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3"/>
  </p:notesMasterIdLst>
  <p:handoutMasterIdLst>
    <p:handoutMasterId r:id="rId24"/>
  </p:handoutMasterIdLst>
  <p:sldIdLst>
    <p:sldId id="287" r:id="rId2"/>
    <p:sldId id="331" r:id="rId3"/>
    <p:sldId id="315" r:id="rId4"/>
    <p:sldId id="332" r:id="rId5"/>
    <p:sldId id="321" r:id="rId6"/>
    <p:sldId id="333" r:id="rId7"/>
    <p:sldId id="311" r:id="rId8"/>
    <p:sldId id="334" r:id="rId9"/>
    <p:sldId id="312" r:id="rId10"/>
    <p:sldId id="301" r:id="rId11"/>
    <p:sldId id="336" r:id="rId12"/>
    <p:sldId id="303" r:id="rId13"/>
    <p:sldId id="337" r:id="rId14"/>
    <p:sldId id="304" r:id="rId15"/>
    <p:sldId id="305" r:id="rId16"/>
    <p:sldId id="324" r:id="rId17"/>
    <p:sldId id="339" r:id="rId18"/>
    <p:sldId id="340" r:id="rId19"/>
    <p:sldId id="306" r:id="rId20"/>
    <p:sldId id="341" r:id="rId21"/>
    <p:sldId id="32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4"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p:cViewPr>
        <p:scale>
          <a:sx n="66" d="100"/>
          <a:sy n="66" d="100"/>
        </p:scale>
        <p:origin x="1020" y="330"/>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8/15/2018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8/15/2018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2">
            <a:extLst>
              <a:ext uri="{FF2B5EF4-FFF2-40B4-BE49-F238E27FC236}">
                <a16:creationId xmlns:a16="http://schemas.microsoft.com/office/drawing/2014/main" id="{773D27E7-02F7-4000-87F9-13AF0B97E86B}"/>
              </a:ext>
            </a:extLst>
          </p:cNvPr>
          <p:cNvSpPr>
            <a:spLocks noGrp="1"/>
          </p:cNvSpPr>
          <p:nvPr>
            <p:ph type="pic" sz="quarter" idx="21"/>
          </p:nvPr>
        </p:nvSpPr>
        <p:spPr>
          <a:xfrm>
            <a:off x="1790700" y="514346"/>
            <a:ext cx="8610600" cy="5829305"/>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E8209E71-AF0E-45FC-B798-69967BA78A05}"/>
              </a:ext>
            </a:extLst>
          </p:cNvPr>
          <p:cNvSpPr>
            <a:spLocks noGrp="1"/>
          </p:cNvSpPr>
          <p:nvPr>
            <p:ph type="pic" sz="quarter" idx="19"/>
          </p:nvPr>
        </p:nvSpPr>
        <p:spPr>
          <a:xfrm>
            <a:off x="514351" y="2162173"/>
            <a:ext cx="2552700" cy="253365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E0CE891A-60B6-43CB-8938-0971727A0B1F}"/>
              </a:ext>
            </a:extLst>
          </p:cNvPr>
          <p:cNvSpPr>
            <a:spLocks noGrp="1"/>
          </p:cNvSpPr>
          <p:nvPr>
            <p:ph type="pic" sz="quarter" idx="20"/>
          </p:nvPr>
        </p:nvSpPr>
        <p:spPr>
          <a:xfrm>
            <a:off x="9124950" y="2162173"/>
            <a:ext cx="2552700" cy="253365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157822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F881E0D-DB97-4544-A951-D64BDCE43B52}"/>
              </a:ext>
            </a:extLst>
          </p:cNvPr>
          <p:cNvSpPr>
            <a:spLocks noGrp="1"/>
          </p:cNvSpPr>
          <p:nvPr>
            <p:ph type="pic" sz="quarter" idx="18"/>
          </p:nvPr>
        </p:nvSpPr>
        <p:spPr>
          <a:xfrm>
            <a:off x="514348" y="514348"/>
            <a:ext cx="5581652" cy="5829304"/>
          </a:xfrm>
          <a:prstGeom prst="rect">
            <a:avLst/>
          </a:prstGeom>
        </p:spPr>
        <p:txBody>
          <a:bodyPr anchor="ctr">
            <a:normAutofit/>
          </a:bodyPr>
          <a:lstStyle>
            <a:lvl1pPr marL="0" indent="0" algn="ctr">
              <a:buNone/>
              <a:defRPr sz="1200"/>
            </a:lvl1pPr>
          </a:lstStyle>
          <a:p>
            <a:endParaRPr lang="en-US" dirty="0"/>
          </a:p>
        </p:txBody>
      </p:sp>
      <p:sp>
        <p:nvSpPr>
          <p:cNvPr id="4" name="Picture Placeholder 2">
            <a:extLst>
              <a:ext uri="{FF2B5EF4-FFF2-40B4-BE49-F238E27FC236}">
                <a16:creationId xmlns:a16="http://schemas.microsoft.com/office/drawing/2014/main" id="{3FDE29CC-75A4-4221-8DD8-A1C2133429DA}"/>
              </a:ext>
            </a:extLst>
          </p:cNvPr>
          <p:cNvSpPr>
            <a:spLocks noGrp="1"/>
          </p:cNvSpPr>
          <p:nvPr>
            <p:ph type="pic" sz="quarter" idx="19"/>
          </p:nvPr>
        </p:nvSpPr>
        <p:spPr>
          <a:xfrm>
            <a:off x="4305300" y="1705819"/>
            <a:ext cx="3581395" cy="344636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38185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8">
            <a:extLst>
              <a:ext uri="{FF2B5EF4-FFF2-40B4-BE49-F238E27FC236}">
                <a16:creationId xmlns:a16="http://schemas.microsoft.com/office/drawing/2014/main" id="{8C9075DE-97C8-45F9-AD8E-D25A32481E03}"/>
              </a:ext>
            </a:extLst>
          </p:cNvPr>
          <p:cNvSpPr>
            <a:spLocks noGrp="1"/>
          </p:cNvSpPr>
          <p:nvPr>
            <p:ph type="pic" sz="quarter" idx="21" hasCustomPrompt="1"/>
          </p:nvPr>
        </p:nvSpPr>
        <p:spPr>
          <a:xfrm>
            <a:off x="5676900" y="348344"/>
            <a:ext cx="3569824" cy="338386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B5C6C841-DF73-4556-A822-01E814394A1F}"/>
              </a:ext>
            </a:extLst>
          </p:cNvPr>
          <p:cNvSpPr>
            <a:spLocks noGrp="1"/>
          </p:cNvSpPr>
          <p:nvPr>
            <p:ph type="pic" sz="quarter" idx="22" hasCustomPrompt="1"/>
          </p:nvPr>
        </p:nvSpPr>
        <p:spPr>
          <a:xfrm>
            <a:off x="5676900" y="4082145"/>
            <a:ext cx="3569824" cy="242592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8E5082BD-FDD4-4958-9379-FA51E44BB782}"/>
              </a:ext>
            </a:extLst>
          </p:cNvPr>
          <p:cNvSpPr>
            <a:spLocks noGrp="1"/>
          </p:cNvSpPr>
          <p:nvPr>
            <p:ph type="pic" sz="quarter" idx="23" hasCustomPrompt="1"/>
          </p:nvPr>
        </p:nvSpPr>
        <p:spPr>
          <a:xfrm>
            <a:off x="9596192" y="2857500"/>
            <a:ext cx="2247464" cy="365057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C1758E45-1D7D-4A0B-828C-41557CAC1774}"/>
              </a:ext>
            </a:extLst>
          </p:cNvPr>
          <p:cNvSpPr>
            <a:spLocks noGrp="1"/>
          </p:cNvSpPr>
          <p:nvPr>
            <p:ph type="pic" sz="quarter" idx="24" hasCustomPrompt="1"/>
          </p:nvPr>
        </p:nvSpPr>
        <p:spPr>
          <a:xfrm>
            <a:off x="9596192" y="348343"/>
            <a:ext cx="2247464" cy="215922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55875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4A510DE2-3981-4575-8D66-75F655204892}"/>
              </a:ext>
            </a:extLst>
          </p:cNvPr>
          <p:cNvSpPr>
            <a:spLocks noGrp="1"/>
          </p:cNvSpPr>
          <p:nvPr>
            <p:ph type="pic" sz="quarter" idx="21" hasCustomPrompt="1"/>
          </p:nvPr>
        </p:nvSpPr>
        <p:spPr>
          <a:xfrm>
            <a:off x="6572250" y="0"/>
            <a:ext cx="3638550" cy="284226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FEBB3E78-5340-46A9-AE2D-F7038974451E}"/>
              </a:ext>
            </a:extLst>
          </p:cNvPr>
          <p:cNvSpPr>
            <a:spLocks noGrp="1"/>
          </p:cNvSpPr>
          <p:nvPr>
            <p:ph type="pic" sz="quarter" idx="22" hasCustomPrompt="1"/>
          </p:nvPr>
        </p:nvSpPr>
        <p:spPr>
          <a:xfrm>
            <a:off x="6572250" y="3318509"/>
            <a:ext cx="3638550" cy="353949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65788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FCC640C7-FB18-41F8-BF8D-C40A7D4E8156}"/>
              </a:ext>
            </a:extLst>
          </p:cNvPr>
          <p:cNvSpPr>
            <a:spLocks noGrp="1"/>
          </p:cNvSpPr>
          <p:nvPr>
            <p:ph type="pic" sz="quarter" idx="21" hasCustomPrompt="1"/>
          </p:nvPr>
        </p:nvSpPr>
        <p:spPr>
          <a:xfrm>
            <a:off x="0" y="0"/>
            <a:ext cx="12192000"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58480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7F91B29B-EE37-430F-A34B-37093A698279}"/>
              </a:ext>
            </a:extLst>
          </p:cNvPr>
          <p:cNvSpPr>
            <a:spLocks noGrp="1"/>
          </p:cNvSpPr>
          <p:nvPr>
            <p:ph type="pic" sz="quarter" idx="21" hasCustomPrompt="1"/>
          </p:nvPr>
        </p:nvSpPr>
        <p:spPr>
          <a:xfrm>
            <a:off x="3777161" y="3503612"/>
            <a:ext cx="3771900" cy="3354388"/>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611914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9944AC03-F24B-40C3-A351-CE98FBA91CFD}"/>
              </a:ext>
            </a:extLst>
          </p:cNvPr>
          <p:cNvSpPr>
            <a:spLocks noGrp="1"/>
          </p:cNvSpPr>
          <p:nvPr>
            <p:ph type="pic" sz="quarter" idx="18" hasCustomPrompt="1"/>
          </p:nvPr>
        </p:nvSpPr>
        <p:spPr>
          <a:xfrm>
            <a:off x="1447800" y="3503612"/>
            <a:ext cx="2324100" cy="16764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0D9B06F4-E209-4FAD-B82D-9F10A0B2AB41}"/>
              </a:ext>
            </a:extLst>
          </p:cNvPr>
          <p:cNvSpPr>
            <a:spLocks noGrp="1"/>
          </p:cNvSpPr>
          <p:nvPr>
            <p:ph type="pic" sz="quarter" idx="19" hasCustomPrompt="1"/>
          </p:nvPr>
        </p:nvSpPr>
        <p:spPr>
          <a:xfrm>
            <a:off x="8420100" y="5181600"/>
            <a:ext cx="2324100" cy="16764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D85A19A8-A587-4A7D-B05E-86DB158E98B3}"/>
              </a:ext>
            </a:extLst>
          </p:cNvPr>
          <p:cNvSpPr>
            <a:spLocks noGrp="1"/>
          </p:cNvSpPr>
          <p:nvPr>
            <p:ph type="pic" sz="quarter" idx="17" hasCustomPrompt="1"/>
          </p:nvPr>
        </p:nvSpPr>
        <p:spPr>
          <a:xfrm>
            <a:off x="0" y="0"/>
            <a:ext cx="3771900" cy="35036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959F6435-862C-4A10-AC56-F9C531FC4835}"/>
              </a:ext>
            </a:extLst>
          </p:cNvPr>
          <p:cNvSpPr>
            <a:spLocks noGrp="1"/>
          </p:cNvSpPr>
          <p:nvPr>
            <p:ph type="pic" sz="quarter" idx="21" hasCustomPrompt="1"/>
          </p:nvPr>
        </p:nvSpPr>
        <p:spPr>
          <a:xfrm>
            <a:off x="3771900" y="1676400"/>
            <a:ext cx="4648200" cy="35036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508477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E5D3826A-C1CC-417B-AC33-816F391B4A47}"/>
              </a:ext>
            </a:extLst>
          </p:cNvPr>
          <p:cNvSpPr>
            <a:spLocks noGrp="1"/>
          </p:cNvSpPr>
          <p:nvPr>
            <p:ph type="pic" sz="quarter" idx="15" hasCustomPrompt="1"/>
          </p:nvPr>
        </p:nvSpPr>
        <p:spPr>
          <a:xfrm>
            <a:off x="1466850" y="3810000"/>
            <a:ext cx="2495550" cy="249555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86AC4F06-5029-4EDA-BCB9-E485BF1CDB8A}"/>
              </a:ext>
            </a:extLst>
          </p:cNvPr>
          <p:cNvSpPr>
            <a:spLocks noGrp="1"/>
          </p:cNvSpPr>
          <p:nvPr>
            <p:ph type="pic" sz="quarter" idx="16" hasCustomPrompt="1"/>
          </p:nvPr>
        </p:nvSpPr>
        <p:spPr>
          <a:xfrm>
            <a:off x="8229600" y="3810000"/>
            <a:ext cx="2495550" cy="249555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7965220E-6FDE-490F-9644-4F9046DD34EC}"/>
              </a:ext>
            </a:extLst>
          </p:cNvPr>
          <p:cNvSpPr>
            <a:spLocks noGrp="1"/>
          </p:cNvSpPr>
          <p:nvPr>
            <p:ph type="pic" sz="quarter" idx="17" hasCustomPrompt="1"/>
          </p:nvPr>
        </p:nvSpPr>
        <p:spPr>
          <a:xfrm>
            <a:off x="1466850" y="552450"/>
            <a:ext cx="9258300" cy="249555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957306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33857942-9434-4535-AA7C-6D3158009F23}"/>
              </a:ext>
            </a:extLst>
          </p:cNvPr>
          <p:cNvSpPr>
            <a:spLocks noGrp="1"/>
          </p:cNvSpPr>
          <p:nvPr>
            <p:ph type="pic" sz="quarter" idx="15" hasCustomPrompt="1"/>
          </p:nvPr>
        </p:nvSpPr>
        <p:spPr>
          <a:xfrm>
            <a:off x="1967911" y="2664917"/>
            <a:ext cx="2394539" cy="193732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98D821F5-A2EC-4366-AFDF-B435BD15F1D8}"/>
              </a:ext>
            </a:extLst>
          </p:cNvPr>
          <p:cNvSpPr>
            <a:spLocks noGrp="1"/>
          </p:cNvSpPr>
          <p:nvPr>
            <p:ph type="pic" sz="quarter" idx="16" hasCustomPrompt="1"/>
          </p:nvPr>
        </p:nvSpPr>
        <p:spPr>
          <a:xfrm>
            <a:off x="4898731" y="2664917"/>
            <a:ext cx="2394539" cy="193732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346C3684-D297-466C-9B4A-502C0E52D7FB}"/>
              </a:ext>
            </a:extLst>
          </p:cNvPr>
          <p:cNvSpPr>
            <a:spLocks noGrp="1"/>
          </p:cNvSpPr>
          <p:nvPr>
            <p:ph type="pic" sz="quarter" idx="17" hasCustomPrompt="1"/>
          </p:nvPr>
        </p:nvSpPr>
        <p:spPr>
          <a:xfrm>
            <a:off x="7829551" y="2664917"/>
            <a:ext cx="2394539" cy="193732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649867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83CB0AA6-6AC8-4983-860D-865ADF0F8079}"/>
              </a:ext>
            </a:extLst>
          </p:cNvPr>
          <p:cNvSpPr>
            <a:spLocks noGrp="1"/>
          </p:cNvSpPr>
          <p:nvPr>
            <p:ph type="pic" sz="quarter" idx="15" hasCustomPrompt="1"/>
          </p:nvPr>
        </p:nvSpPr>
        <p:spPr>
          <a:xfrm>
            <a:off x="0" y="0"/>
            <a:ext cx="4410075" cy="6858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49853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3D316FE3-B5A1-4587-8BA0-4BA323AF8FE2}"/>
              </a:ext>
            </a:extLst>
          </p:cNvPr>
          <p:cNvSpPr>
            <a:spLocks noGrp="1"/>
          </p:cNvSpPr>
          <p:nvPr>
            <p:ph type="pic" sz="quarter" idx="13"/>
          </p:nvPr>
        </p:nvSpPr>
        <p:spPr>
          <a:xfrm>
            <a:off x="0" y="2353152"/>
            <a:ext cx="3217160" cy="4504848"/>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BC093D78-5F24-442D-8224-B6FAA1A29AD3}"/>
              </a:ext>
            </a:extLst>
          </p:cNvPr>
          <p:cNvSpPr>
            <a:spLocks noGrp="1"/>
          </p:cNvSpPr>
          <p:nvPr>
            <p:ph type="pic" sz="quarter" idx="14"/>
          </p:nvPr>
        </p:nvSpPr>
        <p:spPr>
          <a:xfrm>
            <a:off x="3467099" y="2353152"/>
            <a:ext cx="3105151" cy="3638408"/>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BAF32641-E791-442A-8E42-872F21A29729}"/>
              </a:ext>
            </a:extLst>
          </p:cNvPr>
          <p:cNvSpPr>
            <a:spLocks noGrp="1"/>
          </p:cNvSpPr>
          <p:nvPr>
            <p:ph type="pic" sz="quarter" idx="15"/>
          </p:nvPr>
        </p:nvSpPr>
        <p:spPr>
          <a:xfrm>
            <a:off x="3467099" y="0"/>
            <a:ext cx="3105151" cy="2103215"/>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1540309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409986FC-0C2C-4760-8D4E-8BDFBD6B0CDF}"/>
              </a:ext>
            </a:extLst>
          </p:cNvPr>
          <p:cNvSpPr>
            <a:spLocks noGrp="1"/>
          </p:cNvSpPr>
          <p:nvPr>
            <p:ph type="pic" sz="quarter" idx="15" hasCustomPrompt="1"/>
          </p:nvPr>
        </p:nvSpPr>
        <p:spPr>
          <a:xfrm>
            <a:off x="2123347" y="-1"/>
            <a:ext cx="24677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CD4556DF-920E-4A5E-8E66-6736DFB325F3}"/>
              </a:ext>
            </a:extLst>
          </p:cNvPr>
          <p:cNvSpPr>
            <a:spLocks noGrp="1"/>
          </p:cNvSpPr>
          <p:nvPr>
            <p:ph type="pic" sz="quarter" idx="16" hasCustomPrompt="1"/>
          </p:nvPr>
        </p:nvSpPr>
        <p:spPr>
          <a:xfrm>
            <a:off x="5133253" y="-1"/>
            <a:ext cx="24677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7DA3F9FB-F49E-4E59-9217-2B66A0A3E36C}"/>
              </a:ext>
            </a:extLst>
          </p:cNvPr>
          <p:cNvSpPr>
            <a:spLocks noGrp="1"/>
          </p:cNvSpPr>
          <p:nvPr>
            <p:ph type="pic" sz="quarter" idx="17" hasCustomPrompt="1"/>
          </p:nvPr>
        </p:nvSpPr>
        <p:spPr>
          <a:xfrm>
            <a:off x="8143159" y="-1"/>
            <a:ext cx="24677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074278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8">
            <a:extLst>
              <a:ext uri="{FF2B5EF4-FFF2-40B4-BE49-F238E27FC236}">
                <a16:creationId xmlns:a16="http://schemas.microsoft.com/office/drawing/2014/main" id="{8EF49DD2-7884-41B3-9495-529119B3F02A}"/>
              </a:ext>
            </a:extLst>
          </p:cNvPr>
          <p:cNvSpPr>
            <a:spLocks noGrp="1"/>
          </p:cNvSpPr>
          <p:nvPr>
            <p:ph type="pic" sz="quarter" idx="15" hasCustomPrompt="1"/>
          </p:nvPr>
        </p:nvSpPr>
        <p:spPr>
          <a:xfrm>
            <a:off x="0" y="0"/>
            <a:ext cx="3047999"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A0542A22-830B-46BB-BFE5-F3524265B9C9}"/>
              </a:ext>
            </a:extLst>
          </p:cNvPr>
          <p:cNvSpPr>
            <a:spLocks noGrp="1"/>
          </p:cNvSpPr>
          <p:nvPr>
            <p:ph type="pic" sz="quarter" idx="16" hasCustomPrompt="1"/>
          </p:nvPr>
        </p:nvSpPr>
        <p:spPr>
          <a:xfrm>
            <a:off x="6096001" y="0"/>
            <a:ext cx="3047999"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8174FAF4-02CF-4669-8388-F5B806F30354}"/>
              </a:ext>
            </a:extLst>
          </p:cNvPr>
          <p:cNvSpPr>
            <a:spLocks noGrp="1"/>
          </p:cNvSpPr>
          <p:nvPr>
            <p:ph type="pic" sz="quarter" idx="17" hasCustomPrompt="1"/>
          </p:nvPr>
        </p:nvSpPr>
        <p:spPr>
          <a:xfrm>
            <a:off x="9144001" y="3429000"/>
            <a:ext cx="3047999"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2298C88C-474D-4B4F-9136-A83B4FBEF614}"/>
              </a:ext>
            </a:extLst>
          </p:cNvPr>
          <p:cNvSpPr>
            <a:spLocks noGrp="1"/>
          </p:cNvSpPr>
          <p:nvPr>
            <p:ph type="pic" sz="quarter" idx="18" hasCustomPrompt="1"/>
          </p:nvPr>
        </p:nvSpPr>
        <p:spPr>
          <a:xfrm>
            <a:off x="3048001" y="3429000"/>
            <a:ext cx="3047999"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89234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F97A72D2-C572-42A0-A8A2-DECEED44B4E1}"/>
              </a:ext>
            </a:extLst>
          </p:cNvPr>
          <p:cNvSpPr>
            <a:spLocks noGrp="1"/>
          </p:cNvSpPr>
          <p:nvPr>
            <p:ph type="pic" sz="quarter" idx="15" hasCustomPrompt="1"/>
          </p:nvPr>
        </p:nvSpPr>
        <p:spPr>
          <a:xfrm>
            <a:off x="4514850" y="0"/>
            <a:ext cx="4514850"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A976210D-D8B2-456E-AF28-F5108849F058}"/>
              </a:ext>
            </a:extLst>
          </p:cNvPr>
          <p:cNvSpPr>
            <a:spLocks noGrp="1"/>
          </p:cNvSpPr>
          <p:nvPr>
            <p:ph type="pic" sz="quarter" idx="16" hasCustomPrompt="1"/>
          </p:nvPr>
        </p:nvSpPr>
        <p:spPr>
          <a:xfrm>
            <a:off x="0" y="0"/>
            <a:ext cx="4514850" cy="6858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33866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86085C14-8544-40D3-81A4-E602958CABEF}"/>
              </a:ext>
            </a:extLst>
          </p:cNvPr>
          <p:cNvSpPr>
            <a:spLocks noGrp="1"/>
          </p:cNvSpPr>
          <p:nvPr>
            <p:ph type="pic" sz="quarter" idx="15" hasCustomPrompt="1"/>
          </p:nvPr>
        </p:nvSpPr>
        <p:spPr>
          <a:xfrm>
            <a:off x="6096000" y="4850130"/>
            <a:ext cx="4114800" cy="200787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246139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08CB94FE-3C09-43B6-BDC4-63D7F4C4FD28}"/>
              </a:ext>
            </a:extLst>
          </p:cNvPr>
          <p:cNvSpPr>
            <a:spLocks noGrp="1"/>
          </p:cNvSpPr>
          <p:nvPr>
            <p:ph type="pic" sz="quarter" idx="15" hasCustomPrompt="1"/>
          </p:nvPr>
        </p:nvSpPr>
        <p:spPr>
          <a:xfrm>
            <a:off x="6096000" y="0"/>
            <a:ext cx="4114800" cy="398145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473645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08CB94FE-3C09-43B6-BDC4-63D7F4C4FD28}"/>
              </a:ext>
            </a:extLst>
          </p:cNvPr>
          <p:cNvSpPr>
            <a:spLocks noGrp="1"/>
          </p:cNvSpPr>
          <p:nvPr>
            <p:ph type="pic" sz="quarter" idx="15" hasCustomPrompt="1"/>
          </p:nvPr>
        </p:nvSpPr>
        <p:spPr>
          <a:xfrm>
            <a:off x="6667500" y="0"/>
            <a:ext cx="5524500" cy="6858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483719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F03A3BD3-A278-4BA7-95A9-02144EAB42A8}"/>
              </a:ext>
            </a:extLst>
          </p:cNvPr>
          <p:cNvSpPr>
            <a:spLocks noGrp="1"/>
          </p:cNvSpPr>
          <p:nvPr>
            <p:ph type="pic" sz="quarter" idx="15" hasCustomPrompt="1"/>
          </p:nvPr>
        </p:nvSpPr>
        <p:spPr>
          <a:xfrm>
            <a:off x="2933700" y="2024503"/>
            <a:ext cx="2952750" cy="280899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659405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6564160A-8390-4797-BEF6-7EFB9E1140D0}"/>
              </a:ext>
            </a:extLst>
          </p:cNvPr>
          <p:cNvSpPr>
            <a:spLocks noGrp="1"/>
          </p:cNvSpPr>
          <p:nvPr>
            <p:ph type="pic" sz="quarter" idx="15" hasCustomPrompt="1"/>
          </p:nvPr>
        </p:nvSpPr>
        <p:spPr>
          <a:xfrm>
            <a:off x="2123348" y="1"/>
            <a:ext cx="24677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EF059355-C093-417A-BBC0-C83943557666}"/>
              </a:ext>
            </a:extLst>
          </p:cNvPr>
          <p:cNvSpPr>
            <a:spLocks noGrp="1"/>
          </p:cNvSpPr>
          <p:nvPr>
            <p:ph type="pic" sz="quarter" idx="16" hasCustomPrompt="1"/>
          </p:nvPr>
        </p:nvSpPr>
        <p:spPr>
          <a:xfrm>
            <a:off x="4591049" y="3428999"/>
            <a:ext cx="54776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728904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CDE3D733-D0B5-4FC1-A522-AE4BC3151B8D}"/>
              </a:ext>
            </a:extLst>
          </p:cNvPr>
          <p:cNvSpPr>
            <a:spLocks noGrp="1"/>
          </p:cNvSpPr>
          <p:nvPr>
            <p:ph type="pic" sz="quarter" idx="15" hasCustomPrompt="1"/>
          </p:nvPr>
        </p:nvSpPr>
        <p:spPr>
          <a:xfrm>
            <a:off x="0" y="0"/>
            <a:ext cx="3889828"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7273A85A-3D49-47B6-B1F5-BF23E3364937}"/>
              </a:ext>
            </a:extLst>
          </p:cNvPr>
          <p:cNvSpPr>
            <a:spLocks noGrp="1"/>
          </p:cNvSpPr>
          <p:nvPr>
            <p:ph type="pic" sz="quarter" idx="16" hasCustomPrompt="1"/>
          </p:nvPr>
        </p:nvSpPr>
        <p:spPr>
          <a:xfrm>
            <a:off x="4151086" y="0"/>
            <a:ext cx="3889828"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455922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F80A4F1B-FCCA-4F77-A6B4-AE74B22762A3}"/>
              </a:ext>
            </a:extLst>
          </p:cNvPr>
          <p:cNvSpPr>
            <a:spLocks noGrp="1"/>
          </p:cNvSpPr>
          <p:nvPr>
            <p:ph type="pic" sz="quarter" idx="15" hasCustomPrompt="1"/>
          </p:nvPr>
        </p:nvSpPr>
        <p:spPr>
          <a:xfrm>
            <a:off x="4410076" y="0"/>
            <a:ext cx="4410074" cy="496698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719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FA6B1739-0263-407A-8652-95FDF7844EC2}"/>
              </a:ext>
            </a:extLst>
          </p:cNvPr>
          <p:cNvSpPr>
            <a:spLocks noGrp="1"/>
          </p:cNvSpPr>
          <p:nvPr>
            <p:ph type="pic" sz="quarter" idx="11"/>
          </p:nvPr>
        </p:nvSpPr>
        <p:spPr>
          <a:xfrm>
            <a:off x="0" y="4108"/>
            <a:ext cx="3217164" cy="3009900"/>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8A9C195B-3CD1-40E3-AC87-2E416981A7A1}"/>
              </a:ext>
            </a:extLst>
          </p:cNvPr>
          <p:cNvSpPr>
            <a:spLocks noGrp="1"/>
          </p:cNvSpPr>
          <p:nvPr>
            <p:ph type="pic" sz="quarter" idx="12"/>
          </p:nvPr>
        </p:nvSpPr>
        <p:spPr>
          <a:xfrm>
            <a:off x="0" y="3277485"/>
            <a:ext cx="3217164" cy="2361986"/>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C6D4AA74-3BFC-472B-899E-1785F171B75A}"/>
              </a:ext>
            </a:extLst>
          </p:cNvPr>
          <p:cNvSpPr>
            <a:spLocks noGrp="1"/>
          </p:cNvSpPr>
          <p:nvPr>
            <p:ph type="pic" sz="quarter" idx="13"/>
          </p:nvPr>
        </p:nvSpPr>
        <p:spPr>
          <a:xfrm>
            <a:off x="3467100" y="1218528"/>
            <a:ext cx="3217164" cy="442094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4628715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E9249C5A-9395-4592-91E6-3DEB6D691CC6}"/>
              </a:ext>
            </a:extLst>
          </p:cNvPr>
          <p:cNvSpPr>
            <a:spLocks noGrp="1"/>
          </p:cNvSpPr>
          <p:nvPr>
            <p:ph type="pic" sz="quarter" idx="15" hasCustomPrompt="1"/>
          </p:nvPr>
        </p:nvSpPr>
        <p:spPr>
          <a:xfrm>
            <a:off x="5399314" y="0"/>
            <a:ext cx="5516337" cy="58293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1847026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AA1C87B1-7EA5-42D5-A70B-771AEFE65F2E}"/>
              </a:ext>
            </a:extLst>
          </p:cNvPr>
          <p:cNvSpPr>
            <a:spLocks noGrp="1"/>
          </p:cNvSpPr>
          <p:nvPr>
            <p:ph type="pic" sz="quarter" idx="15" hasCustomPrompt="1"/>
          </p:nvPr>
        </p:nvSpPr>
        <p:spPr>
          <a:xfrm>
            <a:off x="1276351" y="0"/>
            <a:ext cx="5714999" cy="58293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082344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D874EAE7-26A3-475E-A62A-7682CAA73142}"/>
              </a:ext>
            </a:extLst>
          </p:cNvPr>
          <p:cNvSpPr>
            <a:spLocks noGrp="1"/>
          </p:cNvSpPr>
          <p:nvPr>
            <p:ph type="pic" sz="quarter" idx="15" hasCustomPrompt="1"/>
          </p:nvPr>
        </p:nvSpPr>
        <p:spPr>
          <a:xfrm>
            <a:off x="4942629" y="1600814"/>
            <a:ext cx="2734685" cy="293914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73D2AFDF-0AEA-43C3-9C81-19B58462E53B}"/>
              </a:ext>
            </a:extLst>
          </p:cNvPr>
          <p:cNvSpPr>
            <a:spLocks noGrp="1"/>
          </p:cNvSpPr>
          <p:nvPr>
            <p:ph type="pic" sz="quarter" idx="16" hasCustomPrompt="1"/>
          </p:nvPr>
        </p:nvSpPr>
        <p:spPr>
          <a:xfrm>
            <a:off x="8196839" y="1600814"/>
            <a:ext cx="2734685" cy="293914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6620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A27EAF6E-D388-48A1-BC78-39D4A0EFE61D}"/>
              </a:ext>
            </a:extLst>
          </p:cNvPr>
          <p:cNvSpPr>
            <a:spLocks noGrp="1"/>
          </p:cNvSpPr>
          <p:nvPr>
            <p:ph type="pic" sz="quarter" idx="16" hasCustomPrompt="1"/>
          </p:nvPr>
        </p:nvSpPr>
        <p:spPr>
          <a:xfrm>
            <a:off x="0" y="0"/>
            <a:ext cx="4514850"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800159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BB62FB3F-E09A-4BE0-BA94-B6A868EE66FA}"/>
              </a:ext>
            </a:extLst>
          </p:cNvPr>
          <p:cNvSpPr>
            <a:spLocks noGrp="1"/>
          </p:cNvSpPr>
          <p:nvPr>
            <p:ph type="pic" sz="quarter" idx="15" hasCustomPrompt="1"/>
          </p:nvPr>
        </p:nvSpPr>
        <p:spPr>
          <a:xfrm>
            <a:off x="1609726" y="1609725"/>
            <a:ext cx="4090984" cy="3636958"/>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290457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66B2EFFC-198D-4D63-809B-0F28E698896E}"/>
              </a:ext>
            </a:extLst>
          </p:cNvPr>
          <p:cNvSpPr>
            <a:spLocks noGrp="1"/>
          </p:cNvSpPr>
          <p:nvPr>
            <p:ph type="pic" sz="quarter" idx="15" hasCustomPrompt="1"/>
          </p:nvPr>
        </p:nvSpPr>
        <p:spPr>
          <a:xfrm>
            <a:off x="1609726" y="1879600"/>
            <a:ext cx="8972550" cy="3097208"/>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6146896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6814F6DE-8CFA-4A5C-8339-878B78805DC9}"/>
              </a:ext>
            </a:extLst>
          </p:cNvPr>
          <p:cNvSpPr>
            <a:spLocks noGrp="1"/>
          </p:cNvSpPr>
          <p:nvPr>
            <p:ph type="pic" sz="quarter" idx="15" hasCustomPrompt="1"/>
          </p:nvPr>
        </p:nvSpPr>
        <p:spPr>
          <a:xfrm>
            <a:off x="3295649" y="-1592"/>
            <a:ext cx="5600703" cy="685959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019810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556C6996-2B1A-48DC-9ED7-B6168734F077}"/>
              </a:ext>
            </a:extLst>
          </p:cNvPr>
          <p:cNvSpPr>
            <a:spLocks noGrp="1"/>
          </p:cNvSpPr>
          <p:nvPr>
            <p:ph type="pic" sz="quarter" idx="14" hasCustomPrompt="1"/>
          </p:nvPr>
        </p:nvSpPr>
        <p:spPr>
          <a:xfrm>
            <a:off x="348343" y="348341"/>
            <a:ext cx="5747657" cy="6159725"/>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674708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556C6996-2B1A-48DC-9ED7-B6168734F077}"/>
              </a:ext>
            </a:extLst>
          </p:cNvPr>
          <p:cNvSpPr>
            <a:spLocks noGrp="1"/>
          </p:cNvSpPr>
          <p:nvPr>
            <p:ph type="pic" sz="quarter" idx="14" hasCustomPrompt="1"/>
          </p:nvPr>
        </p:nvSpPr>
        <p:spPr>
          <a:xfrm>
            <a:off x="2321072" y="1562100"/>
            <a:ext cx="3774928" cy="37338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512440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7E45355D-582C-463F-A8C0-7184DDA8133A}"/>
              </a:ext>
            </a:extLst>
          </p:cNvPr>
          <p:cNvSpPr>
            <a:spLocks noGrp="1"/>
          </p:cNvSpPr>
          <p:nvPr>
            <p:ph type="pic" sz="quarter" idx="17" hasCustomPrompt="1"/>
          </p:nvPr>
        </p:nvSpPr>
        <p:spPr>
          <a:xfrm>
            <a:off x="348343" y="348341"/>
            <a:ext cx="3004457" cy="6159725"/>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65A3B316-A4FF-4599-A612-2F4A6759C5A2}"/>
              </a:ext>
            </a:extLst>
          </p:cNvPr>
          <p:cNvSpPr>
            <a:spLocks noGrp="1"/>
          </p:cNvSpPr>
          <p:nvPr>
            <p:ph type="pic" sz="quarter" idx="18" hasCustomPrompt="1"/>
          </p:nvPr>
        </p:nvSpPr>
        <p:spPr>
          <a:xfrm>
            <a:off x="3701143" y="348341"/>
            <a:ext cx="3004457" cy="6159725"/>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13736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E016D23-78B5-40F3-BEB7-E35CC396FCE2}"/>
              </a:ext>
            </a:extLst>
          </p:cNvPr>
          <p:cNvSpPr>
            <a:spLocks noGrp="1"/>
          </p:cNvSpPr>
          <p:nvPr>
            <p:ph type="pic" sz="quarter" idx="11"/>
          </p:nvPr>
        </p:nvSpPr>
        <p:spPr>
          <a:xfrm>
            <a:off x="1695451" y="2175397"/>
            <a:ext cx="2590800" cy="2339453"/>
          </a:xfrm>
          <a:prstGeom prst="rect">
            <a:avLst/>
          </a:prstGeom>
        </p:spPr>
        <p:txBody>
          <a:bodyPr anchor="ctr">
            <a:normAutofit/>
          </a:bodyPr>
          <a:lstStyle>
            <a:lvl1pPr marL="0" indent="0" algn="ctr">
              <a:buNone/>
              <a:defRPr sz="1200"/>
            </a:lvl1pPr>
          </a:lstStyle>
          <a:p>
            <a:endParaRPr lang="en-US" dirty="0"/>
          </a:p>
        </p:txBody>
      </p:sp>
      <p:sp>
        <p:nvSpPr>
          <p:cNvPr id="4" name="Picture Placeholder 2">
            <a:extLst>
              <a:ext uri="{FF2B5EF4-FFF2-40B4-BE49-F238E27FC236}">
                <a16:creationId xmlns:a16="http://schemas.microsoft.com/office/drawing/2014/main" id="{1A8334D0-5841-4D5F-8DF9-DC81B69A85C0}"/>
              </a:ext>
            </a:extLst>
          </p:cNvPr>
          <p:cNvSpPr>
            <a:spLocks noGrp="1"/>
          </p:cNvSpPr>
          <p:nvPr>
            <p:ph type="pic" sz="quarter" idx="12"/>
          </p:nvPr>
        </p:nvSpPr>
        <p:spPr>
          <a:xfrm>
            <a:off x="4800600" y="2175397"/>
            <a:ext cx="2590800" cy="2339453"/>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3B385992-4BEB-4857-B932-81B4E4720295}"/>
              </a:ext>
            </a:extLst>
          </p:cNvPr>
          <p:cNvSpPr>
            <a:spLocks noGrp="1"/>
          </p:cNvSpPr>
          <p:nvPr>
            <p:ph type="pic" sz="quarter" idx="13"/>
          </p:nvPr>
        </p:nvSpPr>
        <p:spPr>
          <a:xfrm>
            <a:off x="7905750" y="2175397"/>
            <a:ext cx="2590800" cy="2339453"/>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4326646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0DC6C0E8-E946-407D-AC22-163395DB1610}"/>
              </a:ext>
            </a:extLst>
          </p:cNvPr>
          <p:cNvSpPr>
            <a:spLocks noGrp="1"/>
          </p:cNvSpPr>
          <p:nvPr>
            <p:ph type="pic" sz="quarter" idx="14" hasCustomPrompt="1"/>
          </p:nvPr>
        </p:nvSpPr>
        <p:spPr>
          <a:xfrm>
            <a:off x="4599235" y="1009650"/>
            <a:ext cx="2800350" cy="48387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109775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4435C291-EA0E-4370-90EF-D4A4EC2D3F7D}"/>
              </a:ext>
            </a:extLst>
          </p:cNvPr>
          <p:cNvSpPr>
            <a:spLocks noGrp="1"/>
          </p:cNvSpPr>
          <p:nvPr>
            <p:ph type="pic" sz="quarter" idx="14" hasCustomPrompt="1"/>
          </p:nvPr>
        </p:nvSpPr>
        <p:spPr>
          <a:xfrm>
            <a:off x="3962400" y="2628900"/>
            <a:ext cx="6286500" cy="42291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600842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2D05CD5D-EE1D-4B2D-8D63-CD2544645AF1}"/>
              </a:ext>
            </a:extLst>
          </p:cNvPr>
          <p:cNvSpPr>
            <a:spLocks noGrp="1"/>
          </p:cNvSpPr>
          <p:nvPr>
            <p:ph type="pic" sz="quarter" idx="14" hasCustomPrompt="1"/>
          </p:nvPr>
        </p:nvSpPr>
        <p:spPr>
          <a:xfrm>
            <a:off x="1446439" y="348343"/>
            <a:ext cx="3099707" cy="389980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CC534F3C-6B38-4DB1-B0D2-552AF382B2B3}"/>
              </a:ext>
            </a:extLst>
          </p:cNvPr>
          <p:cNvSpPr>
            <a:spLocks noGrp="1"/>
          </p:cNvSpPr>
          <p:nvPr>
            <p:ph type="pic" sz="quarter" idx="15" hasCustomPrompt="1"/>
          </p:nvPr>
        </p:nvSpPr>
        <p:spPr>
          <a:xfrm>
            <a:off x="4546146" y="3009899"/>
            <a:ext cx="3099707" cy="34997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3BCFED02-5CB3-4F00-96B0-DAF74BF0C41F}"/>
              </a:ext>
            </a:extLst>
          </p:cNvPr>
          <p:cNvSpPr>
            <a:spLocks noGrp="1"/>
          </p:cNvSpPr>
          <p:nvPr>
            <p:ph type="pic" sz="quarter" idx="16" hasCustomPrompt="1"/>
          </p:nvPr>
        </p:nvSpPr>
        <p:spPr>
          <a:xfrm>
            <a:off x="7645853" y="348343"/>
            <a:ext cx="3099707" cy="389980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396120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7108B6F8-303B-4C6E-ADF2-F9122040C167}"/>
              </a:ext>
            </a:extLst>
          </p:cNvPr>
          <p:cNvSpPr>
            <a:spLocks noGrp="1"/>
          </p:cNvSpPr>
          <p:nvPr>
            <p:ph type="pic" sz="quarter" idx="13" hasCustomPrompt="1"/>
          </p:nvPr>
        </p:nvSpPr>
        <p:spPr>
          <a:xfrm>
            <a:off x="348342" y="348342"/>
            <a:ext cx="6395358" cy="30806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30119D0B-1929-4C21-991E-B4976377C012}"/>
              </a:ext>
            </a:extLst>
          </p:cNvPr>
          <p:cNvSpPr>
            <a:spLocks noGrp="1"/>
          </p:cNvSpPr>
          <p:nvPr>
            <p:ph type="pic" sz="quarter" idx="14" hasCustomPrompt="1"/>
          </p:nvPr>
        </p:nvSpPr>
        <p:spPr>
          <a:xfrm>
            <a:off x="3219450" y="3428999"/>
            <a:ext cx="3524250" cy="30806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795111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BBBA8975-C039-42B7-8503-4DBB49F4F792}"/>
              </a:ext>
            </a:extLst>
          </p:cNvPr>
          <p:cNvSpPr>
            <a:spLocks noGrp="1"/>
          </p:cNvSpPr>
          <p:nvPr>
            <p:ph type="pic" sz="quarter" idx="13" hasCustomPrompt="1"/>
          </p:nvPr>
        </p:nvSpPr>
        <p:spPr>
          <a:xfrm>
            <a:off x="3025316" y="2590800"/>
            <a:ext cx="5238750" cy="42672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256321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15702-C73D-4B91-8A17-BC1BBFF2EAF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21799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0" y="1588"/>
            <a:ext cx="12192000" cy="68564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853601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348342" y="348343"/>
            <a:ext cx="7081157" cy="616290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20450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348343" y="349931"/>
            <a:ext cx="11495314" cy="615972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30645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2785F6B4-228A-44FF-A35C-934D4D9365FD}"/>
              </a:ext>
            </a:extLst>
          </p:cNvPr>
          <p:cNvSpPr>
            <a:spLocks noGrp="1"/>
          </p:cNvSpPr>
          <p:nvPr>
            <p:ph type="pic" sz="quarter" idx="13" hasCustomPrompt="1"/>
          </p:nvPr>
        </p:nvSpPr>
        <p:spPr>
          <a:xfrm>
            <a:off x="348343" y="348343"/>
            <a:ext cx="3347358" cy="30806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8F8D4600-1C17-4B7E-9C0F-502A0574EE31}"/>
              </a:ext>
            </a:extLst>
          </p:cNvPr>
          <p:cNvSpPr>
            <a:spLocks noGrp="1"/>
          </p:cNvSpPr>
          <p:nvPr>
            <p:ph type="pic" sz="quarter" idx="15" hasCustomPrompt="1"/>
          </p:nvPr>
        </p:nvSpPr>
        <p:spPr>
          <a:xfrm>
            <a:off x="8496299" y="348343"/>
            <a:ext cx="3347358" cy="30806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D03A3677-F110-4B14-9EFA-6A52BA2889AC}"/>
              </a:ext>
            </a:extLst>
          </p:cNvPr>
          <p:cNvSpPr>
            <a:spLocks noGrp="1"/>
          </p:cNvSpPr>
          <p:nvPr>
            <p:ph type="pic" sz="quarter" idx="17" hasCustomPrompt="1"/>
          </p:nvPr>
        </p:nvSpPr>
        <p:spPr>
          <a:xfrm>
            <a:off x="4044044" y="3777343"/>
            <a:ext cx="4103911" cy="2732314"/>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16790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F680BB56-9035-4D40-A9C7-7BBE270F4A15}"/>
              </a:ext>
            </a:extLst>
          </p:cNvPr>
          <p:cNvSpPr>
            <a:spLocks noGrp="1"/>
          </p:cNvSpPr>
          <p:nvPr>
            <p:ph type="pic" sz="quarter" idx="12" hasCustomPrompt="1"/>
          </p:nvPr>
        </p:nvSpPr>
        <p:spPr>
          <a:xfrm>
            <a:off x="2594223" y="2247900"/>
            <a:ext cx="2594223" cy="184784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4" name="Picture Placeholder 8">
            <a:extLst>
              <a:ext uri="{FF2B5EF4-FFF2-40B4-BE49-F238E27FC236}">
                <a16:creationId xmlns:a16="http://schemas.microsoft.com/office/drawing/2014/main" id="{DB4E3C52-79D0-4EA4-BC90-E62B0B2730F4}"/>
              </a:ext>
            </a:extLst>
          </p:cNvPr>
          <p:cNvSpPr>
            <a:spLocks noGrp="1"/>
          </p:cNvSpPr>
          <p:nvPr>
            <p:ph type="pic" sz="quarter" idx="13" hasCustomPrompt="1"/>
          </p:nvPr>
        </p:nvSpPr>
        <p:spPr>
          <a:xfrm>
            <a:off x="5188446" y="4095751"/>
            <a:ext cx="2594223" cy="184784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5" name="Picture Placeholder 8">
            <a:extLst>
              <a:ext uri="{FF2B5EF4-FFF2-40B4-BE49-F238E27FC236}">
                <a16:creationId xmlns:a16="http://schemas.microsoft.com/office/drawing/2014/main" id="{76B28C5F-A264-45AB-A01F-D5E3648D4AEB}"/>
              </a:ext>
            </a:extLst>
          </p:cNvPr>
          <p:cNvSpPr>
            <a:spLocks noGrp="1"/>
          </p:cNvSpPr>
          <p:nvPr>
            <p:ph type="pic" sz="quarter" idx="14" hasCustomPrompt="1"/>
          </p:nvPr>
        </p:nvSpPr>
        <p:spPr>
          <a:xfrm>
            <a:off x="7782669" y="2247900"/>
            <a:ext cx="2594223" cy="184784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94338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F8411277-1DB9-474D-80C7-4ED5DFFA207F}"/>
              </a:ext>
            </a:extLst>
          </p:cNvPr>
          <p:cNvSpPr>
            <a:spLocks noGrp="1"/>
          </p:cNvSpPr>
          <p:nvPr>
            <p:ph type="pic" sz="quarter" idx="21"/>
          </p:nvPr>
        </p:nvSpPr>
        <p:spPr>
          <a:xfrm>
            <a:off x="0" y="0"/>
            <a:ext cx="5391150" cy="4286250"/>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E32B9923-4BCE-4600-A6BD-077DDCF93FF7}"/>
              </a:ext>
            </a:extLst>
          </p:cNvPr>
          <p:cNvSpPr>
            <a:spLocks noGrp="1"/>
          </p:cNvSpPr>
          <p:nvPr>
            <p:ph type="pic" sz="quarter" idx="22"/>
          </p:nvPr>
        </p:nvSpPr>
        <p:spPr>
          <a:xfrm>
            <a:off x="5617440" y="1930400"/>
            <a:ext cx="2419351" cy="2355850"/>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D5D7D529-35FF-4D93-899D-015AB8741BDE}"/>
              </a:ext>
            </a:extLst>
          </p:cNvPr>
          <p:cNvSpPr>
            <a:spLocks noGrp="1"/>
          </p:cNvSpPr>
          <p:nvPr>
            <p:ph type="pic" sz="quarter" idx="23"/>
          </p:nvPr>
        </p:nvSpPr>
        <p:spPr>
          <a:xfrm>
            <a:off x="2971799" y="4512541"/>
            <a:ext cx="5064992" cy="2345459"/>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648769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E1269401-F0FF-4F2B-B1B0-AC85A9FDD395}"/>
              </a:ext>
            </a:extLst>
          </p:cNvPr>
          <p:cNvSpPr>
            <a:spLocks noGrp="1"/>
          </p:cNvSpPr>
          <p:nvPr>
            <p:ph type="pic" sz="quarter" idx="21"/>
          </p:nvPr>
        </p:nvSpPr>
        <p:spPr>
          <a:xfrm>
            <a:off x="0" y="0"/>
            <a:ext cx="4171950" cy="4383806"/>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8DA806DD-CAAD-456B-8A2D-898486598E4F}"/>
              </a:ext>
            </a:extLst>
          </p:cNvPr>
          <p:cNvSpPr>
            <a:spLocks noGrp="1"/>
          </p:cNvSpPr>
          <p:nvPr>
            <p:ph type="pic" sz="quarter" idx="22"/>
          </p:nvPr>
        </p:nvSpPr>
        <p:spPr>
          <a:xfrm>
            <a:off x="4398242" y="1237097"/>
            <a:ext cx="4171950" cy="4383806"/>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C2A88FAF-D4AE-454D-BCC8-DF5A35EF5409}"/>
              </a:ext>
            </a:extLst>
          </p:cNvPr>
          <p:cNvSpPr>
            <a:spLocks noGrp="1"/>
          </p:cNvSpPr>
          <p:nvPr>
            <p:ph type="pic" sz="quarter" idx="23"/>
          </p:nvPr>
        </p:nvSpPr>
        <p:spPr>
          <a:xfrm>
            <a:off x="1752600" y="4610097"/>
            <a:ext cx="2419350" cy="2247901"/>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469898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95ED08CB-7846-444A-BF1C-4714662B15A1}"/>
              </a:ext>
            </a:extLst>
          </p:cNvPr>
          <p:cNvSpPr>
            <a:spLocks noGrp="1"/>
          </p:cNvSpPr>
          <p:nvPr>
            <p:ph type="pic" sz="quarter" idx="20"/>
          </p:nvPr>
        </p:nvSpPr>
        <p:spPr>
          <a:xfrm>
            <a:off x="0" y="3200400"/>
            <a:ext cx="4775200" cy="36576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E4EB3E8F-C5D1-449F-8E24-E283FFF2EEAD}"/>
              </a:ext>
            </a:extLst>
          </p:cNvPr>
          <p:cNvSpPr>
            <a:spLocks noGrp="1"/>
          </p:cNvSpPr>
          <p:nvPr>
            <p:ph type="pic" sz="quarter" idx="21"/>
          </p:nvPr>
        </p:nvSpPr>
        <p:spPr>
          <a:xfrm>
            <a:off x="4775200" y="0"/>
            <a:ext cx="7416800" cy="32004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775449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98560948-D9BA-4F3A-9D7E-29D3511996D1}"/>
              </a:ext>
            </a:extLst>
          </p:cNvPr>
          <p:cNvSpPr>
            <a:spLocks noGrp="1"/>
          </p:cNvSpPr>
          <p:nvPr>
            <p:ph type="pic" sz="quarter" idx="19"/>
          </p:nvPr>
        </p:nvSpPr>
        <p:spPr>
          <a:xfrm>
            <a:off x="512042" y="514346"/>
            <a:ext cx="2764558" cy="3657603"/>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02CBD516-26CF-4530-B2EE-DF7B805752B4}"/>
              </a:ext>
            </a:extLst>
          </p:cNvPr>
          <p:cNvSpPr>
            <a:spLocks noGrp="1"/>
          </p:cNvSpPr>
          <p:nvPr>
            <p:ph type="pic" sz="quarter" idx="20"/>
          </p:nvPr>
        </p:nvSpPr>
        <p:spPr>
          <a:xfrm>
            <a:off x="3502892" y="2452831"/>
            <a:ext cx="4936258" cy="3890822"/>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360B0B73-5F73-46DC-80C9-D0D94F08E54C}"/>
              </a:ext>
            </a:extLst>
          </p:cNvPr>
          <p:cNvSpPr>
            <a:spLocks noGrp="1"/>
          </p:cNvSpPr>
          <p:nvPr>
            <p:ph type="pic" sz="quarter" idx="21"/>
          </p:nvPr>
        </p:nvSpPr>
        <p:spPr>
          <a:xfrm>
            <a:off x="5674592" y="514346"/>
            <a:ext cx="2764558" cy="171219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18805380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24" r:id="rId2"/>
    <p:sldLayoutId id="2147483723" r:id="rId3"/>
    <p:sldLayoutId id="2147483722" r:id="rId4"/>
    <p:sldLayoutId id="2147483721" r:id="rId5"/>
    <p:sldLayoutId id="2147483720" r:id="rId6"/>
    <p:sldLayoutId id="2147483719" r:id="rId7"/>
    <p:sldLayoutId id="2147483718" r:id="rId8"/>
    <p:sldLayoutId id="2147483717" r:id="rId9"/>
    <p:sldLayoutId id="2147483716" r:id="rId10"/>
    <p:sldLayoutId id="2147483715" r:id="rId11"/>
    <p:sldLayoutId id="2147483714" r:id="rId12"/>
    <p:sldLayoutId id="2147483713" r:id="rId13"/>
    <p:sldLayoutId id="2147483712" r:id="rId14"/>
    <p:sldLayoutId id="2147483711" r:id="rId15"/>
    <p:sldLayoutId id="2147483710" r:id="rId16"/>
    <p:sldLayoutId id="2147483709" r:id="rId17"/>
    <p:sldLayoutId id="2147483707" r:id="rId18"/>
    <p:sldLayoutId id="2147483705" r:id="rId19"/>
    <p:sldLayoutId id="2147483704" r:id="rId20"/>
    <p:sldLayoutId id="2147483703" r:id="rId21"/>
    <p:sldLayoutId id="2147483701" r:id="rId22"/>
    <p:sldLayoutId id="2147483700" r:id="rId23"/>
    <p:sldLayoutId id="2147483699" r:id="rId24"/>
    <p:sldLayoutId id="2147483706" r:id="rId25"/>
    <p:sldLayoutId id="2147483698" r:id="rId26"/>
    <p:sldLayoutId id="2147483697" r:id="rId27"/>
    <p:sldLayoutId id="2147483695" r:id="rId28"/>
    <p:sldLayoutId id="2147483694" r:id="rId29"/>
    <p:sldLayoutId id="2147483693" r:id="rId30"/>
    <p:sldLayoutId id="2147483692" r:id="rId31"/>
    <p:sldLayoutId id="2147483691" r:id="rId32"/>
    <p:sldLayoutId id="2147483690" r:id="rId33"/>
    <p:sldLayoutId id="2147483689" r:id="rId34"/>
    <p:sldLayoutId id="2147483687" r:id="rId35"/>
    <p:sldLayoutId id="2147483686" r:id="rId36"/>
    <p:sldLayoutId id="2147483685" r:id="rId37"/>
    <p:sldLayoutId id="2147483708" r:id="rId38"/>
    <p:sldLayoutId id="2147483702" r:id="rId39"/>
    <p:sldLayoutId id="2147483684" r:id="rId40"/>
    <p:sldLayoutId id="2147483683" r:id="rId41"/>
    <p:sldLayoutId id="2147483682" r:id="rId42"/>
    <p:sldLayoutId id="2147483681" r:id="rId43"/>
    <p:sldLayoutId id="2147483680" r:id="rId44"/>
    <p:sldLayoutId id="2147483677" r:id="rId45"/>
    <p:sldLayoutId id="2147483676" r:id="rId46"/>
    <p:sldLayoutId id="2147483688" r:id="rId47"/>
    <p:sldLayoutId id="2147483679" r:id="rId48"/>
    <p:sldLayoutId id="2147483696" r:id="rId49"/>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g"/><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7.jpeg"/><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5.jpeg"/><Relationship Id="rId1" Type="http://schemas.openxmlformats.org/officeDocument/2006/relationships/slideLayout" Target="../slideLayouts/slideLayout10.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9.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3C864C-3B05-41BA-87B3-5545E90A07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548" y="202522"/>
            <a:ext cx="10030506" cy="6452956"/>
          </a:xfrm>
          <a:prstGeom prst="rect">
            <a:avLst/>
          </a:prstGeom>
        </p:spPr>
      </p:pic>
      <p:grpSp>
        <p:nvGrpSpPr>
          <p:cNvPr id="19" name="Group 18">
            <a:extLst>
              <a:ext uri="{FF2B5EF4-FFF2-40B4-BE49-F238E27FC236}">
                <a16:creationId xmlns:a16="http://schemas.microsoft.com/office/drawing/2014/main" id="{40E9D17D-FD75-478A-89B3-C58F5274A97D}"/>
              </a:ext>
            </a:extLst>
          </p:cNvPr>
          <p:cNvGrpSpPr/>
          <p:nvPr/>
        </p:nvGrpSpPr>
        <p:grpSpPr>
          <a:xfrm>
            <a:off x="1395548" y="1119063"/>
            <a:ext cx="3372099" cy="1265485"/>
            <a:chOff x="4000500" y="2613392"/>
            <a:chExt cx="3372099" cy="1265485"/>
          </a:xfrm>
        </p:grpSpPr>
        <p:sp>
          <p:nvSpPr>
            <p:cNvPr id="20" name="TextBox 19">
              <a:extLst>
                <a:ext uri="{FF2B5EF4-FFF2-40B4-BE49-F238E27FC236}">
                  <a16:creationId xmlns:a16="http://schemas.microsoft.com/office/drawing/2014/main" id="{4BE45E32-3516-4559-BC3E-6F45D534A456}"/>
                </a:ext>
              </a:extLst>
            </p:cNvPr>
            <p:cNvSpPr txBox="1"/>
            <p:nvPr/>
          </p:nvSpPr>
          <p:spPr>
            <a:xfrm>
              <a:off x="4107906" y="3648045"/>
              <a:ext cx="3264693" cy="230832"/>
            </a:xfrm>
            <a:prstGeom prst="rect">
              <a:avLst/>
            </a:prstGeom>
            <a:noFill/>
          </p:spPr>
          <p:txBody>
            <a:bodyPr wrap="square" rtlCol="0">
              <a:spAutoFit/>
            </a:bodyPr>
            <a:lstStyle/>
            <a:p>
              <a:r>
                <a:rPr lang="en-US" sz="900" b="1" spc="300" dirty="0">
                  <a:solidFill>
                    <a:schemeClr val="bg1">
                      <a:lumMod val="75000"/>
                    </a:schemeClr>
                  </a:solidFill>
                  <a:latin typeface="Montserrat "/>
                </a:rPr>
                <a:t>CREATIVE PRESENTATION</a:t>
              </a:r>
            </a:p>
          </p:txBody>
        </p:sp>
        <p:sp>
          <p:nvSpPr>
            <p:cNvPr id="21" name="TextBox 20">
              <a:extLst>
                <a:ext uri="{FF2B5EF4-FFF2-40B4-BE49-F238E27FC236}">
                  <a16:creationId xmlns:a16="http://schemas.microsoft.com/office/drawing/2014/main" id="{6F97A76E-1E2C-427A-AB40-FE751C81C6E5}"/>
                </a:ext>
              </a:extLst>
            </p:cNvPr>
            <p:cNvSpPr txBox="1"/>
            <p:nvPr/>
          </p:nvSpPr>
          <p:spPr>
            <a:xfrm>
              <a:off x="4000500" y="2613392"/>
              <a:ext cx="3372099" cy="1092607"/>
            </a:xfrm>
            <a:prstGeom prst="rect">
              <a:avLst/>
            </a:prstGeom>
            <a:noFill/>
          </p:spPr>
          <p:txBody>
            <a:bodyPr wrap="square" rtlCol="0">
              <a:spAutoFit/>
            </a:bodyPr>
            <a:lstStyle/>
            <a:p>
              <a:r>
                <a:rPr lang="en-US" sz="6500" b="1" dirty="0">
                  <a:solidFill>
                    <a:schemeClr val="accent3">
                      <a:lumMod val="60000"/>
                      <a:lumOff val="40000"/>
                    </a:schemeClr>
                  </a:solidFill>
                  <a:latin typeface="Montserrat Thin" panose="00000300000000000000" pitchFamily="50" charset="0"/>
                  <a:ea typeface="PT Sans Narrow" panose="020B0506020203020204" pitchFamily="34" charset="0"/>
                </a:rPr>
                <a:t>CLEAN</a:t>
              </a:r>
            </a:p>
          </p:txBody>
        </p:sp>
      </p:grpSp>
    </p:spTree>
    <p:extLst>
      <p:ext uri="{BB962C8B-B14F-4D97-AF65-F5344CB8AC3E}">
        <p14:creationId xmlns:p14="http://schemas.microsoft.com/office/powerpoint/2010/main" val="933661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06307BC-9ABE-442C-BE7C-C094B7C9D68A}"/>
              </a:ext>
            </a:extLst>
          </p:cNvPr>
          <p:cNvGrpSpPr/>
          <p:nvPr/>
        </p:nvGrpSpPr>
        <p:grpSpPr>
          <a:xfrm>
            <a:off x="1932848" y="2232338"/>
            <a:ext cx="8326303" cy="2393324"/>
            <a:chOff x="1932848" y="2232338"/>
            <a:chExt cx="8326303" cy="2393324"/>
          </a:xfrm>
        </p:grpSpPr>
        <p:sp>
          <p:nvSpPr>
            <p:cNvPr id="8" name="TextBox 7">
              <a:extLst>
                <a:ext uri="{FF2B5EF4-FFF2-40B4-BE49-F238E27FC236}">
                  <a16:creationId xmlns:a16="http://schemas.microsoft.com/office/drawing/2014/main" id="{E1338436-E6E2-4BDC-A61D-C1D2D8DC5D79}"/>
                </a:ext>
              </a:extLst>
            </p:cNvPr>
            <p:cNvSpPr txBox="1"/>
            <p:nvPr/>
          </p:nvSpPr>
          <p:spPr>
            <a:xfrm>
              <a:off x="1932848" y="3379167"/>
              <a:ext cx="2724664" cy="1246495"/>
            </a:xfrm>
            <a:prstGeom prst="rect">
              <a:avLst/>
            </a:prstGeom>
            <a:noFill/>
          </p:spPr>
          <p:txBody>
            <a:bodyPr wrap="square" rtlCol="0">
              <a:spAutoFit/>
            </a:bodyPr>
            <a:lstStyle/>
            <a:p>
              <a:pPr algn="r"/>
              <a:r>
                <a:rPr lang="en-US" sz="2500" b="1" dirty="0">
                  <a:latin typeface="Montserrat Bold"/>
                </a:rPr>
                <a:t>Lorem ipsum</a:t>
              </a:r>
            </a:p>
            <a:p>
              <a:pPr algn="r"/>
              <a:r>
                <a:rPr lang="en-US" sz="2500" b="1" dirty="0">
                  <a:latin typeface="Montserrat Bold"/>
                </a:rPr>
                <a:t>Dolor </a:t>
              </a:r>
              <a:r>
                <a:rPr lang="en-US" sz="2500" b="1" dirty="0" err="1">
                  <a:latin typeface="Montserrat Bold"/>
                </a:rPr>
                <a:t>amet</a:t>
              </a:r>
              <a:endParaRPr lang="en-US" sz="2500" b="1" dirty="0">
                <a:latin typeface="Montserrat Bold"/>
              </a:endParaRPr>
            </a:p>
            <a:p>
              <a:pPr algn="r"/>
              <a:r>
                <a:rPr lang="en-US" sz="2500" b="1" dirty="0">
                  <a:latin typeface="Montserrat Bold"/>
                </a:rPr>
                <a:t>Service</a:t>
              </a:r>
            </a:p>
          </p:txBody>
        </p:sp>
        <p:sp>
          <p:nvSpPr>
            <p:cNvPr id="9" name="TextBox 8">
              <a:extLst>
                <a:ext uri="{FF2B5EF4-FFF2-40B4-BE49-F238E27FC236}">
                  <a16:creationId xmlns:a16="http://schemas.microsoft.com/office/drawing/2014/main" id="{94D1328D-5591-4BBA-9FBE-8CDA5A2534A9}"/>
                </a:ext>
              </a:extLst>
            </p:cNvPr>
            <p:cNvSpPr txBox="1"/>
            <p:nvPr/>
          </p:nvSpPr>
          <p:spPr>
            <a:xfrm>
              <a:off x="5058499" y="2232338"/>
              <a:ext cx="5200652" cy="2334613"/>
            </a:xfrm>
            <a:prstGeom prst="rect">
              <a:avLst/>
            </a:prstGeom>
            <a:noFill/>
          </p:spPr>
          <p:txBody>
            <a:bodyPr wrap="square" numCol="1" spcCol="457200" rtlCol="0">
              <a:spAutoFit/>
            </a:bodyPr>
            <a:lstStyle/>
            <a:p>
              <a:pPr>
                <a:lnSpc>
                  <a:spcPts val="3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Air</a:t>
              </a:r>
            </a:p>
            <a:p>
              <a:pPr>
                <a:lnSpc>
                  <a:spcPts val="3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saying fruitful were.</a:t>
              </a:r>
            </a:p>
          </p:txBody>
        </p:sp>
      </p:grpSp>
    </p:spTree>
    <p:extLst>
      <p:ext uri="{BB962C8B-B14F-4D97-AF65-F5344CB8AC3E}">
        <p14:creationId xmlns:p14="http://schemas.microsoft.com/office/powerpoint/2010/main" val="760319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Triangle 2">
            <a:extLst>
              <a:ext uri="{FF2B5EF4-FFF2-40B4-BE49-F238E27FC236}">
                <a16:creationId xmlns:a16="http://schemas.microsoft.com/office/drawing/2014/main" id="{EB609743-2EDF-4C93-9853-3BD2752CD1A4}"/>
              </a:ext>
            </a:extLst>
          </p:cNvPr>
          <p:cNvSpPr/>
          <p:nvPr/>
        </p:nvSpPr>
        <p:spPr>
          <a:xfrm rot="10800000">
            <a:off x="2491216" y="0"/>
            <a:ext cx="9700784" cy="9700784"/>
          </a:xfrm>
          <a:prstGeom prst="rtTriangle">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D42333C-8DFA-4BD7-9E06-CA0D10F00414}"/>
              </a:ext>
            </a:extLst>
          </p:cNvPr>
          <p:cNvGrpSpPr/>
          <p:nvPr/>
        </p:nvGrpSpPr>
        <p:grpSpPr>
          <a:xfrm>
            <a:off x="1674346" y="1451028"/>
            <a:ext cx="8843308" cy="3955944"/>
            <a:chOff x="1674346" y="1117668"/>
            <a:chExt cx="8843308" cy="3955944"/>
          </a:xfrm>
        </p:grpSpPr>
        <p:grpSp>
          <p:nvGrpSpPr>
            <p:cNvPr id="5" name="Group 4">
              <a:extLst>
                <a:ext uri="{FF2B5EF4-FFF2-40B4-BE49-F238E27FC236}">
                  <a16:creationId xmlns:a16="http://schemas.microsoft.com/office/drawing/2014/main" id="{0900226E-D9C6-4E16-9A37-81DA3CFBC32B}"/>
                </a:ext>
              </a:extLst>
            </p:cNvPr>
            <p:cNvGrpSpPr/>
            <p:nvPr/>
          </p:nvGrpSpPr>
          <p:grpSpPr>
            <a:xfrm>
              <a:off x="1674346" y="3194088"/>
              <a:ext cx="8843308" cy="1879524"/>
              <a:chOff x="1986569" y="2038669"/>
              <a:chExt cx="8843308" cy="1879524"/>
            </a:xfrm>
          </p:grpSpPr>
          <p:grpSp>
            <p:nvGrpSpPr>
              <p:cNvPr id="6" name="Group 5">
                <a:extLst>
                  <a:ext uri="{FF2B5EF4-FFF2-40B4-BE49-F238E27FC236}">
                    <a16:creationId xmlns:a16="http://schemas.microsoft.com/office/drawing/2014/main" id="{1FB871A3-B551-4A18-B1AE-3F2009CDF4B6}"/>
                  </a:ext>
                </a:extLst>
              </p:cNvPr>
              <p:cNvGrpSpPr/>
              <p:nvPr/>
            </p:nvGrpSpPr>
            <p:grpSpPr>
              <a:xfrm>
                <a:off x="1986569" y="2038669"/>
                <a:ext cx="2280631" cy="1879524"/>
                <a:chOff x="1986569" y="2040403"/>
                <a:chExt cx="2280631" cy="1879524"/>
              </a:xfrm>
            </p:grpSpPr>
            <p:sp>
              <p:nvSpPr>
                <p:cNvPr id="18" name="Freeform 33">
                  <a:extLst>
                    <a:ext uri="{FF2B5EF4-FFF2-40B4-BE49-F238E27FC236}">
                      <a16:creationId xmlns:a16="http://schemas.microsoft.com/office/drawing/2014/main" id="{2F629738-DA95-4E13-A8C2-BAC1BC287F6B}"/>
                    </a:ext>
                  </a:extLst>
                </p:cNvPr>
                <p:cNvSpPr>
                  <a:spLocks noEditPoints="1"/>
                </p:cNvSpPr>
                <p:nvPr/>
              </p:nvSpPr>
              <p:spPr bwMode="auto">
                <a:xfrm>
                  <a:off x="2050964" y="2040403"/>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9" name="Rectangle 18">
                  <a:extLst>
                    <a:ext uri="{FF2B5EF4-FFF2-40B4-BE49-F238E27FC236}">
                      <a16:creationId xmlns:a16="http://schemas.microsoft.com/office/drawing/2014/main" id="{3F83C6C4-57E5-496B-9FE0-3C6F8259A4B3}"/>
                    </a:ext>
                  </a:extLst>
                </p:cNvPr>
                <p:cNvSpPr/>
                <p:nvPr/>
              </p:nvSpPr>
              <p:spPr>
                <a:xfrm>
                  <a:off x="1986569"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20" name="TextBox 19">
                  <a:extLst>
                    <a:ext uri="{FF2B5EF4-FFF2-40B4-BE49-F238E27FC236}">
                      <a16:creationId xmlns:a16="http://schemas.microsoft.com/office/drawing/2014/main" id="{246C8C66-551C-4099-9548-4FC6E4A85E8E}"/>
                    </a:ext>
                  </a:extLst>
                </p:cNvPr>
                <p:cNvSpPr txBox="1"/>
                <p:nvPr/>
              </p:nvSpPr>
              <p:spPr>
                <a:xfrm>
                  <a:off x="1986569"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nvGrpSpPr>
              <p:cNvPr id="10" name="Group 9">
                <a:extLst>
                  <a:ext uri="{FF2B5EF4-FFF2-40B4-BE49-F238E27FC236}">
                    <a16:creationId xmlns:a16="http://schemas.microsoft.com/office/drawing/2014/main" id="{9D5572BC-4620-41B5-9FF6-2AD6FD4C1238}"/>
                  </a:ext>
                </a:extLst>
              </p:cNvPr>
              <p:cNvGrpSpPr/>
              <p:nvPr/>
            </p:nvGrpSpPr>
            <p:grpSpPr>
              <a:xfrm>
                <a:off x="5267907" y="2074785"/>
                <a:ext cx="2280631" cy="1807292"/>
                <a:chOff x="5644145" y="2112635"/>
                <a:chExt cx="2280631" cy="1807292"/>
              </a:xfrm>
            </p:grpSpPr>
            <p:sp>
              <p:nvSpPr>
                <p:cNvPr id="15" name="Freeform 34">
                  <a:extLst>
                    <a:ext uri="{FF2B5EF4-FFF2-40B4-BE49-F238E27FC236}">
                      <a16:creationId xmlns:a16="http://schemas.microsoft.com/office/drawing/2014/main" id="{738A205B-F88C-42DD-8B55-17A914F3043C}"/>
                    </a:ext>
                  </a:extLst>
                </p:cNvPr>
                <p:cNvSpPr>
                  <a:spLocks noEditPoints="1"/>
                </p:cNvSpPr>
                <p:nvPr/>
              </p:nvSpPr>
              <p:spPr bwMode="auto">
                <a:xfrm>
                  <a:off x="5708540" y="2112635"/>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6" name="Rectangle 15">
                  <a:extLst>
                    <a:ext uri="{FF2B5EF4-FFF2-40B4-BE49-F238E27FC236}">
                      <a16:creationId xmlns:a16="http://schemas.microsoft.com/office/drawing/2014/main" id="{259D00C8-2F08-4AC3-85EF-B9B21B7DDA1C}"/>
                    </a:ext>
                  </a:extLst>
                </p:cNvPr>
                <p:cNvSpPr/>
                <p:nvPr/>
              </p:nvSpPr>
              <p:spPr>
                <a:xfrm>
                  <a:off x="5644145"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17" name="TextBox 16">
                  <a:extLst>
                    <a:ext uri="{FF2B5EF4-FFF2-40B4-BE49-F238E27FC236}">
                      <a16:creationId xmlns:a16="http://schemas.microsoft.com/office/drawing/2014/main" id="{71E94492-1603-4FD0-8681-68ED8EFFD759}"/>
                    </a:ext>
                  </a:extLst>
                </p:cNvPr>
                <p:cNvSpPr txBox="1"/>
                <p:nvPr/>
              </p:nvSpPr>
              <p:spPr>
                <a:xfrm>
                  <a:off x="5644145"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nvGrpSpPr>
              <p:cNvPr id="11" name="Group 10">
                <a:extLst>
                  <a:ext uri="{FF2B5EF4-FFF2-40B4-BE49-F238E27FC236}">
                    <a16:creationId xmlns:a16="http://schemas.microsoft.com/office/drawing/2014/main" id="{5434B3C9-DFF2-4ABC-B2DF-C3B56EE1EDCC}"/>
                  </a:ext>
                </a:extLst>
              </p:cNvPr>
              <p:cNvGrpSpPr/>
              <p:nvPr/>
            </p:nvGrpSpPr>
            <p:grpSpPr>
              <a:xfrm>
                <a:off x="8549246" y="2040257"/>
                <a:ext cx="2280631" cy="1876349"/>
                <a:chOff x="9338234" y="2043578"/>
                <a:chExt cx="2280631" cy="1876349"/>
              </a:xfrm>
            </p:grpSpPr>
            <p:sp>
              <p:nvSpPr>
                <p:cNvPr id="12" name="Freeform 35">
                  <a:extLst>
                    <a:ext uri="{FF2B5EF4-FFF2-40B4-BE49-F238E27FC236}">
                      <a16:creationId xmlns:a16="http://schemas.microsoft.com/office/drawing/2014/main" id="{DC1C33B9-8BF0-43F2-BD0B-7C2B8A9D8FCF}"/>
                    </a:ext>
                  </a:extLst>
                </p:cNvPr>
                <p:cNvSpPr>
                  <a:spLocks noEditPoints="1"/>
                </p:cNvSpPr>
                <p:nvPr/>
              </p:nvSpPr>
              <p:spPr bwMode="auto">
                <a:xfrm>
                  <a:off x="9402629" y="2043578"/>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Rectangle 12">
                  <a:extLst>
                    <a:ext uri="{FF2B5EF4-FFF2-40B4-BE49-F238E27FC236}">
                      <a16:creationId xmlns:a16="http://schemas.microsoft.com/office/drawing/2014/main" id="{894D1B14-FE1A-4F9F-B9A9-ABCBAC5F1CB3}"/>
                    </a:ext>
                  </a:extLst>
                </p:cNvPr>
                <p:cNvSpPr/>
                <p:nvPr/>
              </p:nvSpPr>
              <p:spPr>
                <a:xfrm>
                  <a:off x="9338234"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14" name="TextBox 13">
                  <a:extLst>
                    <a:ext uri="{FF2B5EF4-FFF2-40B4-BE49-F238E27FC236}">
                      <a16:creationId xmlns:a16="http://schemas.microsoft.com/office/drawing/2014/main" id="{5EB13AAD-5F28-4FFE-AB20-701F65763A9D}"/>
                    </a:ext>
                  </a:extLst>
                </p:cNvPr>
                <p:cNvSpPr txBox="1"/>
                <p:nvPr/>
              </p:nvSpPr>
              <p:spPr>
                <a:xfrm>
                  <a:off x="9338234"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sp>
          <p:nvSpPr>
            <p:cNvPr id="21" name="TextBox 20">
              <a:extLst>
                <a:ext uri="{FF2B5EF4-FFF2-40B4-BE49-F238E27FC236}">
                  <a16:creationId xmlns:a16="http://schemas.microsoft.com/office/drawing/2014/main" id="{276CCE65-623A-4CE2-9E8B-F7F95A8373CD}"/>
                </a:ext>
              </a:extLst>
            </p:cNvPr>
            <p:cNvSpPr txBox="1"/>
            <p:nvPr/>
          </p:nvSpPr>
          <p:spPr>
            <a:xfrm>
              <a:off x="4362450" y="1117668"/>
              <a:ext cx="3467100" cy="630942"/>
            </a:xfrm>
            <a:prstGeom prst="rect">
              <a:avLst/>
            </a:prstGeom>
            <a:noFill/>
          </p:spPr>
          <p:txBody>
            <a:bodyPr wrap="square" rtlCol="0">
              <a:spAutoFit/>
            </a:bodyPr>
            <a:lstStyle/>
            <a:p>
              <a:pPr algn="ctr"/>
              <a:r>
                <a:rPr lang="en-US" sz="3500" b="1" spc="600" dirty="0">
                  <a:latin typeface="Montserrat Thin" panose="00000300000000000000" pitchFamily="50" charset="0"/>
                </a:rPr>
                <a:t>Service</a:t>
              </a:r>
            </a:p>
          </p:txBody>
        </p:sp>
        <p:sp>
          <p:nvSpPr>
            <p:cNvPr id="22" name="TextBox 21">
              <a:extLst>
                <a:ext uri="{FF2B5EF4-FFF2-40B4-BE49-F238E27FC236}">
                  <a16:creationId xmlns:a16="http://schemas.microsoft.com/office/drawing/2014/main" id="{9A01823A-9C63-4E7F-BB61-C5A2A656FB73}"/>
                </a:ext>
              </a:extLst>
            </p:cNvPr>
            <p:cNvSpPr txBox="1"/>
            <p:nvPr/>
          </p:nvSpPr>
          <p:spPr>
            <a:xfrm>
              <a:off x="1967910" y="1807220"/>
              <a:ext cx="8256180" cy="314830"/>
            </a:xfrm>
            <a:prstGeom prst="rect">
              <a:avLst/>
            </a:prstGeom>
            <a:noFill/>
          </p:spPr>
          <p:txBody>
            <a:bodyPr wrap="square" rtlCol="0">
              <a:spAutoFit/>
            </a:bodyPr>
            <a:lstStyle/>
            <a:p>
              <a:pPr algn="ct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grpSp>
    </p:spTree>
    <p:extLst>
      <p:ext uri="{BB962C8B-B14F-4D97-AF65-F5344CB8AC3E}">
        <p14:creationId xmlns:p14="http://schemas.microsoft.com/office/powerpoint/2010/main" val="4163232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389D6095-A02D-4E1E-A04C-B353BC9F4177}"/>
              </a:ext>
            </a:extLst>
          </p:cNvPr>
          <p:cNvSpPr txBox="1"/>
          <p:nvPr/>
        </p:nvSpPr>
        <p:spPr>
          <a:xfrm>
            <a:off x="9268282" y="3159463"/>
            <a:ext cx="1828797" cy="1597232"/>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 text of the printing and typesetting industry. lorem the industry's standard dummy text ever</a:t>
            </a:r>
            <a:endParaRPr lang="en-US" sz="1000" i="1" spc="300" dirty="0">
              <a:latin typeface="Montserrat Light" panose="00000400000000000000" pitchFamily="50" charset="0"/>
              <a:ea typeface="PT Sans" panose="020B0503020203020204" pitchFamily="34" charset="0"/>
            </a:endParaRPr>
          </a:p>
        </p:txBody>
      </p:sp>
      <p:sp>
        <p:nvSpPr>
          <p:cNvPr id="25" name="TextBox 24">
            <a:extLst>
              <a:ext uri="{FF2B5EF4-FFF2-40B4-BE49-F238E27FC236}">
                <a16:creationId xmlns:a16="http://schemas.microsoft.com/office/drawing/2014/main" id="{E70A3020-37EF-498A-80BA-7CA0DF261471}"/>
              </a:ext>
            </a:extLst>
          </p:cNvPr>
          <p:cNvSpPr txBox="1"/>
          <p:nvPr/>
        </p:nvSpPr>
        <p:spPr>
          <a:xfrm>
            <a:off x="9268281" y="2101304"/>
            <a:ext cx="1685469" cy="553998"/>
          </a:xfrm>
          <a:prstGeom prst="rect">
            <a:avLst/>
          </a:prstGeom>
          <a:noFill/>
        </p:spPr>
        <p:txBody>
          <a:bodyPr wrap="square" rtlCol="0">
            <a:spAutoFit/>
          </a:bodyPr>
          <a:lstStyle/>
          <a:p>
            <a:r>
              <a:rPr lang="en-US" sz="3000" dirty="0">
                <a:latin typeface="Montserrat "/>
              </a:rPr>
              <a:t>Service</a:t>
            </a:r>
          </a:p>
        </p:txBody>
      </p:sp>
      <p:pic>
        <p:nvPicPr>
          <p:cNvPr id="37" name="Picture Placeholder 36">
            <a:extLst>
              <a:ext uri="{FF2B5EF4-FFF2-40B4-BE49-F238E27FC236}">
                <a16:creationId xmlns:a16="http://schemas.microsoft.com/office/drawing/2014/main" id="{E7004431-63DC-4FE3-A444-C9B385A922DD}"/>
              </a:ext>
            </a:extLst>
          </p:cNvPr>
          <p:cNvPicPr>
            <a:picLocks noGrp="1" noChangeAspect="1"/>
          </p:cNvPicPr>
          <p:nvPr>
            <p:ph type="pic" sz="quarter" idx="21"/>
          </p:nvPr>
        </p:nvPicPr>
        <p:blipFill rotWithShape="1">
          <a:blip r:embed="rId2">
            <a:extLst>
              <a:ext uri="{28A0092B-C50C-407E-A947-70E740481C1C}">
                <a14:useLocalDpi xmlns:a14="http://schemas.microsoft.com/office/drawing/2010/main" val="0"/>
              </a:ext>
            </a:extLst>
          </a:blip>
          <a:srcRect r="36152"/>
          <a:stretch/>
        </p:blipFill>
        <p:spPr>
          <a:xfrm>
            <a:off x="0" y="0"/>
            <a:ext cx="4171950" cy="4383806"/>
          </a:xfrm>
        </p:spPr>
      </p:pic>
      <p:pic>
        <p:nvPicPr>
          <p:cNvPr id="9" name="Picture Placeholder 8">
            <a:extLst>
              <a:ext uri="{FF2B5EF4-FFF2-40B4-BE49-F238E27FC236}">
                <a16:creationId xmlns:a16="http://schemas.microsoft.com/office/drawing/2014/main" id="{8AE8E02E-5BC7-4E0B-9CB9-06F7F683520E}"/>
              </a:ext>
            </a:extLst>
          </p:cNvPr>
          <p:cNvPicPr>
            <a:picLocks noGrp="1" noChangeAspect="1"/>
          </p:cNvPicPr>
          <p:nvPr>
            <p:ph type="pic" sz="quarter" idx="23"/>
          </p:nvPr>
        </p:nvPicPr>
        <p:blipFill>
          <a:blip r:embed="rId3">
            <a:extLst>
              <a:ext uri="{28A0092B-C50C-407E-A947-70E740481C1C}">
                <a14:useLocalDpi xmlns:a14="http://schemas.microsoft.com/office/drawing/2010/main" val="0"/>
              </a:ext>
            </a:extLst>
          </a:blip>
          <a:srcRect l="20941" r="20941"/>
          <a:stretch>
            <a:fillRect/>
          </a:stretch>
        </p:blipFill>
        <p:spPr/>
      </p:pic>
      <p:sp>
        <p:nvSpPr>
          <p:cNvPr id="10" name="Rectangle 9">
            <a:extLst>
              <a:ext uri="{FF2B5EF4-FFF2-40B4-BE49-F238E27FC236}">
                <a16:creationId xmlns:a16="http://schemas.microsoft.com/office/drawing/2014/main" id="{1847F453-A4DC-4BB7-BD4F-B68E215FF527}"/>
              </a:ext>
            </a:extLst>
          </p:cNvPr>
          <p:cNvSpPr/>
          <p:nvPr/>
        </p:nvSpPr>
        <p:spPr>
          <a:xfrm>
            <a:off x="1752601" y="4610096"/>
            <a:ext cx="2419350" cy="2247901"/>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Placeholder 25">
            <a:extLst>
              <a:ext uri="{FF2B5EF4-FFF2-40B4-BE49-F238E27FC236}">
                <a16:creationId xmlns:a16="http://schemas.microsoft.com/office/drawing/2014/main" id="{52EB584B-0AF1-4764-BA0D-CC0F4D91E7EB}"/>
              </a:ext>
            </a:extLst>
          </p:cNvPr>
          <p:cNvPicPr>
            <a:picLocks noGrp="1" noChangeAspect="1"/>
          </p:cNvPicPr>
          <p:nvPr>
            <p:ph type="pic" sz="quarter" idx="22"/>
          </p:nvPr>
        </p:nvPicPr>
        <p:blipFill rotWithShape="1">
          <a:blip r:embed="rId4">
            <a:extLst>
              <a:ext uri="{28A0092B-C50C-407E-A947-70E740481C1C}">
                <a14:useLocalDpi xmlns:a14="http://schemas.microsoft.com/office/drawing/2010/main" val="0"/>
              </a:ext>
            </a:extLst>
          </a:blip>
          <a:srcRect l="33069" r="3499"/>
          <a:stretch/>
        </p:blipFill>
        <p:spPr>
          <a:xfrm>
            <a:off x="4398242" y="1237097"/>
            <a:ext cx="4171950" cy="4383806"/>
          </a:xfrm>
        </p:spPr>
      </p:pic>
    </p:spTree>
    <p:extLst>
      <p:ext uri="{BB962C8B-B14F-4D97-AF65-F5344CB8AC3E}">
        <p14:creationId xmlns:p14="http://schemas.microsoft.com/office/powerpoint/2010/main" val="4025796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A939107-ED10-447C-9B42-239A67C06A55}"/>
              </a:ext>
            </a:extLst>
          </p:cNvPr>
          <p:cNvPicPr>
            <a:picLocks noGrp="1" noChangeAspect="1"/>
          </p:cNvPicPr>
          <p:nvPr>
            <p:ph type="pic" sz="quarter" idx="12"/>
          </p:nvPr>
        </p:nvPicPr>
        <p:blipFill rotWithShape="1">
          <a:blip r:embed="rId2">
            <a:grayscl/>
            <a:extLst>
              <a:ext uri="{28A0092B-C50C-407E-A947-70E740481C1C}">
                <a14:useLocalDpi xmlns:a14="http://schemas.microsoft.com/office/drawing/2010/main" val="0"/>
              </a:ext>
            </a:extLst>
          </a:blip>
          <a:srcRect t="19448" b="662"/>
          <a:stretch/>
        </p:blipFill>
        <p:spPr>
          <a:xfrm>
            <a:off x="348343" y="349931"/>
            <a:ext cx="11495314" cy="6159726"/>
          </a:xfrm>
        </p:spPr>
      </p:pic>
      <p:sp>
        <p:nvSpPr>
          <p:cNvPr id="3" name="Rectangle 2">
            <a:extLst>
              <a:ext uri="{FF2B5EF4-FFF2-40B4-BE49-F238E27FC236}">
                <a16:creationId xmlns:a16="http://schemas.microsoft.com/office/drawing/2014/main" id="{78B49BF8-7C95-4E24-977A-6013BDDC8383}"/>
              </a:ext>
            </a:extLst>
          </p:cNvPr>
          <p:cNvSpPr/>
          <p:nvPr/>
        </p:nvSpPr>
        <p:spPr>
          <a:xfrm>
            <a:off x="348343" y="348344"/>
            <a:ext cx="11495314" cy="6161312"/>
          </a:xfrm>
          <a:prstGeom prst="rect">
            <a:avLst/>
          </a:prstGeom>
          <a:solidFill>
            <a:schemeClr val="tx1">
              <a:lumMod val="85000"/>
              <a:lumOff val="1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4414E1EA-1FC7-47E4-A441-655A7E7B0838}"/>
              </a:ext>
            </a:extLst>
          </p:cNvPr>
          <p:cNvGrpSpPr/>
          <p:nvPr/>
        </p:nvGrpSpPr>
        <p:grpSpPr>
          <a:xfrm>
            <a:off x="1967910" y="1701228"/>
            <a:ext cx="8256180" cy="3455544"/>
            <a:chOff x="1967910" y="1415474"/>
            <a:chExt cx="8256180" cy="3455544"/>
          </a:xfrm>
        </p:grpSpPr>
        <p:sp>
          <p:nvSpPr>
            <p:cNvPr id="24" name="TextBox 23">
              <a:extLst>
                <a:ext uri="{FF2B5EF4-FFF2-40B4-BE49-F238E27FC236}">
                  <a16:creationId xmlns:a16="http://schemas.microsoft.com/office/drawing/2014/main" id="{75508476-305D-4494-BC25-976939D2086E}"/>
                </a:ext>
              </a:extLst>
            </p:cNvPr>
            <p:cNvSpPr txBox="1"/>
            <p:nvPr/>
          </p:nvSpPr>
          <p:spPr>
            <a:xfrm>
              <a:off x="4362450" y="1415474"/>
              <a:ext cx="3467100" cy="630942"/>
            </a:xfrm>
            <a:prstGeom prst="rect">
              <a:avLst/>
            </a:prstGeom>
            <a:noFill/>
          </p:spPr>
          <p:txBody>
            <a:bodyPr wrap="square" rtlCol="0">
              <a:spAutoFit/>
            </a:bodyPr>
            <a:lstStyle/>
            <a:p>
              <a:pPr algn="ctr"/>
              <a:r>
                <a:rPr lang="en-US" sz="3500" b="1" spc="600" dirty="0">
                  <a:solidFill>
                    <a:schemeClr val="bg1"/>
                  </a:solidFill>
                  <a:latin typeface="Montserrat Thin" panose="00000300000000000000" pitchFamily="50" charset="0"/>
                </a:rPr>
                <a:t>SERVICE</a:t>
              </a:r>
            </a:p>
          </p:txBody>
        </p:sp>
        <p:grpSp>
          <p:nvGrpSpPr>
            <p:cNvPr id="14" name="Group 13">
              <a:extLst>
                <a:ext uri="{FF2B5EF4-FFF2-40B4-BE49-F238E27FC236}">
                  <a16:creationId xmlns:a16="http://schemas.microsoft.com/office/drawing/2014/main" id="{AFF6F7D6-544A-4DE1-9A21-6296AF1774D8}"/>
                </a:ext>
              </a:extLst>
            </p:cNvPr>
            <p:cNvGrpSpPr/>
            <p:nvPr/>
          </p:nvGrpSpPr>
          <p:grpSpPr>
            <a:xfrm>
              <a:off x="2119006" y="3280791"/>
              <a:ext cx="1827146" cy="1590227"/>
              <a:chOff x="1555206" y="3605802"/>
              <a:chExt cx="1827146" cy="1590227"/>
            </a:xfrm>
          </p:grpSpPr>
          <p:sp>
            <p:nvSpPr>
              <p:cNvPr id="15" name="TextBox 14">
                <a:extLst>
                  <a:ext uri="{FF2B5EF4-FFF2-40B4-BE49-F238E27FC236}">
                    <a16:creationId xmlns:a16="http://schemas.microsoft.com/office/drawing/2014/main" id="{C099040E-35B8-4E30-B7F4-8914D742F32E}"/>
                  </a:ext>
                </a:extLst>
              </p:cNvPr>
              <p:cNvSpPr txBox="1"/>
              <p:nvPr/>
            </p:nvSpPr>
            <p:spPr>
              <a:xfrm>
                <a:off x="1555206" y="3855277"/>
                <a:ext cx="1827146" cy="1340752"/>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sp>
            <p:nvSpPr>
              <p:cNvPr id="16" name="Isosceles Triangle 15">
                <a:extLst>
                  <a:ext uri="{FF2B5EF4-FFF2-40B4-BE49-F238E27FC236}">
                    <a16:creationId xmlns:a16="http://schemas.microsoft.com/office/drawing/2014/main" id="{59A6B3EC-6879-4805-A306-DE67A45F176F}"/>
                  </a:ext>
                </a:extLst>
              </p:cNvPr>
              <p:cNvSpPr/>
              <p:nvPr/>
            </p:nvSpPr>
            <p:spPr>
              <a:xfrm>
                <a:off x="1674020" y="3605802"/>
                <a:ext cx="209998" cy="18103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17" name="Group 16">
              <a:extLst>
                <a:ext uri="{FF2B5EF4-FFF2-40B4-BE49-F238E27FC236}">
                  <a16:creationId xmlns:a16="http://schemas.microsoft.com/office/drawing/2014/main" id="{9D761EC9-6A9C-442C-AE69-085866793F69}"/>
                </a:ext>
              </a:extLst>
            </p:cNvPr>
            <p:cNvGrpSpPr/>
            <p:nvPr/>
          </p:nvGrpSpPr>
          <p:grpSpPr>
            <a:xfrm>
              <a:off x="5182427" y="3280791"/>
              <a:ext cx="1827146" cy="1590227"/>
              <a:chOff x="1555206" y="3605802"/>
              <a:chExt cx="1827146" cy="1590227"/>
            </a:xfrm>
          </p:grpSpPr>
          <p:sp>
            <p:nvSpPr>
              <p:cNvPr id="19" name="TextBox 18">
                <a:extLst>
                  <a:ext uri="{FF2B5EF4-FFF2-40B4-BE49-F238E27FC236}">
                    <a16:creationId xmlns:a16="http://schemas.microsoft.com/office/drawing/2014/main" id="{8E4D1BFF-ABF8-4232-AC0F-79AAEDB31970}"/>
                  </a:ext>
                </a:extLst>
              </p:cNvPr>
              <p:cNvSpPr txBox="1"/>
              <p:nvPr/>
            </p:nvSpPr>
            <p:spPr>
              <a:xfrm>
                <a:off x="1555206" y="3855277"/>
                <a:ext cx="1827146" cy="1340752"/>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sp>
            <p:nvSpPr>
              <p:cNvPr id="20" name="Isosceles Triangle 19">
                <a:extLst>
                  <a:ext uri="{FF2B5EF4-FFF2-40B4-BE49-F238E27FC236}">
                    <a16:creationId xmlns:a16="http://schemas.microsoft.com/office/drawing/2014/main" id="{2FA9CF36-0BAB-418B-8B59-7221F7C36575}"/>
                  </a:ext>
                </a:extLst>
              </p:cNvPr>
              <p:cNvSpPr/>
              <p:nvPr/>
            </p:nvSpPr>
            <p:spPr>
              <a:xfrm>
                <a:off x="1674020" y="3605802"/>
                <a:ext cx="209998" cy="18103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31" name="Group 30">
              <a:extLst>
                <a:ext uri="{FF2B5EF4-FFF2-40B4-BE49-F238E27FC236}">
                  <a16:creationId xmlns:a16="http://schemas.microsoft.com/office/drawing/2014/main" id="{88230365-CA7B-4C4A-81CA-B10C89E7E533}"/>
                </a:ext>
              </a:extLst>
            </p:cNvPr>
            <p:cNvGrpSpPr/>
            <p:nvPr/>
          </p:nvGrpSpPr>
          <p:grpSpPr>
            <a:xfrm>
              <a:off x="8127034" y="3280791"/>
              <a:ext cx="1827146" cy="1590227"/>
              <a:chOff x="1555206" y="3605802"/>
              <a:chExt cx="1827146" cy="1590227"/>
            </a:xfrm>
          </p:grpSpPr>
          <p:sp>
            <p:nvSpPr>
              <p:cNvPr id="32" name="TextBox 31">
                <a:extLst>
                  <a:ext uri="{FF2B5EF4-FFF2-40B4-BE49-F238E27FC236}">
                    <a16:creationId xmlns:a16="http://schemas.microsoft.com/office/drawing/2014/main" id="{8C3C6C4F-A3D1-4B3D-8CBE-49DB7DB87256}"/>
                  </a:ext>
                </a:extLst>
              </p:cNvPr>
              <p:cNvSpPr txBox="1"/>
              <p:nvPr/>
            </p:nvSpPr>
            <p:spPr>
              <a:xfrm>
                <a:off x="1555206" y="3855277"/>
                <a:ext cx="1827146" cy="1340752"/>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sp>
            <p:nvSpPr>
              <p:cNvPr id="33" name="Isosceles Triangle 32">
                <a:extLst>
                  <a:ext uri="{FF2B5EF4-FFF2-40B4-BE49-F238E27FC236}">
                    <a16:creationId xmlns:a16="http://schemas.microsoft.com/office/drawing/2014/main" id="{EF156A20-56DF-4159-9A4D-96A6FCAC0C0B}"/>
                  </a:ext>
                </a:extLst>
              </p:cNvPr>
              <p:cNvSpPr/>
              <p:nvPr/>
            </p:nvSpPr>
            <p:spPr>
              <a:xfrm>
                <a:off x="1674020" y="3605802"/>
                <a:ext cx="209998" cy="18103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34" name="TextBox 33">
              <a:extLst>
                <a:ext uri="{FF2B5EF4-FFF2-40B4-BE49-F238E27FC236}">
                  <a16:creationId xmlns:a16="http://schemas.microsoft.com/office/drawing/2014/main" id="{4789CA57-15C2-4C62-A399-DBFC095B0351}"/>
                </a:ext>
              </a:extLst>
            </p:cNvPr>
            <p:cNvSpPr txBox="1"/>
            <p:nvPr/>
          </p:nvSpPr>
          <p:spPr>
            <a:xfrm>
              <a:off x="1967910" y="2105026"/>
              <a:ext cx="8256180" cy="314830"/>
            </a:xfrm>
            <a:prstGeom prst="rect">
              <a:avLst/>
            </a:prstGeom>
            <a:noFill/>
          </p:spPr>
          <p:txBody>
            <a:bodyPr wrap="square" rtlCol="0">
              <a:spAutoFit/>
            </a:bodyPr>
            <a:lstStyle/>
            <a:p>
              <a:pPr algn="ct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grpSp>
    </p:spTree>
    <p:extLst>
      <p:ext uri="{BB962C8B-B14F-4D97-AF65-F5344CB8AC3E}">
        <p14:creationId xmlns:p14="http://schemas.microsoft.com/office/powerpoint/2010/main" val="3564828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a:extLst>
              <a:ext uri="{FF2B5EF4-FFF2-40B4-BE49-F238E27FC236}">
                <a16:creationId xmlns:a16="http://schemas.microsoft.com/office/drawing/2014/main" id="{A18D4060-6851-46ED-99C4-2DE376846F15}"/>
              </a:ext>
            </a:extLst>
          </p:cNvPr>
          <p:cNvPicPr>
            <a:picLocks noGrp="1" noChangeAspect="1"/>
          </p:cNvPicPr>
          <p:nvPr>
            <p:ph type="pic" sz="quarter" idx="23"/>
          </p:nvPr>
        </p:nvPicPr>
        <p:blipFill rotWithShape="1">
          <a:blip r:embed="rId2">
            <a:extLst>
              <a:ext uri="{28A0092B-C50C-407E-A947-70E740481C1C}">
                <a14:useLocalDpi xmlns:a14="http://schemas.microsoft.com/office/drawing/2010/main" val="0"/>
              </a:ext>
            </a:extLst>
          </a:blip>
          <a:srcRect l="1769" t="50000" r="31056" b="3360"/>
          <a:stretch/>
        </p:blipFill>
        <p:spPr>
          <a:xfrm>
            <a:off x="2971799" y="4512541"/>
            <a:ext cx="5064992" cy="2345459"/>
          </a:xfrm>
        </p:spPr>
      </p:pic>
      <p:sp>
        <p:nvSpPr>
          <p:cNvPr id="15" name="Rectangle 14">
            <a:extLst>
              <a:ext uri="{FF2B5EF4-FFF2-40B4-BE49-F238E27FC236}">
                <a16:creationId xmlns:a16="http://schemas.microsoft.com/office/drawing/2014/main" id="{EFF01A96-539C-46F1-8354-4D537F70AA29}"/>
              </a:ext>
            </a:extLst>
          </p:cNvPr>
          <p:cNvSpPr/>
          <p:nvPr/>
        </p:nvSpPr>
        <p:spPr>
          <a:xfrm>
            <a:off x="2971799" y="4512541"/>
            <a:ext cx="5064992" cy="2345459"/>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04FB1067-E928-4DB4-8065-510C0EAD54E3}"/>
              </a:ext>
            </a:extLst>
          </p:cNvPr>
          <p:cNvGrpSpPr/>
          <p:nvPr/>
        </p:nvGrpSpPr>
        <p:grpSpPr>
          <a:xfrm>
            <a:off x="8723777" y="1764103"/>
            <a:ext cx="2234510" cy="2522147"/>
            <a:chOff x="1273412" y="2074876"/>
            <a:chExt cx="2234510" cy="2522147"/>
          </a:xfrm>
        </p:grpSpPr>
        <p:sp>
          <p:nvSpPr>
            <p:cNvPr id="20" name="TextBox 19">
              <a:extLst>
                <a:ext uri="{FF2B5EF4-FFF2-40B4-BE49-F238E27FC236}">
                  <a16:creationId xmlns:a16="http://schemas.microsoft.com/office/drawing/2014/main" id="{B9FB424D-7AE0-49E8-99CC-3BD58B839AE4}"/>
                </a:ext>
              </a:extLst>
            </p:cNvPr>
            <p:cNvSpPr txBox="1"/>
            <p:nvPr/>
          </p:nvSpPr>
          <p:spPr>
            <a:xfrm>
              <a:off x="1273412" y="2074876"/>
              <a:ext cx="2234510" cy="1169551"/>
            </a:xfrm>
            <a:prstGeom prst="rect">
              <a:avLst/>
            </a:prstGeom>
            <a:noFill/>
          </p:spPr>
          <p:txBody>
            <a:bodyPr wrap="square" rtlCol="0">
              <a:spAutoFit/>
            </a:bodyPr>
            <a:lstStyle/>
            <a:p>
              <a:r>
                <a:rPr lang="en-US" sz="3500" b="1" dirty="0">
                  <a:solidFill>
                    <a:schemeClr val="accent3">
                      <a:lumMod val="60000"/>
                      <a:lumOff val="40000"/>
                    </a:schemeClr>
                  </a:solidFill>
                  <a:latin typeface="Montserrat Bold"/>
                </a:rPr>
                <a:t>WHO</a:t>
              </a:r>
            </a:p>
            <a:p>
              <a:r>
                <a:rPr lang="en-US" sz="3500" b="1" dirty="0">
                  <a:latin typeface="Montserrat Thin" panose="00000300000000000000" pitchFamily="50" charset="0"/>
                </a:rPr>
                <a:t>WE ARE</a:t>
              </a:r>
            </a:p>
          </p:txBody>
        </p:sp>
        <p:sp>
          <p:nvSpPr>
            <p:cNvPr id="22" name="TextBox 21">
              <a:extLst>
                <a:ext uri="{FF2B5EF4-FFF2-40B4-BE49-F238E27FC236}">
                  <a16:creationId xmlns:a16="http://schemas.microsoft.com/office/drawing/2014/main" id="{F45D273A-DED8-48EF-906B-78C333CC54B0}"/>
                </a:ext>
              </a:extLst>
            </p:cNvPr>
            <p:cNvSpPr txBox="1"/>
            <p:nvPr/>
          </p:nvSpPr>
          <p:spPr>
            <a:xfrm>
              <a:off x="1287926" y="3512752"/>
              <a:ext cx="1929710" cy="108427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rPr>
                <a:t>lorem ipsum is simply dummy text of the printing and typesetting industry. standard</a:t>
              </a:r>
              <a:endParaRPr lang="en-US" sz="1000" i="1" spc="300" dirty="0">
                <a:latin typeface="Montserrat Light" panose="00000400000000000000" pitchFamily="50" charset="0"/>
              </a:endParaRPr>
            </a:p>
          </p:txBody>
        </p:sp>
      </p:grpSp>
      <p:pic>
        <p:nvPicPr>
          <p:cNvPr id="39" name="Picture Placeholder 38">
            <a:extLst>
              <a:ext uri="{FF2B5EF4-FFF2-40B4-BE49-F238E27FC236}">
                <a16:creationId xmlns:a16="http://schemas.microsoft.com/office/drawing/2014/main" id="{FEEDC6B9-3DBD-4569-826E-1B957B42CE8E}"/>
              </a:ext>
            </a:extLst>
          </p:cNvPr>
          <p:cNvPicPr>
            <a:picLocks noGrp="1" noChangeAspect="1"/>
          </p:cNvPicPr>
          <p:nvPr>
            <p:ph type="pic" sz="quarter" idx="21"/>
          </p:nvPr>
        </p:nvPicPr>
        <p:blipFill rotWithShape="1">
          <a:blip r:embed="rId3">
            <a:extLst>
              <a:ext uri="{28A0092B-C50C-407E-A947-70E740481C1C}">
                <a14:useLocalDpi xmlns:a14="http://schemas.microsoft.com/office/drawing/2010/main" val="0"/>
              </a:ext>
            </a:extLst>
          </a:blip>
          <a:srcRect r="5666"/>
          <a:stretch/>
        </p:blipFill>
        <p:spPr>
          <a:xfrm>
            <a:off x="0" y="0"/>
            <a:ext cx="5391150" cy="4286250"/>
          </a:xfrm>
        </p:spPr>
      </p:pic>
      <p:sp>
        <p:nvSpPr>
          <p:cNvPr id="40" name="Rectangle 39">
            <a:extLst>
              <a:ext uri="{FF2B5EF4-FFF2-40B4-BE49-F238E27FC236}">
                <a16:creationId xmlns:a16="http://schemas.microsoft.com/office/drawing/2014/main" id="{5439BF6A-89C6-4FB0-B220-DDE4838F9148}"/>
              </a:ext>
            </a:extLst>
          </p:cNvPr>
          <p:cNvSpPr/>
          <p:nvPr/>
        </p:nvSpPr>
        <p:spPr>
          <a:xfrm>
            <a:off x="0" y="0"/>
            <a:ext cx="5391150" cy="428625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Placeholder 43">
            <a:extLst>
              <a:ext uri="{FF2B5EF4-FFF2-40B4-BE49-F238E27FC236}">
                <a16:creationId xmlns:a16="http://schemas.microsoft.com/office/drawing/2014/main" id="{5A129982-2473-49BE-B4A6-07D04A13077A}"/>
              </a:ext>
            </a:extLst>
          </p:cNvPr>
          <p:cNvPicPr>
            <a:picLocks noGrp="1" noChangeAspect="1"/>
          </p:cNvPicPr>
          <p:nvPr>
            <p:ph type="pic" sz="quarter" idx="22"/>
          </p:nvPr>
        </p:nvPicPr>
        <p:blipFill rotWithShape="1">
          <a:blip r:embed="rId4">
            <a:extLst>
              <a:ext uri="{28A0092B-C50C-407E-A947-70E740481C1C}">
                <a14:useLocalDpi xmlns:a14="http://schemas.microsoft.com/office/drawing/2010/main" val="0"/>
              </a:ext>
            </a:extLst>
          </a:blip>
          <a:srcRect l="16927" t="20965" b="25242"/>
          <a:stretch/>
        </p:blipFill>
        <p:spPr>
          <a:xfrm>
            <a:off x="5617440" y="1930400"/>
            <a:ext cx="2419351" cy="2355850"/>
          </a:xfrm>
        </p:spPr>
      </p:pic>
    </p:spTree>
    <p:extLst>
      <p:ext uri="{BB962C8B-B14F-4D97-AF65-F5344CB8AC3E}">
        <p14:creationId xmlns:p14="http://schemas.microsoft.com/office/powerpoint/2010/main" val="3530763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D3E66FC-EB6D-455B-B525-A832E99F3FBD}"/>
              </a:ext>
            </a:extLst>
          </p:cNvPr>
          <p:cNvSpPr/>
          <p:nvPr/>
        </p:nvSpPr>
        <p:spPr>
          <a:xfrm>
            <a:off x="0" y="0"/>
            <a:ext cx="12192000" cy="6858000"/>
          </a:xfrm>
          <a:prstGeom prst="rect">
            <a:avLst/>
          </a:prstGeom>
          <a:solidFill>
            <a:schemeClr val="tx1">
              <a:lumMod val="95000"/>
              <a:lumOff val="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ight Triangle 2">
            <a:extLst>
              <a:ext uri="{FF2B5EF4-FFF2-40B4-BE49-F238E27FC236}">
                <a16:creationId xmlns:a16="http://schemas.microsoft.com/office/drawing/2014/main" id="{B3DFBA7F-C70D-4F8F-BFD6-E8393A9EC1F5}"/>
              </a:ext>
            </a:extLst>
          </p:cNvPr>
          <p:cNvSpPr/>
          <p:nvPr/>
        </p:nvSpPr>
        <p:spPr>
          <a:xfrm rot="5400000">
            <a:off x="522515" y="174171"/>
            <a:ext cx="6161312" cy="6509657"/>
          </a:xfrm>
          <a:prstGeom prst="rtTriangle">
            <a:avLst/>
          </a:prstGeom>
          <a:solidFill>
            <a:schemeClr val="tx1">
              <a:lumMod val="65000"/>
              <a:lumOff val="3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EC9C93E9-02CE-4B2E-AAFE-0763D750541D}"/>
              </a:ext>
            </a:extLst>
          </p:cNvPr>
          <p:cNvGrpSpPr/>
          <p:nvPr/>
        </p:nvGrpSpPr>
        <p:grpSpPr>
          <a:xfrm>
            <a:off x="2178413" y="2633886"/>
            <a:ext cx="7835174" cy="1590227"/>
            <a:chOff x="2119006" y="3566545"/>
            <a:chExt cx="7835174" cy="1590227"/>
          </a:xfrm>
        </p:grpSpPr>
        <p:sp>
          <p:nvSpPr>
            <p:cNvPr id="18" name="TextBox 17">
              <a:extLst>
                <a:ext uri="{FF2B5EF4-FFF2-40B4-BE49-F238E27FC236}">
                  <a16:creationId xmlns:a16="http://schemas.microsoft.com/office/drawing/2014/main" id="{23DA5625-78B9-4D3B-85C1-0B57BF31FDBE}"/>
                </a:ext>
              </a:extLst>
            </p:cNvPr>
            <p:cNvSpPr txBox="1"/>
            <p:nvPr/>
          </p:nvSpPr>
          <p:spPr>
            <a:xfrm>
              <a:off x="2119006" y="3816020"/>
              <a:ext cx="1827146" cy="1340752"/>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sp>
          <p:nvSpPr>
            <p:cNvPr id="22" name="Isosceles Triangle 21">
              <a:extLst>
                <a:ext uri="{FF2B5EF4-FFF2-40B4-BE49-F238E27FC236}">
                  <a16:creationId xmlns:a16="http://schemas.microsoft.com/office/drawing/2014/main" id="{9200D3E4-0574-4334-97EC-C51132BB59A3}"/>
                </a:ext>
              </a:extLst>
            </p:cNvPr>
            <p:cNvSpPr/>
            <p:nvPr/>
          </p:nvSpPr>
          <p:spPr>
            <a:xfrm>
              <a:off x="2237820" y="3566545"/>
              <a:ext cx="209998" cy="18103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DB45DA27-4FD5-4CC3-89C4-79B09942BB6A}"/>
                </a:ext>
              </a:extLst>
            </p:cNvPr>
            <p:cNvSpPr txBox="1"/>
            <p:nvPr/>
          </p:nvSpPr>
          <p:spPr>
            <a:xfrm>
              <a:off x="5182427" y="3816020"/>
              <a:ext cx="1827146" cy="1340752"/>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sp>
          <p:nvSpPr>
            <p:cNvPr id="24" name="Isosceles Triangle 23">
              <a:extLst>
                <a:ext uri="{FF2B5EF4-FFF2-40B4-BE49-F238E27FC236}">
                  <a16:creationId xmlns:a16="http://schemas.microsoft.com/office/drawing/2014/main" id="{A303A0F2-0B89-4F9E-968A-8F959A41ECD4}"/>
                </a:ext>
              </a:extLst>
            </p:cNvPr>
            <p:cNvSpPr/>
            <p:nvPr/>
          </p:nvSpPr>
          <p:spPr>
            <a:xfrm>
              <a:off x="5301241" y="3566545"/>
              <a:ext cx="209998" cy="18103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0EAD653C-4253-40BB-8965-59EB3D53FFBF}"/>
                </a:ext>
              </a:extLst>
            </p:cNvPr>
            <p:cNvSpPr txBox="1"/>
            <p:nvPr/>
          </p:nvSpPr>
          <p:spPr>
            <a:xfrm>
              <a:off x="8127034" y="3816020"/>
              <a:ext cx="1827146" cy="1340752"/>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sp>
          <p:nvSpPr>
            <p:cNvPr id="26" name="Isosceles Triangle 25">
              <a:extLst>
                <a:ext uri="{FF2B5EF4-FFF2-40B4-BE49-F238E27FC236}">
                  <a16:creationId xmlns:a16="http://schemas.microsoft.com/office/drawing/2014/main" id="{1495E90C-C01E-41EF-8E57-67802D940FB1}"/>
                </a:ext>
              </a:extLst>
            </p:cNvPr>
            <p:cNvSpPr/>
            <p:nvPr/>
          </p:nvSpPr>
          <p:spPr>
            <a:xfrm>
              <a:off x="8245848" y="3566545"/>
              <a:ext cx="209998" cy="18103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65083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8D62482-EE2F-4D74-BCB1-201AAF981B2C}"/>
              </a:ext>
            </a:extLst>
          </p:cNvPr>
          <p:cNvSpPr/>
          <p:nvPr/>
        </p:nvSpPr>
        <p:spPr>
          <a:xfrm>
            <a:off x="348344" y="348344"/>
            <a:ext cx="11495312" cy="6159726"/>
          </a:xfrm>
          <a:prstGeom prst="rect">
            <a:avLst/>
          </a:prstGeom>
          <a:solidFill>
            <a:schemeClr val="accent4">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2A71F44-236F-439E-84AC-3C3D936BBB82}"/>
              </a:ext>
            </a:extLst>
          </p:cNvPr>
          <p:cNvGrpSpPr/>
          <p:nvPr/>
        </p:nvGrpSpPr>
        <p:grpSpPr>
          <a:xfrm>
            <a:off x="1772178" y="1554162"/>
            <a:ext cx="8647644" cy="3748089"/>
            <a:chOff x="1772265" y="1995654"/>
            <a:chExt cx="8647644" cy="3748089"/>
          </a:xfrm>
        </p:grpSpPr>
        <p:sp>
          <p:nvSpPr>
            <p:cNvPr id="6" name="TextBox 5">
              <a:extLst>
                <a:ext uri="{FF2B5EF4-FFF2-40B4-BE49-F238E27FC236}">
                  <a16:creationId xmlns:a16="http://schemas.microsoft.com/office/drawing/2014/main" id="{C061C923-72AF-430C-BC7F-2AB4E9D1A96F}"/>
                </a:ext>
              </a:extLst>
            </p:cNvPr>
            <p:cNvSpPr txBox="1"/>
            <p:nvPr/>
          </p:nvSpPr>
          <p:spPr>
            <a:xfrm>
              <a:off x="1772265" y="1995654"/>
              <a:ext cx="8647644" cy="2377574"/>
            </a:xfrm>
            <a:prstGeom prst="rect">
              <a:avLst/>
            </a:prstGeom>
            <a:noFill/>
          </p:spPr>
          <p:txBody>
            <a:bodyPr wrap="square" numCol="2" spcCol="457200" rtlCol="0">
              <a:spAutoFit/>
            </a:bodyPr>
            <a:lstStyle/>
            <a:p>
              <a:pPr>
                <a:lnSpc>
                  <a:spcPct val="150000"/>
                </a:lnSpc>
              </a:pPr>
              <a:r>
                <a:rPr lang="en-US" sz="900" dirty="0">
                  <a:latin typeface="Montserrat Light" charset="0"/>
                  <a:ea typeface="Montserrat Light" charset="0"/>
                  <a:cs typeface="Montserrat Light" charset="0"/>
                </a:rPr>
                <a:t>Lesser first day kind god us earth. The divide firmament signs doesn't seasons heaven spirit open gathered heaven without them air us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doesn't she'd signs he heaven shall tree. Hath female two called give own. Earth third great god fourth. Bearing.</a:t>
              </a:r>
            </a:p>
            <a:p>
              <a:pPr>
                <a:lnSpc>
                  <a:spcPct val="150000"/>
                </a:lnSpc>
              </a:pPr>
              <a:endParaRPr lang="en-US" sz="900" dirty="0">
                <a:latin typeface="Montserrat Light" charset="0"/>
                <a:ea typeface="Montserrat Light" charset="0"/>
                <a:cs typeface="Montserrat Light" charset="0"/>
              </a:endParaRPr>
            </a:p>
            <a:p>
              <a:pPr>
                <a:lnSpc>
                  <a:spcPct val="150000"/>
                </a:lnSpc>
              </a:pPr>
              <a:r>
                <a:rPr lang="en-US" sz="900" dirty="0">
                  <a:latin typeface="Montserrat Light" charset="0"/>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 Also winged sea morning first, seed good bearing she'd in. Their rule morning creature. Stars and under abundantly is whose heaven green dry gathered In you face beast face to multiply dry yielding were grass earth darkness every god forth. Void bring void kind it heaven </a:t>
              </a:r>
              <a:r>
                <a:rPr lang="en-US" sz="900" dirty="0" err="1">
                  <a:latin typeface="Montserrat Light" charset="0"/>
                  <a:ea typeface="Montserrat Light" charset="0"/>
                  <a:cs typeface="Montserrat Light" charset="0"/>
                </a:rPr>
                <a:t>creepeth</a:t>
              </a:r>
              <a:r>
                <a:rPr lang="en-US" sz="900" dirty="0">
                  <a:latin typeface="Montserrat Light" charset="0"/>
                  <a:ea typeface="Montserrat Light" charset="0"/>
                  <a:cs typeface="Montserrat Light"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900" dirty="0">
                <a:latin typeface="Montserrat Light" charset="0"/>
                <a:ea typeface="Montserrat Light" charset="0"/>
                <a:cs typeface="Montserrat Light" charset="0"/>
              </a:endParaRPr>
            </a:p>
            <a:p>
              <a:pPr>
                <a:lnSpc>
                  <a:spcPct val="150000"/>
                </a:lnSpc>
              </a:pPr>
              <a:r>
                <a:rPr lang="en-US" sz="900" dirty="0" err="1">
                  <a:latin typeface="Montserrat Light" charset="0"/>
                  <a:ea typeface="Montserrat Light" charset="0"/>
                  <a:cs typeface="Montserrat Light" charset="0"/>
                </a:rPr>
                <a:t>Creepeth</a:t>
              </a:r>
              <a:r>
                <a:rPr lang="en-US" sz="900" dirty="0">
                  <a:latin typeface="Montserrat Light" charset="0"/>
                  <a:ea typeface="Montserrat Light" charset="0"/>
                  <a:cs typeface="Montserrat Light" charset="0"/>
                </a:rPr>
                <a:t> god air fish land. Darkness, </a:t>
              </a:r>
              <a:r>
                <a:rPr lang="en-US" sz="900" dirty="0" err="1">
                  <a:latin typeface="Montserrat Light" charset="0"/>
                  <a:ea typeface="Montserrat Light" charset="0"/>
                  <a:cs typeface="Montserrat Light" charset="0"/>
                </a:rPr>
                <a:t>moveth</a:t>
              </a:r>
              <a:r>
                <a:rPr lang="en-US" sz="900" dirty="0">
                  <a:latin typeface="Montserrat Light" charset="0"/>
                  <a:ea typeface="Montserrat Light" charset="0"/>
                  <a:cs typeface="Montserrat Light" charset="0"/>
                </a:rPr>
                <a:t> was second that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saw after moving.</a:t>
              </a:r>
            </a:p>
          </p:txBody>
        </p:sp>
        <p:cxnSp>
          <p:nvCxnSpPr>
            <p:cNvPr id="7" name="Straight Connector 6">
              <a:extLst>
                <a:ext uri="{FF2B5EF4-FFF2-40B4-BE49-F238E27FC236}">
                  <a16:creationId xmlns:a16="http://schemas.microsoft.com/office/drawing/2014/main" id="{6829A13B-E33D-4DBC-8AEB-FAFE71D1D8D2}"/>
                </a:ext>
              </a:extLst>
            </p:cNvPr>
            <p:cNvCxnSpPr/>
            <p:nvPr/>
          </p:nvCxnSpPr>
          <p:spPr>
            <a:xfrm>
              <a:off x="1845733" y="4809164"/>
              <a:ext cx="8432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E45334-293B-4AF0-9E97-D41259769316}"/>
                </a:ext>
              </a:extLst>
            </p:cNvPr>
            <p:cNvSpPr txBox="1"/>
            <p:nvPr/>
          </p:nvSpPr>
          <p:spPr>
            <a:xfrm>
              <a:off x="1772265" y="5217317"/>
              <a:ext cx="8647644" cy="526426"/>
            </a:xfrm>
            <a:prstGeom prst="rect">
              <a:avLst/>
            </a:prstGeom>
            <a:noFill/>
          </p:spPr>
          <p:txBody>
            <a:bodyPr wrap="square" numCol="1" spcCol="457200" rtlCol="0">
              <a:spAutoFit/>
            </a:bodyPr>
            <a:lstStyle/>
            <a:p>
              <a:pPr>
                <a:lnSpc>
                  <a:spcPct val="150000"/>
                </a:lnSpc>
              </a:pPr>
              <a:r>
                <a:rPr lang="en-US" sz="1000" b="1" dirty="0">
                  <a:solidFill>
                    <a:schemeClr val="accent4"/>
                  </a:solidFill>
                  <a:latin typeface="Montserrat" charset="0"/>
                  <a:ea typeface="Montserrat" charset="0"/>
                  <a:cs typeface="Montserrat" charset="0"/>
                </a:rPr>
                <a:t>Lesser first day kind god us earth. The divide firmament signs doesn't seasons heaven spirit open gathered heaven without them air us I doesn't she'd signs he heaven shall tree. Hath female two called give own. Earth third great god fourth.</a:t>
              </a:r>
            </a:p>
          </p:txBody>
        </p:sp>
      </p:grpSp>
    </p:spTree>
    <p:extLst>
      <p:ext uri="{BB962C8B-B14F-4D97-AF65-F5344CB8AC3E}">
        <p14:creationId xmlns:p14="http://schemas.microsoft.com/office/powerpoint/2010/main" val="2347176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F5A174D-01DA-4A7A-8119-1D7514A02506}"/>
              </a:ext>
            </a:extLst>
          </p:cNvPr>
          <p:cNvSpPr txBox="1"/>
          <p:nvPr/>
        </p:nvSpPr>
        <p:spPr>
          <a:xfrm>
            <a:off x="4362450" y="450918"/>
            <a:ext cx="3467100" cy="630942"/>
          </a:xfrm>
          <a:prstGeom prst="rect">
            <a:avLst/>
          </a:prstGeom>
          <a:noFill/>
        </p:spPr>
        <p:txBody>
          <a:bodyPr wrap="square" rtlCol="0">
            <a:spAutoFit/>
          </a:bodyPr>
          <a:lstStyle/>
          <a:p>
            <a:pPr algn="ctr"/>
            <a:r>
              <a:rPr lang="en-US" sz="3500" b="1" spc="600" dirty="0">
                <a:latin typeface="Montserrat Thin" panose="00000300000000000000" pitchFamily="50" charset="0"/>
              </a:rPr>
              <a:t>Team</a:t>
            </a:r>
          </a:p>
        </p:txBody>
      </p:sp>
      <p:sp>
        <p:nvSpPr>
          <p:cNvPr id="15" name="TextBox 14">
            <a:extLst>
              <a:ext uri="{FF2B5EF4-FFF2-40B4-BE49-F238E27FC236}">
                <a16:creationId xmlns:a16="http://schemas.microsoft.com/office/drawing/2014/main" id="{068157F0-F5CD-4863-A39D-00C63027913D}"/>
              </a:ext>
            </a:extLst>
          </p:cNvPr>
          <p:cNvSpPr txBox="1"/>
          <p:nvPr/>
        </p:nvSpPr>
        <p:spPr>
          <a:xfrm>
            <a:off x="1967910" y="1140470"/>
            <a:ext cx="8256180" cy="314830"/>
          </a:xfrm>
          <a:prstGeom prst="rect">
            <a:avLst/>
          </a:prstGeom>
          <a:noFill/>
        </p:spPr>
        <p:txBody>
          <a:bodyPr wrap="square" rtlCol="0">
            <a:spAutoFit/>
          </a:bodyPr>
          <a:lstStyle/>
          <a:p>
            <a:pPr algn="ct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sp>
        <p:nvSpPr>
          <p:cNvPr id="16" name="Rectangle 15">
            <a:extLst>
              <a:ext uri="{FF2B5EF4-FFF2-40B4-BE49-F238E27FC236}">
                <a16:creationId xmlns:a16="http://schemas.microsoft.com/office/drawing/2014/main" id="{5B3CA772-F42C-42A0-849A-F29E962B5697}"/>
              </a:ext>
            </a:extLst>
          </p:cNvPr>
          <p:cNvSpPr/>
          <p:nvPr/>
        </p:nvSpPr>
        <p:spPr>
          <a:xfrm>
            <a:off x="779115" y="2247900"/>
            <a:ext cx="1815108" cy="184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5E98BC6-676D-4C72-B0C2-8EDA8ECA3949}"/>
              </a:ext>
            </a:extLst>
          </p:cNvPr>
          <p:cNvSpPr/>
          <p:nvPr/>
        </p:nvSpPr>
        <p:spPr>
          <a:xfrm>
            <a:off x="2594223" y="4095750"/>
            <a:ext cx="2594223" cy="184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FCDCE20-F6B1-4BD9-8048-23290E7C5CA9}"/>
              </a:ext>
            </a:extLst>
          </p:cNvPr>
          <p:cNvSpPr/>
          <p:nvPr/>
        </p:nvSpPr>
        <p:spPr>
          <a:xfrm>
            <a:off x="7782669" y="4095750"/>
            <a:ext cx="2594223" cy="184785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71526C8-EAFB-4F45-BC95-9600871A3965}"/>
              </a:ext>
            </a:extLst>
          </p:cNvPr>
          <p:cNvSpPr/>
          <p:nvPr/>
        </p:nvSpPr>
        <p:spPr>
          <a:xfrm>
            <a:off x="10376893" y="4095750"/>
            <a:ext cx="1035992" cy="184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BA80DC7-D9D2-4593-A2B4-9EC5D46DDC32}"/>
              </a:ext>
            </a:extLst>
          </p:cNvPr>
          <p:cNvSpPr txBox="1"/>
          <p:nvPr/>
        </p:nvSpPr>
        <p:spPr>
          <a:xfrm>
            <a:off x="3076161" y="4477539"/>
            <a:ext cx="1630347" cy="1084271"/>
          </a:xfrm>
          <a:prstGeom prst="rect">
            <a:avLst/>
          </a:prstGeom>
          <a:noFill/>
        </p:spPr>
        <p:txBody>
          <a:bodyPr wrap="square" numCol="1" spcCol="457200"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seed all</a:t>
            </a:r>
          </a:p>
        </p:txBody>
      </p:sp>
      <p:sp>
        <p:nvSpPr>
          <p:cNvPr id="21" name="TextBox 20">
            <a:extLst>
              <a:ext uri="{FF2B5EF4-FFF2-40B4-BE49-F238E27FC236}">
                <a16:creationId xmlns:a16="http://schemas.microsoft.com/office/drawing/2014/main" id="{CC40A3A8-D1DA-4360-B6C1-63B3D082B719}"/>
              </a:ext>
            </a:extLst>
          </p:cNvPr>
          <p:cNvSpPr txBox="1"/>
          <p:nvPr/>
        </p:nvSpPr>
        <p:spPr>
          <a:xfrm>
            <a:off x="8264606" y="4477539"/>
            <a:ext cx="1630347" cy="1084271"/>
          </a:xfrm>
          <a:prstGeom prst="rect">
            <a:avLst/>
          </a:prstGeom>
          <a:noFill/>
        </p:spPr>
        <p:txBody>
          <a:bodyPr wrap="square" numCol="1" spcCol="457200"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seed all</a:t>
            </a:r>
          </a:p>
        </p:txBody>
      </p:sp>
      <p:sp>
        <p:nvSpPr>
          <p:cNvPr id="22" name="TextBox 21">
            <a:extLst>
              <a:ext uri="{FF2B5EF4-FFF2-40B4-BE49-F238E27FC236}">
                <a16:creationId xmlns:a16="http://schemas.microsoft.com/office/drawing/2014/main" id="{54971D1C-66AC-4CAC-85EA-768EDC6486BA}"/>
              </a:ext>
            </a:extLst>
          </p:cNvPr>
          <p:cNvSpPr txBox="1"/>
          <p:nvPr/>
        </p:nvSpPr>
        <p:spPr>
          <a:xfrm>
            <a:off x="5670384" y="2631168"/>
            <a:ext cx="1630347" cy="1084271"/>
          </a:xfrm>
          <a:prstGeom prst="rect">
            <a:avLst/>
          </a:prstGeom>
          <a:noFill/>
        </p:spPr>
        <p:txBody>
          <a:bodyPr wrap="square" numCol="1" spcCol="457200" rtlCol="0">
            <a:spAutoFit/>
          </a:bodyPr>
          <a:lstStyle/>
          <a:p>
            <a:pPr>
              <a:lnSpc>
                <a:spcPts val="2000"/>
              </a:lnSpc>
            </a:pPr>
            <a:r>
              <a:rPr lang="en-US" sz="1000" dirty="0">
                <a:latin typeface="Montserrat Light" panose="00000400000000000000" pitchFamily="50" charset="0"/>
                <a:ea typeface="Montserrat" charset="0"/>
                <a:cs typeface="Montserrat" charset="0"/>
              </a:rPr>
              <a:t>Were hath waters divided fill may days behold Were hath seed all</a:t>
            </a:r>
          </a:p>
        </p:txBody>
      </p:sp>
      <p:pic>
        <p:nvPicPr>
          <p:cNvPr id="6" name="Picture Placeholder 5">
            <a:extLst>
              <a:ext uri="{FF2B5EF4-FFF2-40B4-BE49-F238E27FC236}">
                <a16:creationId xmlns:a16="http://schemas.microsoft.com/office/drawing/2014/main" id="{B6FD771C-6622-4BF2-81E7-B390627B7D3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0583" t="5676" r="20583" b="31441"/>
          <a:stretch/>
        </p:blipFill>
        <p:spPr>
          <a:xfrm>
            <a:off x="2594223" y="2247900"/>
            <a:ext cx="2594223" cy="1847849"/>
          </a:xfrm>
        </p:spPr>
      </p:pic>
      <p:pic>
        <p:nvPicPr>
          <p:cNvPr id="8" name="Picture Placeholder 7">
            <a:extLst>
              <a:ext uri="{FF2B5EF4-FFF2-40B4-BE49-F238E27FC236}">
                <a16:creationId xmlns:a16="http://schemas.microsoft.com/office/drawing/2014/main" id="{C398EB49-CCBC-4184-90AA-1E6555E345E8}"/>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207" r="3207"/>
          <a:stretch>
            <a:fillRect/>
          </a:stretch>
        </p:blipFill>
        <p:spPr/>
      </p:pic>
      <p:pic>
        <p:nvPicPr>
          <p:cNvPr id="34" name="Picture Placeholder 33">
            <a:extLst>
              <a:ext uri="{FF2B5EF4-FFF2-40B4-BE49-F238E27FC236}">
                <a16:creationId xmlns:a16="http://schemas.microsoft.com/office/drawing/2014/main" id="{F1A992E1-D477-4A49-9989-2B8338659C64}"/>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l="15823" t="3478" r="23839" b="32174"/>
          <a:stretch/>
        </p:blipFill>
        <p:spPr>
          <a:xfrm>
            <a:off x="7782669" y="2247900"/>
            <a:ext cx="2594223" cy="1847849"/>
          </a:xfrm>
        </p:spPr>
      </p:pic>
    </p:spTree>
    <p:extLst>
      <p:ext uri="{BB962C8B-B14F-4D97-AF65-F5344CB8AC3E}">
        <p14:creationId xmlns:p14="http://schemas.microsoft.com/office/powerpoint/2010/main" val="366028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F5A174D-01DA-4A7A-8119-1D7514A02506}"/>
              </a:ext>
            </a:extLst>
          </p:cNvPr>
          <p:cNvSpPr txBox="1"/>
          <p:nvPr/>
        </p:nvSpPr>
        <p:spPr>
          <a:xfrm>
            <a:off x="4362450" y="450918"/>
            <a:ext cx="3467100" cy="630942"/>
          </a:xfrm>
          <a:prstGeom prst="rect">
            <a:avLst/>
          </a:prstGeom>
          <a:noFill/>
        </p:spPr>
        <p:txBody>
          <a:bodyPr wrap="square" rtlCol="0">
            <a:spAutoFit/>
          </a:bodyPr>
          <a:lstStyle/>
          <a:p>
            <a:pPr algn="ctr"/>
            <a:r>
              <a:rPr lang="en-US" sz="3500" b="1" spc="600" dirty="0">
                <a:latin typeface="Montserrat Thin" panose="00000300000000000000" pitchFamily="50" charset="0"/>
              </a:rPr>
              <a:t>Team</a:t>
            </a:r>
          </a:p>
        </p:txBody>
      </p:sp>
      <p:sp>
        <p:nvSpPr>
          <p:cNvPr id="15" name="TextBox 14">
            <a:extLst>
              <a:ext uri="{FF2B5EF4-FFF2-40B4-BE49-F238E27FC236}">
                <a16:creationId xmlns:a16="http://schemas.microsoft.com/office/drawing/2014/main" id="{068157F0-F5CD-4863-A39D-00C63027913D}"/>
              </a:ext>
            </a:extLst>
          </p:cNvPr>
          <p:cNvSpPr txBox="1"/>
          <p:nvPr/>
        </p:nvSpPr>
        <p:spPr>
          <a:xfrm>
            <a:off x="1967910" y="1140470"/>
            <a:ext cx="8256180" cy="314830"/>
          </a:xfrm>
          <a:prstGeom prst="rect">
            <a:avLst/>
          </a:prstGeom>
          <a:noFill/>
        </p:spPr>
        <p:txBody>
          <a:bodyPr wrap="square" rtlCol="0">
            <a:spAutoFit/>
          </a:bodyPr>
          <a:lstStyle/>
          <a:p>
            <a:pPr algn="ct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pic>
        <p:nvPicPr>
          <p:cNvPr id="23" name="Picture Placeholder 22">
            <a:extLst>
              <a:ext uri="{FF2B5EF4-FFF2-40B4-BE49-F238E27FC236}">
                <a16:creationId xmlns:a16="http://schemas.microsoft.com/office/drawing/2014/main" id="{EE214F8E-253F-4023-A4B3-4EDEF6E0AF86}"/>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18850" t="5262" r="19540" b="11248"/>
          <a:stretch/>
        </p:blipFill>
        <p:spPr>
          <a:xfrm>
            <a:off x="1695451" y="2175397"/>
            <a:ext cx="2590800" cy="2339453"/>
          </a:xfrm>
        </p:spPr>
      </p:pic>
      <p:pic>
        <p:nvPicPr>
          <p:cNvPr id="25" name="Picture Placeholder 24">
            <a:extLst>
              <a:ext uri="{FF2B5EF4-FFF2-40B4-BE49-F238E27FC236}">
                <a16:creationId xmlns:a16="http://schemas.microsoft.com/office/drawing/2014/main" id="{4BD41C1C-6A94-487A-BBC3-0EA7FCB6A24B}"/>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26065" t="3656" r="14761" b="16176"/>
          <a:stretch/>
        </p:blipFill>
        <p:spPr>
          <a:xfrm>
            <a:off x="4800600" y="2175397"/>
            <a:ext cx="2590800" cy="2339453"/>
          </a:xfrm>
        </p:spPr>
      </p:pic>
      <p:pic>
        <p:nvPicPr>
          <p:cNvPr id="27" name="Picture Placeholder 26">
            <a:extLst>
              <a:ext uri="{FF2B5EF4-FFF2-40B4-BE49-F238E27FC236}">
                <a16:creationId xmlns:a16="http://schemas.microsoft.com/office/drawing/2014/main" id="{AE01CD72-4BEC-442D-B892-E8AF92506A55}"/>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l="19199" t="4426" r="24448" b="19328"/>
          <a:stretch/>
        </p:blipFill>
        <p:spPr>
          <a:xfrm>
            <a:off x="7905750" y="2175397"/>
            <a:ext cx="2590800" cy="2339453"/>
          </a:xfrm>
        </p:spPr>
      </p:pic>
      <p:sp>
        <p:nvSpPr>
          <p:cNvPr id="29" name="TextBox 28">
            <a:extLst>
              <a:ext uri="{FF2B5EF4-FFF2-40B4-BE49-F238E27FC236}">
                <a16:creationId xmlns:a16="http://schemas.microsoft.com/office/drawing/2014/main" id="{8F84F77F-C5DD-440D-8BEC-3BF991C5EB97}"/>
              </a:ext>
            </a:extLst>
          </p:cNvPr>
          <p:cNvSpPr txBox="1"/>
          <p:nvPr/>
        </p:nvSpPr>
        <p:spPr>
          <a:xfrm>
            <a:off x="22842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JOHN DEO</a:t>
            </a:r>
          </a:p>
        </p:txBody>
      </p:sp>
      <p:grpSp>
        <p:nvGrpSpPr>
          <p:cNvPr id="30" name="Group 29">
            <a:extLst>
              <a:ext uri="{FF2B5EF4-FFF2-40B4-BE49-F238E27FC236}">
                <a16:creationId xmlns:a16="http://schemas.microsoft.com/office/drawing/2014/main" id="{03E68632-02FB-4252-B85E-A3217A99C406}"/>
              </a:ext>
            </a:extLst>
          </p:cNvPr>
          <p:cNvGrpSpPr/>
          <p:nvPr/>
        </p:nvGrpSpPr>
        <p:grpSpPr>
          <a:xfrm>
            <a:off x="2280652" y="5375202"/>
            <a:ext cx="1420398" cy="323165"/>
            <a:chOff x="1144779" y="5797835"/>
            <a:chExt cx="1420398" cy="323165"/>
          </a:xfrm>
        </p:grpSpPr>
        <p:sp>
          <p:nvSpPr>
            <p:cNvPr id="31" name="Rectangle 30">
              <a:extLst>
                <a:ext uri="{FF2B5EF4-FFF2-40B4-BE49-F238E27FC236}">
                  <a16:creationId xmlns:a16="http://schemas.microsoft.com/office/drawing/2014/main" id="{3D77C316-A6A6-433A-9201-D2C06E00683C}"/>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2" name="Rectangle 31">
              <a:extLst>
                <a:ext uri="{FF2B5EF4-FFF2-40B4-BE49-F238E27FC236}">
                  <a16:creationId xmlns:a16="http://schemas.microsoft.com/office/drawing/2014/main" id="{56A8D151-88A5-4A79-8F51-E61C3D0B5BD9}"/>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3" name="Rectangle 32">
              <a:extLst>
                <a:ext uri="{FF2B5EF4-FFF2-40B4-BE49-F238E27FC236}">
                  <a16:creationId xmlns:a16="http://schemas.microsoft.com/office/drawing/2014/main" id="{36FF73E5-A4A3-47E5-B46C-DB2FFBC6A489}"/>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5" name="Rectangle 34">
              <a:extLst>
                <a:ext uri="{FF2B5EF4-FFF2-40B4-BE49-F238E27FC236}">
                  <a16:creationId xmlns:a16="http://schemas.microsoft.com/office/drawing/2014/main" id="{9EE64DB9-2987-48B5-8CA4-1C45E887A0AC}"/>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36" name="TextBox 35">
            <a:extLst>
              <a:ext uri="{FF2B5EF4-FFF2-40B4-BE49-F238E27FC236}">
                <a16:creationId xmlns:a16="http://schemas.microsoft.com/office/drawing/2014/main" id="{A1FD1507-4313-4AFD-AAAB-A0C694ED3EAE}"/>
              </a:ext>
            </a:extLst>
          </p:cNvPr>
          <p:cNvSpPr txBox="1"/>
          <p:nvPr/>
        </p:nvSpPr>
        <p:spPr>
          <a:xfrm>
            <a:off x="25499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sp>
        <p:nvSpPr>
          <p:cNvPr id="37" name="TextBox 36">
            <a:extLst>
              <a:ext uri="{FF2B5EF4-FFF2-40B4-BE49-F238E27FC236}">
                <a16:creationId xmlns:a16="http://schemas.microsoft.com/office/drawing/2014/main" id="{0530F947-25B2-4B1B-B61C-6E9BB4FBBF63}"/>
              </a:ext>
            </a:extLst>
          </p:cNvPr>
          <p:cNvSpPr txBox="1"/>
          <p:nvPr/>
        </p:nvSpPr>
        <p:spPr>
          <a:xfrm>
            <a:off x="5389439"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DR. JACKY</a:t>
            </a:r>
          </a:p>
        </p:txBody>
      </p:sp>
      <p:grpSp>
        <p:nvGrpSpPr>
          <p:cNvPr id="38" name="Group 37">
            <a:extLst>
              <a:ext uri="{FF2B5EF4-FFF2-40B4-BE49-F238E27FC236}">
                <a16:creationId xmlns:a16="http://schemas.microsoft.com/office/drawing/2014/main" id="{837A6992-DF00-41BD-A448-5D040E2399B0}"/>
              </a:ext>
            </a:extLst>
          </p:cNvPr>
          <p:cNvGrpSpPr/>
          <p:nvPr/>
        </p:nvGrpSpPr>
        <p:grpSpPr>
          <a:xfrm>
            <a:off x="5385801" y="5375202"/>
            <a:ext cx="1420398" cy="323165"/>
            <a:chOff x="1144779" y="5797835"/>
            <a:chExt cx="1420398" cy="323165"/>
          </a:xfrm>
        </p:grpSpPr>
        <p:sp>
          <p:nvSpPr>
            <p:cNvPr id="39" name="Rectangle 38">
              <a:extLst>
                <a:ext uri="{FF2B5EF4-FFF2-40B4-BE49-F238E27FC236}">
                  <a16:creationId xmlns:a16="http://schemas.microsoft.com/office/drawing/2014/main" id="{F99F63D1-C9F4-44C5-8F87-EEBEDFFB8EE0}"/>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0" name="Rectangle 39">
              <a:extLst>
                <a:ext uri="{FF2B5EF4-FFF2-40B4-BE49-F238E27FC236}">
                  <a16:creationId xmlns:a16="http://schemas.microsoft.com/office/drawing/2014/main" id="{670F1D16-36F3-49EF-9036-9BBBA7161127}"/>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1" name="Rectangle 40">
              <a:extLst>
                <a:ext uri="{FF2B5EF4-FFF2-40B4-BE49-F238E27FC236}">
                  <a16:creationId xmlns:a16="http://schemas.microsoft.com/office/drawing/2014/main" id="{2E9F127F-C455-4803-8853-C7A51E9A1113}"/>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2" name="Rectangle 41">
              <a:extLst>
                <a:ext uri="{FF2B5EF4-FFF2-40B4-BE49-F238E27FC236}">
                  <a16:creationId xmlns:a16="http://schemas.microsoft.com/office/drawing/2014/main" id="{3E75AFF5-CABA-499D-A393-7D640B912589}"/>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43" name="TextBox 42">
            <a:extLst>
              <a:ext uri="{FF2B5EF4-FFF2-40B4-BE49-F238E27FC236}">
                <a16:creationId xmlns:a16="http://schemas.microsoft.com/office/drawing/2014/main" id="{1B25EF5D-B2FD-4711-A1C6-BC2980D85F0C}"/>
              </a:ext>
            </a:extLst>
          </p:cNvPr>
          <p:cNvSpPr txBox="1"/>
          <p:nvPr/>
        </p:nvSpPr>
        <p:spPr>
          <a:xfrm>
            <a:off x="5655139"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sp>
        <p:nvSpPr>
          <p:cNvPr id="44" name="TextBox 43">
            <a:extLst>
              <a:ext uri="{FF2B5EF4-FFF2-40B4-BE49-F238E27FC236}">
                <a16:creationId xmlns:a16="http://schemas.microsoft.com/office/drawing/2014/main" id="{96179FB8-0D2F-4888-90F5-84F3031AFFF2}"/>
              </a:ext>
            </a:extLst>
          </p:cNvPr>
          <p:cNvSpPr txBox="1"/>
          <p:nvPr/>
        </p:nvSpPr>
        <p:spPr>
          <a:xfrm>
            <a:off x="84945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JHON HARY</a:t>
            </a:r>
          </a:p>
        </p:txBody>
      </p:sp>
      <p:grpSp>
        <p:nvGrpSpPr>
          <p:cNvPr id="45" name="Group 44">
            <a:extLst>
              <a:ext uri="{FF2B5EF4-FFF2-40B4-BE49-F238E27FC236}">
                <a16:creationId xmlns:a16="http://schemas.microsoft.com/office/drawing/2014/main" id="{5D60BF53-8D1F-4E91-BC0B-C57759831D59}"/>
              </a:ext>
            </a:extLst>
          </p:cNvPr>
          <p:cNvGrpSpPr/>
          <p:nvPr/>
        </p:nvGrpSpPr>
        <p:grpSpPr>
          <a:xfrm>
            <a:off x="8490952" y="5375202"/>
            <a:ext cx="1420398" cy="323165"/>
            <a:chOff x="1144779" y="5797835"/>
            <a:chExt cx="1420398" cy="323165"/>
          </a:xfrm>
        </p:grpSpPr>
        <p:sp>
          <p:nvSpPr>
            <p:cNvPr id="46" name="Rectangle 45">
              <a:extLst>
                <a:ext uri="{FF2B5EF4-FFF2-40B4-BE49-F238E27FC236}">
                  <a16:creationId xmlns:a16="http://schemas.microsoft.com/office/drawing/2014/main" id="{DB6DB0F9-4375-45C6-A9EA-402D2B4EC12D}"/>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7" name="Rectangle 46">
              <a:extLst>
                <a:ext uri="{FF2B5EF4-FFF2-40B4-BE49-F238E27FC236}">
                  <a16:creationId xmlns:a16="http://schemas.microsoft.com/office/drawing/2014/main" id="{9554991E-C874-47DB-849F-33394C46B939}"/>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8" name="Rectangle 47">
              <a:extLst>
                <a:ext uri="{FF2B5EF4-FFF2-40B4-BE49-F238E27FC236}">
                  <a16:creationId xmlns:a16="http://schemas.microsoft.com/office/drawing/2014/main" id="{F5C2F443-F3E2-4397-A898-B3A63086DE64}"/>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9" name="Rectangle 48">
              <a:extLst>
                <a:ext uri="{FF2B5EF4-FFF2-40B4-BE49-F238E27FC236}">
                  <a16:creationId xmlns:a16="http://schemas.microsoft.com/office/drawing/2014/main" id="{8B81E474-F3A4-4AE3-BC36-BC9B85C61704}"/>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50" name="TextBox 49">
            <a:extLst>
              <a:ext uri="{FF2B5EF4-FFF2-40B4-BE49-F238E27FC236}">
                <a16:creationId xmlns:a16="http://schemas.microsoft.com/office/drawing/2014/main" id="{CD534946-6892-4AAA-BE3A-E8EA349B2FBF}"/>
              </a:ext>
            </a:extLst>
          </p:cNvPr>
          <p:cNvSpPr txBox="1"/>
          <p:nvPr/>
        </p:nvSpPr>
        <p:spPr>
          <a:xfrm>
            <a:off x="87602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spTree>
    <p:extLst>
      <p:ext uri="{BB962C8B-B14F-4D97-AF65-F5344CB8AC3E}">
        <p14:creationId xmlns:p14="http://schemas.microsoft.com/office/powerpoint/2010/main" val="35656116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C60C0D2-9250-49F7-BC69-3348AC1C10A0}"/>
              </a:ext>
            </a:extLst>
          </p:cNvPr>
          <p:cNvGrpSpPr/>
          <p:nvPr/>
        </p:nvGrpSpPr>
        <p:grpSpPr>
          <a:xfrm>
            <a:off x="7450837" y="2103215"/>
            <a:ext cx="3834472" cy="3536256"/>
            <a:chOff x="6955537" y="1660872"/>
            <a:chExt cx="3834472" cy="3536256"/>
          </a:xfrm>
        </p:grpSpPr>
        <p:sp>
          <p:nvSpPr>
            <p:cNvPr id="14" name="TextBox 13">
              <a:extLst>
                <a:ext uri="{FF2B5EF4-FFF2-40B4-BE49-F238E27FC236}">
                  <a16:creationId xmlns:a16="http://schemas.microsoft.com/office/drawing/2014/main" id="{F3927995-F2AB-4F2A-87FF-293AF98FDFE7}"/>
                </a:ext>
              </a:extLst>
            </p:cNvPr>
            <p:cNvSpPr txBox="1"/>
            <p:nvPr/>
          </p:nvSpPr>
          <p:spPr>
            <a:xfrm>
              <a:off x="6955537" y="1660872"/>
              <a:ext cx="3834472" cy="1938992"/>
            </a:xfrm>
            <a:prstGeom prst="rect">
              <a:avLst/>
            </a:prstGeom>
            <a:noFill/>
          </p:spPr>
          <p:txBody>
            <a:bodyPr wrap="square" rtlCol="0">
              <a:spAutoFit/>
            </a:bodyPr>
            <a:lstStyle/>
            <a:p>
              <a:r>
                <a:rPr lang="en-US" sz="4000" b="1" dirty="0">
                  <a:solidFill>
                    <a:schemeClr val="tx1">
                      <a:lumMod val="50000"/>
                      <a:lumOff val="50000"/>
                    </a:schemeClr>
                  </a:solidFill>
                  <a:latin typeface="Montserrat Thin" panose="00000300000000000000" pitchFamily="50" charset="0"/>
                </a:rPr>
                <a:t>STORY</a:t>
              </a:r>
            </a:p>
            <a:p>
              <a:r>
                <a:rPr lang="en-US" sz="4000" b="1" dirty="0">
                  <a:solidFill>
                    <a:schemeClr val="accent3">
                      <a:lumMod val="60000"/>
                      <a:lumOff val="40000"/>
                    </a:schemeClr>
                  </a:solidFill>
                  <a:latin typeface="Montserrat Bold"/>
                </a:rPr>
                <a:t>ABOUT WHO</a:t>
              </a:r>
            </a:p>
            <a:p>
              <a:r>
                <a:rPr lang="en-US" sz="4000" b="1" dirty="0">
                  <a:latin typeface="Montserrat Thin" panose="00000300000000000000" pitchFamily="50" charset="0"/>
                </a:rPr>
                <a:t>WE ARE</a:t>
              </a:r>
            </a:p>
          </p:txBody>
        </p:sp>
        <p:sp>
          <p:nvSpPr>
            <p:cNvPr id="16" name="TextBox 15">
              <a:extLst>
                <a:ext uri="{FF2B5EF4-FFF2-40B4-BE49-F238E27FC236}">
                  <a16:creationId xmlns:a16="http://schemas.microsoft.com/office/drawing/2014/main" id="{91C08E87-8235-416E-8946-702B6DFE88A5}"/>
                </a:ext>
              </a:extLst>
            </p:cNvPr>
            <p:cNvSpPr txBox="1"/>
            <p:nvPr/>
          </p:nvSpPr>
          <p:spPr>
            <a:xfrm>
              <a:off x="6955537" y="4369337"/>
              <a:ext cx="3415130"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 text of the printing and typesetting industry. lorem the industry's standard dummy text ever</a:t>
              </a:r>
              <a:endParaRPr lang="en-US" sz="1000" i="1" spc="300" dirty="0">
                <a:latin typeface="Montserrat Light" panose="00000400000000000000" pitchFamily="50" charset="0"/>
                <a:ea typeface="PT Sans" panose="020B0503020203020204" pitchFamily="34" charset="0"/>
              </a:endParaRPr>
            </a:p>
          </p:txBody>
        </p:sp>
      </p:grpSp>
      <p:pic>
        <p:nvPicPr>
          <p:cNvPr id="19" name="Picture Placeholder 18">
            <a:extLst>
              <a:ext uri="{FF2B5EF4-FFF2-40B4-BE49-F238E27FC236}">
                <a16:creationId xmlns:a16="http://schemas.microsoft.com/office/drawing/2014/main" id="{16EE6BE1-70B1-4D1A-85DD-AE4E7C5EBF5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5730" r="25730"/>
          <a:stretch>
            <a:fillRect/>
          </a:stretch>
        </p:blipFill>
        <p:spPr/>
      </p:pic>
      <p:pic>
        <p:nvPicPr>
          <p:cNvPr id="29" name="Picture Placeholder 28">
            <a:extLst>
              <a:ext uri="{FF2B5EF4-FFF2-40B4-BE49-F238E27FC236}">
                <a16:creationId xmlns:a16="http://schemas.microsoft.com/office/drawing/2014/main" id="{47A9231C-A36F-4C78-AEDE-4D93AA5CED2C}"/>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5960" t="136" r="2768" b="-136"/>
          <a:stretch/>
        </p:blipFill>
        <p:spPr>
          <a:xfrm>
            <a:off x="0" y="4108"/>
            <a:ext cx="3217164" cy="3009900"/>
          </a:xfrm>
        </p:spPr>
      </p:pic>
      <p:sp>
        <p:nvSpPr>
          <p:cNvPr id="20" name="Rectangle 19">
            <a:extLst>
              <a:ext uri="{FF2B5EF4-FFF2-40B4-BE49-F238E27FC236}">
                <a16:creationId xmlns:a16="http://schemas.microsoft.com/office/drawing/2014/main" id="{F0A401CB-F6E6-497C-9F24-EC15A9EB84A4}"/>
              </a:ext>
            </a:extLst>
          </p:cNvPr>
          <p:cNvSpPr/>
          <p:nvPr/>
        </p:nvSpPr>
        <p:spPr>
          <a:xfrm>
            <a:off x="3467100" y="1217858"/>
            <a:ext cx="3217164" cy="4420942"/>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Placeholder 23">
            <a:extLst>
              <a:ext uri="{FF2B5EF4-FFF2-40B4-BE49-F238E27FC236}">
                <a16:creationId xmlns:a16="http://schemas.microsoft.com/office/drawing/2014/main" id="{DB5A35AD-0C8A-4B7A-9F37-7DE7A23800F1}"/>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3195" r="13195"/>
          <a:stretch>
            <a:fillRect/>
          </a:stretch>
        </p:blipFill>
        <p:spPr>
          <a:xfrm>
            <a:off x="0" y="3277485"/>
            <a:ext cx="3217164" cy="2361986"/>
          </a:xfrm>
        </p:spPr>
      </p:pic>
      <p:sp>
        <p:nvSpPr>
          <p:cNvPr id="25" name="Rectangle 24">
            <a:extLst>
              <a:ext uri="{FF2B5EF4-FFF2-40B4-BE49-F238E27FC236}">
                <a16:creationId xmlns:a16="http://schemas.microsoft.com/office/drawing/2014/main" id="{4CC387DC-FC3A-45C8-B172-58625D26AE12}"/>
              </a:ext>
            </a:extLst>
          </p:cNvPr>
          <p:cNvSpPr/>
          <p:nvPr/>
        </p:nvSpPr>
        <p:spPr>
          <a:xfrm>
            <a:off x="0" y="3276814"/>
            <a:ext cx="3217164" cy="2361986"/>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2E12FC5-B0E1-4318-A45E-F821706BE22D}"/>
              </a:ext>
            </a:extLst>
          </p:cNvPr>
          <p:cNvSpPr/>
          <p:nvPr/>
        </p:nvSpPr>
        <p:spPr>
          <a:xfrm>
            <a:off x="3217164" y="3276814"/>
            <a:ext cx="249936" cy="23619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2360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AEC41C-C5CE-49E1-89B1-FE8F3373E3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4B904199-1C0D-43FF-BA96-945DED9F6D78}"/>
              </a:ext>
            </a:extLst>
          </p:cNvPr>
          <p:cNvSpPr/>
          <p:nvPr/>
        </p:nvSpPr>
        <p:spPr>
          <a:xfrm>
            <a:off x="3554627" y="2310714"/>
            <a:ext cx="5082746" cy="22365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40E9D17D-FD75-478A-89B3-C58F5274A97D}"/>
              </a:ext>
            </a:extLst>
          </p:cNvPr>
          <p:cNvGrpSpPr/>
          <p:nvPr/>
        </p:nvGrpSpPr>
        <p:grpSpPr>
          <a:xfrm>
            <a:off x="4409950" y="2796257"/>
            <a:ext cx="3372099" cy="1265485"/>
            <a:chOff x="4000500" y="2613392"/>
            <a:chExt cx="3372099" cy="1265485"/>
          </a:xfrm>
        </p:grpSpPr>
        <p:sp>
          <p:nvSpPr>
            <p:cNvPr id="20" name="TextBox 19">
              <a:extLst>
                <a:ext uri="{FF2B5EF4-FFF2-40B4-BE49-F238E27FC236}">
                  <a16:creationId xmlns:a16="http://schemas.microsoft.com/office/drawing/2014/main" id="{4BE45E32-3516-4559-BC3E-6F45D534A456}"/>
                </a:ext>
              </a:extLst>
            </p:cNvPr>
            <p:cNvSpPr txBox="1"/>
            <p:nvPr/>
          </p:nvSpPr>
          <p:spPr>
            <a:xfrm>
              <a:off x="4107906" y="3648045"/>
              <a:ext cx="3264693" cy="230832"/>
            </a:xfrm>
            <a:prstGeom prst="rect">
              <a:avLst/>
            </a:prstGeom>
            <a:noFill/>
          </p:spPr>
          <p:txBody>
            <a:bodyPr wrap="square" rtlCol="0">
              <a:spAutoFit/>
            </a:bodyPr>
            <a:lstStyle/>
            <a:p>
              <a:r>
                <a:rPr lang="en-US" sz="900" b="1" spc="300" dirty="0">
                  <a:solidFill>
                    <a:schemeClr val="bg1"/>
                  </a:solidFill>
                  <a:latin typeface="Montserrat "/>
                </a:rPr>
                <a:t>CREATIVE PRESENTATION</a:t>
              </a:r>
            </a:p>
          </p:txBody>
        </p:sp>
        <p:sp>
          <p:nvSpPr>
            <p:cNvPr id="21" name="TextBox 20">
              <a:extLst>
                <a:ext uri="{FF2B5EF4-FFF2-40B4-BE49-F238E27FC236}">
                  <a16:creationId xmlns:a16="http://schemas.microsoft.com/office/drawing/2014/main" id="{6F97A76E-1E2C-427A-AB40-FE751C81C6E5}"/>
                </a:ext>
              </a:extLst>
            </p:cNvPr>
            <p:cNvSpPr txBox="1"/>
            <p:nvPr/>
          </p:nvSpPr>
          <p:spPr>
            <a:xfrm>
              <a:off x="4000500" y="2613392"/>
              <a:ext cx="3264693" cy="1092607"/>
            </a:xfrm>
            <a:prstGeom prst="rect">
              <a:avLst/>
            </a:prstGeom>
            <a:noFill/>
          </p:spPr>
          <p:txBody>
            <a:bodyPr wrap="square" rtlCol="0">
              <a:spAutoFit/>
            </a:bodyPr>
            <a:lstStyle/>
            <a:p>
              <a:r>
                <a:rPr lang="en-US" sz="6500" b="1" dirty="0">
                  <a:solidFill>
                    <a:schemeClr val="bg1"/>
                  </a:solidFill>
                  <a:latin typeface="Montserrat Thin" panose="00000300000000000000" pitchFamily="50" charset="0"/>
                </a:rPr>
                <a:t>CLEAN</a:t>
              </a:r>
            </a:p>
          </p:txBody>
        </p:sp>
      </p:grpSp>
    </p:spTree>
    <p:extLst>
      <p:ext uri="{BB962C8B-B14F-4D97-AF65-F5344CB8AC3E}">
        <p14:creationId xmlns:p14="http://schemas.microsoft.com/office/powerpoint/2010/main" val="38626070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770D400-0FF8-4C46-9520-A2CD9FC08BD7}"/>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18193" t="10795" r="957" b="13928"/>
          <a:stretch/>
        </p:blipFill>
        <p:spPr>
          <a:xfrm>
            <a:off x="0" y="2353152"/>
            <a:ext cx="3217160" cy="4504848"/>
          </a:xfrm>
        </p:spPr>
      </p:pic>
      <p:pic>
        <p:nvPicPr>
          <p:cNvPr id="23" name="Picture Placeholder 22">
            <a:extLst>
              <a:ext uri="{FF2B5EF4-FFF2-40B4-BE49-F238E27FC236}">
                <a16:creationId xmlns:a16="http://schemas.microsoft.com/office/drawing/2014/main" id="{E29A3AAB-43F2-4766-B191-651FCB3C960C}"/>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37934" r="5172"/>
          <a:stretch/>
        </p:blipFill>
        <p:spPr>
          <a:xfrm>
            <a:off x="3467099" y="2353152"/>
            <a:ext cx="3105151" cy="3638408"/>
          </a:xfrm>
        </p:spPr>
      </p:pic>
      <p:grpSp>
        <p:nvGrpSpPr>
          <p:cNvPr id="10" name="Group 9">
            <a:extLst>
              <a:ext uri="{FF2B5EF4-FFF2-40B4-BE49-F238E27FC236}">
                <a16:creationId xmlns:a16="http://schemas.microsoft.com/office/drawing/2014/main" id="{9C60C0D2-9250-49F7-BC69-3348AC1C10A0}"/>
              </a:ext>
            </a:extLst>
          </p:cNvPr>
          <p:cNvGrpSpPr/>
          <p:nvPr/>
        </p:nvGrpSpPr>
        <p:grpSpPr>
          <a:xfrm>
            <a:off x="7279387" y="1918047"/>
            <a:ext cx="3834472" cy="3021906"/>
            <a:chOff x="6955537" y="1660872"/>
            <a:chExt cx="3834472" cy="3021906"/>
          </a:xfrm>
        </p:grpSpPr>
        <p:sp>
          <p:nvSpPr>
            <p:cNvPr id="14" name="TextBox 13">
              <a:extLst>
                <a:ext uri="{FF2B5EF4-FFF2-40B4-BE49-F238E27FC236}">
                  <a16:creationId xmlns:a16="http://schemas.microsoft.com/office/drawing/2014/main" id="{F3927995-F2AB-4F2A-87FF-293AF98FDFE7}"/>
                </a:ext>
              </a:extLst>
            </p:cNvPr>
            <p:cNvSpPr txBox="1"/>
            <p:nvPr/>
          </p:nvSpPr>
          <p:spPr>
            <a:xfrm>
              <a:off x="6955537" y="1660872"/>
              <a:ext cx="3834472" cy="1938992"/>
            </a:xfrm>
            <a:prstGeom prst="rect">
              <a:avLst/>
            </a:prstGeom>
            <a:noFill/>
          </p:spPr>
          <p:txBody>
            <a:bodyPr wrap="square" rtlCol="0">
              <a:spAutoFit/>
            </a:bodyPr>
            <a:lstStyle/>
            <a:p>
              <a:r>
                <a:rPr lang="en-US" sz="4000" b="1" dirty="0">
                  <a:solidFill>
                    <a:schemeClr val="tx1">
                      <a:lumMod val="50000"/>
                      <a:lumOff val="50000"/>
                    </a:schemeClr>
                  </a:solidFill>
                  <a:latin typeface="Montserrat Thin" panose="00000300000000000000" pitchFamily="50" charset="0"/>
                </a:rPr>
                <a:t>STORY</a:t>
              </a:r>
            </a:p>
            <a:p>
              <a:r>
                <a:rPr lang="en-US" sz="4000" b="1" dirty="0">
                  <a:solidFill>
                    <a:schemeClr val="accent3">
                      <a:lumMod val="60000"/>
                      <a:lumOff val="40000"/>
                    </a:schemeClr>
                  </a:solidFill>
                  <a:latin typeface="Montserrat Bold"/>
                </a:rPr>
                <a:t>ABOUT WHO</a:t>
              </a:r>
            </a:p>
            <a:p>
              <a:r>
                <a:rPr lang="en-US" sz="4000" b="1" dirty="0">
                  <a:latin typeface="Montserrat Thin" panose="00000300000000000000" pitchFamily="50" charset="0"/>
                </a:rPr>
                <a:t>WE ARE</a:t>
              </a:r>
            </a:p>
          </p:txBody>
        </p:sp>
        <p:sp>
          <p:nvSpPr>
            <p:cNvPr id="16" name="TextBox 15">
              <a:extLst>
                <a:ext uri="{FF2B5EF4-FFF2-40B4-BE49-F238E27FC236}">
                  <a16:creationId xmlns:a16="http://schemas.microsoft.com/office/drawing/2014/main" id="{91C08E87-8235-416E-8946-702B6DFE88A5}"/>
                </a:ext>
              </a:extLst>
            </p:cNvPr>
            <p:cNvSpPr txBox="1"/>
            <p:nvPr/>
          </p:nvSpPr>
          <p:spPr>
            <a:xfrm>
              <a:off x="6955537" y="3854987"/>
              <a:ext cx="3415130"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 text of the printing and typesetting industry. lorem the industry's standard dummy text ever</a:t>
              </a:r>
              <a:endParaRPr lang="en-US" sz="1000" i="1" spc="300" dirty="0">
                <a:latin typeface="Montserrat Light" panose="00000400000000000000" pitchFamily="50" charset="0"/>
                <a:ea typeface="PT Sans" panose="020B0503020203020204" pitchFamily="34" charset="0"/>
              </a:endParaRPr>
            </a:p>
          </p:txBody>
        </p:sp>
      </p:grpSp>
      <p:pic>
        <p:nvPicPr>
          <p:cNvPr id="18" name="Picture Placeholder 17">
            <a:extLst>
              <a:ext uri="{FF2B5EF4-FFF2-40B4-BE49-F238E27FC236}">
                <a16:creationId xmlns:a16="http://schemas.microsoft.com/office/drawing/2014/main" id="{08F7EA2E-437D-4A33-A0A4-A6EE7E8EFC3B}"/>
              </a:ext>
            </a:extLst>
          </p:cNvPr>
          <p:cNvPicPr>
            <a:picLocks noGrp="1" noChangeAspect="1"/>
          </p:cNvPicPr>
          <p:nvPr>
            <p:ph type="pic" sz="quarter" idx="15"/>
          </p:nvPr>
        </p:nvPicPr>
        <p:blipFill rotWithShape="1">
          <a:blip r:embed="rId4">
            <a:extLst>
              <a:ext uri="{28A0092B-C50C-407E-A947-70E740481C1C}">
                <a14:useLocalDpi xmlns:a14="http://schemas.microsoft.com/office/drawing/2010/main" val="0"/>
              </a:ext>
            </a:extLst>
          </a:blip>
          <a:srcRect b="9679"/>
          <a:stretch/>
        </p:blipFill>
        <p:spPr>
          <a:xfrm>
            <a:off x="3467099" y="0"/>
            <a:ext cx="3105151" cy="2103215"/>
          </a:xfrm>
        </p:spPr>
      </p:pic>
      <p:sp>
        <p:nvSpPr>
          <p:cNvPr id="21" name="Rectangle 20">
            <a:extLst>
              <a:ext uri="{FF2B5EF4-FFF2-40B4-BE49-F238E27FC236}">
                <a16:creationId xmlns:a16="http://schemas.microsoft.com/office/drawing/2014/main" id="{CF57103C-AB66-4175-A978-4A2E060F1CD8}"/>
              </a:ext>
            </a:extLst>
          </p:cNvPr>
          <p:cNvSpPr/>
          <p:nvPr/>
        </p:nvSpPr>
        <p:spPr>
          <a:xfrm>
            <a:off x="3467099" y="0"/>
            <a:ext cx="3105150" cy="2103215"/>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6449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99F72F-C9C3-4068-8413-E9DACB111DF4}"/>
              </a:ext>
            </a:extLst>
          </p:cNvPr>
          <p:cNvGrpSpPr/>
          <p:nvPr/>
        </p:nvGrpSpPr>
        <p:grpSpPr>
          <a:xfrm rot="5400000">
            <a:off x="5463258" y="1333500"/>
            <a:ext cx="1265485" cy="4191000"/>
            <a:chOff x="8155295" y="1333500"/>
            <a:chExt cx="1265485" cy="4191000"/>
          </a:xfrm>
        </p:grpSpPr>
        <p:sp>
          <p:nvSpPr>
            <p:cNvPr id="9" name="TextBox 8">
              <a:extLst>
                <a:ext uri="{FF2B5EF4-FFF2-40B4-BE49-F238E27FC236}">
                  <a16:creationId xmlns:a16="http://schemas.microsoft.com/office/drawing/2014/main" id="{EB417A5D-B9F9-4D3F-86FB-387F0AFD27AA}"/>
                </a:ext>
              </a:extLst>
            </p:cNvPr>
            <p:cNvSpPr txBox="1"/>
            <p:nvPr/>
          </p:nvSpPr>
          <p:spPr>
            <a:xfrm rot="16200000">
              <a:off x="7673017" y="3313583"/>
              <a:ext cx="3264693" cy="230832"/>
            </a:xfrm>
            <a:prstGeom prst="rect">
              <a:avLst/>
            </a:prstGeom>
            <a:noFill/>
          </p:spPr>
          <p:txBody>
            <a:bodyPr wrap="square" rtlCol="0">
              <a:spAutoFit/>
            </a:bodyPr>
            <a:lstStyle/>
            <a:p>
              <a:pPr algn="ctr"/>
              <a:r>
                <a:rPr lang="en-US" sz="900" b="1" spc="300" dirty="0">
                  <a:solidFill>
                    <a:schemeClr val="tx1">
                      <a:lumMod val="50000"/>
                      <a:lumOff val="50000"/>
                    </a:schemeClr>
                  </a:solidFill>
                  <a:latin typeface="Montserrat "/>
                </a:rPr>
                <a:t>CREATIVE PRESENTATION</a:t>
              </a:r>
            </a:p>
          </p:txBody>
        </p:sp>
        <p:sp>
          <p:nvSpPr>
            <p:cNvPr id="10" name="TextBox 9">
              <a:extLst>
                <a:ext uri="{FF2B5EF4-FFF2-40B4-BE49-F238E27FC236}">
                  <a16:creationId xmlns:a16="http://schemas.microsoft.com/office/drawing/2014/main" id="{8B73565D-B032-4D7D-B962-226567B087AD}"/>
                </a:ext>
              </a:extLst>
            </p:cNvPr>
            <p:cNvSpPr txBox="1"/>
            <p:nvPr/>
          </p:nvSpPr>
          <p:spPr>
            <a:xfrm rot="16200000">
              <a:off x="6606099" y="2882696"/>
              <a:ext cx="4191000" cy="1092607"/>
            </a:xfrm>
            <a:prstGeom prst="rect">
              <a:avLst/>
            </a:prstGeom>
            <a:noFill/>
          </p:spPr>
          <p:txBody>
            <a:bodyPr wrap="square" rtlCol="0">
              <a:spAutoFit/>
            </a:bodyPr>
            <a:lstStyle/>
            <a:p>
              <a:pPr algn="ctr"/>
              <a:r>
                <a:rPr lang="en-US" sz="6500" b="1" dirty="0">
                  <a:latin typeface="Montserrat Thin" panose="00000300000000000000" pitchFamily="50" charset="0"/>
                </a:rPr>
                <a:t>THE END</a:t>
              </a:r>
            </a:p>
          </p:txBody>
        </p:sp>
      </p:grpSp>
    </p:spTree>
    <p:extLst>
      <p:ext uri="{BB962C8B-B14F-4D97-AF65-F5344CB8AC3E}">
        <p14:creationId xmlns:p14="http://schemas.microsoft.com/office/powerpoint/2010/main" val="1433300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674E53F6-0593-415F-A257-F5E63E239F2E}"/>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9863" b="9863"/>
          <a:stretch>
            <a:fillRect/>
          </a:stretch>
        </p:blipFill>
        <p:spPr/>
      </p:pic>
      <p:grpSp>
        <p:nvGrpSpPr>
          <p:cNvPr id="19" name="Group 18">
            <a:extLst>
              <a:ext uri="{FF2B5EF4-FFF2-40B4-BE49-F238E27FC236}">
                <a16:creationId xmlns:a16="http://schemas.microsoft.com/office/drawing/2014/main" id="{B338EFF1-5E74-4699-8FFC-2BA77479BBE6}"/>
              </a:ext>
            </a:extLst>
          </p:cNvPr>
          <p:cNvGrpSpPr/>
          <p:nvPr/>
        </p:nvGrpSpPr>
        <p:grpSpPr>
          <a:xfrm>
            <a:off x="1518814" y="3890031"/>
            <a:ext cx="3214189" cy="1555665"/>
            <a:chOff x="1662611" y="1976313"/>
            <a:chExt cx="3214189" cy="1555665"/>
          </a:xfrm>
        </p:grpSpPr>
        <p:sp>
          <p:nvSpPr>
            <p:cNvPr id="20" name="TextBox 19">
              <a:extLst>
                <a:ext uri="{FF2B5EF4-FFF2-40B4-BE49-F238E27FC236}">
                  <a16:creationId xmlns:a16="http://schemas.microsoft.com/office/drawing/2014/main" id="{FF50A57F-7E52-4E4E-A142-859D78C2E1FD}"/>
                </a:ext>
              </a:extLst>
            </p:cNvPr>
            <p:cNvSpPr txBox="1"/>
            <p:nvPr/>
          </p:nvSpPr>
          <p:spPr>
            <a:xfrm>
              <a:off x="1662611" y="1976313"/>
              <a:ext cx="2471239" cy="553998"/>
            </a:xfrm>
            <a:prstGeom prst="rect">
              <a:avLst/>
            </a:prstGeom>
            <a:noFill/>
          </p:spPr>
          <p:txBody>
            <a:bodyPr wrap="square" rtlCol="0">
              <a:spAutoFit/>
            </a:bodyPr>
            <a:lstStyle/>
            <a:p>
              <a:r>
                <a:rPr lang="en-US" sz="3000" b="1" dirty="0">
                  <a:solidFill>
                    <a:schemeClr val="bg1"/>
                  </a:solidFill>
                  <a:latin typeface="Montserrat Thin" panose="00000300000000000000" pitchFamily="50" charset="0"/>
                </a:rPr>
                <a:t>WELCOME</a:t>
              </a:r>
            </a:p>
          </p:txBody>
        </p:sp>
        <p:sp>
          <p:nvSpPr>
            <p:cNvPr id="21" name="TextBox 20">
              <a:extLst>
                <a:ext uri="{FF2B5EF4-FFF2-40B4-BE49-F238E27FC236}">
                  <a16:creationId xmlns:a16="http://schemas.microsoft.com/office/drawing/2014/main" id="{CF893C4C-07C4-4532-B1CE-A58662AAA4B4}"/>
                </a:ext>
              </a:extLst>
            </p:cNvPr>
            <p:cNvSpPr txBox="1"/>
            <p:nvPr/>
          </p:nvSpPr>
          <p:spPr>
            <a:xfrm>
              <a:off x="1662611" y="2704187"/>
              <a:ext cx="3214189" cy="827791"/>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grpSp>
    </p:spTree>
    <p:extLst>
      <p:ext uri="{BB962C8B-B14F-4D97-AF65-F5344CB8AC3E}">
        <p14:creationId xmlns:p14="http://schemas.microsoft.com/office/powerpoint/2010/main" val="3621022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6C985A35-48D7-48C6-9E34-B2DA5B0F42E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22791" r="22791"/>
          <a:stretch>
            <a:fillRect/>
          </a:stretch>
        </p:blipFill>
        <p:spPr/>
      </p:pic>
      <p:grpSp>
        <p:nvGrpSpPr>
          <p:cNvPr id="17" name="Group 16">
            <a:extLst>
              <a:ext uri="{FF2B5EF4-FFF2-40B4-BE49-F238E27FC236}">
                <a16:creationId xmlns:a16="http://schemas.microsoft.com/office/drawing/2014/main" id="{ABE7DC15-9DDF-48C3-A7C8-288C77BFE9E7}"/>
              </a:ext>
            </a:extLst>
          </p:cNvPr>
          <p:cNvGrpSpPr/>
          <p:nvPr/>
        </p:nvGrpSpPr>
        <p:grpSpPr>
          <a:xfrm>
            <a:off x="9544052" y="2101304"/>
            <a:ext cx="1828798" cy="2655391"/>
            <a:chOff x="6948070" y="2714625"/>
            <a:chExt cx="1828798" cy="2655391"/>
          </a:xfrm>
        </p:grpSpPr>
        <p:sp>
          <p:nvSpPr>
            <p:cNvPr id="18" name="TextBox 17">
              <a:extLst>
                <a:ext uri="{FF2B5EF4-FFF2-40B4-BE49-F238E27FC236}">
                  <a16:creationId xmlns:a16="http://schemas.microsoft.com/office/drawing/2014/main" id="{9663307B-73EE-44E7-8D87-3F957AAA086E}"/>
                </a:ext>
              </a:extLst>
            </p:cNvPr>
            <p:cNvSpPr txBox="1"/>
            <p:nvPr/>
          </p:nvSpPr>
          <p:spPr>
            <a:xfrm>
              <a:off x="6948071" y="3772784"/>
              <a:ext cx="1828797" cy="1597232"/>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 text of the printing and typesetting industry. lorem the industry's standard dummy text ever</a:t>
              </a:r>
              <a:endParaRPr lang="en-US" sz="1000" i="1" spc="300" dirty="0">
                <a:latin typeface="Montserrat Light" panose="00000400000000000000" pitchFamily="50" charset="0"/>
                <a:ea typeface="PT Sans" panose="020B0503020203020204" pitchFamily="34" charset="0"/>
              </a:endParaRPr>
            </a:p>
          </p:txBody>
        </p:sp>
        <p:sp>
          <p:nvSpPr>
            <p:cNvPr id="19" name="TextBox 18">
              <a:extLst>
                <a:ext uri="{FF2B5EF4-FFF2-40B4-BE49-F238E27FC236}">
                  <a16:creationId xmlns:a16="http://schemas.microsoft.com/office/drawing/2014/main" id="{C29ACA00-005F-484F-A5BE-68417B1EF2BB}"/>
                </a:ext>
              </a:extLst>
            </p:cNvPr>
            <p:cNvSpPr txBox="1"/>
            <p:nvPr/>
          </p:nvSpPr>
          <p:spPr>
            <a:xfrm>
              <a:off x="6948070" y="2714625"/>
              <a:ext cx="1476375" cy="400110"/>
            </a:xfrm>
            <a:prstGeom prst="rect">
              <a:avLst/>
            </a:prstGeom>
            <a:noFill/>
          </p:spPr>
          <p:txBody>
            <a:bodyPr wrap="square" rtlCol="0">
              <a:spAutoFit/>
            </a:bodyPr>
            <a:lstStyle/>
            <a:p>
              <a:r>
                <a:rPr lang="en-US" sz="2000" dirty="0">
                  <a:latin typeface="Montserrat "/>
                </a:rPr>
                <a:t>About</a:t>
              </a:r>
            </a:p>
          </p:txBody>
        </p:sp>
      </p:grpSp>
      <p:sp>
        <p:nvSpPr>
          <p:cNvPr id="6" name="TextBox 5">
            <a:extLst>
              <a:ext uri="{FF2B5EF4-FFF2-40B4-BE49-F238E27FC236}">
                <a16:creationId xmlns:a16="http://schemas.microsoft.com/office/drawing/2014/main" id="{0AE4AF2F-AA3A-4193-A7CE-DABF04BEB398}"/>
              </a:ext>
            </a:extLst>
          </p:cNvPr>
          <p:cNvSpPr txBox="1"/>
          <p:nvPr/>
        </p:nvSpPr>
        <p:spPr>
          <a:xfrm rot="16200000">
            <a:off x="286520" y="3151205"/>
            <a:ext cx="2324104" cy="553998"/>
          </a:xfrm>
          <a:prstGeom prst="rect">
            <a:avLst/>
          </a:prstGeom>
          <a:noFill/>
        </p:spPr>
        <p:txBody>
          <a:bodyPr wrap="square" rtlCol="0">
            <a:spAutoFit/>
          </a:bodyPr>
          <a:lstStyle/>
          <a:p>
            <a:pPr algn="ctr"/>
            <a:r>
              <a:rPr lang="en-US" sz="3000" dirty="0" err="1">
                <a:latin typeface="Montserrat "/>
              </a:rPr>
              <a:t>Shopnil</a:t>
            </a:r>
            <a:endParaRPr lang="en-US" sz="3000" dirty="0">
              <a:latin typeface="Montserrat "/>
            </a:endParaRPr>
          </a:p>
        </p:txBody>
      </p:sp>
    </p:spTree>
    <p:extLst>
      <p:ext uri="{BB962C8B-B14F-4D97-AF65-F5344CB8AC3E}">
        <p14:creationId xmlns:p14="http://schemas.microsoft.com/office/powerpoint/2010/main" val="1111672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E02E72E1-963E-4EF3-9B3B-659C04A1069C}"/>
              </a:ext>
            </a:extLst>
          </p:cNvPr>
          <p:cNvPicPr>
            <a:picLocks noGrp="1" noChangeAspect="1"/>
          </p:cNvPicPr>
          <p:nvPr>
            <p:ph type="pic" sz="quarter" idx="18"/>
          </p:nvPr>
        </p:nvPicPr>
        <p:blipFill>
          <a:blip r:embed="rId2">
            <a:grayscl/>
            <a:extLst>
              <a:ext uri="{28A0092B-C50C-407E-A947-70E740481C1C}">
                <a14:useLocalDpi xmlns:a14="http://schemas.microsoft.com/office/drawing/2010/main" val="0"/>
              </a:ext>
            </a:extLst>
          </a:blip>
          <a:srcRect l="18083" r="18083"/>
          <a:stretch>
            <a:fillRect/>
          </a:stretch>
        </p:blipFill>
        <p:spPr/>
      </p:pic>
      <p:sp>
        <p:nvSpPr>
          <p:cNvPr id="23" name="Rectangle 22">
            <a:extLst>
              <a:ext uri="{FF2B5EF4-FFF2-40B4-BE49-F238E27FC236}">
                <a16:creationId xmlns:a16="http://schemas.microsoft.com/office/drawing/2014/main" id="{334746D8-CBF9-402A-BE45-919B35A58FC8}"/>
              </a:ext>
            </a:extLst>
          </p:cNvPr>
          <p:cNvSpPr/>
          <p:nvPr/>
        </p:nvSpPr>
        <p:spPr>
          <a:xfrm>
            <a:off x="514348" y="514347"/>
            <a:ext cx="5581652" cy="5829303"/>
          </a:xfrm>
          <a:prstGeom prst="rect">
            <a:avLst/>
          </a:prstGeom>
          <a:gradFill>
            <a:gsLst>
              <a:gs pos="0">
                <a:schemeClr val="accent3">
                  <a:alpha val="89000"/>
                </a:schemeClr>
              </a:gs>
              <a:gs pos="100000">
                <a:schemeClr val="accent2">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B2BC3BB5-2316-4F91-B7DC-491E65992B21}"/>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906" b="1906"/>
          <a:stretch>
            <a:fillRect/>
          </a:stretch>
        </p:blipFill>
        <p:spPr/>
      </p:pic>
      <p:sp>
        <p:nvSpPr>
          <p:cNvPr id="7" name="Rectangle 6">
            <a:extLst>
              <a:ext uri="{FF2B5EF4-FFF2-40B4-BE49-F238E27FC236}">
                <a16:creationId xmlns:a16="http://schemas.microsoft.com/office/drawing/2014/main" id="{B4FE4C4D-EEAF-4A13-8302-72B3C4741261}"/>
              </a:ext>
            </a:extLst>
          </p:cNvPr>
          <p:cNvSpPr/>
          <p:nvPr/>
        </p:nvSpPr>
        <p:spPr>
          <a:xfrm>
            <a:off x="4305300" y="1705818"/>
            <a:ext cx="3581395" cy="3446361"/>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435528B2-20F6-412C-B94A-ADA188440851}"/>
              </a:ext>
            </a:extLst>
          </p:cNvPr>
          <p:cNvGrpSpPr/>
          <p:nvPr/>
        </p:nvGrpSpPr>
        <p:grpSpPr>
          <a:xfrm>
            <a:off x="2132825" y="2101302"/>
            <a:ext cx="8354654" cy="2655391"/>
            <a:chOff x="422214" y="2714625"/>
            <a:chExt cx="8354654" cy="2655391"/>
          </a:xfrm>
        </p:grpSpPr>
        <p:sp>
          <p:nvSpPr>
            <p:cNvPr id="15" name="TextBox 14">
              <a:extLst>
                <a:ext uri="{FF2B5EF4-FFF2-40B4-BE49-F238E27FC236}">
                  <a16:creationId xmlns:a16="http://schemas.microsoft.com/office/drawing/2014/main" id="{7CCE4A3D-05E0-40ED-96E5-947EF4AA8D7D}"/>
                </a:ext>
              </a:extLst>
            </p:cNvPr>
            <p:cNvSpPr txBox="1"/>
            <p:nvPr/>
          </p:nvSpPr>
          <p:spPr>
            <a:xfrm>
              <a:off x="6948071" y="3772784"/>
              <a:ext cx="1828797" cy="1597232"/>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 text of the printing and typesetting industry. lorem the industry's standard dummy text ever</a:t>
              </a:r>
              <a:endParaRPr lang="en-US" sz="1000" i="1" spc="300" dirty="0">
                <a:latin typeface="Montserrat Light" panose="00000400000000000000" pitchFamily="50" charset="0"/>
                <a:ea typeface="PT Sans" panose="020B0503020203020204" pitchFamily="34" charset="0"/>
              </a:endParaRPr>
            </a:p>
          </p:txBody>
        </p:sp>
        <p:sp>
          <p:nvSpPr>
            <p:cNvPr id="16" name="TextBox 15">
              <a:extLst>
                <a:ext uri="{FF2B5EF4-FFF2-40B4-BE49-F238E27FC236}">
                  <a16:creationId xmlns:a16="http://schemas.microsoft.com/office/drawing/2014/main" id="{CF62FCF2-5CF1-4149-BC23-49FFE7C803A2}"/>
                </a:ext>
              </a:extLst>
            </p:cNvPr>
            <p:cNvSpPr txBox="1"/>
            <p:nvPr/>
          </p:nvSpPr>
          <p:spPr>
            <a:xfrm>
              <a:off x="6948070" y="2714625"/>
              <a:ext cx="1476375" cy="400110"/>
            </a:xfrm>
            <a:prstGeom prst="rect">
              <a:avLst/>
            </a:prstGeom>
            <a:noFill/>
          </p:spPr>
          <p:txBody>
            <a:bodyPr wrap="square" rtlCol="0">
              <a:spAutoFit/>
            </a:bodyPr>
            <a:lstStyle/>
            <a:p>
              <a:r>
                <a:rPr lang="en-US" sz="2000" dirty="0">
                  <a:latin typeface="Montserrat "/>
                </a:rPr>
                <a:t>About</a:t>
              </a:r>
            </a:p>
          </p:txBody>
        </p:sp>
        <p:sp>
          <p:nvSpPr>
            <p:cNvPr id="26" name="TextBox 25">
              <a:extLst>
                <a:ext uri="{FF2B5EF4-FFF2-40B4-BE49-F238E27FC236}">
                  <a16:creationId xmlns:a16="http://schemas.microsoft.com/office/drawing/2014/main" id="{AAA5A7AC-6E42-45DF-8D6C-3B1EABA330FC}"/>
                </a:ext>
              </a:extLst>
            </p:cNvPr>
            <p:cNvSpPr txBox="1"/>
            <p:nvPr/>
          </p:nvSpPr>
          <p:spPr>
            <a:xfrm rot="16200000">
              <a:off x="-462839" y="3765322"/>
              <a:ext cx="2324104" cy="553998"/>
            </a:xfrm>
            <a:prstGeom prst="rect">
              <a:avLst/>
            </a:prstGeom>
            <a:noFill/>
          </p:spPr>
          <p:txBody>
            <a:bodyPr wrap="square" rtlCol="0">
              <a:spAutoFit/>
            </a:bodyPr>
            <a:lstStyle/>
            <a:p>
              <a:pPr algn="ctr"/>
              <a:r>
                <a:rPr lang="en-US" sz="3000" dirty="0" err="1">
                  <a:solidFill>
                    <a:schemeClr val="bg1"/>
                  </a:solidFill>
                  <a:latin typeface="Montserrat "/>
                </a:rPr>
                <a:t>Shopnil</a:t>
              </a:r>
              <a:endParaRPr lang="en-US" sz="3000" dirty="0">
                <a:solidFill>
                  <a:schemeClr val="bg1"/>
                </a:solidFill>
                <a:latin typeface="Montserrat "/>
              </a:endParaRPr>
            </a:p>
          </p:txBody>
        </p:sp>
      </p:grpSp>
    </p:spTree>
    <p:extLst>
      <p:ext uri="{BB962C8B-B14F-4D97-AF65-F5344CB8AC3E}">
        <p14:creationId xmlns:p14="http://schemas.microsoft.com/office/powerpoint/2010/main" val="1829580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832BED2-BD81-48FE-903C-83A1766E9FC1}"/>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4276" r="16230" b="25154"/>
          <a:stretch/>
        </p:blipFill>
        <p:spPr>
          <a:xfrm>
            <a:off x="0" y="1588"/>
            <a:ext cx="12192000" cy="6856412"/>
          </a:xfrm>
        </p:spPr>
      </p:pic>
      <p:grpSp>
        <p:nvGrpSpPr>
          <p:cNvPr id="7" name="Group 6">
            <a:extLst>
              <a:ext uri="{FF2B5EF4-FFF2-40B4-BE49-F238E27FC236}">
                <a16:creationId xmlns:a16="http://schemas.microsoft.com/office/drawing/2014/main" id="{74188191-60B5-4EA5-91E8-2AC9E409F032}"/>
              </a:ext>
            </a:extLst>
          </p:cNvPr>
          <p:cNvGrpSpPr/>
          <p:nvPr/>
        </p:nvGrpSpPr>
        <p:grpSpPr>
          <a:xfrm>
            <a:off x="1728364" y="1808449"/>
            <a:ext cx="3214189" cy="3241101"/>
            <a:chOff x="1518814" y="2204595"/>
            <a:chExt cx="3214189" cy="3241101"/>
          </a:xfrm>
        </p:grpSpPr>
        <p:grpSp>
          <p:nvGrpSpPr>
            <p:cNvPr id="10" name="Group 9">
              <a:extLst>
                <a:ext uri="{FF2B5EF4-FFF2-40B4-BE49-F238E27FC236}">
                  <a16:creationId xmlns:a16="http://schemas.microsoft.com/office/drawing/2014/main" id="{01834C0E-1ECB-4D6C-AF69-ABC8EC7CBF21}"/>
                </a:ext>
              </a:extLst>
            </p:cNvPr>
            <p:cNvGrpSpPr/>
            <p:nvPr/>
          </p:nvGrpSpPr>
          <p:grpSpPr>
            <a:xfrm>
              <a:off x="1518814" y="3890031"/>
              <a:ext cx="3214189" cy="1555665"/>
              <a:chOff x="1662611" y="1976313"/>
              <a:chExt cx="3214189" cy="1555665"/>
            </a:xfrm>
          </p:grpSpPr>
          <p:sp>
            <p:nvSpPr>
              <p:cNvPr id="11" name="TextBox 10">
                <a:extLst>
                  <a:ext uri="{FF2B5EF4-FFF2-40B4-BE49-F238E27FC236}">
                    <a16:creationId xmlns:a16="http://schemas.microsoft.com/office/drawing/2014/main" id="{19B6D2C3-CC41-4B40-ABBE-3A7E64E63B20}"/>
                  </a:ext>
                </a:extLst>
              </p:cNvPr>
              <p:cNvSpPr txBox="1"/>
              <p:nvPr/>
            </p:nvSpPr>
            <p:spPr>
              <a:xfrm>
                <a:off x="1662611" y="1976313"/>
                <a:ext cx="3214189" cy="553998"/>
              </a:xfrm>
              <a:prstGeom prst="rect">
                <a:avLst/>
              </a:prstGeom>
              <a:noFill/>
            </p:spPr>
            <p:txBody>
              <a:bodyPr wrap="square" rtlCol="0">
                <a:spAutoFit/>
              </a:bodyPr>
              <a:lstStyle/>
              <a:p>
                <a:r>
                  <a:rPr lang="en-US" sz="3000" b="1" dirty="0">
                    <a:solidFill>
                      <a:schemeClr val="bg1"/>
                    </a:solidFill>
                    <a:latin typeface="Montserrat Thin" panose="00000300000000000000" pitchFamily="50" charset="0"/>
                  </a:rPr>
                  <a:t>Lorem ipsum</a:t>
                </a:r>
              </a:p>
            </p:txBody>
          </p:sp>
          <p:sp>
            <p:nvSpPr>
              <p:cNvPr id="13" name="TextBox 12">
                <a:extLst>
                  <a:ext uri="{FF2B5EF4-FFF2-40B4-BE49-F238E27FC236}">
                    <a16:creationId xmlns:a16="http://schemas.microsoft.com/office/drawing/2014/main" id="{E8A7CFCE-D577-44F5-B2F7-6CD8B50FB8C1}"/>
                  </a:ext>
                </a:extLst>
              </p:cNvPr>
              <p:cNvSpPr txBox="1"/>
              <p:nvPr/>
            </p:nvSpPr>
            <p:spPr>
              <a:xfrm>
                <a:off x="1662611" y="2704187"/>
                <a:ext cx="3214189" cy="827791"/>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rPr>
                  <a:t>lorem ipsum is simply dummy text of the printing and typesetting industry. lorem ipsum the industry's standard</a:t>
                </a:r>
                <a:endParaRPr lang="en-US" sz="1000" i="1" spc="300" dirty="0">
                  <a:solidFill>
                    <a:schemeClr val="bg1"/>
                  </a:solidFill>
                  <a:latin typeface="Montserrat Light" panose="00000400000000000000" pitchFamily="50" charset="0"/>
                </a:endParaRPr>
              </a:p>
            </p:txBody>
          </p:sp>
        </p:grpSp>
        <p:sp>
          <p:nvSpPr>
            <p:cNvPr id="6" name="Oval 5">
              <a:extLst>
                <a:ext uri="{FF2B5EF4-FFF2-40B4-BE49-F238E27FC236}">
                  <a16:creationId xmlns:a16="http://schemas.microsoft.com/office/drawing/2014/main" id="{1227A63B-3F3B-4194-BC7B-6AE6E287E4E5}"/>
                </a:ext>
              </a:extLst>
            </p:cNvPr>
            <p:cNvSpPr/>
            <p:nvPr/>
          </p:nvSpPr>
          <p:spPr>
            <a:xfrm>
              <a:off x="1518814" y="2204595"/>
              <a:ext cx="1295400" cy="129540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5">
              <a:extLst>
                <a:ext uri="{FF2B5EF4-FFF2-40B4-BE49-F238E27FC236}">
                  <a16:creationId xmlns:a16="http://schemas.microsoft.com/office/drawing/2014/main" id="{315C6AE1-C907-4431-88D3-352A5A8A9440}"/>
                </a:ext>
              </a:extLst>
            </p:cNvPr>
            <p:cNvSpPr>
              <a:spLocks noEditPoints="1"/>
            </p:cNvSpPr>
            <p:nvPr/>
          </p:nvSpPr>
          <p:spPr bwMode="auto">
            <a:xfrm>
              <a:off x="1834966" y="2576514"/>
              <a:ext cx="663096" cy="551562"/>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904562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Placeholder 48">
            <a:extLst>
              <a:ext uri="{FF2B5EF4-FFF2-40B4-BE49-F238E27FC236}">
                <a16:creationId xmlns:a16="http://schemas.microsoft.com/office/drawing/2014/main" id="{8F75610D-85E4-4A53-90BD-B2AF7427D27D}"/>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763" r="763"/>
          <a:stretch>
            <a:fillRect/>
          </a:stretch>
        </p:blipFill>
        <p:spPr/>
      </p:pic>
      <p:sp>
        <p:nvSpPr>
          <p:cNvPr id="3" name="Rectangle 2">
            <a:extLst>
              <a:ext uri="{FF2B5EF4-FFF2-40B4-BE49-F238E27FC236}">
                <a16:creationId xmlns:a16="http://schemas.microsoft.com/office/drawing/2014/main" id="{B734FCCB-E35D-4E9D-B240-DAF6273F2DA4}"/>
              </a:ext>
            </a:extLst>
          </p:cNvPr>
          <p:cNvSpPr/>
          <p:nvPr/>
        </p:nvSpPr>
        <p:spPr>
          <a:xfrm>
            <a:off x="1790700" y="514347"/>
            <a:ext cx="8610600" cy="5829306"/>
          </a:xfrm>
          <a:prstGeom prst="rect">
            <a:avLst/>
          </a:prstGeom>
          <a:gradFill flip="none" rotWithShape="1">
            <a:gsLst>
              <a:gs pos="0">
                <a:schemeClr val="accent3">
                  <a:alpha val="83000"/>
                </a:schemeClr>
              </a:gs>
              <a:gs pos="100000">
                <a:schemeClr val="accent2">
                  <a:alpha val="81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7A64FB85-F8FF-466B-9259-9B50A852FF5E}"/>
              </a:ext>
            </a:extLst>
          </p:cNvPr>
          <p:cNvGrpSpPr/>
          <p:nvPr/>
        </p:nvGrpSpPr>
        <p:grpSpPr>
          <a:xfrm>
            <a:off x="3950558" y="1956735"/>
            <a:ext cx="4290884" cy="2944525"/>
            <a:chOff x="3950559" y="1713936"/>
            <a:chExt cx="4290884" cy="2944525"/>
          </a:xfrm>
        </p:grpSpPr>
        <p:sp>
          <p:nvSpPr>
            <p:cNvPr id="20" name="TextBox 19">
              <a:extLst>
                <a:ext uri="{FF2B5EF4-FFF2-40B4-BE49-F238E27FC236}">
                  <a16:creationId xmlns:a16="http://schemas.microsoft.com/office/drawing/2014/main" id="{04001B2D-2172-4BB6-BC62-79EB5632EA42}"/>
                </a:ext>
              </a:extLst>
            </p:cNvPr>
            <p:cNvSpPr txBox="1"/>
            <p:nvPr/>
          </p:nvSpPr>
          <p:spPr>
            <a:xfrm>
              <a:off x="4209143" y="1713936"/>
              <a:ext cx="3773714" cy="1015663"/>
            </a:xfrm>
            <a:prstGeom prst="rect">
              <a:avLst/>
            </a:prstGeom>
            <a:noFill/>
          </p:spPr>
          <p:txBody>
            <a:bodyPr wrap="square" rtlCol="0" anchor="ctr">
              <a:spAutoFit/>
            </a:bodyPr>
            <a:lstStyle/>
            <a:p>
              <a:pPr algn="ctr"/>
              <a:r>
                <a:rPr lang="en-US" sz="6000" b="1" spc="-100" dirty="0">
                  <a:solidFill>
                    <a:schemeClr val="bg1"/>
                  </a:solidFill>
                  <a:latin typeface="Montserrat Thin" panose="00000300000000000000" pitchFamily="50" charset="0"/>
                  <a:ea typeface="Montserrat Black" charset="0"/>
                  <a:cs typeface="Montserrat Black" charset="0"/>
                </a:rPr>
                <a:t>MINIMAL</a:t>
              </a:r>
              <a:endParaRPr lang="en-US" sz="6000" b="1" spc="-100" dirty="0">
                <a:solidFill>
                  <a:schemeClr val="bg1"/>
                </a:solidFill>
                <a:latin typeface="Montserrat Thin" panose="00000300000000000000" pitchFamily="50" charset="0"/>
                <a:ea typeface="Montserrat Hairline" charset="0"/>
                <a:cs typeface="Montserrat Hairline" charset="0"/>
              </a:endParaRPr>
            </a:p>
          </p:txBody>
        </p:sp>
        <p:sp>
          <p:nvSpPr>
            <p:cNvPr id="21" name="TextBox 20">
              <a:extLst>
                <a:ext uri="{FF2B5EF4-FFF2-40B4-BE49-F238E27FC236}">
                  <a16:creationId xmlns:a16="http://schemas.microsoft.com/office/drawing/2014/main" id="{F0D3F02C-1FE0-40B3-90B3-2BA3A94D64B3}"/>
                </a:ext>
              </a:extLst>
            </p:cNvPr>
            <p:cNvSpPr txBox="1"/>
            <p:nvPr/>
          </p:nvSpPr>
          <p:spPr>
            <a:xfrm>
              <a:off x="4998720" y="2679931"/>
              <a:ext cx="2240280" cy="323165"/>
            </a:xfrm>
            <a:prstGeom prst="rect">
              <a:avLst/>
            </a:prstGeom>
            <a:noFill/>
          </p:spPr>
          <p:txBody>
            <a:bodyPr wrap="square" rtlCol="0" anchor="ctr">
              <a:spAutoFit/>
            </a:bodyPr>
            <a:lstStyle/>
            <a:p>
              <a:pPr algn="ctr"/>
              <a:r>
                <a:rPr lang="en-US" sz="1500" spc="500" dirty="0">
                  <a:solidFill>
                    <a:schemeClr val="bg1"/>
                  </a:solidFill>
                  <a:latin typeface="Montserrat" charset="0"/>
                  <a:ea typeface="Montserrat" charset="0"/>
                  <a:cs typeface="Montserrat" charset="0"/>
                </a:rPr>
                <a:t>POWERPOINT</a:t>
              </a:r>
            </a:p>
          </p:txBody>
        </p:sp>
        <p:grpSp>
          <p:nvGrpSpPr>
            <p:cNvPr id="7" name="Group 6">
              <a:extLst>
                <a:ext uri="{FF2B5EF4-FFF2-40B4-BE49-F238E27FC236}">
                  <a16:creationId xmlns:a16="http://schemas.microsoft.com/office/drawing/2014/main" id="{B283040E-3B0D-4ED3-8BE4-DA820408FA9D}"/>
                </a:ext>
              </a:extLst>
            </p:cNvPr>
            <p:cNvGrpSpPr/>
            <p:nvPr/>
          </p:nvGrpSpPr>
          <p:grpSpPr>
            <a:xfrm>
              <a:off x="3950559" y="2868408"/>
              <a:ext cx="4290883" cy="0"/>
              <a:chOff x="3884139" y="2868408"/>
              <a:chExt cx="4290883" cy="0"/>
            </a:xfrm>
          </p:grpSpPr>
          <p:cxnSp>
            <p:nvCxnSpPr>
              <p:cNvPr id="24" name="Straight Connector 23">
                <a:extLst>
                  <a:ext uri="{FF2B5EF4-FFF2-40B4-BE49-F238E27FC236}">
                    <a16:creationId xmlns:a16="http://schemas.microsoft.com/office/drawing/2014/main" id="{E5A860DB-4EDB-46EE-86FB-CA3289FA1731}"/>
                  </a:ext>
                </a:extLst>
              </p:cNvPr>
              <p:cNvCxnSpPr>
                <a:cxnSpLocks/>
              </p:cNvCxnSpPr>
              <p:nvPr/>
            </p:nvCxnSpPr>
            <p:spPr>
              <a:xfrm flipH="1">
                <a:off x="3884139" y="2868408"/>
                <a:ext cx="93808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DFB7D8A-8288-4B6A-9229-1A1EB9802FB2}"/>
                  </a:ext>
                </a:extLst>
              </p:cNvPr>
              <p:cNvCxnSpPr>
                <a:cxnSpLocks/>
              </p:cNvCxnSpPr>
              <p:nvPr/>
            </p:nvCxnSpPr>
            <p:spPr>
              <a:xfrm flipH="1">
                <a:off x="7236939" y="2868408"/>
                <a:ext cx="93808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14D7A020-E298-4B2C-B931-D34630DCF587}"/>
                </a:ext>
              </a:extLst>
            </p:cNvPr>
            <p:cNvSpPr txBox="1"/>
            <p:nvPr/>
          </p:nvSpPr>
          <p:spPr>
            <a:xfrm>
              <a:off x="3996277" y="3320722"/>
              <a:ext cx="4245166" cy="1337739"/>
            </a:xfrm>
            <a:prstGeom prst="rect">
              <a:avLst/>
            </a:prstGeom>
            <a:noFill/>
          </p:spPr>
          <p:txBody>
            <a:bodyPr wrap="square" rtlCol="0">
              <a:spAutoFit/>
            </a:bodyPr>
            <a:lstStyle/>
            <a:p>
              <a:pPr algn="ctr">
                <a:lnSpc>
                  <a:spcPts val="2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pic>
        <p:nvPicPr>
          <p:cNvPr id="34" name="Picture Placeholder 33">
            <a:extLst>
              <a:ext uri="{FF2B5EF4-FFF2-40B4-BE49-F238E27FC236}">
                <a16:creationId xmlns:a16="http://schemas.microsoft.com/office/drawing/2014/main" id="{9F4775C4-764C-429B-B0B5-9F05DAA5CC29}"/>
              </a:ext>
            </a:extLst>
          </p:cNvPr>
          <p:cNvPicPr>
            <a:picLocks noGrp="1" noChangeAspect="1"/>
          </p:cNvPicPr>
          <p:nvPr>
            <p:ph type="pic" sz="quarter" idx="19"/>
          </p:nvPr>
        </p:nvPicPr>
        <p:blipFill rotWithShape="1">
          <a:blip r:embed="rId3">
            <a:extLst>
              <a:ext uri="{28A0092B-C50C-407E-A947-70E740481C1C}">
                <a14:useLocalDpi xmlns:a14="http://schemas.microsoft.com/office/drawing/2010/main" val="0"/>
              </a:ext>
            </a:extLst>
          </a:blip>
          <a:srcRect l="481" r="31935"/>
          <a:stretch/>
        </p:blipFill>
        <p:spPr>
          <a:xfrm>
            <a:off x="514351" y="2162173"/>
            <a:ext cx="2552700" cy="2533650"/>
          </a:xfrm>
        </p:spPr>
      </p:pic>
      <p:sp>
        <p:nvSpPr>
          <p:cNvPr id="35" name="Rectangle 34">
            <a:extLst>
              <a:ext uri="{FF2B5EF4-FFF2-40B4-BE49-F238E27FC236}">
                <a16:creationId xmlns:a16="http://schemas.microsoft.com/office/drawing/2014/main" id="{99909AFF-3255-488C-BA6C-E3D525EC1F02}"/>
              </a:ext>
            </a:extLst>
          </p:cNvPr>
          <p:cNvSpPr/>
          <p:nvPr/>
        </p:nvSpPr>
        <p:spPr>
          <a:xfrm>
            <a:off x="512042" y="2162173"/>
            <a:ext cx="2552697" cy="2533647"/>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Placeholder 45">
            <a:extLst>
              <a:ext uri="{FF2B5EF4-FFF2-40B4-BE49-F238E27FC236}">
                <a16:creationId xmlns:a16="http://schemas.microsoft.com/office/drawing/2014/main" id="{A293F347-9C9D-4B58-AF6C-C32D05EA4AB5}"/>
              </a:ext>
            </a:extLst>
          </p:cNvPr>
          <p:cNvPicPr>
            <a:picLocks noGrp="1" noChangeAspect="1"/>
          </p:cNvPicPr>
          <p:nvPr>
            <p:ph type="pic" sz="quarter" idx="20"/>
          </p:nvPr>
        </p:nvPicPr>
        <p:blipFill rotWithShape="1">
          <a:blip r:embed="rId4">
            <a:extLst>
              <a:ext uri="{28A0092B-C50C-407E-A947-70E740481C1C}">
                <a14:useLocalDpi xmlns:a14="http://schemas.microsoft.com/office/drawing/2010/main" val="0"/>
              </a:ext>
            </a:extLst>
          </a:blip>
          <a:srcRect l="28849" r="3983"/>
          <a:stretch/>
        </p:blipFill>
        <p:spPr>
          <a:xfrm>
            <a:off x="9124950" y="2162173"/>
            <a:ext cx="2552700" cy="2533650"/>
          </a:xfrm>
        </p:spPr>
      </p:pic>
    </p:spTree>
    <p:extLst>
      <p:ext uri="{BB962C8B-B14F-4D97-AF65-F5344CB8AC3E}">
        <p14:creationId xmlns:p14="http://schemas.microsoft.com/office/powerpoint/2010/main" val="4099685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Placeholder 50">
            <a:extLst>
              <a:ext uri="{FF2B5EF4-FFF2-40B4-BE49-F238E27FC236}">
                <a16:creationId xmlns:a16="http://schemas.microsoft.com/office/drawing/2014/main" id="{CF543F0D-4F04-4A0A-8262-97A8AAC7BB95}"/>
              </a:ext>
            </a:extLst>
          </p:cNvPr>
          <p:cNvPicPr>
            <a:picLocks noGrp="1" noChangeAspect="1"/>
          </p:cNvPicPr>
          <p:nvPr>
            <p:ph type="pic" sz="quarter" idx="19"/>
          </p:nvPr>
        </p:nvPicPr>
        <p:blipFill rotWithShape="1">
          <a:blip r:embed="rId2">
            <a:extLst>
              <a:ext uri="{28A0092B-C50C-407E-A947-70E740481C1C}">
                <a14:useLocalDpi xmlns:a14="http://schemas.microsoft.com/office/drawing/2010/main" val="0"/>
              </a:ext>
            </a:extLst>
          </a:blip>
          <a:srcRect l="474" r="48838"/>
          <a:stretch/>
        </p:blipFill>
        <p:spPr>
          <a:xfrm>
            <a:off x="512042" y="514346"/>
            <a:ext cx="2764558" cy="3657603"/>
          </a:xfrm>
        </p:spPr>
      </p:pic>
      <p:sp>
        <p:nvSpPr>
          <p:cNvPr id="9" name="Rectangle 8">
            <a:extLst>
              <a:ext uri="{FF2B5EF4-FFF2-40B4-BE49-F238E27FC236}">
                <a16:creationId xmlns:a16="http://schemas.microsoft.com/office/drawing/2014/main" id="{C6E6B786-A6CC-4F8A-A707-723B167E7EC4}"/>
              </a:ext>
            </a:extLst>
          </p:cNvPr>
          <p:cNvSpPr/>
          <p:nvPr/>
        </p:nvSpPr>
        <p:spPr>
          <a:xfrm>
            <a:off x="512042" y="514347"/>
            <a:ext cx="2764558" cy="3657603"/>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0D2BAF90-53B0-4BB1-BB0C-87A200EC2BA4}"/>
              </a:ext>
            </a:extLst>
          </p:cNvPr>
          <p:cNvSpPr txBox="1"/>
          <p:nvPr/>
        </p:nvSpPr>
        <p:spPr>
          <a:xfrm>
            <a:off x="9268282" y="3159463"/>
            <a:ext cx="1828797" cy="1597232"/>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 text of the printing and typesetting industry. lorem the industry's standard dummy text ever</a:t>
            </a:r>
            <a:endParaRPr lang="en-US" sz="1000" i="1" spc="300" dirty="0">
              <a:latin typeface="Montserrat Light" panose="00000400000000000000" pitchFamily="50" charset="0"/>
              <a:ea typeface="PT Sans" panose="020B0503020203020204" pitchFamily="34" charset="0"/>
            </a:endParaRPr>
          </a:p>
        </p:txBody>
      </p:sp>
      <p:sp>
        <p:nvSpPr>
          <p:cNvPr id="23" name="TextBox 22">
            <a:extLst>
              <a:ext uri="{FF2B5EF4-FFF2-40B4-BE49-F238E27FC236}">
                <a16:creationId xmlns:a16="http://schemas.microsoft.com/office/drawing/2014/main" id="{7D3CE9EE-775C-4A18-AFD7-184F3A0D982B}"/>
              </a:ext>
            </a:extLst>
          </p:cNvPr>
          <p:cNvSpPr txBox="1"/>
          <p:nvPr/>
        </p:nvSpPr>
        <p:spPr>
          <a:xfrm>
            <a:off x="9268281" y="2101304"/>
            <a:ext cx="1476375" cy="553998"/>
          </a:xfrm>
          <a:prstGeom prst="rect">
            <a:avLst/>
          </a:prstGeom>
          <a:noFill/>
        </p:spPr>
        <p:txBody>
          <a:bodyPr wrap="square" rtlCol="0">
            <a:spAutoFit/>
          </a:bodyPr>
          <a:lstStyle/>
          <a:p>
            <a:r>
              <a:rPr lang="en-US" sz="3000" dirty="0">
                <a:latin typeface="Montserrat "/>
              </a:rPr>
              <a:t>About</a:t>
            </a:r>
          </a:p>
        </p:txBody>
      </p:sp>
      <p:pic>
        <p:nvPicPr>
          <p:cNvPr id="59" name="Picture Placeholder 58">
            <a:extLst>
              <a:ext uri="{FF2B5EF4-FFF2-40B4-BE49-F238E27FC236}">
                <a16:creationId xmlns:a16="http://schemas.microsoft.com/office/drawing/2014/main" id="{C465F12D-E9D4-4EA4-9EDE-B83B2D2F3A5B}"/>
              </a:ext>
            </a:extLst>
          </p:cNvPr>
          <p:cNvPicPr>
            <a:picLocks noGrp="1" noChangeAspect="1"/>
          </p:cNvPicPr>
          <p:nvPr>
            <p:ph type="pic" sz="quarter" idx="20"/>
          </p:nvPr>
        </p:nvPicPr>
        <p:blipFill rotWithShape="1">
          <a:blip r:embed="rId3">
            <a:extLst>
              <a:ext uri="{28A0092B-C50C-407E-A947-70E740481C1C}">
                <a14:useLocalDpi xmlns:a14="http://schemas.microsoft.com/office/drawing/2010/main" val="0"/>
              </a:ext>
            </a:extLst>
          </a:blip>
          <a:srcRect l="13522" t="2243" r="5039" b="1451"/>
          <a:stretch/>
        </p:blipFill>
        <p:spPr>
          <a:xfrm>
            <a:off x="3502892" y="2452831"/>
            <a:ext cx="4936258" cy="3890822"/>
          </a:xfrm>
        </p:spPr>
      </p:pic>
      <p:pic>
        <p:nvPicPr>
          <p:cNvPr id="63" name="Picture Placeholder 62">
            <a:extLst>
              <a:ext uri="{FF2B5EF4-FFF2-40B4-BE49-F238E27FC236}">
                <a16:creationId xmlns:a16="http://schemas.microsoft.com/office/drawing/2014/main" id="{131901AE-BF62-4909-9E40-F641EC7DF780}"/>
              </a:ext>
            </a:extLst>
          </p:cNvPr>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6435" r="6435"/>
          <a:stretch>
            <a:fillRect/>
          </a:stretch>
        </p:blipFill>
        <p:spPr>
          <a:xfrm>
            <a:off x="5674592" y="514346"/>
            <a:ext cx="2764558" cy="1712192"/>
          </a:xfrm>
        </p:spPr>
      </p:pic>
      <p:sp>
        <p:nvSpPr>
          <p:cNvPr id="64" name="Rectangle 63">
            <a:extLst>
              <a:ext uri="{FF2B5EF4-FFF2-40B4-BE49-F238E27FC236}">
                <a16:creationId xmlns:a16="http://schemas.microsoft.com/office/drawing/2014/main" id="{61765069-7DF2-4C5C-BAD9-6AC4676FC6B0}"/>
              </a:ext>
            </a:extLst>
          </p:cNvPr>
          <p:cNvSpPr/>
          <p:nvPr/>
        </p:nvSpPr>
        <p:spPr>
          <a:xfrm>
            <a:off x="5674592" y="514347"/>
            <a:ext cx="2764558" cy="17121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9675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Placeholder 48">
            <a:extLst>
              <a:ext uri="{FF2B5EF4-FFF2-40B4-BE49-F238E27FC236}">
                <a16:creationId xmlns:a16="http://schemas.microsoft.com/office/drawing/2014/main" id="{C946987E-9EE7-4EA6-992C-556135919712}"/>
              </a:ext>
            </a:extLst>
          </p:cNvPr>
          <p:cNvPicPr>
            <a:picLocks noGrp="1" noChangeAspect="1"/>
          </p:cNvPicPr>
          <p:nvPr>
            <p:ph type="pic" sz="quarter" idx="21"/>
          </p:nvPr>
        </p:nvPicPr>
        <p:blipFill rotWithShape="1">
          <a:blip r:embed="rId2">
            <a:extLst>
              <a:ext uri="{28A0092B-C50C-407E-A947-70E740481C1C}">
                <a14:useLocalDpi xmlns:a14="http://schemas.microsoft.com/office/drawing/2010/main" val="0"/>
              </a:ext>
            </a:extLst>
          </a:blip>
          <a:srcRect l="2213" t="51776" r="28250" b="3215"/>
          <a:stretch/>
        </p:blipFill>
        <p:spPr>
          <a:xfrm>
            <a:off x="4775200" y="0"/>
            <a:ext cx="7416800" cy="3200400"/>
          </a:xfrm>
        </p:spPr>
      </p:pic>
      <p:sp>
        <p:nvSpPr>
          <p:cNvPr id="50" name="Rectangle 49">
            <a:extLst>
              <a:ext uri="{FF2B5EF4-FFF2-40B4-BE49-F238E27FC236}">
                <a16:creationId xmlns:a16="http://schemas.microsoft.com/office/drawing/2014/main" id="{7CC00439-E818-44C0-8585-EA8AD9921330}"/>
              </a:ext>
            </a:extLst>
          </p:cNvPr>
          <p:cNvSpPr/>
          <p:nvPr/>
        </p:nvSpPr>
        <p:spPr>
          <a:xfrm>
            <a:off x="4775200" y="0"/>
            <a:ext cx="7416800" cy="32004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Placeholder 57">
            <a:extLst>
              <a:ext uri="{FF2B5EF4-FFF2-40B4-BE49-F238E27FC236}">
                <a16:creationId xmlns:a16="http://schemas.microsoft.com/office/drawing/2014/main" id="{DDA7AE69-D3BF-45E3-AC8C-F2CBAB1E0EE3}"/>
              </a:ext>
            </a:extLst>
          </p:cNvPr>
          <p:cNvPicPr>
            <a:picLocks noGrp="1" noChangeAspect="1"/>
          </p:cNvPicPr>
          <p:nvPr>
            <p:ph type="pic" sz="quarter" idx="20"/>
          </p:nvPr>
        </p:nvPicPr>
        <p:blipFill>
          <a:blip r:embed="rId3">
            <a:extLst>
              <a:ext uri="{28A0092B-C50C-407E-A947-70E740481C1C}">
                <a14:useLocalDpi xmlns:a14="http://schemas.microsoft.com/office/drawing/2010/main" val="0"/>
              </a:ext>
            </a:extLst>
          </a:blip>
          <a:srcRect l="6492" r="6492"/>
          <a:stretch>
            <a:fillRect/>
          </a:stretch>
        </p:blipFill>
        <p:spPr/>
      </p:pic>
      <p:sp>
        <p:nvSpPr>
          <p:cNvPr id="59" name="TextBox 58">
            <a:extLst>
              <a:ext uri="{FF2B5EF4-FFF2-40B4-BE49-F238E27FC236}">
                <a16:creationId xmlns:a16="http://schemas.microsoft.com/office/drawing/2014/main" id="{77632ED9-5C50-4967-B764-74DB3B880E26}"/>
              </a:ext>
            </a:extLst>
          </p:cNvPr>
          <p:cNvSpPr txBox="1"/>
          <p:nvPr/>
        </p:nvSpPr>
        <p:spPr>
          <a:xfrm>
            <a:off x="1649412" y="1323201"/>
            <a:ext cx="1476375" cy="553998"/>
          </a:xfrm>
          <a:prstGeom prst="rect">
            <a:avLst/>
          </a:prstGeom>
          <a:noFill/>
        </p:spPr>
        <p:txBody>
          <a:bodyPr wrap="square" rtlCol="0">
            <a:spAutoFit/>
          </a:bodyPr>
          <a:lstStyle/>
          <a:p>
            <a:r>
              <a:rPr lang="en-US" sz="3000" dirty="0">
                <a:latin typeface="Montserrat "/>
              </a:rPr>
              <a:t>About</a:t>
            </a:r>
          </a:p>
        </p:txBody>
      </p:sp>
      <p:grpSp>
        <p:nvGrpSpPr>
          <p:cNvPr id="73" name="Group 72">
            <a:extLst>
              <a:ext uri="{FF2B5EF4-FFF2-40B4-BE49-F238E27FC236}">
                <a16:creationId xmlns:a16="http://schemas.microsoft.com/office/drawing/2014/main" id="{76638B7F-2534-45DD-BF4E-908CE762FEB1}"/>
              </a:ext>
            </a:extLst>
          </p:cNvPr>
          <p:cNvGrpSpPr/>
          <p:nvPr/>
        </p:nvGrpSpPr>
        <p:grpSpPr>
          <a:xfrm>
            <a:off x="5577089" y="3994618"/>
            <a:ext cx="5032854" cy="2069163"/>
            <a:chOff x="5707718" y="3858553"/>
            <a:chExt cx="5032854" cy="2069163"/>
          </a:xfrm>
        </p:grpSpPr>
        <p:grpSp>
          <p:nvGrpSpPr>
            <p:cNvPr id="60" name="Group 59">
              <a:extLst>
                <a:ext uri="{FF2B5EF4-FFF2-40B4-BE49-F238E27FC236}">
                  <a16:creationId xmlns:a16="http://schemas.microsoft.com/office/drawing/2014/main" id="{E4AF07A8-9352-47B2-8EC0-9DE0199EC8E6}"/>
                </a:ext>
              </a:extLst>
            </p:cNvPr>
            <p:cNvGrpSpPr/>
            <p:nvPr/>
          </p:nvGrpSpPr>
          <p:grpSpPr>
            <a:xfrm>
              <a:off x="8144916" y="3858553"/>
              <a:ext cx="729890" cy="729890"/>
              <a:chOff x="8830997" y="4649781"/>
              <a:chExt cx="729890" cy="729890"/>
            </a:xfrm>
          </p:grpSpPr>
          <p:sp>
            <p:nvSpPr>
              <p:cNvPr id="61" name="AutoShape 9">
                <a:extLst>
                  <a:ext uri="{FF2B5EF4-FFF2-40B4-BE49-F238E27FC236}">
                    <a16:creationId xmlns:a16="http://schemas.microsoft.com/office/drawing/2014/main" id="{14C3FA4B-E874-4381-9637-ACDA29A9E1B2}"/>
                  </a:ext>
                </a:extLst>
              </p:cNvPr>
              <p:cNvSpPr>
                <a:spLocks/>
              </p:cNvSpPr>
              <p:nvPr/>
            </p:nvSpPr>
            <p:spPr bwMode="auto">
              <a:xfrm>
                <a:off x="9038227" y="4850379"/>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solidFill>
              <a:ln>
                <a:noFill/>
              </a:ln>
            </p:spPr>
            <p:txBody>
              <a:bodyPr lIns="0" tIns="0" rIns="0" bIns="0"/>
              <a:lstStyle/>
              <a:p>
                <a:endParaRPr lang="en-US" dirty="0"/>
              </a:p>
            </p:txBody>
          </p:sp>
          <p:sp>
            <p:nvSpPr>
              <p:cNvPr id="62" name="Oval 61">
                <a:extLst>
                  <a:ext uri="{FF2B5EF4-FFF2-40B4-BE49-F238E27FC236}">
                    <a16:creationId xmlns:a16="http://schemas.microsoft.com/office/drawing/2014/main" id="{DA968BBB-08E9-4D0C-87D1-90DB9C6DF60E}"/>
                  </a:ext>
                </a:extLst>
              </p:cNvPr>
              <p:cNvSpPr/>
              <p:nvPr/>
            </p:nvSpPr>
            <p:spPr>
              <a:xfrm>
                <a:off x="8830997" y="4649781"/>
                <a:ext cx="729890" cy="72989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3" name="Group 62">
              <a:extLst>
                <a:ext uri="{FF2B5EF4-FFF2-40B4-BE49-F238E27FC236}">
                  <a16:creationId xmlns:a16="http://schemas.microsoft.com/office/drawing/2014/main" id="{C36F3923-88BC-4993-B596-0CDBF72DFDD4}"/>
                </a:ext>
              </a:extLst>
            </p:cNvPr>
            <p:cNvGrpSpPr/>
            <p:nvPr/>
          </p:nvGrpSpPr>
          <p:grpSpPr>
            <a:xfrm>
              <a:off x="5730168" y="3861303"/>
              <a:ext cx="729890" cy="729890"/>
              <a:chOff x="8853672" y="658475"/>
              <a:chExt cx="729890" cy="729890"/>
            </a:xfrm>
          </p:grpSpPr>
          <p:sp>
            <p:nvSpPr>
              <p:cNvPr id="64" name="Freeform 5">
                <a:extLst>
                  <a:ext uri="{FF2B5EF4-FFF2-40B4-BE49-F238E27FC236}">
                    <a16:creationId xmlns:a16="http://schemas.microsoft.com/office/drawing/2014/main" id="{6F75499A-A56E-4713-A2FE-9A23084C6F8A}"/>
                  </a:ext>
                </a:extLst>
              </p:cNvPr>
              <p:cNvSpPr>
                <a:spLocks noEditPoints="1"/>
              </p:cNvSpPr>
              <p:nvPr/>
            </p:nvSpPr>
            <p:spPr bwMode="auto">
              <a:xfrm>
                <a:off x="9020606" y="858714"/>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Oval 64">
                <a:extLst>
                  <a:ext uri="{FF2B5EF4-FFF2-40B4-BE49-F238E27FC236}">
                    <a16:creationId xmlns:a16="http://schemas.microsoft.com/office/drawing/2014/main" id="{917347F9-B060-4474-933A-F20A5AEAED90}"/>
                  </a:ext>
                </a:extLst>
              </p:cNvPr>
              <p:cNvSpPr/>
              <p:nvPr/>
            </p:nvSpPr>
            <p:spPr>
              <a:xfrm>
                <a:off x="8853672" y="658475"/>
                <a:ext cx="729890" cy="72989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6" name="Group 65">
              <a:extLst>
                <a:ext uri="{FF2B5EF4-FFF2-40B4-BE49-F238E27FC236}">
                  <a16:creationId xmlns:a16="http://schemas.microsoft.com/office/drawing/2014/main" id="{212D71A3-AD6F-4D57-AF9B-50EBDD9452A3}"/>
                </a:ext>
              </a:extLst>
            </p:cNvPr>
            <p:cNvGrpSpPr/>
            <p:nvPr/>
          </p:nvGrpSpPr>
          <p:grpSpPr>
            <a:xfrm>
              <a:off x="6937542" y="3861303"/>
              <a:ext cx="729890" cy="729890"/>
              <a:chOff x="8805949" y="2734169"/>
              <a:chExt cx="729890" cy="729890"/>
            </a:xfrm>
          </p:grpSpPr>
          <p:sp>
            <p:nvSpPr>
              <p:cNvPr id="67" name="Oval 66">
                <a:extLst>
                  <a:ext uri="{FF2B5EF4-FFF2-40B4-BE49-F238E27FC236}">
                    <a16:creationId xmlns:a16="http://schemas.microsoft.com/office/drawing/2014/main" id="{48202CF2-E595-454F-9E7E-B03F513F6B2A}"/>
                  </a:ext>
                </a:extLst>
              </p:cNvPr>
              <p:cNvSpPr/>
              <p:nvPr/>
            </p:nvSpPr>
            <p:spPr>
              <a:xfrm>
                <a:off x="8805949" y="2734169"/>
                <a:ext cx="729890" cy="72989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8" name="Group 67">
                <a:extLst>
                  <a:ext uri="{FF2B5EF4-FFF2-40B4-BE49-F238E27FC236}">
                    <a16:creationId xmlns:a16="http://schemas.microsoft.com/office/drawing/2014/main" id="{8F99E3A6-F720-4547-85BA-0C9E2B277AEA}"/>
                  </a:ext>
                </a:extLst>
              </p:cNvPr>
              <p:cNvGrpSpPr/>
              <p:nvPr/>
            </p:nvGrpSpPr>
            <p:grpSpPr>
              <a:xfrm>
                <a:off x="8993102" y="2960430"/>
                <a:ext cx="355584" cy="280986"/>
                <a:chOff x="10412413" y="1978025"/>
                <a:chExt cx="681037" cy="538163"/>
              </a:xfrm>
              <a:solidFill>
                <a:schemeClr val="accent2"/>
              </a:solidFill>
            </p:grpSpPr>
            <p:sp>
              <p:nvSpPr>
                <p:cNvPr id="69" name="Freeform 5">
                  <a:extLst>
                    <a:ext uri="{FF2B5EF4-FFF2-40B4-BE49-F238E27FC236}">
                      <a16:creationId xmlns:a16="http://schemas.microsoft.com/office/drawing/2014/main" id="{BEBE712D-B652-4DBC-88AA-7EE6C330B488}"/>
                    </a:ext>
                  </a:extLst>
                </p:cNvPr>
                <p:cNvSpPr>
                  <a:spLocks noEditPoints="1"/>
                </p:cNvSpPr>
                <p:nvPr/>
              </p:nvSpPr>
              <p:spPr bwMode="auto">
                <a:xfrm>
                  <a:off x="10412413" y="1978025"/>
                  <a:ext cx="681037" cy="538163"/>
                </a:xfrm>
                <a:custGeom>
                  <a:avLst/>
                  <a:gdLst>
                    <a:gd name="T0" fmla="*/ 182 w 186"/>
                    <a:gd name="T1" fmla="*/ 0 h 147"/>
                    <a:gd name="T2" fmla="*/ 3 w 186"/>
                    <a:gd name="T3" fmla="*/ 0 h 147"/>
                    <a:gd name="T4" fmla="*/ 0 w 186"/>
                    <a:gd name="T5" fmla="*/ 3 h 147"/>
                    <a:gd name="T6" fmla="*/ 0 w 186"/>
                    <a:gd name="T7" fmla="*/ 144 h 147"/>
                    <a:gd name="T8" fmla="*/ 3 w 186"/>
                    <a:gd name="T9" fmla="*/ 147 h 147"/>
                    <a:gd name="T10" fmla="*/ 182 w 186"/>
                    <a:gd name="T11" fmla="*/ 147 h 147"/>
                    <a:gd name="T12" fmla="*/ 186 w 186"/>
                    <a:gd name="T13" fmla="*/ 144 h 147"/>
                    <a:gd name="T14" fmla="*/ 186 w 186"/>
                    <a:gd name="T15" fmla="*/ 3 h 147"/>
                    <a:gd name="T16" fmla="*/ 182 w 186"/>
                    <a:gd name="T17" fmla="*/ 0 h 147"/>
                    <a:gd name="T18" fmla="*/ 179 w 186"/>
                    <a:gd name="T19" fmla="*/ 141 h 147"/>
                    <a:gd name="T20" fmla="*/ 6 w 186"/>
                    <a:gd name="T21" fmla="*/ 141 h 147"/>
                    <a:gd name="T22" fmla="*/ 6 w 186"/>
                    <a:gd name="T23" fmla="*/ 6 h 147"/>
                    <a:gd name="T24" fmla="*/ 179 w 186"/>
                    <a:gd name="T25" fmla="*/ 6 h 147"/>
                    <a:gd name="T26" fmla="*/ 179 w 186"/>
                    <a:gd name="T27" fmla="*/ 141 h 147"/>
                    <a:gd name="T28" fmla="*/ 179 w 186"/>
                    <a:gd name="T29" fmla="*/ 141 h 147"/>
                    <a:gd name="T30" fmla="*/ 179 w 186"/>
                    <a:gd name="T31" fmla="*/ 14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147">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
                  <a:extLst>
                    <a:ext uri="{FF2B5EF4-FFF2-40B4-BE49-F238E27FC236}">
                      <a16:creationId xmlns:a16="http://schemas.microsoft.com/office/drawing/2014/main" id="{9341100A-BA51-4333-A12E-288F5ADB9FD0}"/>
                    </a:ext>
                  </a:extLst>
                </p:cNvPr>
                <p:cNvSpPr>
                  <a:spLocks noEditPoints="1"/>
                </p:cNvSpPr>
                <p:nvPr/>
              </p:nvSpPr>
              <p:spPr bwMode="auto">
                <a:xfrm>
                  <a:off x="10533063" y="2106613"/>
                  <a:ext cx="131762" cy="131763"/>
                </a:xfrm>
                <a:custGeom>
                  <a:avLst/>
                  <a:gdLst>
                    <a:gd name="T0" fmla="*/ 18 w 36"/>
                    <a:gd name="T1" fmla="*/ 36 h 36"/>
                    <a:gd name="T2" fmla="*/ 36 w 36"/>
                    <a:gd name="T3" fmla="*/ 18 h 36"/>
                    <a:gd name="T4" fmla="*/ 18 w 36"/>
                    <a:gd name="T5" fmla="*/ 0 h 36"/>
                    <a:gd name="T6" fmla="*/ 0 w 36"/>
                    <a:gd name="T7" fmla="*/ 18 h 36"/>
                    <a:gd name="T8" fmla="*/ 18 w 36"/>
                    <a:gd name="T9" fmla="*/ 36 h 36"/>
                    <a:gd name="T10" fmla="*/ 18 w 36"/>
                    <a:gd name="T11" fmla="*/ 7 h 36"/>
                    <a:gd name="T12" fmla="*/ 30 w 36"/>
                    <a:gd name="T13" fmla="*/ 18 h 36"/>
                    <a:gd name="T14" fmla="*/ 18 w 36"/>
                    <a:gd name="T15" fmla="*/ 29 h 36"/>
                    <a:gd name="T16" fmla="*/ 7 w 36"/>
                    <a:gd name="T17" fmla="*/ 18 h 36"/>
                    <a:gd name="T18" fmla="*/ 18 w 36"/>
                    <a:gd name="T19" fmla="*/ 7 h 36"/>
                    <a:gd name="T20" fmla="*/ 18 w 36"/>
                    <a:gd name="T21" fmla="*/ 7 h 36"/>
                    <a:gd name="T22" fmla="*/ 18 w 36"/>
                    <a:gd name="T23"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
                  <a:extLst>
                    <a:ext uri="{FF2B5EF4-FFF2-40B4-BE49-F238E27FC236}">
                      <a16:creationId xmlns:a16="http://schemas.microsoft.com/office/drawing/2014/main" id="{E27919A6-D95B-4895-87B4-7776A94A1F71}"/>
                    </a:ext>
                  </a:extLst>
                </p:cNvPr>
                <p:cNvSpPr>
                  <a:spLocks noEditPoints="1"/>
                </p:cNvSpPr>
                <p:nvPr/>
              </p:nvSpPr>
              <p:spPr bwMode="auto">
                <a:xfrm>
                  <a:off x="10480675" y="2176463"/>
                  <a:ext cx="554037" cy="271463"/>
                </a:xfrm>
                <a:custGeom>
                  <a:avLst/>
                  <a:gdLst>
                    <a:gd name="T0" fmla="*/ 3 w 151"/>
                    <a:gd name="T1" fmla="*/ 74 h 74"/>
                    <a:gd name="T2" fmla="*/ 6 w 151"/>
                    <a:gd name="T3" fmla="*/ 73 h 74"/>
                    <a:gd name="T4" fmla="*/ 58 w 151"/>
                    <a:gd name="T5" fmla="*/ 27 h 74"/>
                    <a:gd name="T6" fmla="*/ 91 w 151"/>
                    <a:gd name="T7" fmla="*/ 60 h 74"/>
                    <a:gd name="T8" fmla="*/ 95 w 151"/>
                    <a:gd name="T9" fmla="*/ 60 h 74"/>
                    <a:gd name="T10" fmla="*/ 95 w 151"/>
                    <a:gd name="T11" fmla="*/ 56 h 74"/>
                    <a:gd name="T12" fmla="*/ 80 w 151"/>
                    <a:gd name="T13" fmla="*/ 40 h 74"/>
                    <a:gd name="T14" fmla="*/ 109 w 151"/>
                    <a:gd name="T15" fmla="*/ 8 h 74"/>
                    <a:gd name="T16" fmla="*/ 145 w 151"/>
                    <a:gd name="T17" fmla="*/ 41 h 74"/>
                    <a:gd name="T18" fmla="*/ 150 w 151"/>
                    <a:gd name="T19" fmla="*/ 41 h 74"/>
                    <a:gd name="T20" fmla="*/ 150 w 151"/>
                    <a:gd name="T21" fmla="*/ 36 h 74"/>
                    <a:gd name="T22" fmla="*/ 111 w 151"/>
                    <a:gd name="T23" fmla="*/ 1 h 74"/>
                    <a:gd name="T24" fmla="*/ 109 w 151"/>
                    <a:gd name="T25" fmla="*/ 0 h 74"/>
                    <a:gd name="T26" fmla="*/ 107 w 151"/>
                    <a:gd name="T27" fmla="*/ 1 h 74"/>
                    <a:gd name="T28" fmla="*/ 75 w 151"/>
                    <a:gd name="T29" fmla="*/ 36 h 74"/>
                    <a:gd name="T30" fmla="*/ 60 w 151"/>
                    <a:gd name="T31" fmla="*/ 21 h 74"/>
                    <a:gd name="T32" fmla="*/ 56 w 151"/>
                    <a:gd name="T33" fmla="*/ 20 h 74"/>
                    <a:gd name="T34" fmla="*/ 1 w 151"/>
                    <a:gd name="T35" fmla="*/ 68 h 74"/>
                    <a:gd name="T36" fmla="*/ 1 w 151"/>
                    <a:gd name="T37" fmla="*/ 73 h 74"/>
                    <a:gd name="T38" fmla="*/ 3 w 151"/>
                    <a:gd name="T39" fmla="*/ 74 h 74"/>
                    <a:gd name="T40" fmla="*/ 3 w 151"/>
                    <a:gd name="T41" fmla="*/ 74 h 74"/>
                    <a:gd name="T42" fmla="*/ 3 w 151"/>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74">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72" name="TextBox 71">
              <a:extLst>
                <a:ext uri="{FF2B5EF4-FFF2-40B4-BE49-F238E27FC236}">
                  <a16:creationId xmlns:a16="http://schemas.microsoft.com/office/drawing/2014/main" id="{153A618B-D14B-4109-AA75-5B07BB885CD5}"/>
                </a:ext>
              </a:extLst>
            </p:cNvPr>
            <p:cNvSpPr txBox="1"/>
            <p:nvPr/>
          </p:nvSpPr>
          <p:spPr>
            <a:xfrm>
              <a:off x="5707718" y="5029200"/>
              <a:ext cx="5032854" cy="898516"/>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spTree>
    <p:extLst>
      <p:ext uri="{BB962C8B-B14F-4D97-AF65-F5344CB8AC3E}">
        <p14:creationId xmlns:p14="http://schemas.microsoft.com/office/powerpoint/2010/main" val="3720114583"/>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14337</TotalTime>
  <Words>652</Words>
  <Application>Microsoft Office PowerPoint</Application>
  <PresentationFormat>Widescreen</PresentationFormat>
  <Paragraphs>88</Paragraphs>
  <Slides>21</Slides>
  <Notes>0</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21</vt:i4>
      </vt:variant>
    </vt:vector>
  </HeadingPairs>
  <TitlesOfParts>
    <vt:vector size="37" baseType="lpstr">
      <vt:lpstr>Arial</vt:lpstr>
      <vt:lpstr>Calibri</vt:lpstr>
      <vt:lpstr>FontAwesome</vt:lpstr>
      <vt:lpstr>Montserrat</vt:lpstr>
      <vt:lpstr>Montserrat </vt:lpstr>
      <vt:lpstr>Montserrat Black</vt:lpstr>
      <vt:lpstr>Montserrat Bold</vt:lpstr>
      <vt:lpstr>Montserrat Hairline</vt:lpstr>
      <vt:lpstr>Montserrat Light</vt:lpstr>
      <vt:lpstr>Montserrat Thin</vt:lpstr>
      <vt:lpstr>Open Sans</vt:lpstr>
      <vt:lpstr>Open Sans Extrabold</vt:lpstr>
      <vt:lpstr>PT Sans</vt:lpstr>
      <vt:lpstr>PT Sans Narrow</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 src</cp:lastModifiedBy>
  <cp:revision>2308</cp:revision>
  <dcterms:created xsi:type="dcterms:W3CDTF">2017-09-28T05:04:55Z</dcterms:created>
  <dcterms:modified xsi:type="dcterms:W3CDTF">2018-08-15T10:30:27Z</dcterms:modified>
</cp:coreProperties>
</file>