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87" r:id="rId2"/>
    <p:sldId id="332" r:id="rId3"/>
    <p:sldId id="330" r:id="rId4"/>
    <p:sldId id="322" r:id="rId5"/>
    <p:sldId id="315" r:id="rId6"/>
    <p:sldId id="313" r:id="rId7"/>
    <p:sldId id="312" r:id="rId8"/>
    <p:sldId id="311" r:id="rId9"/>
    <p:sldId id="301" r:id="rId10"/>
    <p:sldId id="303" r:id="rId11"/>
    <p:sldId id="304" r:id="rId12"/>
    <p:sldId id="305" r:id="rId13"/>
    <p:sldId id="324" r:id="rId14"/>
    <p:sldId id="317" r:id="rId15"/>
    <p:sldId id="331" r:id="rId16"/>
    <p:sldId id="323" r:id="rId17"/>
    <p:sldId id="306" r:id="rId18"/>
    <p:sldId id="326" r:id="rId19"/>
    <p:sldId id="316" r:id="rId20"/>
    <p:sldId id="327" r:id="rId21"/>
    <p:sldId id="328" r:id="rId22"/>
    <p:sldId id="329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C"/>
    <a:srgbClr val="FFFF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8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48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9" d="100"/>
          <a:sy n="59" d="100"/>
        </p:scale>
        <p:origin x="279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961A05-2721-40C2-B8C2-7BCE475E6A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BB2FB-6345-45FF-A90E-A01D6AFF79C4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4F89ED-19FF-448D-9637-AB3A68F3EE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C22E37-F0B4-44B7-8973-6E792D97CBB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99FB7-5EAD-4BB8-B680-95975632F7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26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6978D-169D-4110-A16B-2595AC07B6B0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850F2-B22E-4775-A903-A41CD4C742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234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808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556C6996-2B1A-48DC-9ED7-B6168734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387600" y="348341"/>
            <a:ext cx="3708400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6747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00EED4A9-08D6-488D-B2E8-AC48D31306A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1" y="348341"/>
            <a:ext cx="3581400" cy="61597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513736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7FA0310-DC32-4469-8693-0AE694351C1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447346" y="749300"/>
            <a:ext cx="3097892" cy="3097892"/>
          </a:xfrm>
          <a:custGeom>
            <a:avLst/>
            <a:gdLst>
              <a:gd name="connsiteX0" fmla="*/ 1548946 w 3097892"/>
              <a:gd name="connsiteY0" fmla="*/ 0 h 3097892"/>
              <a:gd name="connsiteX1" fmla="*/ 3097892 w 3097892"/>
              <a:gd name="connsiteY1" fmla="*/ 1548946 h 3097892"/>
              <a:gd name="connsiteX2" fmla="*/ 1548946 w 3097892"/>
              <a:gd name="connsiteY2" fmla="*/ 3097892 h 3097892"/>
              <a:gd name="connsiteX3" fmla="*/ 0 w 3097892"/>
              <a:gd name="connsiteY3" fmla="*/ 1548946 h 3097892"/>
              <a:gd name="connsiteX4" fmla="*/ 1548946 w 3097892"/>
              <a:gd name="connsiteY4" fmla="*/ 0 h 309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892" h="3097892">
                <a:moveTo>
                  <a:pt x="1548946" y="0"/>
                </a:moveTo>
                <a:cubicBezTo>
                  <a:pt x="2404405" y="0"/>
                  <a:pt x="3097892" y="693487"/>
                  <a:pt x="3097892" y="1548946"/>
                </a:cubicBezTo>
                <a:cubicBezTo>
                  <a:pt x="3097892" y="2404405"/>
                  <a:pt x="2404405" y="3097892"/>
                  <a:pt x="1548946" y="3097892"/>
                </a:cubicBezTo>
                <a:cubicBezTo>
                  <a:pt x="693487" y="3097892"/>
                  <a:pt x="0" y="2404405"/>
                  <a:pt x="0" y="1548946"/>
                </a:cubicBezTo>
                <a:cubicBezTo>
                  <a:pt x="0" y="693487"/>
                  <a:pt x="693487" y="0"/>
                  <a:pt x="1548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1B0ACC9B-2D30-44DC-895B-204AD5BEBCE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47053" y="3210831"/>
            <a:ext cx="3097892" cy="3097892"/>
          </a:xfrm>
          <a:custGeom>
            <a:avLst/>
            <a:gdLst>
              <a:gd name="connsiteX0" fmla="*/ 1548946 w 3097892"/>
              <a:gd name="connsiteY0" fmla="*/ 0 h 3097892"/>
              <a:gd name="connsiteX1" fmla="*/ 3097892 w 3097892"/>
              <a:gd name="connsiteY1" fmla="*/ 1548946 h 3097892"/>
              <a:gd name="connsiteX2" fmla="*/ 1548946 w 3097892"/>
              <a:gd name="connsiteY2" fmla="*/ 3097892 h 3097892"/>
              <a:gd name="connsiteX3" fmla="*/ 0 w 3097892"/>
              <a:gd name="connsiteY3" fmla="*/ 1548946 h 3097892"/>
              <a:gd name="connsiteX4" fmla="*/ 1548946 w 3097892"/>
              <a:gd name="connsiteY4" fmla="*/ 0 h 309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892" h="3097892">
                <a:moveTo>
                  <a:pt x="1548946" y="0"/>
                </a:moveTo>
                <a:cubicBezTo>
                  <a:pt x="2404405" y="0"/>
                  <a:pt x="3097892" y="693487"/>
                  <a:pt x="3097892" y="1548946"/>
                </a:cubicBezTo>
                <a:cubicBezTo>
                  <a:pt x="3097892" y="2404405"/>
                  <a:pt x="2404405" y="3097892"/>
                  <a:pt x="1548946" y="3097892"/>
                </a:cubicBezTo>
                <a:cubicBezTo>
                  <a:pt x="693487" y="3097892"/>
                  <a:pt x="0" y="2404405"/>
                  <a:pt x="0" y="1548946"/>
                </a:cubicBezTo>
                <a:cubicBezTo>
                  <a:pt x="0" y="693487"/>
                  <a:pt x="693487" y="0"/>
                  <a:pt x="1548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0502DA7-E6E3-44D4-91FF-516E6F34BBA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46760" y="749300"/>
            <a:ext cx="3097892" cy="3097892"/>
          </a:xfrm>
          <a:custGeom>
            <a:avLst/>
            <a:gdLst>
              <a:gd name="connsiteX0" fmla="*/ 1548946 w 3097892"/>
              <a:gd name="connsiteY0" fmla="*/ 0 h 3097892"/>
              <a:gd name="connsiteX1" fmla="*/ 3097892 w 3097892"/>
              <a:gd name="connsiteY1" fmla="*/ 1548946 h 3097892"/>
              <a:gd name="connsiteX2" fmla="*/ 1548946 w 3097892"/>
              <a:gd name="connsiteY2" fmla="*/ 3097892 h 3097892"/>
              <a:gd name="connsiteX3" fmla="*/ 0 w 3097892"/>
              <a:gd name="connsiteY3" fmla="*/ 1548946 h 3097892"/>
              <a:gd name="connsiteX4" fmla="*/ 1548946 w 3097892"/>
              <a:gd name="connsiteY4" fmla="*/ 0 h 3097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7892" h="3097892">
                <a:moveTo>
                  <a:pt x="1548946" y="0"/>
                </a:moveTo>
                <a:cubicBezTo>
                  <a:pt x="2404405" y="0"/>
                  <a:pt x="3097892" y="693487"/>
                  <a:pt x="3097892" y="1548946"/>
                </a:cubicBezTo>
                <a:cubicBezTo>
                  <a:pt x="3097892" y="2404405"/>
                  <a:pt x="2404405" y="3097892"/>
                  <a:pt x="1548946" y="3097892"/>
                </a:cubicBezTo>
                <a:cubicBezTo>
                  <a:pt x="693487" y="3097892"/>
                  <a:pt x="0" y="2404405"/>
                  <a:pt x="0" y="1548946"/>
                </a:cubicBezTo>
                <a:cubicBezTo>
                  <a:pt x="0" y="693487"/>
                  <a:pt x="693487" y="0"/>
                  <a:pt x="15489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612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1588"/>
            <a:ext cx="12192000" cy="6856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6853601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4CBE427-40AC-48D3-ABBE-69FF93C0415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583544" y="390524"/>
            <a:ext cx="9217932" cy="6076952"/>
          </a:xfrm>
          <a:custGeom>
            <a:avLst/>
            <a:gdLst>
              <a:gd name="connsiteX0" fmla="*/ 0 w 9217932"/>
              <a:gd name="connsiteY0" fmla="*/ 0 h 6076952"/>
              <a:gd name="connsiteX1" fmla="*/ 9217932 w 9217932"/>
              <a:gd name="connsiteY1" fmla="*/ 0 h 6076952"/>
              <a:gd name="connsiteX2" fmla="*/ 9217932 w 9217932"/>
              <a:gd name="connsiteY2" fmla="*/ 6076952 h 6076952"/>
              <a:gd name="connsiteX3" fmla="*/ 0 w 9217932"/>
              <a:gd name="connsiteY3" fmla="*/ 6076952 h 60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7932" h="6076952">
                <a:moveTo>
                  <a:pt x="0" y="0"/>
                </a:moveTo>
                <a:lnTo>
                  <a:pt x="9217932" y="0"/>
                </a:lnTo>
                <a:lnTo>
                  <a:pt x="9217932" y="6076952"/>
                </a:lnTo>
                <a:lnTo>
                  <a:pt x="0" y="60769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788880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4CBE427-40AC-48D3-ABBE-69FF93C0415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90524" y="390524"/>
            <a:ext cx="9217932" cy="6076952"/>
          </a:xfrm>
          <a:custGeom>
            <a:avLst/>
            <a:gdLst>
              <a:gd name="connsiteX0" fmla="*/ 0 w 9217932"/>
              <a:gd name="connsiteY0" fmla="*/ 0 h 6076952"/>
              <a:gd name="connsiteX1" fmla="*/ 9217932 w 9217932"/>
              <a:gd name="connsiteY1" fmla="*/ 0 h 6076952"/>
              <a:gd name="connsiteX2" fmla="*/ 9217932 w 9217932"/>
              <a:gd name="connsiteY2" fmla="*/ 6076952 h 6076952"/>
              <a:gd name="connsiteX3" fmla="*/ 0 w 9217932"/>
              <a:gd name="connsiteY3" fmla="*/ 6076952 h 607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17932" h="6076952">
                <a:moveTo>
                  <a:pt x="0" y="0"/>
                </a:moveTo>
                <a:lnTo>
                  <a:pt x="9217932" y="0"/>
                </a:lnTo>
                <a:lnTo>
                  <a:pt x="9217932" y="6076952"/>
                </a:lnTo>
                <a:lnTo>
                  <a:pt x="0" y="607695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316979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F3CF44C-0960-4203-B2A7-F1D9C1285541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8343" y="349931"/>
            <a:ext cx="11495314" cy="61597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23064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33A6424-702C-45AD-8790-8C01239D7DB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334000" y="0"/>
            <a:ext cx="6858000" cy="6858000"/>
          </a:xfrm>
          <a:custGeom>
            <a:avLst/>
            <a:gdLst>
              <a:gd name="connsiteX0" fmla="*/ 6858000 w 6858000"/>
              <a:gd name="connsiteY0" fmla="*/ 0 h 6858000"/>
              <a:gd name="connsiteX1" fmla="*/ 6858000 w 6858000"/>
              <a:gd name="connsiteY1" fmla="*/ 6858000 h 6858000"/>
              <a:gd name="connsiteX2" fmla="*/ 0 w 6858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858000" h="6858000">
                <a:moveTo>
                  <a:pt x="6858000" y="0"/>
                </a:moveTo>
                <a:lnTo>
                  <a:pt x="6858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233020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CE317B8-D01B-47D2-ADDE-DEE490BAEDA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76250" y="1695450"/>
            <a:ext cx="3467100" cy="3467100"/>
          </a:xfrm>
          <a:custGeom>
            <a:avLst/>
            <a:gdLst>
              <a:gd name="connsiteX0" fmla="*/ 0 w 3467100"/>
              <a:gd name="connsiteY0" fmla="*/ 0 h 3467100"/>
              <a:gd name="connsiteX1" fmla="*/ 3467100 w 3467100"/>
              <a:gd name="connsiteY1" fmla="*/ 0 h 3467100"/>
              <a:gd name="connsiteX2" fmla="*/ 3467100 w 3467100"/>
              <a:gd name="connsiteY2" fmla="*/ 3467100 h 3467100"/>
              <a:gd name="connsiteX3" fmla="*/ 0 w 3467100"/>
              <a:gd name="connsiteY3" fmla="*/ 3467100 h 346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7100" h="3467100">
                <a:moveTo>
                  <a:pt x="0" y="0"/>
                </a:moveTo>
                <a:lnTo>
                  <a:pt x="3467100" y="0"/>
                </a:lnTo>
                <a:lnTo>
                  <a:pt x="3467100" y="3467100"/>
                </a:lnTo>
                <a:lnTo>
                  <a:pt x="0" y="34671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8917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57257D51-8E85-419D-8114-B723DBF35BC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06399" y="596900"/>
            <a:ext cx="2235200" cy="2235200"/>
          </a:xfrm>
          <a:custGeom>
            <a:avLst/>
            <a:gdLst>
              <a:gd name="connsiteX0" fmla="*/ 1117600 w 2235200"/>
              <a:gd name="connsiteY0" fmla="*/ 0 h 2235200"/>
              <a:gd name="connsiteX1" fmla="*/ 2235200 w 2235200"/>
              <a:gd name="connsiteY1" fmla="*/ 1117600 h 2235200"/>
              <a:gd name="connsiteX2" fmla="*/ 1117600 w 2235200"/>
              <a:gd name="connsiteY2" fmla="*/ 2235200 h 2235200"/>
              <a:gd name="connsiteX3" fmla="*/ 0 w 2235200"/>
              <a:gd name="connsiteY3" fmla="*/ 1117600 h 2235200"/>
              <a:gd name="connsiteX4" fmla="*/ 1117600 w 2235200"/>
              <a:gd name="connsiteY4" fmla="*/ 0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5200" h="2235200">
                <a:moveTo>
                  <a:pt x="1117600" y="0"/>
                </a:moveTo>
                <a:cubicBezTo>
                  <a:pt x="1734833" y="0"/>
                  <a:pt x="2235200" y="500367"/>
                  <a:pt x="2235200" y="1117600"/>
                </a:cubicBezTo>
                <a:cubicBezTo>
                  <a:pt x="2235200" y="1734833"/>
                  <a:pt x="1734833" y="2235200"/>
                  <a:pt x="1117600" y="2235200"/>
                </a:cubicBezTo>
                <a:cubicBezTo>
                  <a:pt x="500367" y="2235200"/>
                  <a:pt x="0" y="1734833"/>
                  <a:pt x="0" y="1117600"/>
                </a:cubicBezTo>
                <a:cubicBezTo>
                  <a:pt x="0" y="500367"/>
                  <a:pt x="500367" y="0"/>
                  <a:pt x="1117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361FBD0-F7A5-4F1B-8AFD-3AE7B3B3090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502399" y="596900"/>
            <a:ext cx="2235200" cy="2235200"/>
          </a:xfrm>
          <a:custGeom>
            <a:avLst/>
            <a:gdLst>
              <a:gd name="connsiteX0" fmla="*/ 1117600 w 2235200"/>
              <a:gd name="connsiteY0" fmla="*/ 0 h 2235200"/>
              <a:gd name="connsiteX1" fmla="*/ 2235200 w 2235200"/>
              <a:gd name="connsiteY1" fmla="*/ 1117600 h 2235200"/>
              <a:gd name="connsiteX2" fmla="*/ 1117600 w 2235200"/>
              <a:gd name="connsiteY2" fmla="*/ 2235200 h 2235200"/>
              <a:gd name="connsiteX3" fmla="*/ 0 w 2235200"/>
              <a:gd name="connsiteY3" fmla="*/ 1117600 h 2235200"/>
              <a:gd name="connsiteX4" fmla="*/ 1117600 w 2235200"/>
              <a:gd name="connsiteY4" fmla="*/ 0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5200" h="2235200">
                <a:moveTo>
                  <a:pt x="1117600" y="0"/>
                </a:moveTo>
                <a:cubicBezTo>
                  <a:pt x="1734833" y="0"/>
                  <a:pt x="2235200" y="500367"/>
                  <a:pt x="2235200" y="1117600"/>
                </a:cubicBezTo>
                <a:cubicBezTo>
                  <a:pt x="2235200" y="1734833"/>
                  <a:pt x="1734833" y="2235200"/>
                  <a:pt x="1117600" y="2235200"/>
                </a:cubicBezTo>
                <a:cubicBezTo>
                  <a:pt x="500367" y="2235200"/>
                  <a:pt x="0" y="1734833"/>
                  <a:pt x="0" y="1117600"/>
                </a:cubicBezTo>
                <a:cubicBezTo>
                  <a:pt x="0" y="500367"/>
                  <a:pt x="500367" y="0"/>
                  <a:pt x="1117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876C0B6-ED70-40B4-AF21-4C6AF2188F6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550399" y="4025900"/>
            <a:ext cx="2235200" cy="2235200"/>
          </a:xfrm>
          <a:custGeom>
            <a:avLst/>
            <a:gdLst>
              <a:gd name="connsiteX0" fmla="*/ 1117600 w 2235200"/>
              <a:gd name="connsiteY0" fmla="*/ 0 h 2235200"/>
              <a:gd name="connsiteX1" fmla="*/ 2235200 w 2235200"/>
              <a:gd name="connsiteY1" fmla="*/ 1117600 h 2235200"/>
              <a:gd name="connsiteX2" fmla="*/ 1117600 w 2235200"/>
              <a:gd name="connsiteY2" fmla="*/ 2235200 h 2235200"/>
              <a:gd name="connsiteX3" fmla="*/ 0 w 2235200"/>
              <a:gd name="connsiteY3" fmla="*/ 1117600 h 2235200"/>
              <a:gd name="connsiteX4" fmla="*/ 1117600 w 2235200"/>
              <a:gd name="connsiteY4" fmla="*/ 0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5200" h="2235200">
                <a:moveTo>
                  <a:pt x="1117600" y="0"/>
                </a:moveTo>
                <a:cubicBezTo>
                  <a:pt x="1734833" y="0"/>
                  <a:pt x="2235200" y="500367"/>
                  <a:pt x="2235200" y="1117600"/>
                </a:cubicBezTo>
                <a:cubicBezTo>
                  <a:pt x="2235200" y="1734833"/>
                  <a:pt x="1734833" y="2235200"/>
                  <a:pt x="1117600" y="2235200"/>
                </a:cubicBezTo>
                <a:cubicBezTo>
                  <a:pt x="500367" y="2235200"/>
                  <a:pt x="0" y="1734833"/>
                  <a:pt x="0" y="1117600"/>
                </a:cubicBezTo>
                <a:cubicBezTo>
                  <a:pt x="0" y="500367"/>
                  <a:pt x="500367" y="0"/>
                  <a:pt x="1117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F5F0828-FC83-4566-B922-8560A26BD285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3454399" y="4025900"/>
            <a:ext cx="2235200" cy="2235200"/>
          </a:xfrm>
          <a:custGeom>
            <a:avLst/>
            <a:gdLst>
              <a:gd name="connsiteX0" fmla="*/ 1117600 w 2235200"/>
              <a:gd name="connsiteY0" fmla="*/ 0 h 2235200"/>
              <a:gd name="connsiteX1" fmla="*/ 2235200 w 2235200"/>
              <a:gd name="connsiteY1" fmla="*/ 1117600 h 2235200"/>
              <a:gd name="connsiteX2" fmla="*/ 1117600 w 2235200"/>
              <a:gd name="connsiteY2" fmla="*/ 2235200 h 2235200"/>
              <a:gd name="connsiteX3" fmla="*/ 0 w 2235200"/>
              <a:gd name="connsiteY3" fmla="*/ 1117600 h 2235200"/>
              <a:gd name="connsiteX4" fmla="*/ 1117600 w 2235200"/>
              <a:gd name="connsiteY4" fmla="*/ 0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5200" h="2235200">
                <a:moveTo>
                  <a:pt x="1117600" y="0"/>
                </a:moveTo>
                <a:cubicBezTo>
                  <a:pt x="1734833" y="0"/>
                  <a:pt x="2235200" y="500367"/>
                  <a:pt x="2235200" y="1117600"/>
                </a:cubicBezTo>
                <a:cubicBezTo>
                  <a:pt x="2235200" y="1734833"/>
                  <a:pt x="1734833" y="2235200"/>
                  <a:pt x="1117600" y="2235200"/>
                </a:cubicBezTo>
                <a:cubicBezTo>
                  <a:pt x="500367" y="2235200"/>
                  <a:pt x="0" y="1734833"/>
                  <a:pt x="0" y="1117600"/>
                </a:cubicBezTo>
                <a:cubicBezTo>
                  <a:pt x="0" y="500367"/>
                  <a:pt x="500367" y="0"/>
                  <a:pt x="11176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98923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F97A72D2-C572-42A0-A8A2-DECEED44B4E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524250" y="0"/>
            <a:ext cx="4514850" cy="6858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33866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2B987B29-304D-402A-A1D4-48FBBEB926E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096000" y="0"/>
            <a:ext cx="4114800" cy="20078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86085C14-8544-40D3-81A4-E602958CABE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4850130"/>
            <a:ext cx="4114800" cy="200787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3246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465B9C0-64E1-4F10-A420-57946092E90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08CB94FE-3C09-43B6-BDC4-63D7F4C4FD2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0"/>
            <a:ext cx="4114800" cy="39814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A99D6EF-92C9-4153-82C4-9A38222322A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0210800" y="0"/>
            <a:ext cx="1981200" cy="6467476"/>
          </a:xfrm>
          <a:custGeom>
            <a:avLst/>
            <a:gdLst>
              <a:gd name="connsiteX0" fmla="*/ 0 w 1981200"/>
              <a:gd name="connsiteY0" fmla="*/ 0 h 6467476"/>
              <a:gd name="connsiteX1" fmla="*/ 1981200 w 1981200"/>
              <a:gd name="connsiteY1" fmla="*/ 0 h 6467476"/>
              <a:gd name="connsiteX2" fmla="*/ 1981200 w 1981200"/>
              <a:gd name="connsiteY2" fmla="*/ 6467476 h 6467476"/>
              <a:gd name="connsiteX3" fmla="*/ 0 w 1981200"/>
              <a:gd name="connsiteY3" fmla="*/ 6467476 h 6467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1200" h="6467476">
                <a:moveTo>
                  <a:pt x="0" y="0"/>
                </a:moveTo>
                <a:lnTo>
                  <a:pt x="1981200" y="0"/>
                </a:lnTo>
                <a:lnTo>
                  <a:pt x="1981200" y="6467476"/>
                </a:lnTo>
                <a:lnTo>
                  <a:pt x="0" y="646747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247364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6351F04-5A09-42C8-A383-D55492EB1B7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89275" y="2108200"/>
            <a:ext cx="2641600" cy="2641600"/>
          </a:xfrm>
          <a:custGeom>
            <a:avLst/>
            <a:gdLst>
              <a:gd name="connsiteX0" fmla="*/ 1320800 w 2641600"/>
              <a:gd name="connsiteY0" fmla="*/ 0 h 2641600"/>
              <a:gd name="connsiteX1" fmla="*/ 2641600 w 2641600"/>
              <a:gd name="connsiteY1" fmla="*/ 1320800 h 2641600"/>
              <a:gd name="connsiteX2" fmla="*/ 1320800 w 2641600"/>
              <a:gd name="connsiteY2" fmla="*/ 2641600 h 2641600"/>
              <a:gd name="connsiteX3" fmla="*/ 0 w 2641600"/>
              <a:gd name="connsiteY3" fmla="*/ 1320800 h 2641600"/>
              <a:gd name="connsiteX4" fmla="*/ 1320800 w 2641600"/>
              <a:gd name="connsiteY4" fmla="*/ 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1600" h="2641600">
                <a:moveTo>
                  <a:pt x="1320800" y="0"/>
                </a:moveTo>
                <a:cubicBezTo>
                  <a:pt x="2050258" y="0"/>
                  <a:pt x="2641600" y="591342"/>
                  <a:pt x="2641600" y="1320800"/>
                </a:cubicBezTo>
                <a:cubicBezTo>
                  <a:pt x="2641600" y="2050258"/>
                  <a:pt x="2050258" y="2641600"/>
                  <a:pt x="1320800" y="2641600"/>
                </a:cubicBezTo>
                <a:cubicBezTo>
                  <a:pt x="591342" y="2641600"/>
                  <a:pt x="0" y="2050258"/>
                  <a:pt x="0" y="1320800"/>
                </a:cubicBezTo>
                <a:cubicBezTo>
                  <a:pt x="0" y="591342"/>
                  <a:pt x="591342" y="0"/>
                  <a:pt x="1320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23949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082841-BD84-4468-ABCF-BE7BBFA00732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31341" y="787400"/>
            <a:ext cx="2641600" cy="2641600"/>
          </a:xfrm>
          <a:custGeom>
            <a:avLst/>
            <a:gdLst>
              <a:gd name="connsiteX0" fmla="*/ 1320800 w 2641600"/>
              <a:gd name="connsiteY0" fmla="*/ 0 h 2641600"/>
              <a:gd name="connsiteX1" fmla="*/ 2641600 w 2641600"/>
              <a:gd name="connsiteY1" fmla="*/ 1320800 h 2641600"/>
              <a:gd name="connsiteX2" fmla="*/ 1320800 w 2641600"/>
              <a:gd name="connsiteY2" fmla="*/ 2641600 h 2641600"/>
              <a:gd name="connsiteX3" fmla="*/ 0 w 2641600"/>
              <a:gd name="connsiteY3" fmla="*/ 1320800 h 2641600"/>
              <a:gd name="connsiteX4" fmla="*/ 1320800 w 2641600"/>
              <a:gd name="connsiteY4" fmla="*/ 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1600" h="2641600">
                <a:moveTo>
                  <a:pt x="1320800" y="0"/>
                </a:moveTo>
                <a:cubicBezTo>
                  <a:pt x="2050258" y="0"/>
                  <a:pt x="2641600" y="591342"/>
                  <a:pt x="2641600" y="1320800"/>
                </a:cubicBezTo>
                <a:cubicBezTo>
                  <a:pt x="2641600" y="2050258"/>
                  <a:pt x="2050258" y="2641600"/>
                  <a:pt x="1320800" y="2641600"/>
                </a:cubicBezTo>
                <a:cubicBezTo>
                  <a:pt x="591342" y="2641600"/>
                  <a:pt x="0" y="2050258"/>
                  <a:pt x="0" y="1320800"/>
                </a:cubicBezTo>
                <a:cubicBezTo>
                  <a:pt x="0" y="591342"/>
                  <a:pt x="591342" y="0"/>
                  <a:pt x="1320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79AEDCD-ACD6-4858-A485-B449346B9FF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182427" y="787400"/>
            <a:ext cx="2641600" cy="2641600"/>
          </a:xfrm>
          <a:custGeom>
            <a:avLst/>
            <a:gdLst>
              <a:gd name="connsiteX0" fmla="*/ 1320800 w 2641600"/>
              <a:gd name="connsiteY0" fmla="*/ 0 h 2641600"/>
              <a:gd name="connsiteX1" fmla="*/ 2641600 w 2641600"/>
              <a:gd name="connsiteY1" fmla="*/ 1320800 h 2641600"/>
              <a:gd name="connsiteX2" fmla="*/ 1320800 w 2641600"/>
              <a:gd name="connsiteY2" fmla="*/ 2641600 h 2641600"/>
              <a:gd name="connsiteX3" fmla="*/ 0 w 2641600"/>
              <a:gd name="connsiteY3" fmla="*/ 1320800 h 2641600"/>
              <a:gd name="connsiteX4" fmla="*/ 1320800 w 2641600"/>
              <a:gd name="connsiteY4" fmla="*/ 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1600" h="2641600">
                <a:moveTo>
                  <a:pt x="1320800" y="0"/>
                </a:moveTo>
                <a:cubicBezTo>
                  <a:pt x="2050258" y="0"/>
                  <a:pt x="2641600" y="591342"/>
                  <a:pt x="2641600" y="1320800"/>
                </a:cubicBezTo>
                <a:cubicBezTo>
                  <a:pt x="2641600" y="2050258"/>
                  <a:pt x="2050258" y="2641600"/>
                  <a:pt x="1320800" y="2641600"/>
                </a:cubicBezTo>
                <a:cubicBezTo>
                  <a:pt x="591342" y="2641600"/>
                  <a:pt x="0" y="2050258"/>
                  <a:pt x="0" y="1320800"/>
                </a:cubicBezTo>
                <a:cubicBezTo>
                  <a:pt x="0" y="591342"/>
                  <a:pt x="591342" y="0"/>
                  <a:pt x="13208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045592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B13DFB-4D42-49ED-89E4-4F0D5E151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6886"/>
            <a:ext cx="10515600" cy="610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5375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707" r:id="rId2"/>
    <p:sldLayoutId id="2147483706" r:id="rId3"/>
    <p:sldLayoutId id="2147483703" r:id="rId4"/>
    <p:sldLayoutId id="2147483701" r:id="rId5"/>
    <p:sldLayoutId id="2147483700" r:id="rId6"/>
    <p:sldLayoutId id="2147483699" r:id="rId7"/>
    <p:sldLayoutId id="2147483705" r:id="rId8"/>
    <p:sldLayoutId id="2147483695" r:id="rId9"/>
    <p:sldLayoutId id="2147483685" r:id="rId10"/>
    <p:sldLayoutId id="2147483702" r:id="rId11"/>
    <p:sldLayoutId id="2147483682" r:id="rId12"/>
    <p:sldLayoutId id="2147483676" r:id="rId13"/>
    <p:sldLayoutId id="2147483704" r:id="rId14"/>
    <p:sldLayoutId id="2147483708" r:id="rId15"/>
    <p:sldLayoutId id="2147483679" r:id="rId1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kern="1200" spc="300" baseline="0">
          <a:solidFill>
            <a:schemeClr val="tx1"/>
          </a:solidFill>
          <a:latin typeface="Montserrat "/>
          <a:ea typeface="Roboto Slab" pitchFamily="2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1483C69D-1B29-45C1-94BC-8C9246FA369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1" b="9861"/>
          <a:stretch>
            <a:fillRect/>
          </a:stretch>
        </p:blipFill>
        <p:spPr/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DBC8B1D8-9A31-483D-A526-5176DC358289}"/>
              </a:ext>
            </a:extLst>
          </p:cNvPr>
          <p:cNvGrpSpPr/>
          <p:nvPr/>
        </p:nvGrpSpPr>
        <p:grpSpPr>
          <a:xfrm>
            <a:off x="4000500" y="3644760"/>
            <a:ext cx="4191000" cy="1265485"/>
            <a:chOff x="780142" y="1663560"/>
            <a:chExt cx="4191000" cy="1265485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D77FE69-A7B0-4FDA-A2FD-B83A39A23C83}"/>
                </a:ext>
              </a:extLst>
            </p:cNvPr>
            <p:cNvSpPr txBox="1"/>
            <p:nvPr/>
          </p:nvSpPr>
          <p:spPr>
            <a:xfrm>
              <a:off x="1243296" y="2698213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300" dirty="0">
                  <a:latin typeface="Montserrat "/>
                </a:rPr>
                <a:t>CREATIVE PRESENTATION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7475EAF-B8F9-45D1-8637-AD32B5ABDA0F}"/>
                </a:ext>
              </a:extLst>
            </p:cNvPr>
            <p:cNvSpPr txBox="1"/>
            <p:nvPr/>
          </p:nvSpPr>
          <p:spPr>
            <a:xfrm>
              <a:off x="780142" y="1663560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500" b="1" dirty="0">
                  <a:latin typeface="Montserrat Thin" panose="00000300000000000000" pitchFamily="50" charset="0"/>
                </a:rPr>
                <a:t>MINIMAL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3661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B7FF855-6EA4-4DEB-9939-71DC7B70A4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8" r="14638"/>
          <a:stretch>
            <a:fillRect/>
          </a:stretch>
        </p:blipFill>
        <p:spPr/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F1385D3-5FCD-4EBB-BA58-E3E9455456D8}"/>
              </a:ext>
            </a:extLst>
          </p:cNvPr>
          <p:cNvSpPr/>
          <p:nvPr/>
        </p:nvSpPr>
        <p:spPr>
          <a:xfrm>
            <a:off x="4362450" y="1695450"/>
            <a:ext cx="3467100" cy="3467100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A5D10CF-D2EC-4696-82D7-446260616E6D}"/>
              </a:ext>
            </a:extLst>
          </p:cNvPr>
          <p:cNvSpPr/>
          <p:nvPr/>
        </p:nvSpPr>
        <p:spPr>
          <a:xfrm>
            <a:off x="8248650" y="1695450"/>
            <a:ext cx="3467100" cy="3467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0F37CB2-190D-4EED-B6CC-6F701AB1928D}"/>
              </a:ext>
            </a:extLst>
          </p:cNvPr>
          <p:cNvGrpSpPr/>
          <p:nvPr/>
        </p:nvGrpSpPr>
        <p:grpSpPr>
          <a:xfrm>
            <a:off x="5005051" y="2405063"/>
            <a:ext cx="2181898" cy="2047874"/>
            <a:chOff x="6310312" y="1609726"/>
            <a:chExt cx="2181898" cy="2047874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577C03-D361-49A9-B60D-6DD69A3FD947}"/>
                </a:ext>
              </a:extLst>
            </p:cNvPr>
            <p:cNvSpPr/>
            <p:nvPr/>
          </p:nvSpPr>
          <p:spPr>
            <a:xfrm>
              <a:off x="6310312" y="1609726"/>
              <a:ext cx="2181898" cy="20478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75508476-305D-4494-BC25-976939D2086E}"/>
                </a:ext>
              </a:extLst>
            </p:cNvPr>
            <p:cNvSpPr txBox="1"/>
            <p:nvPr/>
          </p:nvSpPr>
          <p:spPr>
            <a:xfrm>
              <a:off x="6576676" y="2048887"/>
              <a:ext cx="164917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SER</a:t>
              </a:r>
            </a:p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VICE</a:t>
              </a: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201B1C0-402D-409D-AF77-77628773D996}"/>
              </a:ext>
            </a:extLst>
          </p:cNvPr>
          <p:cNvGrpSpPr/>
          <p:nvPr/>
        </p:nvGrpSpPr>
        <p:grpSpPr>
          <a:xfrm>
            <a:off x="9068627" y="2633885"/>
            <a:ext cx="1827146" cy="1590227"/>
            <a:chOff x="1555206" y="3605802"/>
            <a:chExt cx="1827146" cy="159022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9B0EBF9-C1AE-4D43-81A9-EBD3144D6CED}"/>
                </a:ext>
              </a:extLst>
            </p:cNvPr>
            <p:cNvSpPr txBox="1"/>
            <p:nvPr/>
          </p:nvSpPr>
          <p:spPr>
            <a:xfrm>
              <a:off x="1555206" y="3855277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0B4ADAE1-5F65-4AEB-917A-21699ECD6AB2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25796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FE573FB1-5D49-476D-8123-3C56700E44D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r="625"/>
          <a:stretch/>
        </p:blipFill>
        <p:spPr/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0DC6189-59DB-4120-955F-44F38869E2DB}"/>
              </a:ext>
            </a:extLst>
          </p:cNvPr>
          <p:cNvSpPr txBox="1"/>
          <p:nvPr/>
        </p:nvSpPr>
        <p:spPr>
          <a:xfrm>
            <a:off x="823252" y="2459504"/>
            <a:ext cx="3834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Thin" panose="00000300000000000000" pitchFamily="50" charset="0"/>
              </a:rPr>
              <a:t>STORY</a:t>
            </a:r>
          </a:p>
          <a:p>
            <a:r>
              <a:rPr lang="en-US" sz="4000" b="1" dirty="0">
                <a:solidFill>
                  <a:schemeClr val="tx2"/>
                </a:solidFill>
                <a:latin typeface="Montserrat Bold"/>
              </a:rPr>
              <a:t>ABOUT WHO</a:t>
            </a:r>
          </a:p>
          <a:p>
            <a:r>
              <a:rPr lang="en-US" sz="4000" b="1" dirty="0">
                <a:latin typeface="Montserrat Thin" panose="00000300000000000000" pitchFamily="50" charset="0"/>
              </a:rPr>
              <a:t>WE ARE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B378A4D-BBB1-426E-9A29-6D9FAD5EE63B}"/>
              </a:ext>
            </a:extLst>
          </p:cNvPr>
          <p:cNvGrpSpPr/>
          <p:nvPr/>
        </p:nvGrpSpPr>
        <p:grpSpPr>
          <a:xfrm>
            <a:off x="8760652" y="2633886"/>
            <a:ext cx="1827146" cy="1590227"/>
            <a:chOff x="1555206" y="3605802"/>
            <a:chExt cx="1827146" cy="15902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7F56DB3-E716-4CA8-A071-EAC14CDB256D}"/>
                </a:ext>
              </a:extLst>
            </p:cNvPr>
            <p:cNvSpPr txBox="1"/>
            <p:nvPr/>
          </p:nvSpPr>
          <p:spPr>
            <a:xfrm>
              <a:off x="1555206" y="3855277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11" name="Isosceles Triangle 10">
              <a:extLst>
                <a:ext uri="{FF2B5EF4-FFF2-40B4-BE49-F238E27FC236}">
                  <a16:creationId xmlns:a16="http://schemas.microsoft.com/office/drawing/2014/main" id="{FF849CB6-24B7-4E40-89F5-0325CD3D0096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0763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CE2F5AC-E509-41F0-B1A7-846C0150431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1" r="16671"/>
          <a:stretch>
            <a:fillRect/>
          </a:stretch>
        </p:blipFill>
        <p:spPr/>
      </p:pic>
      <p:sp>
        <p:nvSpPr>
          <p:cNvPr id="3" name="Right Triangle 2">
            <a:extLst>
              <a:ext uri="{FF2B5EF4-FFF2-40B4-BE49-F238E27FC236}">
                <a16:creationId xmlns:a16="http://schemas.microsoft.com/office/drawing/2014/main" id="{B3DFBA7F-C70D-4F8F-BFD6-E8393A9EC1F5}"/>
              </a:ext>
            </a:extLst>
          </p:cNvPr>
          <p:cNvSpPr/>
          <p:nvPr/>
        </p:nvSpPr>
        <p:spPr>
          <a:xfrm rot="5400000">
            <a:off x="0" y="0"/>
            <a:ext cx="6858000" cy="6858000"/>
          </a:xfrm>
          <a:prstGeom prst="rtTriangle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202A0D4-B3D4-4145-B15B-6B2A22FE33FF}"/>
              </a:ext>
            </a:extLst>
          </p:cNvPr>
          <p:cNvGrpSpPr/>
          <p:nvPr/>
        </p:nvGrpSpPr>
        <p:grpSpPr>
          <a:xfrm>
            <a:off x="2121484" y="2486025"/>
            <a:ext cx="7949031" cy="1885950"/>
            <a:chOff x="2506699" y="2486025"/>
            <a:chExt cx="7949031" cy="1885950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D62B13B-9AA0-44E7-89F9-A5615BA1B635}"/>
                </a:ext>
              </a:extLst>
            </p:cNvPr>
            <p:cNvGrpSpPr/>
            <p:nvPr/>
          </p:nvGrpSpPr>
          <p:grpSpPr>
            <a:xfrm>
              <a:off x="7040599" y="2486025"/>
              <a:ext cx="3415131" cy="1885950"/>
              <a:chOff x="6948070" y="2714625"/>
              <a:chExt cx="3415131" cy="1885950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69BCE79-69EC-49F3-8EAA-00B0B1FB8C3A}"/>
                  </a:ext>
                </a:extLst>
              </p:cNvPr>
              <p:cNvSpPr txBox="1"/>
              <p:nvPr/>
            </p:nvSpPr>
            <p:spPr>
              <a:xfrm>
                <a:off x="6948071" y="3772784"/>
                <a:ext cx="341513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FC21C7E-E1D8-4D75-BAD0-07AC0D5C16C9}"/>
                  </a:ext>
                </a:extLst>
              </p:cNvPr>
              <p:cNvSpPr txBox="1"/>
              <p:nvPr/>
            </p:nvSpPr>
            <p:spPr>
              <a:xfrm>
                <a:off x="6948070" y="2714625"/>
                <a:ext cx="21986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Montserrat "/>
                  </a:rPr>
                  <a:t>Lorem Ipsum</a:t>
                </a:r>
              </a:p>
            </p:txBody>
          </p:sp>
          <p:sp>
            <p:nvSpPr>
              <p:cNvPr id="16" name="Isosceles Triangle 15">
                <a:extLst>
                  <a:ext uri="{FF2B5EF4-FFF2-40B4-BE49-F238E27FC236}">
                    <a16:creationId xmlns:a16="http://schemas.microsoft.com/office/drawing/2014/main" id="{851BFD54-D523-4673-B3EE-3A1315FB0AD7}"/>
                  </a:ext>
                </a:extLst>
              </p:cNvPr>
              <p:cNvSpPr/>
              <p:nvPr/>
            </p:nvSpPr>
            <p:spPr>
              <a:xfrm>
                <a:off x="7043320" y="35255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586D67F0-5554-4BA5-9C29-A7CA6F388DB6}"/>
                </a:ext>
              </a:extLst>
            </p:cNvPr>
            <p:cNvGrpSpPr/>
            <p:nvPr/>
          </p:nvGrpSpPr>
          <p:grpSpPr>
            <a:xfrm>
              <a:off x="2506699" y="2486025"/>
              <a:ext cx="3415131" cy="1885950"/>
              <a:chOff x="6948070" y="2714625"/>
              <a:chExt cx="3415131" cy="188595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B73D088-8D1E-4F7D-83B0-476E531D8600}"/>
                  </a:ext>
                </a:extLst>
              </p:cNvPr>
              <p:cNvSpPr txBox="1"/>
              <p:nvPr/>
            </p:nvSpPr>
            <p:spPr>
              <a:xfrm>
                <a:off x="6948071" y="3772784"/>
                <a:ext cx="341513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31452F5-344C-489B-BD5B-B0E2EE9DFEC7}"/>
                  </a:ext>
                </a:extLst>
              </p:cNvPr>
              <p:cNvSpPr txBox="1"/>
              <p:nvPr/>
            </p:nvSpPr>
            <p:spPr>
              <a:xfrm>
                <a:off x="6948070" y="2714625"/>
                <a:ext cx="21986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Montserrat "/>
                  </a:rPr>
                  <a:t>Lorem Ipsum</a:t>
                </a:r>
              </a:p>
            </p:txBody>
          </p:sp>
          <p:sp>
            <p:nvSpPr>
              <p:cNvPr id="21" name="Isosceles Triangle 20">
                <a:extLst>
                  <a:ext uri="{FF2B5EF4-FFF2-40B4-BE49-F238E27FC236}">
                    <a16:creationId xmlns:a16="http://schemas.microsoft.com/office/drawing/2014/main" id="{B9EAE0D8-FC72-408E-82F5-5662FA6CF920}"/>
                  </a:ext>
                </a:extLst>
              </p:cNvPr>
              <p:cNvSpPr/>
              <p:nvPr/>
            </p:nvSpPr>
            <p:spPr>
              <a:xfrm>
                <a:off x="7043320" y="35255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65083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33A1773-2DC9-41B6-9EE6-40902725C4D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2" b="1832"/>
          <a:stretch/>
        </p:blipFill>
        <p:spPr>
          <a:xfrm>
            <a:off x="348343" y="349931"/>
            <a:ext cx="11495314" cy="6159726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1C4A2E7-7259-4AA1-9D3F-4A8F012585B1}"/>
              </a:ext>
            </a:extLst>
          </p:cNvPr>
          <p:cNvSpPr/>
          <p:nvPr/>
        </p:nvSpPr>
        <p:spPr>
          <a:xfrm>
            <a:off x="348343" y="348344"/>
            <a:ext cx="11495314" cy="4082246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6D4037F-3FB5-485C-9527-242E87882729}"/>
              </a:ext>
            </a:extLst>
          </p:cNvPr>
          <p:cNvGrpSpPr/>
          <p:nvPr/>
        </p:nvGrpSpPr>
        <p:grpSpPr>
          <a:xfrm>
            <a:off x="2079812" y="1357567"/>
            <a:ext cx="8032377" cy="2063801"/>
            <a:chOff x="2445123" y="1085799"/>
            <a:chExt cx="8032377" cy="2063801"/>
          </a:xfrm>
        </p:grpSpPr>
        <p:sp>
          <p:nvSpPr>
            <p:cNvPr id="22" name="Subtitle 6">
              <a:extLst>
                <a:ext uri="{FF2B5EF4-FFF2-40B4-BE49-F238E27FC236}">
                  <a16:creationId xmlns:a16="http://schemas.microsoft.com/office/drawing/2014/main" id="{2B8A3B36-FD19-4725-9B84-151575530877}"/>
                </a:ext>
              </a:extLst>
            </p:cNvPr>
            <p:cNvSpPr txBox="1">
              <a:spLocks/>
            </p:cNvSpPr>
            <p:nvPr/>
          </p:nvSpPr>
          <p:spPr>
            <a:xfrm>
              <a:off x="2445123" y="1944271"/>
              <a:ext cx="8032377" cy="1205329"/>
            </a:xfrm>
            <a:prstGeom prst="rect">
              <a:avLst/>
            </a:prstGeom>
          </p:spPr>
          <p:txBody>
            <a:bodyPr vert="horz" lIns="91440" tIns="45720" rIns="91440" bIns="45720" numCol="1" spcCol="36576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have suffered alteration in some form, by injected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humour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or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randomised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words which don't look even slightly </a:t>
              </a:r>
            </a:p>
            <a:p>
              <a:pPr algn="l">
                <a:lnSpc>
                  <a:spcPct val="150000"/>
                </a:lnSpc>
              </a:pP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, you need to be sure there isn't anything embarrassing hidden in the middle of text. All the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generators on the Internet tend to repeat predefined chunks as necessary, making this the first true generator on the Internet. It uses a dictionary of over 200 Latin words, combined with a handful of model sentence structures. There are many variations of passages of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Lorem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Ipsum</a:t>
              </a:r>
              <a:r>
                <a:rPr lang="en-US" sz="8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 available.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5D2F275-BA39-4488-AAC2-1E163D9DEFC8}"/>
                </a:ext>
              </a:extLst>
            </p:cNvPr>
            <p:cNvSpPr txBox="1"/>
            <p:nvPr/>
          </p:nvSpPr>
          <p:spPr>
            <a:xfrm>
              <a:off x="2445123" y="1085799"/>
              <a:ext cx="293967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atin typeface="Montserrat Thin" panose="00000300000000000000" pitchFamily="50" charset="0"/>
                </a:rPr>
                <a:t>Some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7176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A4AF5208-6692-4CE2-87EF-537BFC91601F}"/>
              </a:ext>
            </a:extLst>
          </p:cNvPr>
          <p:cNvGrpSpPr/>
          <p:nvPr/>
        </p:nvGrpSpPr>
        <p:grpSpPr>
          <a:xfrm>
            <a:off x="1990928" y="4643430"/>
            <a:ext cx="2010729" cy="1296920"/>
            <a:chOff x="8744037" y="4243856"/>
            <a:chExt cx="2010729" cy="129692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031A9A-C495-4584-9702-FCF4A2FCE286}"/>
                </a:ext>
              </a:extLst>
            </p:cNvPr>
            <p:cNvSpPr txBox="1"/>
            <p:nvPr/>
          </p:nvSpPr>
          <p:spPr>
            <a:xfrm>
              <a:off x="8744037" y="4712985"/>
              <a:ext cx="2010729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DB3711-E4D5-49B4-9E24-9FF8B705B1A2}"/>
                </a:ext>
              </a:extLst>
            </p:cNvPr>
            <p:cNvSpPr txBox="1"/>
            <p:nvPr/>
          </p:nvSpPr>
          <p:spPr>
            <a:xfrm>
              <a:off x="8744037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2000" b="1" spc="500" dirty="0">
                  <a:latin typeface="Montserrat Thin" panose="00000300000000000000" pitchFamily="50" charset="0"/>
                </a:rPr>
                <a:t>ALINA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31F86F-2D7C-4035-A345-EB45618989BD}"/>
              </a:ext>
            </a:extLst>
          </p:cNvPr>
          <p:cNvGrpSpPr/>
          <p:nvPr/>
        </p:nvGrpSpPr>
        <p:grpSpPr>
          <a:xfrm>
            <a:off x="8190342" y="4643430"/>
            <a:ext cx="2010729" cy="1296920"/>
            <a:chOff x="8744037" y="4243856"/>
            <a:chExt cx="2010729" cy="1296920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12B7AD5-8167-4D30-A584-34D2483F02B9}"/>
                </a:ext>
              </a:extLst>
            </p:cNvPr>
            <p:cNvSpPr txBox="1"/>
            <p:nvPr/>
          </p:nvSpPr>
          <p:spPr>
            <a:xfrm>
              <a:off x="8744037" y="4712985"/>
              <a:ext cx="2010729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1FD66555-E6E6-4449-8122-327DF16BA163}"/>
                </a:ext>
              </a:extLst>
            </p:cNvPr>
            <p:cNvSpPr txBox="1"/>
            <p:nvPr/>
          </p:nvSpPr>
          <p:spPr>
            <a:xfrm>
              <a:off x="8744037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Montserrat Thin" panose="00000300000000000000" pitchFamily="50" charset="0"/>
                </a:rPr>
                <a:t>ASIYA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7FD156C-B621-4253-8A44-80E943DFFBBD}"/>
              </a:ext>
            </a:extLst>
          </p:cNvPr>
          <p:cNvGrpSpPr/>
          <p:nvPr/>
        </p:nvGrpSpPr>
        <p:grpSpPr>
          <a:xfrm>
            <a:off x="5090635" y="1001326"/>
            <a:ext cx="2010729" cy="1296920"/>
            <a:chOff x="8744037" y="4243856"/>
            <a:chExt cx="2010729" cy="1296920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BDA71F2-7506-47D9-9C6F-F9B29F530795}"/>
                </a:ext>
              </a:extLst>
            </p:cNvPr>
            <p:cNvSpPr txBox="1"/>
            <p:nvPr/>
          </p:nvSpPr>
          <p:spPr>
            <a:xfrm>
              <a:off x="8744037" y="4712985"/>
              <a:ext cx="2010729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"/>
                  <a:ea typeface="PT Sans" panose="020B0503020203020204" pitchFamily="34" charset="0"/>
                </a:rPr>
                <a:t>lorem ipsum is simply dummy text of the printing and typesetting industry. </a:t>
              </a:r>
              <a:endParaRPr lang="en-US" sz="1000" i="1" spc="300" dirty="0">
                <a:latin typeface="Montserrat "/>
                <a:ea typeface="PT Sans" panose="020B0503020203020204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97D72F8-BD0D-43AC-86BF-DAB0764EF114}"/>
                </a:ext>
              </a:extLst>
            </p:cNvPr>
            <p:cNvSpPr txBox="1"/>
            <p:nvPr/>
          </p:nvSpPr>
          <p:spPr>
            <a:xfrm>
              <a:off x="8744037" y="4243856"/>
              <a:ext cx="20107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spc="500" dirty="0">
                  <a:latin typeface="Montserrat Thin" panose="00000300000000000000" pitchFamily="50" charset="0"/>
                </a:rPr>
                <a:t>JOHN</a:t>
              </a: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9002DA8-B139-4B86-9913-6BC440A29B9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1" t="16445" r="7741" b="8713"/>
          <a:stretch/>
        </p:blipFill>
        <p:spPr>
          <a:xfrm>
            <a:off x="7646760" y="749300"/>
            <a:ext cx="3097892" cy="3097892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054E2D9-16A0-425E-A4F0-0299B353C32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" b="26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F45E6B1-CE7A-4D81-9CE6-F9D6349A050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9" r="13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2853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3FFFFF52-04B4-4764-AF19-3CBA9E73003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9" r="30133" b="31892"/>
          <a:stretch/>
        </p:blipFill>
        <p:spPr>
          <a:xfrm>
            <a:off x="0" y="1588"/>
            <a:ext cx="12192000" cy="6856412"/>
          </a:xfr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2A84764-A7EF-4861-92F3-CA6AE4423CE2}"/>
              </a:ext>
            </a:extLst>
          </p:cNvPr>
          <p:cNvGrpSpPr/>
          <p:nvPr/>
        </p:nvGrpSpPr>
        <p:grpSpPr>
          <a:xfrm>
            <a:off x="2169109" y="2101304"/>
            <a:ext cx="7853782" cy="2655391"/>
            <a:chOff x="2121484" y="2486025"/>
            <a:chExt cx="7853782" cy="2655391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7E54907-C35A-4AB4-8F68-A8AD05269785}"/>
                </a:ext>
              </a:extLst>
            </p:cNvPr>
            <p:cNvGrpSpPr/>
            <p:nvPr/>
          </p:nvGrpSpPr>
          <p:grpSpPr>
            <a:xfrm>
              <a:off x="2121484" y="2486025"/>
              <a:ext cx="2198651" cy="2655391"/>
              <a:chOff x="6948070" y="2714625"/>
              <a:chExt cx="2198651" cy="2655391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F3789A3-B831-4CA5-AD56-40414842E7C4}"/>
                  </a:ext>
                </a:extLst>
              </p:cNvPr>
              <p:cNvSpPr txBox="1"/>
              <p:nvPr/>
            </p:nvSpPr>
            <p:spPr>
              <a:xfrm>
                <a:off x="6948071" y="3772784"/>
                <a:ext cx="1866315" cy="1597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04B0B85-892D-4093-9F7C-0FADA813BA7E}"/>
                  </a:ext>
                </a:extLst>
              </p:cNvPr>
              <p:cNvSpPr txBox="1"/>
              <p:nvPr/>
            </p:nvSpPr>
            <p:spPr>
              <a:xfrm>
                <a:off x="6948070" y="2714625"/>
                <a:ext cx="21986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Montserrat "/>
                  </a:rPr>
                  <a:t>Lorem Ipsum</a:t>
                </a:r>
              </a:p>
            </p:txBody>
          </p: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05BFE0D9-2151-4ABF-8D1F-118B3CDFCDD9}"/>
                  </a:ext>
                </a:extLst>
              </p:cNvPr>
              <p:cNvSpPr/>
              <p:nvPr/>
            </p:nvSpPr>
            <p:spPr>
              <a:xfrm>
                <a:off x="7043320" y="35255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67F78B23-86C0-4E7F-BE62-952402C2A159}"/>
                </a:ext>
              </a:extLst>
            </p:cNvPr>
            <p:cNvGrpSpPr/>
            <p:nvPr/>
          </p:nvGrpSpPr>
          <p:grpSpPr>
            <a:xfrm>
              <a:off x="4949050" y="2486025"/>
              <a:ext cx="2198651" cy="2655391"/>
              <a:chOff x="6948070" y="2714625"/>
              <a:chExt cx="2198651" cy="2655391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F64DD289-F2BD-4EB0-95F4-541F45FE9B1E}"/>
                  </a:ext>
                </a:extLst>
              </p:cNvPr>
              <p:cNvSpPr txBox="1"/>
              <p:nvPr/>
            </p:nvSpPr>
            <p:spPr>
              <a:xfrm>
                <a:off x="6948071" y="3772784"/>
                <a:ext cx="1866315" cy="1597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EC71FFA-914A-4D9D-88DF-E15742A4DECD}"/>
                  </a:ext>
                </a:extLst>
              </p:cNvPr>
              <p:cNvSpPr txBox="1"/>
              <p:nvPr/>
            </p:nvSpPr>
            <p:spPr>
              <a:xfrm>
                <a:off x="6948070" y="2714625"/>
                <a:ext cx="21986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Montserrat "/>
                  </a:rPr>
                  <a:t>Lorem Ipsum</a:t>
                </a:r>
              </a:p>
            </p:txBody>
          </p:sp>
          <p:sp>
            <p:nvSpPr>
              <p:cNvPr id="27" name="Isosceles Triangle 26">
                <a:extLst>
                  <a:ext uri="{FF2B5EF4-FFF2-40B4-BE49-F238E27FC236}">
                    <a16:creationId xmlns:a16="http://schemas.microsoft.com/office/drawing/2014/main" id="{ABF5D2BC-6AD6-4545-B081-6FCEEBE9D415}"/>
                  </a:ext>
                </a:extLst>
              </p:cNvPr>
              <p:cNvSpPr/>
              <p:nvPr/>
            </p:nvSpPr>
            <p:spPr>
              <a:xfrm>
                <a:off x="7043320" y="35255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B34EBEA2-4564-4F36-A463-B3A56F3AD5F7}"/>
                </a:ext>
              </a:extLst>
            </p:cNvPr>
            <p:cNvGrpSpPr/>
            <p:nvPr/>
          </p:nvGrpSpPr>
          <p:grpSpPr>
            <a:xfrm>
              <a:off x="7776615" y="2486025"/>
              <a:ext cx="2198651" cy="2655391"/>
              <a:chOff x="6948070" y="2714625"/>
              <a:chExt cx="2198651" cy="2655391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D63837B-051B-4289-80F4-749CB5032698}"/>
                  </a:ext>
                </a:extLst>
              </p:cNvPr>
              <p:cNvSpPr txBox="1"/>
              <p:nvPr/>
            </p:nvSpPr>
            <p:spPr>
              <a:xfrm>
                <a:off x="6948071" y="3772784"/>
                <a:ext cx="1866315" cy="1597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F89BB74-72D8-428F-AD43-9E6473A1C5F4}"/>
                  </a:ext>
                </a:extLst>
              </p:cNvPr>
              <p:cNvSpPr txBox="1"/>
              <p:nvPr/>
            </p:nvSpPr>
            <p:spPr>
              <a:xfrm>
                <a:off x="6948070" y="2714625"/>
                <a:ext cx="21986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>
                    <a:solidFill>
                      <a:schemeClr val="tx2"/>
                    </a:solidFill>
                    <a:latin typeface="Montserrat "/>
                  </a:rPr>
                  <a:t>Lorem Ipsum</a:t>
                </a:r>
              </a:p>
            </p:txBody>
          </p:sp>
          <p:sp>
            <p:nvSpPr>
              <p:cNvPr id="31" name="Isosceles Triangle 30">
                <a:extLst>
                  <a:ext uri="{FF2B5EF4-FFF2-40B4-BE49-F238E27FC236}">
                    <a16:creationId xmlns:a16="http://schemas.microsoft.com/office/drawing/2014/main" id="{A4F918AD-827F-446F-811B-A244626C9B73}"/>
                  </a:ext>
                </a:extLst>
              </p:cNvPr>
              <p:cNvSpPr/>
              <p:nvPr/>
            </p:nvSpPr>
            <p:spPr>
              <a:xfrm>
                <a:off x="7043320" y="35255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9206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612C15C-DA07-4214-85C6-5B631B889EAA}"/>
              </a:ext>
            </a:extLst>
          </p:cNvPr>
          <p:cNvSpPr txBox="1"/>
          <p:nvPr/>
        </p:nvSpPr>
        <p:spPr>
          <a:xfrm>
            <a:off x="6955537" y="1660872"/>
            <a:ext cx="3834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ontserrat Thin" panose="00000300000000000000" pitchFamily="50" charset="0"/>
              </a:rPr>
              <a:t>STORY</a:t>
            </a:r>
          </a:p>
          <a:p>
            <a:r>
              <a:rPr lang="en-US" sz="4000" b="1" dirty="0">
                <a:solidFill>
                  <a:schemeClr val="tx2"/>
                </a:solidFill>
                <a:latin typeface="Montserrat Bold"/>
              </a:rPr>
              <a:t>ABOUT WHO</a:t>
            </a:r>
          </a:p>
          <a:p>
            <a:r>
              <a:rPr lang="en-US" sz="4000" b="1" dirty="0">
                <a:latin typeface="Montserrat Thin" panose="00000300000000000000" pitchFamily="50" charset="0"/>
              </a:rPr>
              <a:t>WE ARE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6C16933-1EB1-40D8-A008-C56FA1A97605}"/>
              </a:ext>
            </a:extLst>
          </p:cNvPr>
          <p:cNvGrpSpPr/>
          <p:nvPr/>
        </p:nvGrpSpPr>
        <p:grpSpPr>
          <a:xfrm>
            <a:off x="6955537" y="4122137"/>
            <a:ext cx="3415130" cy="1074991"/>
            <a:chOff x="2121485" y="3296984"/>
            <a:chExt cx="3415130" cy="107499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0EFAD6-A6BB-4E1D-B3A5-63207F2C1277}"/>
                </a:ext>
              </a:extLst>
            </p:cNvPr>
            <p:cNvSpPr txBox="1"/>
            <p:nvPr/>
          </p:nvSpPr>
          <p:spPr>
            <a:xfrm>
              <a:off x="2121485" y="3544184"/>
              <a:ext cx="3415130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  <p:sp>
          <p:nvSpPr>
            <p:cNvPr id="6" name="Isosceles Triangle 5">
              <a:extLst>
                <a:ext uri="{FF2B5EF4-FFF2-40B4-BE49-F238E27FC236}">
                  <a16:creationId xmlns:a16="http://schemas.microsoft.com/office/drawing/2014/main" id="{5724C220-A2DB-452D-A8D4-C8C34B5FD4B7}"/>
                </a:ext>
              </a:extLst>
            </p:cNvPr>
            <p:cNvSpPr/>
            <p:nvPr/>
          </p:nvSpPr>
          <p:spPr>
            <a:xfrm>
              <a:off x="2216734" y="3296984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88930F1-401E-432F-B227-6451DB83767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6" r="4906"/>
          <a:stretch>
            <a:fillRect/>
          </a:stretch>
        </p:blipFill>
        <p:spPr>
          <a:xfrm>
            <a:off x="2387600" y="348341"/>
            <a:ext cx="3708400" cy="6159725"/>
          </a:xfr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A9BC562-AA64-45E3-8DBD-C166ED22BFBA}"/>
              </a:ext>
            </a:extLst>
          </p:cNvPr>
          <p:cNvGrpSpPr/>
          <p:nvPr/>
        </p:nvGrpSpPr>
        <p:grpSpPr>
          <a:xfrm>
            <a:off x="1217386" y="2257989"/>
            <a:ext cx="2340428" cy="2340428"/>
            <a:chOff x="4229100" y="1028700"/>
            <a:chExt cx="2340428" cy="2340428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4423139-AEEA-4AAD-913F-5F91BDA1A912}"/>
                </a:ext>
              </a:extLst>
            </p:cNvPr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905E9A2-2C0A-43CE-B688-94AB7E837CB0}"/>
                </a:ext>
              </a:extLst>
            </p:cNvPr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ABO</a:t>
              </a:r>
            </a:p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5565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A78DB2-28E8-460E-A448-776F38CBB1A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4" r="30624"/>
          <a:stretch/>
        </p:blipFill>
        <p:spPr/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057F8B4-953A-46C6-9B2F-4663E293696A}"/>
              </a:ext>
            </a:extLst>
          </p:cNvPr>
          <p:cNvSpPr/>
          <p:nvPr/>
        </p:nvSpPr>
        <p:spPr>
          <a:xfrm>
            <a:off x="6096000" y="348343"/>
            <a:ext cx="3581401" cy="6159726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C60C0D2-9250-49F7-BC69-3348AC1C10A0}"/>
              </a:ext>
            </a:extLst>
          </p:cNvPr>
          <p:cNvGrpSpPr/>
          <p:nvPr/>
        </p:nvGrpSpPr>
        <p:grpSpPr>
          <a:xfrm>
            <a:off x="1278637" y="1660075"/>
            <a:ext cx="3834472" cy="3536256"/>
            <a:chOff x="6955537" y="1660872"/>
            <a:chExt cx="3834472" cy="3536256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3927995-F2AB-4F2A-87FF-293AF98FDFE7}"/>
                </a:ext>
              </a:extLst>
            </p:cNvPr>
            <p:cNvSpPr txBox="1"/>
            <p:nvPr/>
          </p:nvSpPr>
          <p:spPr>
            <a:xfrm>
              <a:off x="6955537" y="1660872"/>
              <a:ext cx="3834472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ontserrat Thin" panose="00000300000000000000" pitchFamily="50" charset="0"/>
                </a:rPr>
                <a:t>STORY</a:t>
              </a:r>
            </a:p>
            <a:p>
              <a:r>
                <a:rPr lang="en-US" sz="4000" b="1" dirty="0">
                  <a:solidFill>
                    <a:schemeClr val="tx2"/>
                  </a:solidFill>
                  <a:latin typeface="Montserrat Bold"/>
                </a:rPr>
                <a:t>ABOUT WHO</a:t>
              </a:r>
            </a:p>
            <a:p>
              <a:r>
                <a:rPr lang="en-US" sz="4000" b="1" dirty="0">
                  <a:latin typeface="Montserrat Thin" panose="00000300000000000000" pitchFamily="50" charset="0"/>
                </a:rPr>
                <a:t>WE ARE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90F3CC9-92EE-4D7A-A691-18196ABD9AAE}"/>
                </a:ext>
              </a:extLst>
            </p:cNvPr>
            <p:cNvGrpSpPr/>
            <p:nvPr/>
          </p:nvGrpSpPr>
          <p:grpSpPr>
            <a:xfrm>
              <a:off x="6955537" y="4122137"/>
              <a:ext cx="3415130" cy="1074991"/>
              <a:chOff x="2121485" y="3296984"/>
              <a:chExt cx="3415130" cy="107499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91C08E87-8235-416E-8946-702B6DFE88A5}"/>
                  </a:ext>
                </a:extLst>
              </p:cNvPr>
              <p:cNvSpPr txBox="1"/>
              <p:nvPr/>
            </p:nvSpPr>
            <p:spPr>
              <a:xfrm>
                <a:off x="2121485" y="3544184"/>
                <a:ext cx="3415130" cy="827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  <a:ea typeface="PT Sans" panose="020B0503020203020204" pitchFamily="34" charset="0"/>
                  </a:rPr>
                  <a:t>lorem ipsum is simply dummy text of the printing and typesetting industry. lorem the industry's standard dummy text ever</a:t>
                </a:r>
                <a:endParaRPr lang="en-US" sz="1000" i="1" spc="300" dirty="0">
                  <a:latin typeface="Montserrat Light" panose="00000400000000000000" pitchFamily="50" charset="0"/>
                  <a:ea typeface="PT Sans" panose="020B0503020203020204" pitchFamily="34" charset="0"/>
                </a:endParaRPr>
              </a:p>
            </p:txBody>
          </p:sp>
          <p:sp>
            <p:nvSpPr>
              <p:cNvPr id="17" name="Isosceles Triangle 16">
                <a:extLst>
                  <a:ext uri="{FF2B5EF4-FFF2-40B4-BE49-F238E27FC236}">
                    <a16:creationId xmlns:a16="http://schemas.microsoft.com/office/drawing/2014/main" id="{7EE42942-79B8-4D6B-B5C9-ADEE3DD5B60E}"/>
                  </a:ext>
                </a:extLst>
              </p:cNvPr>
              <p:cNvSpPr/>
              <p:nvPr/>
            </p:nvSpPr>
            <p:spPr>
              <a:xfrm>
                <a:off x="2216734" y="3296984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B442143-82C8-4A7C-82D1-F67C9D6D0DB0}"/>
              </a:ext>
            </a:extLst>
          </p:cNvPr>
          <p:cNvGrpSpPr/>
          <p:nvPr/>
        </p:nvGrpSpPr>
        <p:grpSpPr>
          <a:xfrm>
            <a:off x="8507187" y="2257989"/>
            <a:ext cx="2340428" cy="2340428"/>
            <a:chOff x="4229100" y="1028700"/>
            <a:chExt cx="2340428" cy="2340428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04047E9-FF01-4D60-8A58-56D0523E1554}"/>
                </a:ext>
              </a:extLst>
            </p:cNvPr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D70FF3-0411-46BF-9EC5-3B5A30C0C86A}"/>
                </a:ext>
              </a:extLst>
            </p:cNvPr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ABO</a:t>
              </a:r>
            </a:p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UT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2360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37472080-28F2-4988-AFCE-884C4FE052C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12" r="29812"/>
          <a:stretch/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60EB57D-0A0A-47A9-83E4-4461341FE24B}"/>
              </a:ext>
            </a:extLst>
          </p:cNvPr>
          <p:cNvSpPr/>
          <p:nvPr/>
        </p:nvSpPr>
        <p:spPr>
          <a:xfrm>
            <a:off x="4925786" y="2257992"/>
            <a:ext cx="2340428" cy="234042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C142E24-2DBB-4C87-B931-83B317154304}"/>
              </a:ext>
            </a:extLst>
          </p:cNvPr>
          <p:cNvSpPr txBox="1"/>
          <p:nvPr/>
        </p:nvSpPr>
        <p:spPr>
          <a:xfrm>
            <a:off x="5189310" y="2689542"/>
            <a:ext cx="18133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Montserrat Thin" panose="00000300000000000000" pitchFamily="50" charset="0"/>
              </a:rPr>
              <a:t>PIC</a:t>
            </a:r>
          </a:p>
          <a:p>
            <a:pPr algn="ctr"/>
            <a:r>
              <a:rPr lang="en-US" sz="4500" b="1" dirty="0">
                <a:latin typeface="Montserrat Thin" panose="00000300000000000000" pitchFamily="50" charset="0"/>
              </a:rPr>
              <a:t>TURE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644EA8-C5A0-4550-A701-E0F09CBAE752}"/>
              </a:ext>
            </a:extLst>
          </p:cNvPr>
          <p:cNvSpPr txBox="1"/>
          <p:nvPr/>
        </p:nvSpPr>
        <p:spPr>
          <a:xfrm>
            <a:off x="2315481" y="1843156"/>
            <a:ext cx="18133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 dirty="0">
                <a:solidFill>
                  <a:schemeClr val="bg1">
                    <a:lumMod val="75000"/>
                  </a:schemeClr>
                </a:solidFill>
                <a:latin typeface="Montserrat Thin" panose="00000300000000000000" pitchFamily="50" charset="0"/>
              </a:rPr>
              <a:t>1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5EB120D-F62C-41C9-ACCA-22DADFD5E89C}"/>
              </a:ext>
            </a:extLst>
          </p:cNvPr>
          <p:cNvGrpSpPr/>
          <p:nvPr/>
        </p:nvGrpSpPr>
        <p:grpSpPr>
          <a:xfrm>
            <a:off x="8063138" y="2633089"/>
            <a:ext cx="1827146" cy="1590227"/>
            <a:chOff x="1555206" y="3605802"/>
            <a:chExt cx="1827146" cy="159022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E79F4AB-9F6E-4F38-A419-AA10FC84D0BB}"/>
                </a:ext>
              </a:extLst>
            </p:cNvPr>
            <p:cNvSpPr txBox="1"/>
            <p:nvPr/>
          </p:nvSpPr>
          <p:spPr>
            <a:xfrm>
              <a:off x="1555206" y="3855277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CDB77752-9A70-40E7-992F-1BF2A5CFE3C8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94164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2D28DBD3-C043-4099-8290-02794CDB263B}"/>
              </a:ext>
            </a:extLst>
          </p:cNvPr>
          <p:cNvGrpSpPr/>
          <p:nvPr/>
        </p:nvGrpSpPr>
        <p:grpSpPr>
          <a:xfrm>
            <a:off x="1031341" y="4061839"/>
            <a:ext cx="5978232" cy="1590227"/>
            <a:chOff x="1031341" y="4061839"/>
            <a:chExt cx="5978232" cy="1590227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EE7192D8-5717-4936-B15C-950E6711A9C6}"/>
                </a:ext>
              </a:extLst>
            </p:cNvPr>
            <p:cNvGrpSpPr/>
            <p:nvPr/>
          </p:nvGrpSpPr>
          <p:grpSpPr>
            <a:xfrm>
              <a:off x="1031341" y="4061839"/>
              <a:ext cx="1827146" cy="1590227"/>
              <a:chOff x="1555206" y="3605802"/>
              <a:chExt cx="1827146" cy="1590227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D158D07-8F6D-4180-AE46-CC5648CC11B6}"/>
                  </a:ext>
                </a:extLst>
              </p:cNvPr>
              <p:cNvSpPr txBox="1"/>
              <p:nvPr/>
            </p:nvSpPr>
            <p:spPr>
              <a:xfrm>
                <a:off x="1555206" y="3855277"/>
                <a:ext cx="1827146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</a:rPr>
                  <a:t>lorem ipsum is simply dummy text of the printing and typesetting industry. lorem ipsum the industry's standard</a:t>
                </a:r>
                <a:endParaRPr lang="en-US" sz="1000" i="1" spc="300" dirty="0"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35" name="Isosceles Triangle 34">
                <a:extLst>
                  <a:ext uri="{FF2B5EF4-FFF2-40B4-BE49-F238E27FC236}">
                    <a16:creationId xmlns:a16="http://schemas.microsoft.com/office/drawing/2014/main" id="{8DBD0F2C-0836-4332-8F30-3F5426A1EF7D}"/>
                  </a:ext>
                </a:extLst>
              </p:cNvPr>
              <p:cNvSpPr/>
              <p:nvPr/>
            </p:nvSpPr>
            <p:spPr>
              <a:xfrm>
                <a:off x="1674020" y="3605802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8C8766C-85B8-42FD-B1C6-A50418194D55}"/>
                </a:ext>
              </a:extLst>
            </p:cNvPr>
            <p:cNvGrpSpPr/>
            <p:nvPr/>
          </p:nvGrpSpPr>
          <p:grpSpPr>
            <a:xfrm>
              <a:off x="5182427" y="4061839"/>
              <a:ext cx="1827146" cy="1590227"/>
              <a:chOff x="1555206" y="3605802"/>
              <a:chExt cx="1827146" cy="1590227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E69FF760-4429-45A7-8DE1-82618925BC59}"/>
                  </a:ext>
                </a:extLst>
              </p:cNvPr>
              <p:cNvSpPr txBox="1"/>
              <p:nvPr/>
            </p:nvSpPr>
            <p:spPr>
              <a:xfrm>
                <a:off x="1555206" y="3855277"/>
                <a:ext cx="1827146" cy="13407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</a:rPr>
                  <a:t>lorem ipsum is simply dummy text of the printing and typesetting industry. lorem ipsum the industry's standard</a:t>
                </a:r>
                <a:endParaRPr lang="en-US" sz="1000" i="1" spc="300" dirty="0"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38" name="Isosceles Triangle 37">
                <a:extLst>
                  <a:ext uri="{FF2B5EF4-FFF2-40B4-BE49-F238E27FC236}">
                    <a16:creationId xmlns:a16="http://schemas.microsoft.com/office/drawing/2014/main" id="{D2171393-843C-4D83-BEC9-90F3074D218F}"/>
                  </a:ext>
                </a:extLst>
              </p:cNvPr>
              <p:cNvSpPr/>
              <p:nvPr/>
            </p:nvSpPr>
            <p:spPr>
              <a:xfrm>
                <a:off x="1674020" y="3605802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6986D8E-03F4-4B44-8927-8E4D4EC129B0}"/>
              </a:ext>
            </a:extLst>
          </p:cNvPr>
          <p:cNvGrpSpPr/>
          <p:nvPr/>
        </p:nvGrpSpPr>
        <p:grpSpPr>
          <a:xfrm>
            <a:off x="9452327" y="1461066"/>
            <a:ext cx="1265486" cy="4191000"/>
            <a:chOff x="8155294" y="1333500"/>
            <a:chExt cx="1265486" cy="419100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D186D919-056C-42C7-827B-BE09C3ACFFA9}"/>
                </a:ext>
              </a:extLst>
            </p:cNvPr>
            <p:cNvSpPr txBox="1"/>
            <p:nvPr/>
          </p:nvSpPr>
          <p:spPr>
            <a:xfrm rot="16200000">
              <a:off x="7673017" y="3695766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spc="300" dirty="0">
                  <a:latin typeface="Montserrat "/>
                </a:rPr>
                <a:t>CREATIVE PRESENTATION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85C5A98-FF1D-4EBE-BE18-346BAB97853F}"/>
                </a:ext>
              </a:extLst>
            </p:cNvPr>
            <p:cNvSpPr txBox="1"/>
            <p:nvPr/>
          </p:nvSpPr>
          <p:spPr>
            <a:xfrm rot="16200000">
              <a:off x="6606098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500" b="1" dirty="0">
                  <a:latin typeface="Montserrat Thin" panose="00000300000000000000" pitchFamily="50" charset="0"/>
                </a:rPr>
                <a:t>MINIMAL</a:t>
              </a:r>
            </a:p>
          </p:txBody>
        </p:sp>
      </p:grp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D7089E7C-625A-48E3-96EA-0D44BAF793B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1" r="20391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2E578510-9F32-4F21-8C5D-74FCF6B8E6E4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8" r="146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95301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ADC3E12-D94D-4623-A8E5-C47248D01A9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" b="585"/>
          <a:stretch/>
        </p:blipFill>
        <p:spPr/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17F06E4-D502-435C-A059-D4CB39A048D1}"/>
              </a:ext>
            </a:extLst>
          </p:cNvPr>
          <p:cNvSpPr/>
          <p:nvPr/>
        </p:nvSpPr>
        <p:spPr>
          <a:xfrm>
            <a:off x="2583543" y="390524"/>
            <a:ext cx="9217933" cy="607695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7000">
                <a:schemeClr val="bg1">
                  <a:alpha val="58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661F532-5360-4941-8094-D372ED890978}"/>
              </a:ext>
            </a:extLst>
          </p:cNvPr>
          <p:cNvGrpSpPr/>
          <p:nvPr/>
        </p:nvGrpSpPr>
        <p:grpSpPr>
          <a:xfrm>
            <a:off x="780142" y="1663560"/>
            <a:ext cx="4191000" cy="3532469"/>
            <a:chOff x="1695450" y="1615157"/>
            <a:chExt cx="4191000" cy="353246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FD63AA4-7CD6-419C-AF9C-747ECAEBA5AE}"/>
                </a:ext>
              </a:extLst>
            </p:cNvPr>
            <p:cNvGrpSpPr/>
            <p:nvPr/>
          </p:nvGrpSpPr>
          <p:grpSpPr>
            <a:xfrm>
              <a:off x="1695450" y="1615157"/>
              <a:ext cx="4191000" cy="1265485"/>
              <a:chOff x="4000500" y="2613392"/>
              <a:chExt cx="4191000" cy="126548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F34331C-3FAB-4BD3-B6B2-C4F3304CDE48}"/>
                  </a:ext>
                </a:extLst>
              </p:cNvPr>
              <p:cNvSpPr txBox="1"/>
              <p:nvPr/>
            </p:nvSpPr>
            <p:spPr>
              <a:xfrm>
                <a:off x="4107906" y="3648045"/>
                <a:ext cx="326469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spc="300" dirty="0">
                    <a:latin typeface="Montserrat "/>
                  </a:rPr>
                  <a:t>CREATIVE PRESENTATION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A9AEB17-FE33-4A6B-A804-2A26ECA0CBDF}"/>
                  </a:ext>
                </a:extLst>
              </p:cNvPr>
              <p:cNvSpPr txBox="1"/>
              <p:nvPr/>
            </p:nvSpPr>
            <p:spPr>
              <a:xfrm>
                <a:off x="4000500" y="2613392"/>
                <a:ext cx="4191000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0" b="1" dirty="0">
                    <a:latin typeface="Montserrat Thin" panose="00000300000000000000" pitchFamily="50" charset="0"/>
                  </a:rPr>
                  <a:t>MINIMAL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75D0221-7C66-46C5-8B7C-A23A4A47B9E9}"/>
                </a:ext>
              </a:extLst>
            </p:cNvPr>
            <p:cNvSpPr txBox="1"/>
            <p:nvPr/>
          </p:nvSpPr>
          <p:spPr>
            <a:xfrm>
              <a:off x="1802856" y="3806874"/>
              <a:ext cx="1956344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715D5AFB-B023-40E5-8C58-AE61E6CEA87C}"/>
                </a:ext>
              </a:extLst>
            </p:cNvPr>
            <p:cNvSpPr/>
            <p:nvPr/>
          </p:nvSpPr>
          <p:spPr>
            <a:xfrm>
              <a:off x="1921670" y="3557399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49005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F15E1EFB-31DF-4A7F-AED8-B5CECBF10564}"/>
              </a:ext>
            </a:extLst>
          </p:cNvPr>
          <p:cNvSpPr txBox="1"/>
          <p:nvPr/>
        </p:nvSpPr>
        <p:spPr>
          <a:xfrm>
            <a:off x="610427" y="4597861"/>
            <a:ext cx="1827146" cy="134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90F7430-C27C-4CF0-A49F-8B06D1F418D8}"/>
              </a:ext>
            </a:extLst>
          </p:cNvPr>
          <p:cNvSpPr/>
          <p:nvPr/>
        </p:nvSpPr>
        <p:spPr>
          <a:xfrm>
            <a:off x="729241" y="4348386"/>
            <a:ext cx="209998" cy="181034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CCC5FA2-3F3F-4182-B7A6-48064D57E4BD}"/>
              </a:ext>
            </a:extLst>
          </p:cNvPr>
          <p:cNvSpPr txBox="1"/>
          <p:nvPr/>
        </p:nvSpPr>
        <p:spPr>
          <a:xfrm>
            <a:off x="6706426" y="4597861"/>
            <a:ext cx="1827146" cy="134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C150784C-52D1-41FC-9FD0-6BC2D7F39319}"/>
              </a:ext>
            </a:extLst>
          </p:cNvPr>
          <p:cNvSpPr/>
          <p:nvPr/>
        </p:nvSpPr>
        <p:spPr>
          <a:xfrm>
            <a:off x="6825240" y="4348386"/>
            <a:ext cx="209998" cy="181034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37F713-5417-4F35-B784-0AE8647CE4D3}"/>
              </a:ext>
            </a:extLst>
          </p:cNvPr>
          <p:cNvSpPr txBox="1"/>
          <p:nvPr/>
        </p:nvSpPr>
        <p:spPr>
          <a:xfrm>
            <a:off x="9754426" y="1168862"/>
            <a:ext cx="1827146" cy="134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sp>
        <p:nvSpPr>
          <p:cNvPr id="28" name="Isosceles Triangle 27">
            <a:extLst>
              <a:ext uri="{FF2B5EF4-FFF2-40B4-BE49-F238E27FC236}">
                <a16:creationId xmlns:a16="http://schemas.microsoft.com/office/drawing/2014/main" id="{EBB323F6-0BC5-4283-8804-B97B687D4061}"/>
              </a:ext>
            </a:extLst>
          </p:cNvPr>
          <p:cNvSpPr/>
          <p:nvPr/>
        </p:nvSpPr>
        <p:spPr>
          <a:xfrm>
            <a:off x="9873240" y="919387"/>
            <a:ext cx="209998" cy="181034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918E849-4F26-419A-86BD-F693BFFE6534}"/>
              </a:ext>
            </a:extLst>
          </p:cNvPr>
          <p:cNvSpPr txBox="1"/>
          <p:nvPr/>
        </p:nvSpPr>
        <p:spPr>
          <a:xfrm>
            <a:off x="3658427" y="1168862"/>
            <a:ext cx="1827146" cy="1340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</a:rPr>
              <a:t>lorem ipsum is simply dummy text of the printing and typesetting industry. lorem ipsum the industry's standard</a:t>
            </a:r>
            <a:endParaRPr lang="en-US" sz="1000" i="1" spc="300" dirty="0">
              <a:latin typeface="Montserrat Light" panose="00000400000000000000" pitchFamily="50" charset="0"/>
            </a:endParaRPr>
          </a:p>
        </p:txBody>
      </p:sp>
      <p:sp>
        <p:nvSpPr>
          <p:cNvPr id="32" name="Isosceles Triangle 31">
            <a:extLst>
              <a:ext uri="{FF2B5EF4-FFF2-40B4-BE49-F238E27FC236}">
                <a16:creationId xmlns:a16="http://schemas.microsoft.com/office/drawing/2014/main" id="{F535F33C-C632-4A6F-B7D1-AFDC173BBBFB}"/>
              </a:ext>
            </a:extLst>
          </p:cNvPr>
          <p:cNvSpPr/>
          <p:nvPr/>
        </p:nvSpPr>
        <p:spPr>
          <a:xfrm>
            <a:off x="3777241" y="919387"/>
            <a:ext cx="209998" cy="181034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5F361B0-BEC7-4CB6-BD87-AF9D995641F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6622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5B2FE4B-20E1-4387-A4E1-A47AE13582B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5B89F74-67BA-47BF-9931-4C974D96895E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34"/>
          <a:stretch/>
        </p:blipFill>
        <p:spPr>
          <a:xfrm>
            <a:off x="6502399" y="596900"/>
            <a:ext cx="2235200" cy="2235200"/>
          </a:xfr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699BED1B-0A41-47EA-A6A2-911728B36BDE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48226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3F8482F-48FC-4726-AB59-686751480D4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1" b="9851"/>
          <a:stretch>
            <a:fillRect/>
          </a:stretch>
        </p:blipFill>
        <p:spPr/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73B095D2-1EB8-4586-9B43-CEF7275007D0}"/>
              </a:ext>
            </a:extLst>
          </p:cNvPr>
          <p:cNvSpPr/>
          <p:nvPr/>
        </p:nvSpPr>
        <p:spPr>
          <a:xfrm>
            <a:off x="348343" y="348344"/>
            <a:ext cx="11495314" cy="615972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7000">
                <a:schemeClr val="bg1">
                  <a:alpha val="58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38D665E-0155-48A8-827D-8CBFB51EA542}"/>
              </a:ext>
            </a:extLst>
          </p:cNvPr>
          <p:cNvGrpSpPr/>
          <p:nvPr/>
        </p:nvGrpSpPr>
        <p:grpSpPr>
          <a:xfrm>
            <a:off x="1358900" y="1862119"/>
            <a:ext cx="4191000" cy="3132172"/>
            <a:chOff x="4000500" y="2795462"/>
            <a:chExt cx="4191000" cy="3132172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1F17A61-D6FC-4E20-BE56-11795C1D4660}"/>
                </a:ext>
              </a:extLst>
            </p:cNvPr>
            <p:cNvGrpSpPr/>
            <p:nvPr/>
          </p:nvGrpSpPr>
          <p:grpSpPr>
            <a:xfrm>
              <a:off x="4000500" y="2795462"/>
              <a:ext cx="4191000" cy="1265485"/>
              <a:chOff x="1447800" y="1663560"/>
              <a:chExt cx="4191000" cy="1265485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093C24-DBDC-4EB1-95BA-457D03F97E3A}"/>
                  </a:ext>
                </a:extLst>
              </p:cNvPr>
              <p:cNvSpPr txBox="1"/>
              <p:nvPr/>
            </p:nvSpPr>
            <p:spPr>
              <a:xfrm>
                <a:off x="1485504" y="2698213"/>
                <a:ext cx="326469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spc="300" dirty="0">
                    <a:latin typeface="Montserrat "/>
                  </a:rPr>
                  <a:t>CREATIVE PRESENTATION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57A1148F-3F8A-46F3-9CDB-4F82C3DCE87D}"/>
                  </a:ext>
                </a:extLst>
              </p:cNvPr>
              <p:cNvSpPr txBox="1"/>
              <p:nvPr/>
            </p:nvSpPr>
            <p:spPr>
              <a:xfrm>
                <a:off x="1447800" y="1663560"/>
                <a:ext cx="4191000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0" b="1" dirty="0">
                    <a:latin typeface="Montserrat Thin" panose="00000300000000000000" pitchFamily="50" charset="0"/>
                  </a:rPr>
                  <a:t>THE END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7AFC6B9E-0B10-419E-898B-6D64FEDCAD61}"/>
                </a:ext>
              </a:extLst>
            </p:cNvPr>
            <p:cNvGrpSpPr/>
            <p:nvPr/>
          </p:nvGrpSpPr>
          <p:grpSpPr>
            <a:xfrm>
              <a:off x="4038204" y="4593888"/>
              <a:ext cx="1827146" cy="1333746"/>
              <a:chOff x="1031341" y="4061839"/>
              <a:chExt cx="1827146" cy="1333746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3AFD644-23A5-46FC-9E63-3B4D1A2E8940}"/>
                  </a:ext>
                </a:extLst>
              </p:cNvPr>
              <p:cNvSpPr txBox="1"/>
              <p:nvPr/>
            </p:nvSpPr>
            <p:spPr>
              <a:xfrm>
                <a:off x="1031341" y="4311314"/>
                <a:ext cx="1827146" cy="10842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000" i="1" dirty="0">
                    <a:latin typeface="Montserrat Light" panose="00000400000000000000" pitchFamily="50" charset="0"/>
                  </a:rPr>
                  <a:t>lorem ipsum is simply dummy text of the printing and typesetting industry's standard</a:t>
                </a:r>
                <a:endParaRPr lang="en-US" sz="1000" i="1" spc="300" dirty="0"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20" name="Isosceles Triangle 19">
                <a:extLst>
                  <a:ext uri="{FF2B5EF4-FFF2-40B4-BE49-F238E27FC236}">
                    <a16:creationId xmlns:a16="http://schemas.microsoft.com/office/drawing/2014/main" id="{74DFE2A6-306E-4DB4-BABB-B47A879FC7C0}"/>
                  </a:ext>
                </a:extLst>
              </p:cNvPr>
              <p:cNvSpPr/>
              <p:nvPr/>
            </p:nvSpPr>
            <p:spPr>
              <a:xfrm>
                <a:off x="1150155" y="4061839"/>
                <a:ext cx="209998" cy="181034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3300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9763C83F-7957-4A53-905B-70479959BA33}"/>
              </a:ext>
            </a:extLst>
          </p:cNvPr>
          <p:cNvSpPr txBox="1"/>
          <p:nvPr/>
        </p:nvSpPr>
        <p:spPr>
          <a:xfrm>
            <a:off x="2969305" y="3113529"/>
            <a:ext cx="625339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latin typeface="Montserrat Thin" panose="00000300000000000000" pitchFamily="50" charset="0"/>
              </a:rPr>
              <a:t>www.example.com</a:t>
            </a:r>
          </a:p>
        </p:txBody>
      </p:sp>
    </p:spTree>
    <p:extLst>
      <p:ext uri="{BB962C8B-B14F-4D97-AF65-F5344CB8AC3E}">
        <p14:creationId xmlns:p14="http://schemas.microsoft.com/office/powerpoint/2010/main" val="1458071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B5016287-1E0B-407F-B18E-4A96DD607BD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" b="560"/>
          <a:stretch>
            <a:fillRect/>
          </a:stretch>
        </p:blipFill>
        <p:spPr/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661F532-5360-4941-8094-D372ED890978}"/>
              </a:ext>
            </a:extLst>
          </p:cNvPr>
          <p:cNvGrpSpPr/>
          <p:nvPr/>
        </p:nvGrpSpPr>
        <p:grpSpPr>
          <a:xfrm>
            <a:off x="6990442" y="1663560"/>
            <a:ext cx="4191000" cy="3532469"/>
            <a:chOff x="1695450" y="1615157"/>
            <a:chExt cx="4191000" cy="3532469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FD63AA4-7CD6-419C-AF9C-747ECAEBA5AE}"/>
                </a:ext>
              </a:extLst>
            </p:cNvPr>
            <p:cNvGrpSpPr/>
            <p:nvPr/>
          </p:nvGrpSpPr>
          <p:grpSpPr>
            <a:xfrm>
              <a:off x="1695450" y="1615157"/>
              <a:ext cx="4191000" cy="1265485"/>
              <a:chOff x="4000500" y="2613392"/>
              <a:chExt cx="4191000" cy="1265485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F34331C-3FAB-4BD3-B6B2-C4F3304CDE48}"/>
                  </a:ext>
                </a:extLst>
              </p:cNvPr>
              <p:cNvSpPr txBox="1"/>
              <p:nvPr/>
            </p:nvSpPr>
            <p:spPr>
              <a:xfrm>
                <a:off x="4107906" y="3648045"/>
                <a:ext cx="326469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spc="300" dirty="0">
                    <a:latin typeface="Montserrat "/>
                  </a:rPr>
                  <a:t>CREATIVE PRESENTATION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A9AEB17-FE33-4A6B-A804-2A26ECA0CBDF}"/>
                  </a:ext>
                </a:extLst>
              </p:cNvPr>
              <p:cNvSpPr txBox="1"/>
              <p:nvPr/>
            </p:nvSpPr>
            <p:spPr>
              <a:xfrm>
                <a:off x="4000500" y="2613392"/>
                <a:ext cx="4191000" cy="1092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6500" b="1" dirty="0">
                    <a:solidFill>
                      <a:schemeClr val="tx2"/>
                    </a:solidFill>
                    <a:latin typeface="Montserrat Thin" panose="00000300000000000000" pitchFamily="50" charset="0"/>
                  </a:rPr>
                  <a:t>MINIMAL</a:t>
                </a:r>
              </a:p>
            </p:txBody>
          </p:sp>
        </p:grp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75D0221-7C66-46C5-8B7C-A23A4A47B9E9}"/>
                </a:ext>
              </a:extLst>
            </p:cNvPr>
            <p:cNvSpPr txBox="1"/>
            <p:nvPr/>
          </p:nvSpPr>
          <p:spPr>
            <a:xfrm>
              <a:off x="1802856" y="3806874"/>
              <a:ext cx="1956344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10" name="Isosceles Triangle 9">
              <a:extLst>
                <a:ext uri="{FF2B5EF4-FFF2-40B4-BE49-F238E27FC236}">
                  <a16:creationId xmlns:a16="http://schemas.microsoft.com/office/drawing/2014/main" id="{715D5AFB-B023-40E5-8C58-AE61E6CEA87C}"/>
                </a:ext>
              </a:extLst>
            </p:cNvPr>
            <p:cNvSpPr/>
            <p:nvPr/>
          </p:nvSpPr>
          <p:spPr>
            <a:xfrm>
              <a:off x="1921670" y="3557399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470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D6E336C-C8DB-45EB-8B72-043A98799196}"/>
              </a:ext>
            </a:extLst>
          </p:cNvPr>
          <p:cNvSpPr/>
          <p:nvPr/>
        </p:nvSpPr>
        <p:spPr>
          <a:xfrm>
            <a:off x="0" y="3429000"/>
            <a:ext cx="4410075" cy="3429000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36BA08-9EBB-4905-ABAC-FD088ACCA1C4}"/>
              </a:ext>
            </a:extLst>
          </p:cNvPr>
          <p:cNvSpPr/>
          <p:nvPr/>
        </p:nvSpPr>
        <p:spPr>
          <a:xfrm>
            <a:off x="4410075" y="0"/>
            <a:ext cx="4410075" cy="3429000"/>
          </a:xfrm>
          <a:prstGeom prst="rect">
            <a:avLst/>
          </a:prstGeom>
          <a:solidFill>
            <a:schemeClr val="tx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66E4C65-C95D-4954-997F-BCA5CDD7CE7F}"/>
              </a:ext>
            </a:extLst>
          </p:cNvPr>
          <p:cNvGrpSpPr/>
          <p:nvPr/>
        </p:nvGrpSpPr>
        <p:grpSpPr>
          <a:xfrm>
            <a:off x="1572294" y="1333500"/>
            <a:ext cx="1265486" cy="4191000"/>
            <a:chOff x="8155294" y="1333500"/>
            <a:chExt cx="1265486" cy="419100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E79EE71-ECD1-4583-9A5A-7BF67742FCE0}"/>
                </a:ext>
              </a:extLst>
            </p:cNvPr>
            <p:cNvSpPr txBox="1"/>
            <p:nvPr/>
          </p:nvSpPr>
          <p:spPr>
            <a:xfrm rot="16200000">
              <a:off x="7673017" y="3695766"/>
              <a:ext cx="3264693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spc="300" dirty="0">
                  <a:latin typeface="Montserrat "/>
                </a:rPr>
                <a:t>CREATIVE PRESENTATION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6271005-B08C-4A1B-AAD0-FB50CF5675DF}"/>
                </a:ext>
              </a:extLst>
            </p:cNvPr>
            <p:cNvSpPr txBox="1"/>
            <p:nvPr/>
          </p:nvSpPr>
          <p:spPr>
            <a:xfrm rot="16200000">
              <a:off x="6606098" y="2882696"/>
              <a:ext cx="419100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500" b="1" dirty="0">
                  <a:latin typeface="Montserrat Thin" panose="00000300000000000000" pitchFamily="50" charset="0"/>
                </a:rPr>
                <a:t>MINIMAL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E3807BC-C397-49B4-8702-8FD01573E7FA}"/>
              </a:ext>
            </a:extLst>
          </p:cNvPr>
          <p:cNvGrpSpPr/>
          <p:nvPr/>
        </p:nvGrpSpPr>
        <p:grpSpPr>
          <a:xfrm>
            <a:off x="5524163" y="2405062"/>
            <a:ext cx="2181898" cy="2047874"/>
            <a:chOff x="1114088" y="2405063"/>
            <a:chExt cx="2181898" cy="2047874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D52FBD6-EE1F-42AD-968D-0847E0EBCBC4}"/>
                </a:ext>
              </a:extLst>
            </p:cNvPr>
            <p:cNvSpPr/>
            <p:nvPr/>
          </p:nvSpPr>
          <p:spPr>
            <a:xfrm>
              <a:off x="1114088" y="2405063"/>
              <a:ext cx="2181898" cy="20478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37376495-7EBF-43FD-B86C-69D0F3FD1268}"/>
                </a:ext>
              </a:extLst>
            </p:cNvPr>
            <p:cNvSpPr txBox="1"/>
            <p:nvPr/>
          </p:nvSpPr>
          <p:spPr>
            <a:xfrm>
              <a:off x="1380452" y="2844224"/>
              <a:ext cx="164917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COM</a:t>
              </a:r>
            </a:p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LOG</a:t>
              </a: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319F609A-4789-4616-AEE7-EFA40C222C25}"/>
              </a:ext>
            </a:extLst>
          </p:cNvPr>
          <p:cNvSpPr txBox="1"/>
          <p:nvPr/>
        </p:nvSpPr>
        <p:spPr>
          <a:xfrm>
            <a:off x="5416825" y="4953190"/>
            <a:ext cx="4410075" cy="57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1000" i="1" dirty="0">
                <a:latin typeface="Montserrat Light" panose="00000400000000000000" pitchFamily="50" charset="0"/>
                <a:ea typeface="PT Sans" panose="020B0503020203020204" pitchFamily="34" charset="0"/>
              </a:rPr>
              <a:t>lorem ipsum is simply dummy text of the printing and typesetting industry. lorem the industry's standard dummy text ever</a:t>
            </a:r>
            <a:endParaRPr lang="en-US" sz="1000" i="1" spc="300" dirty="0">
              <a:latin typeface="Montserrat Light" panose="00000400000000000000" pitchFamily="50" charset="0"/>
              <a:ea typeface="PT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796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4DED1583-F995-4585-914F-2E48509E48E0}"/>
              </a:ext>
            </a:extLst>
          </p:cNvPr>
          <p:cNvSpPr txBox="1"/>
          <p:nvPr/>
        </p:nvSpPr>
        <p:spPr>
          <a:xfrm>
            <a:off x="5260021" y="1024807"/>
            <a:ext cx="167195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b="1" spc="500" dirty="0">
                <a:latin typeface="Montserrat Thin" panose="00000300000000000000" pitchFamily="50" charset="0"/>
              </a:rPr>
              <a:t>-LOREM-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5E6D95C-0B4B-47BB-8531-623CC4B7EFF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80" b="7680"/>
          <a:stretch>
            <a:fillRect/>
          </a:stretch>
        </p:blipFill>
        <p:spPr/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F7CFBD-1AEB-4ED6-BD7B-A4054748220D}"/>
              </a:ext>
            </a:extLst>
          </p:cNvPr>
          <p:cNvSpPr/>
          <p:nvPr/>
        </p:nvSpPr>
        <p:spPr>
          <a:xfrm>
            <a:off x="6095999" y="0"/>
            <a:ext cx="5705477" cy="6467476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69F965-A566-4A8C-B355-40ABDAB26E5A}"/>
              </a:ext>
            </a:extLst>
          </p:cNvPr>
          <p:cNvGrpSpPr/>
          <p:nvPr/>
        </p:nvGrpSpPr>
        <p:grpSpPr>
          <a:xfrm>
            <a:off x="6832600" y="2023711"/>
            <a:ext cx="3831772" cy="2808991"/>
            <a:chOff x="3323771" y="2229094"/>
            <a:chExt cx="3831772" cy="280899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3E4DFF-7656-4394-B685-00939E0CC022}"/>
                </a:ext>
              </a:extLst>
            </p:cNvPr>
            <p:cNvSpPr txBox="1"/>
            <p:nvPr/>
          </p:nvSpPr>
          <p:spPr>
            <a:xfrm>
              <a:off x="3323771" y="2229094"/>
              <a:ext cx="383177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800" b="1" spc="600" dirty="0">
                  <a:latin typeface="Montserrat Thin" panose="00000300000000000000" pitchFamily="50" charset="0"/>
                </a:rPr>
                <a:t>WELCOME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68BCFFC-775B-4A6C-9587-E534A207BE1D}"/>
                </a:ext>
              </a:extLst>
            </p:cNvPr>
            <p:cNvSpPr txBox="1"/>
            <p:nvPr/>
          </p:nvSpPr>
          <p:spPr>
            <a:xfrm>
              <a:off x="3323771" y="4210294"/>
              <a:ext cx="3610429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F71084F3-7DB0-48EA-A5EA-5F0066FD410A}"/>
                </a:ext>
              </a:extLst>
            </p:cNvPr>
            <p:cNvSpPr txBox="1"/>
            <p:nvPr/>
          </p:nvSpPr>
          <p:spPr>
            <a:xfrm>
              <a:off x="3323771" y="3609335"/>
              <a:ext cx="1476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tx2"/>
                  </a:solidFill>
                  <a:latin typeface="Montserrat "/>
                </a:rPr>
                <a:t>John Deo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1022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5D56F93-ACC5-4E44-9D62-D890EB37FD86}"/>
              </a:ext>
            </a:extLst>
          </p:cNvPr>
          <p:cNvSpPr/>
          <p:nvPr/>
        </p:nvSpPr>
        <p:spPr>
          <a:xfrm>
            <a:off x="4410075" y="0"/>
            <a:ext cx="7781925" cy="6858000"/>
          </a:xfrm>
          <a:prstGeom prst="rect">
            <a:avLst/>
          </a:prstGeom>
          <a:solidFill>
            <a:schemeClr val="accent1">
              <a:lumMod val="50000"/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C45CE98-E9A0-439A-B1C8-E621BD15EB1F}"/>
              </a:ext>
            </a:extLst>
          </p:cNvPr>
          <p:cNvSpPr/>
          <p:nvPr/>
        </p:nvSpPr>
        <p:spPr>
          <a:xfrm>
            <a:off x="0" y="0"/>
            <a:ext cx="4410075" cy="6858000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2EAAF9C-80CB-4357-8C88-BAC3FFAE6531}"/>
              </a:ext>
            </a:extLst>
          </p:cNvPr>
          <p:cNvSpPr txBox="1"/>
          <p:nvPr/>
        </p:nvSpPr>
        <p:spPr>
          <a:xfrm rot="16200000">
            <a:off x="-439511" y="3090446"/>
            <a:ext cx="383177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spc="600" dirty="0">
                <a:latin typeface="Montserrat Thin" panose="00000300000000000000" pitchFamily="50" charset="0"/>
              </a:rPr>
              <a:t>WELCOME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00D2DAE-F0B3-4E72-AA54-A75201679246}"/>
              </a:ext>
            </a:extLst>
          </p:cNvPr>
          <p:cNvGrpSpPr/>
          <p:nvPr/>
        </p:nvGrpSpPr>
        <p:grpSpPr>
          <a:xfrm>
            <a:off x="6945349" y="2486025"/>
            <a:ext cx="3415131" cy="1885950"/>
            <a:chOff x="6948070" y="2714625"/>
            <a:chExt cx="3415131" cy="188595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D277A7C-B16B-4913-A4E2-0E60B7D3F3BC}"/>
                </a:ext>
              </a:extLst>
            </p:cNvPr>
            <p:cNvSpPr txBox="1"/>
            <p:nvPr/>
          </p:nvSpPr>
          <p:spPr>
            <a:xfrm>
              <a:off x="6948071" y="3772784"/>
              <a:ext cx="3415130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7A17AE1-9E39-4003-8FBA-F8559B030E81}"/>
                </a:ext>
              </a:extLst>
            </p:cNvPr>
            <p:cNvSpPr txBox="1"/>
            <p:nvPr/>
          </p:nvSpPr>
          <p:spPr>
            <a:xfrm>
              <a:off x="6948070" y="2714625"/>
              <a:ext cx="14763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tx2"/>
                  </a:solidFill>
                  <a:latin typeface="Montserrat "/>
                </a:rPr>
                <a:t>John Deo</a:t>
              </a: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B5E530E8-DA3F-4757-B90C-249766176179}"/>
                </a:ext>
              </a:extLst>
            </p:cNvPr>
            <p:cNvSpPr/>
            <p:nvPr/>
          </p:nvSpPr>
          <p:spPr>
            <a:xfrm>
              <a:off x="7043320" y="3525584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F8A3D404-0853-44DE-B7F6-9157D663AF9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9" r="131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464471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367694C-3BD3-4031-9759-37DDC456F12E}"/>
              </a:ext>
            </a:extLst>
          </p:cNvPr>
          <p:cNvSpPr/>
          <p:nvPr/>
        </p:nvSpPr>
        <p:spPr>
          <a:xfrm>
            <a:off x="1981200" y="0"/>
            <a:ext cx="4114800" cy="2842260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6CAC361-5B94-4055-9169-A22D4690A5D8}"/>
              </a:ext>
            </a:extLst>
          </p:cNvPr>
          <p:cNvGrpSpPr/>
          <p:nvPr/>
        </p:nvGrpSpPr>
        <p:grpSpPr>
          <a:xfrm>
            <a:off x="1981200" y="1641022"/>
            <a:ext cx="4410075" cy="3883478"/>
            <a:chOff x="2868386" y="1641022"/>
            <a:chExt cx="4410075" cy="388347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E88BF221-BB06-426D-A40C-DBEC227B6E69}"/>
                </a:ext>
              </a:extLst>
            </p:cNvPr>
            <p:cNvGrpSpPr/>
            <p:nvPr/>
          </p:nvGrpSpPr>
          <p:grpSpPr>
            <a:xfrm>
              <a:off x="2868386" y="1641022"/>
              <a:ext cx="2340428" cy="2340428"/>
              <a:chOff x="4229100" y="1028700"/>
              <a:chExt cx="2340428" cy="2340428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4745DCD-191A-4923-9FA9-4EB8B0331890}"/>
                  </a:ext>
                </a:extLst>
              </p:cNvPr>
              <p:cNvSpPr/>
              <p:nvPr/>
            </p:nvSpPr>
            <p:spPr>
              <a:xfrm>
                <a:off x="4229100" y="1028700"/>
                <a:ext cx="2340428" cy="2340428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4E198EE-0E30-4A3B-86CC-29A88656BBC0}"/>
                  </a:ext>
                </a:extLst>
              </p:cNvPr>
              <p:cNvSpPr txBox="1"/>
              <p:nvPr/>
            </p:nvSpPr>
            <p:spPr>
              <a:xfrm>
                <a:off x="4492624" y="1460250"/>
                <a:ext cx="181338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500" b="1" dirty="0">
                    <a:latin typeface="Montserrat Thin" panose="00000300000000000000" pitchFamily="50" charset="0"/>
                  </a:rPr>
                  <a:t>ABO</a:t>
                </a:r>
              </a:p>
              <a:p>
                <a:pPr algn="ctr"/>
                <a:r>
                  <a:rPr lang="en-US" sz="4500" b="1" dirty="0">
                    <a:latin typeface="Montserrat Thin" panose="00000300000000000000" pitchFamily="50" charset="0"/>
                  </a:rPr>
                  <a:t>UT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D63BF63-05DB-4BB4-A670-A7487F2855FA}"/>
                </a:ext>
              </a:extLst>
            </p:cNvPr>
            <p:cNvSpPr txBox="1"/>
            <p:nvPr/>
          </p:nvSpPr>
          <p:spPr>
            <a:xfrm>
              <a:off x="2868386" y="4953190"/>
              <a:ext cx="4410075" cy="5713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  <a:ea typeface="PT Sans" panose="020B0503020203020204" pitchFamily="34" charset="0"/>
                </a:rPr>
                <a:t>lorem ipsum is simply dummy text of the printing and typesetting industry. lorem the industry's standard dummy text ever</a:t>
              </a:r>
              <a:endParaRPr lang="en-US" sz="1000" i="1" spc="300" dirty="0">
                <a:latin typeface="Montserrat Light" panose="00000400000000000000" pitchFamily="50" charset="0"/>
                <a:ea typeface="PT Sans" panose="020B0503020203020204" pitchFamily="34" charset="0"/>
              </a:endParaRPr>
            </a:p>
          </p:txBody>
        </p: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9C674B3-C1C8-48CD-9514-BB6E434579B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4" b="638"/>
          <a:stretch/>
        </p:blipFill>
        <p:spPr>
          <a:xfrm>
            <a:off x="6096000" y="0"/>
            <a:ext cx="4114800" cy="3981450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8BF2CC81-F4A2-4BF2-A388-C9D77858B2F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9" r="397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20114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6E6B786-A6CC-4F8A-A707-723B167E7EC4}"/>
              </a:ext>
            </a:extLst>
          </p:cNvPr>
          <p:cNvSpPr/>
          <p:nvPr/>
        </p:nvSpPr>
        <p:spPr>
          <a:xfrm>
            <a:off x="1981200" y="2842260"/>
            <a:ext cx="4114800" cy="2007870"/>
          </a:xfrm>
          <a:prstGeom prst="rect">
            <a:avLst/>
          </a:prstGeom>
          <a:solidFill>
            <a:schemeClr val="tx2">
              <a:lumMod val="40000"/>
              <a:lumOff val="6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3658EC8-390F-474E-9B8B-5864549DC6A1}"/>
              </a:ext>
            </a:extLst>
          </p:cNvPr>
          <p:cNvGrpSpPr/>
          <p:nvPr/>
        </p:nvGrpSpPr>
        <p:grpSpPr>
          <a:xfrm>
            <a:off x="2868386" y="1672046"/>
            <a:ext cx="2340428" cy="2340428"/>
            <a:chOff x="4229100" y="1028700"/>
            <a:chExt cx="2340428" cy="234042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E8A00F5-F6AF-4C30-920F-7D3062C0D139}"/>
                </a:ext>
              </a:extLst>
            </p:cNvPr>
            <p:cNvSpPr/>
            <p:nvPr/>
          </p:nvSpPr>
          <p:spPr>
            <a:xfrm>
              <a:off x="4229100" y="1028700"/>
              <a:ext cx="2340428" cy="2340428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7E4C3D4-931E-430F-BD81-66B8B822648F}"/>
                </a:ext>
              </a:extLst>
            </p:cNvPr>
            <p:cNvSpPr txBox="1"/>
            <p:nvPr/>
          </p:nvSpPr>
          <p:spPr>
            <a:xfrm>
              <a:off x="4492624" y="1460250"/>
              <a:ext cx="181338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ABO</a:t>
              </a:r>
            </a:p>
            <a:p>
              <a:pPr algn="ctr"/>
              <a:r>
                <a:rPr lang="en-US" sz="4500" b="1" dirty="0">
                  <a:latin typeface="Montserrat Thin" panose="00000300000000000000" pitchFamily="50" charset="0"/>
                </a:rPr>
                <a:t>UT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3C4C178-B67B-4C6E-AFE3-3A9659EAC040}"/>
              </a:ext>
            </a:extLst>
          </p:cNvPr>
          <p:cNvGrpSpPr/>
          <p:nvPr/>
        </p:nvGrpSpPr>
        <p:grpSpPr>
          <a:xfrm>
            <a:off x="6983186" y="2842260"/>
            <a:ext cx="3188881" cy="1077266"/>
            <a:chOff x="1555205" y="3605802"/>
            <a:chExt cx="3188881" cy="107726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FF8FEE-1CBC-4E78-94B6-9F2EE400756D}"/>
                </a:ext>
              </a:extLst>
            </p:cNvPr>
            <p:cNvSpPr txBox="1"/>
            <p:nvPr/>
          </p:nvSpPr>
          <p:spPr>
            <a:xfrm>
              <a:off x="1555205" y="3855277"/>
              <a:ext cx="3188881" cy="827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E37560B6-AB25-408C-B2D5-6390F87EDE46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33BCC18-4E2B-4668-84C5-5C324DDEDAE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43" b="13343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D6CAC9C-99CD-4AE1-B074-B707784D7E4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4" b="57810"/>
          <a:stretch/>
        </p:blipFill>
        <p:spPr>
          <a:xfrm>
            <a:off x="6096000" y="4850130"/>
            <a:ext cx="4114800" cy="2007870"/>
          </a:xfrm>
        </p:spPr>
      </p:pic>
    </p:spTree>
    <p:extLst>
      <p:ext uri="{BB962C8B-B14F-4D97-AF65-F5344CB8AC3E}">
        <p14:creationId xmlns:p14="http://schemas.microsoft.com/office/powerpoint/2010/main" val="4099685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E90ABD5-DE3B-424B-8C65-253C6F3559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00" r="18900"/>
          <a:stretch>
            <a:fillRect/>
          </a:stretch>
        </p:blipFill>
        <p:spPr/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7FCE20-E0E6-4F51-B2F1-9916AD313302}"/>
              </a:ext>
            </a:extLst>
          </p:cNvPr>
          <p:cNvSpPr/>
          <p:nvPr/>
        </p:nvSpPr>
        <p:spPr>
          <a:xfrm>
            <a:off x="6095999" y="348340"/>
            <a:ext cx="5747657" cy="6159725"/>
          </a:xfrm>
          <a:prstGeom prst="rect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D1558D4-FC29-460D-97FC-51C98D831E83}"/>
              </a:ext>
            </a:extLst>
          </p:cNvPr>
          <p:cNvGrpSpPr/>
          <p:nvPr/>
        </p:nvGrpSpPr>
        <p:grpSpPr>
          <a:xfrm>
            <a:off x="5005051" y="2405857"/>
            <a:ext cx="2181898" cy="2047874"/>
            <a:chOff x="6310312" y="1609726"/>
            <a:chExt cx="2181898" cy="2047874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84D8B04-7D34-4F97-BC2F-EA489B317E08}"/>
                </a:ext>
              </a:extLst>
            </p:cNvPr>
            <p:cNvSpPr/>
            <p:nvPr/>
          </p:nvSpPr>
          <p:spPr>
            <a:xfrm>
              <a:off x="6310312" y="1609726"/>
              <a:ext cx="2181898" cy="204787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60F6F0-2448-46A3-9EF7-94CC6B66E698}"/>
                </a:ext>
              </a:extLst>
            </p:cNvPr>
            <p:cNvSpPr txBox="1"/>
            <p:nvPr/>
          </p:nvSpPr>
          <p:spPr>
            <a:xfrm>
              <a:off x="6576676" y="2048887"/>
              <a:ext cx="164917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SER</a:t>
              </a:r>
            </a:p>
            <a:p>
              <a:pPr algn="ctr"/>
              <a:r>
                <a:rPr lang="en-US" sz="3500" b="1" spc="600" dirty="0">
                  <a:latin typeface="Montserrat Thin" panose="00000300000000000000" pitchFamily="50" charset="0"/>
                </a:rPr>
                <a:t>VICE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FE2EA7D-67B7-4350-8D3E-8E92C6AE56D9}"/>
              </a:ext>
            </a:extLst>
          </p:cNvPr>
          <p:cNvGrpSpPr/>
          <p:nvPr/>
        </p:nvGrpSpPr>
        <p:grpSpPr>
          <a:xfrm>
            <a:off x="7845799" y="2633091"/>
            <a:ext cx="1827146" cy="1590227"/>
            <a:chOff x="1555206" y="3605802"/>
            <a:chExt cx="1827146" cy="1590227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090908C-A496-46A6-84AE-9C324B76EF97}"/>
                </a:ext>
              </a:extLst>
            </p:cNvPr>
            <p:cNvSpPr txBox="1"/>
            <p:nvPr/>
          </p:nvSpPr>
          <p:spPr>
            <a:xfrm>
              <a:off x="1555206" y="3855277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60C53F0F-331B-4C57-AA94-8B024008BC0E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5EB6BF-C8CA-4024-89B4-8CD4E076158D}"/>
              </a:ext>
            </a:extLst>
          </p:cNvPr>
          <p:cNvGrpSpPr/>
          <p:nvPr/>
        </p:nvGrpSpPr>
        <p:grpSpPr>
          <a:xfrm>
            <a:off x="2519056" y="2633091"/>
            <a:ext cx="1827146" cy="1590227"/>
            <a:chOff x="1555206" y="3605802"/>
            <a:chExt cx="1827146" cy="159022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98A0AC0-C848-47D0-8C1B-8F0307554BE8}"/>
                </a:ext>
              </a:extLst>
            </p:cNvPr>
            <p:cNvSpPr txBox="1"/>
            <p:nvPr/>
          </p:nvSpPr>
          <p:spPr>
            <a:xfrm>
              <a:off x="1555206" y="3855277"/>
              <a:ext cx="1827146" cy="1340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000" i="1" dirty="0">
                  <a:latin typeface="Montserrat Light" panose="00000400000000000000" pitchFamily="50" charset="0"/>
                </a:rPr>
                <a:t>lorem ipsum is simply dummy text of the printing and typesetting industry. lorem ipsum the industry's standard</a:t>
              </a:r>
              <a:endParaRPr lang="en-US" sz="1000" i="1" spc="300" dirty="0">
                <a:latin typeface="Montserrat Light" panose="00000400000000000000" pitchFamily="50" charset="0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B99E7D04-71EF-4380-AFCB-5C01EC0F7C0F}"/>
                </a:ext>
              </a:extLst>
            </p:cNvPr>
            <p:cNvSpPr/>
            <p:nvPr/>
          </p:nvSpPr>
          <p:spPr>
            <a:xfrm>
              <a:off x="1674020" y="3605802"/>
              <a:ext cx="209998" cy="181034"/>
            </a:xfrm>
            <a:prstGeom prst="triangl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60319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6">
      <a:dk1>
        <a:sysClr val="windowText" lastClr="000000"/>
      </a:dk1>
      <a:lt1>
        <a:sysClr val="window" lastClr="FFFFFF"/>
      </a:lt1>
      <a:dk2>
        <a:srgbClr val="6491C8"/>
      </a:dk2>
      <a:lt2>
        <a:srgbClr val="283440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13900</TotalTime>
  <Words>710</Words>
  <Application>Microsoft Office PowerPoint</Application>
  <PresentationFormat>Widescreen</PresentationFormat>
  <Paragraphs>84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 </vt:lpstr>
      <vt:lpstr>Montserrat Bold</vt:lpstr>
      <vt:lpstr>Montserrat Light</vt:lpstr>
      <vt:lpstr>Montserrat Thin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Shopon Ahmed</dc:creator>
  <cp:lastModifiedBy> src</cp:lastModifiedBy>
  <cp:revision>2252</cp:revision>
  <dcterms:created xsi:type="dcterms:W3CDTF">2017-09-28T05:04:55Z</dcterms:created>
  <dcterms:modified xsi:type="dcterms:W3CDTF">2019-11-19T05:03:07Z</dcterms:modified>
</cp:coreProperties>
</file>