
<file path=[Content_Types].xml><?xml version="1.0" encoding="utf-8"?>
<Types xmlns="http://schemas.openxmlformats.org/package/2006/content-types">
  <Default Extension="emf" ContentType="image/x-emf"/>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 id="2147483848" r:id="rId2"/>
  </p:sldMasterIdLst>
  <p:notesMasterIdLst>
    <p:notesMasterId r:id="rId24"/>
  </p:notesMasterIdLst>
  <p:handoutMasterIdLst>
    <p:handoutMasterId r:id="rId25"/>
  </p:handoutMasterIdLst>
  <p:sldIdLst>
    <p:sldId id="472" r:id="rId3"/>
    <p:sldId id="743" r:id="rId4"/>
    <p:sldId id="724" r:id="rId5"/>
    <p:sldId id="710" r:id="rId6"/>
    <p:sldId id="744" r:id="rId7"/>
    <p:sldId id="745" r:id="rId8"/>
    <p:sldId id="747" r:id="rId9"/>
    <p:sldId id="748" r:id="rId10"/>
    <p:sldId id="746" r:id="rId11"/>
    <p:sldId id="752" r:id="rId12"/>
    <p:sldId id="749" r:id="rId13"/>
    <p:sldId id="738" r:id="rId14"/>
    <p:sldId id="753" r:id="rId15"/>
    <p:sldId id="754" r:id="rId16"/>
    <p:sldId id="732" r:id="rId17"/>
    <p:sldId id="755" r:id="rId18"/>
    <p:sldId id="757" r:id="rId19"/>
    <p:sldId id="758" r:id="rId20"/>
    <p:sldId id="756" r:id="rId21"/>
    <p:sldId id="751" r:id="rId22"/>
    <p:sldId id="69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88" autoAdjust="0"/>
    <p:restoredTop sz="96532" autoAdjust="0"/>
  </p:normalViewPr>
  <p:slideViewPr>
    <p:cSldViewPr snapToGrid="0" snapToObjects="1">
      <p:cViewPr>
        <p:scale>
          <a:sx n="100" d="100"/>
          <a:sy n="100" d="100"/>
        </p:scale>
        <p:origin x="462" y="4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3"/>
            </a:solidFill>
            <a:ln>
              <a:noFill/>
            </a:ln>
            <a:effectLst/>
          </c:spPr>
          <c:invertIfNegative val="0"/>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29</c:v>
                </c:pt>
                <c:pt idx="2">
                  <c:v>32</c:v>
                </c:pt>
                <c:pt idx="3">
                  <c:v>19</c:v>
                </c:pt>
                <c:pt idx="4">
                  <c:v>25</c:v>
                </c:pt>
              </c:numCache>
            </c:numRef>
          </c:val>
          <c:extLst>
            <c:ext xmlns:c16="http://schemas.microsoft.com/office/drawing/2014/chart" uri="{C3380CC4-5D6E-409C-BE32-E72D297353CC}">
              <c16:uniqueId val="{00000000-9F50-43AA-B53C-84F879906534}"/>
            </c:ext>
          </c:extLst>
        </c:ser>
        <c:ser>
          <c:idx val="1"/>
          <c:order val="1"/>
          <c:tx>
            <c:strRef>
              <c:f>Sheet1!$C$1</c:f>
              <c:strCache>
                <c:ptCount val="1"/>
                <c:pt idx="0">
                  <c:v>Series 2</c:v>
                </c:pt>
              </c:strCache>
            </c:strRef>
          </c:tx>
          <c:spPr>
            <a:solidFill>
              <a:schemeClr val="accent2"/>
            </a:solidFill>
            <a:ln>
              <a:noFill/>
            </a:ln>
            <a:effectLst/>
          </c:spPr>
          <c:invertIfNegative val="0"/>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21</c:v>
                </c:pt>
                <c:pt idx="3">
                  <c:v>21</c:v>
                </c:pt>
                <c:pt idx="4">
                  <c:v>28</c:v>
                </c:pt>
              </c:numCache>
            </c:numRef>
          </c:val>
          <c:extLst>
            <c:ext xmlns:c16="http://schemas.microsoft.com/office/drawing/2014/chart" uri="{C3380CC4-5D6E-409C-BE32-E72D297353CC}">
              <c16:uniqueId val="{00000001-9F50-43AA-B53C-84F879906534}"/>
            </c:ext>
          </c:extLst>
        </c:ser>
        <c:ser>
          <c:idx val="2"/>
          <c:order val="2"/>
          <c:tx>
            <c:strRef>
              <c:f>Sheet1!$D$1</c:f>
              <c:strCache>
                <c:ptCount val="1"/>
                <c:pt idx="0">
                  <c:v>Series 3</c:v>
                </c:pt>
              </c:strCache>
            </c:strRef>
          </c:tx>
          <c:spPr>
            <a:solidFill>
              <a:schemeClr val="accent1"/>
            </a:solidFill>
            <a:ln>
              <a:noFill/>
            </a:ln>
            <a:effectLst/>
          </c:spPr>
          <c:invertIfNegative val="0"/>
          <c:cat>
            <c:numRef>
              <c:f>Sheet1!$A$2:$A$6</c:f>
              <c:numCache>
                <c:formatCode>m/d/yyyy</c:formatCode>
                <c:ptCount val="5"/>
                <c:pt idx="0">
                  <c:v>37261</c:v>
                </c:pt>
                <c:pt idx="1">
                  <c:v>37262</c:v>
                </c:pt>
                <c:pt idx="2">
                  <c:v>37263</c:v>
                </c:pt>
                <c:pt idx="3">
                  <c:v>37264</c:v>
                </c:pt>
                <c:pt idx="4">
                  <c:v>37265</c:v>
                </c:pt>
              </c:numCache>
            </c:numRef>
          </c:cat>
          <c:val>
            <c:numRef>
              <c:f>Sheet1!$D$2:$D$6</c:f>
              <c:numCache>
                <c:formatCode>General</c:formatCode>
                <c:ptCount val="5"/>
                <c:pt idx="0">
                  <c:v>6</c:v>
                </c:pt>
                <c:pt idx="1">
                  <c:v>25</c:v>
                </c:pt>
                <c:pt idx="2">
                  <c:v>9</c:v>
                </c:pt>
                <c:pt idx="3">
                  <c:v>18</c:v>
                </c:pt>
                <c:pt idx="4">
                  <c:v>6</c:v>
                </c:pt>
              </c:numCache>
            </c:numRef>
          </c:val>
          <c:extLst>
            <c:ext xmlns:c16="http://schemas.microsoft.com/office/drawing/2014/chart" uri="{C3380CC4-5D6E-409C-BE32-E72D297353CC}">
              <c16:uniqueId val="{00000002-9F50-43AA-B53C-84F879906534}"/>
            </c:ext>
          </c:extLst>
        </c:ser>
        <c:dLbls>
          <c:showLegendKey val="0"/>
          <c:showVal val="0"/>
          <c:showCatName val="0"/>
          <c:showSerName val="0"/>
          <c:showPercent val="0"/>
          <c:showBubbleSize val="0"/>
        </c:dLbls>
        <c:gapWidth val="100"/>
        <c:axId val="-2136821552"/>
        <c:axId val="-2136818112"/>
      </c:barChart>
      <c:dateAx>
        <c:axId val="-2136821552"/>
        <c:scaling>
          <c:orientation val="minMax"/>
        </c:scaling>
        <c:delete val="0"/>
        <c:axPos val="l"/>
        <c:numFmt formatCode="m/d/yyyy"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2136818112"/>
        <c:crosses val="autoZero"/>
        <c:auto val="1"/>
        <c:lblOffset val="100"/>
        <c:baseTimeUnit val="days"/>
      </c:dateAx>
      <c:valAx>
        <c:axId val="-2136818112"/>
        <c:scaling>
          <c:orientation val="minMax"/>
        </c:scaling>
        <c:delete val="0"/>
        <c:axPos val="b"/>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21368215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2"/>
              </a:solidFill>
              <a:latin typeface="Montserrat" panose="00000500000000000000" pitchFamily="50" charset="0"/>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6FC-428F-8179-49C03DE22490}"/>
            </c:ext>
          </c:extLst>
        </c:ser>
        <c:ser>
          <c:idx val="1"/>
          <c:order val="1"/>
          <c:tx>
            <c:strRef>
              <c:f>Sheet1!$C$1</c:f>
              <c:strCache>
                <c:ptCount val="1"/>
                <c:pt idx="0">
                  <c:v>Series 2</c:v>
                </c:pt>
              </c:strCache>
            </c:strRef>
          </c:tx>
          <c:spPr>
            <a:solidFill>
              <a:schemeClr val="accent2"/>
            </a:solidFill>
            <a:ln>
              <a:noFill/>
            </a:ln>
            <a:effectLst/>
          </c:spPr>
          <c:invertIfNegative val="0"/>
          <c:dPt>
            <c:idx val="1"/>
            <c:invertIfNegative val="0"/>
            <c:bubble3D val="0"/>
            <c:extLst>
              <c:ext xmlns:c16="http://schemas.microsoft.com/office/drawing/2014/chart" uri="{C3380CC4-5D6E-409C-BE32-E72D297353CC}">
                <c16:uniqueId val="{00000001-46FC-428F-8179-49C03DE22490}"/>
              </c:ext>
            </c:extLst>
          </c:dPt>
          <c:dPt>
            <c:idx val="2"/>
            <c:invertIfNegative val="0"/>
            <c:bubble3D val="0"/>
            <c:extLst>
              <c:ext xmlns:c16="http://schemas.microsoft.com/office/drawing/2014/chart" uri="{C3380CC4-5D6E-409C-BE32-E72D297353CC}">
                <c16:uniqueId val="{00000002-46FC-428F-8179-49C03DE22490}"/>
              </c:ext>
            </c:extLst>
          </c:dPt>
          <c:dPt>
            <c:idx val="3"/>
            <c:invertIfNegative val="0"/>
            <c:bubble3D val="0"/>
            <c:extLst>
              <c:ext xmlns:c16="http://schemas.microsoft.com/office/drawing/2014/chart" uri="{C3380CC4-5D6E-409C-BE32-E72D297353CC}">
                <c16:uniqueId val="{00000003-46FC-428F-8179-49C03DE22490}"/>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4-46FC-428F-8179-49C03DE22490}"/>
            </c:ext>
          </c:extLst>
        </c:ser>
        <c:dLbls>
          <c:showLegendKey val="0"/>
          <c:showVal val="0"/>
          <c:showCatName val="0"/>
          <c:showSerName val="0"/>
          <c:showPercent val="0"/>
          <c:showBubbleSize val="0"/>
        </c:dLbls>
        <c:gapWidth val="100"/>
        <c:overlap val="-24"/>
        <c:axId val="2136239872"/>
        <c:axId val="-2146846992"/>
      </c:barChart>
      <c:catAx>
        <c:axId val="2136239872"/>
        <c:scaling>
          <c:orientation val="minMax"/>
        </c:scaling>
        <c:delete val="0"/>
        <c:axPos val="b"/>
        <c:numFmt formatCode="General"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ontserrat" panose="00000500000000000000" pitchFamily="50" charset="0"/>
                <a:ea typeface="+mn-ea"/>
                <a:cs typeface="+mn-cs"/>
              </a:defRPr>
            </a:pPr>
            <a:endParaRPr lang="en-US"/>
          </a:p>
        </c:txPr>
        <c:crossAx val="-2146846992"/>
        <c:crosses val="autoZero"/>
        <c:auto val="0"/>
        <c:lblAlgn val="ctr"/>
        <c:lblOffset val="100"/>
        <c:noMultiLvlLbl val="0"/>
      </c:catAx>
      <c:valAx>
        <c:axId val="-2146846992"/>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2136239872"/>
        <c:crossesAt val="1"/>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10/14/2019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10/14/2019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6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BD5FF29-05A3-46A4-8D88-3E529A876E96}"/>
              </a:ext>
            </a:extLst>
          </p:cNvPr>
          <p:cNvSpPr>
            <a:spLocks noGrp="1"/>
          </p:cNvSpPr>
          <p:nvPr>
            <p:ph type="pic" sz="quarter" idx="10"/>
          </p:nvPr>
        </p:nvSpPr>
        <p:spPr>
          <a:xfrm>
            <a:off x="7953375" y="1047751"/>
            <a:ext cx="3476625" cy="5114925"/>
          </a:xfrm>
          <a:custGeom>
            <a:avLst/>
            <a:gdLst>
              <a:gd name="connsiteX0" fmla="*/ 0 w 3476625"/>
              <a:gd name="connsiteY0" fmla="*/ 0 h 5114925"/>
              <a:gd name="connsiteX1" fmla="*/ 3476625 w 3476625"/>
              <a:gd name="connsiteY1" fmla="*/ 0 h 5114925"/>
              <a:gd name="connsiteX2" fmla="*/ 3476625 w 3476625"/>
              <a:gd name="connsiteY2" fmla="*/ 5114925 h 5114925"/>
              <a:gd name="connsiteX3" fmla="*/ 0 w 3476625"/>
              <a:gd name="connsiteY3" fmla="*/ 5114925 h 5114925"/>
            </a:gdLst>
            <a:ahLst/>
            <a:cxnLst>
              <a:cxn ang="0">
                <a:pos x="connsiteX0" y="connsiteY0"/>
              </a:cxn>
              <a:cxn ang="0">
                <a:pos x="connsiteX1" y="connsiteY1"/>
              </a:cxn>
              <a:cxn ang="0">
                <a:pos x="connsiteX2" y="connsiteY2"/>
              </a:cxn>
              <a:cxn ang="0">
                <a:pos x="connsiteX3" y="connsiteY3"/>
              </a:cxn>
            </a:cxnLst>
            <a:rect l="l" t="t" r="r" b="b"/>
            <a:pathLst>
              <a:path w="3476625" h="5114925">
                <a:moveTo>
                  <a:pt x="0" y="0"/>
                </a:moveTo>
                <a:lnTo>
                  <a:pt x="3476625" y="0"/>
                </a:lnTo>
                <a:lnTo>
                  <a:pt x="3476625" y="5114925"/>
                </a:lnTo>
                <a:lnTo>
                  <a:pt x="0" y="51149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20637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37592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7556500" y="1333500"/>
            <a:ext cx="3606800" cy="4191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76007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F2E3D17C-26F6-4FC3-9531-5FF8142ED49B}"/>
              </a:ext>
            </a:extLst>
          </p:cNvPr>
          <p:cNvSpPr>
            <a:spLocks noGrp="1"/>
          </p:cNvSpPr>
          <p:nvPr>
            <p:ph type="pic" sz="quarter" idx="11"/>
          </p:nvPr>
        </p:nvSpPr>
        <p:spPr>
          <a:xfrm>
            <a:off x="4641851" y="0"/>
            <a:ext cx="3451224" cy="6858000"/>
          </a:xfrm>
          <a:custGeom>
            <a:avLst/>
            <a:gdLst>
              <a:gd name="connsiteX0" fmla="*/ 0 w 2895599"/>
              <a:gd name="connsiteY0" fmla="*/ 0 h 5505450"/>
              <a:gd name="connsiteX1" fmla="*/ 2895599 w 2895599"/>
              <a:gd name="connsiteY1" fmla="*/ 0 h 5505450"/>
              <a:gd name="connsiteX2" fmla="*/ 2895599 w 2895599"/>
              <a:gd name="connsiteY2" fmla="*/ 5505450 h 5505450"/>
              <a:gd name="connsiteX3" fmla="*/ 0 w 2895599"/>
              <a:gd name="connsiteY3" fmla="*/ 5505450 h 5505450"/>
            </a:gdLst>
            <a:ahLst/>
            <a:cxnLst>
              <a:cxn ang="0">
                <a:pos x="connsiteX0" y="connsiteY0"/>
              </a:cxn>
              <a:cxn ang="0">
                <a:pos x="connsiteX1" y="connsiteY1"/>
              </a:cxn>
              <a:cxn ang="0">
                <a:pos x="connsiteX2" y="connsiteY2"/>
              </a:cxn>
              <a:cxn ang="0">
                <a:pos x="connsiteX3" y="connsiteY3"/>
              </a:cxn>
            </a:cxnLst>
            <a:rect l="l" t="t" r="r" b="b"/>
            <a:pathLst>
              <a:path w="2895599" h="5505450">
                <a:moveTo>
                  <a:pt x="0" y="0"/>
                </a:moveTo>
                <a:lnTo>
                  <a:pt x="2895599" y="0"/>
                </a:lnTo>
                <a:lnTo>
                  <a:pt x="2895599" y="5505450"/>
                </a:lnTo>
                <a:lnTo>
                  <a:pt x="0" y="55054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28966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8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E2F4851-6959-42BE-928C-F73251E1BA6E}"/>
              </a:ext>
            </a:extLst>
          </p:cNvPr>
          <p:cNvSpPr>
            <a:spLocks noGrp="1"/>
          </p:cNvSpPr>
          <p:nvPr>
            <p:ph type="pic" sz="quarter" idx="11"/>
          </p:nvPr>
        </p:nvSpPr>
        <p:spPr>
          <a:xfrm>
            <a:off x="0" y="1009650"/>
            <a:ext cx="6096000" cy="4838700"/>
          </a:xfrm>
          <a:custGeom>
            <a:avLst/>
            <a:gdLst>
              <a:gd name="connsiteX0" fmla="*/ 0 w 6096000"/>
              <a:gd name="connsiteY0" fmla="*/ 0 h 4838700"/>
              <a:gd name="connsiteX1" fmla="*/ 6096000 w 6096000"/>
              <a:gd name="connsiteY1" fmla="*/ 0 h 4838700"/>
              <a:gd name="connsiteX2" fmla="*/ 6096000 w 6096000"/>
              <a:gd name="connsiteY2" fmla="*/ 4838700 h 4838700"/>
              <a:gd name="connsiteX3" fmla="*/ 0 w 6096000"/>
              <a:gd name="connsiteY3" fmla="*/ 4838700 h 4838700"/>
            </a:gdLst>
            <a:ahLst/>
            <a:cxnLst>
              <a:cxn ang="0">
                <a:pos x="connsiteX0" y="connsiteY0"/>
              </a:cxn>
              <a:cxn ang="0">
                <a:pos x="connsiteX1" y="connsiteY1"/>
              </a:cxn>
              <a:cxn ang="0">
                <a:pos x="connsiteX2" y="connsiteY2"/>
              </a:cxn>
              <a:cxn ang="0">
                <a:pos x="connsiteX3" y="connsiteY3"/>
              </a:cxn>
            </a:cxnLst>
            <a:rect l="l" t="t" r="r" b="b"/>
            <a:pathLst>
              <a:path w="6096000" h="4838700">
                <a:moveTo>
                  <a:pt x="0" y="0"/>
                </a:moveTo>
                <a:lnTo>
                  <a:pt x="6096000" y="0"/>
                </a:lnTo>
                <a:lnTo>
                  <a:pt x="6096000" y="4838700"/>
                </a:lnTo>
                <a:lnTo>
                  <a:pt x="0" y="48387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5914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4_Full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06B496B2-6020-45EE-8AF7-18FB352AF583}"/>
              </a:ext>
            </a:extLst>
          </p:cNvPr>
          <p:cNvSpPr>
            <a:spLocks noGrp="1"/>
          </p:cNvSpPr>
          <p:nvPr>
            <p:ph type="pic" sz="quarter" idx="27"/>
          </p:nvPr>
        </p:nvSpPr>
        <p:spPr>
          <a:xfrm>
            <a:off x="6125031" y="2293256"/>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
        <p:nvSpPr>
          <p:cNvPr id="4" name="Picture Placeholder 6">
            <a:extLst>
              <a:ext uri="{FF2B5EF4-FFF2-40B4-BE49-F238E27FC236}">
                <a16:creationId xmlns:a16="http://schemas.microsoft.com/office/drawing/2014/main" id="{121F9578-B8FD-4457-9032-731A52E9B3A9}"/>
              </a:ext>
            </a:extLst>
          </p:cNvPr>
          <p:cNvSpPr>
            <a:spLocks noGrp="1"/>
          </p:cNvSpPr>
          <p:nvPr>
            <p:ph type="pic" sz="quarter" idx="28"/>
          </p:nvPr>
        </p:nvSpPr>
        <p:spPr>
          <a:xfrm>
            <a:off x="8467638" y="725714"/>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62930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5_Full Image">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9841C119-D0DF-4E7C-988D-D6E8B55E49E1}"/>
              </a:ext>
            </a:extLst>
          </p:cNvPr>
          <p:cNvSpPr>
            <a:spLocks noGrp="1"/>
          </p:cNvSpPr>
          <p:nvPr>
            <p:ph type="pic" sz="quarter" idx="12" hasCustomPrompt="1"/>
          </p:nvPr>
        </p:nvSpPr>
        <p:spPr>
          <a:xfrm>
            <a:off x="2381250" y="1066800"/>
            <a:ext cx="4530715" cy="57912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22073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D777438-E947-44CC-A319-D32B2CA0E1D8}"/>
              </a:ext>
            </a:extLst>
          </p:cNvPr>
          <p:cNvSpPr>
            <a:spLocks noGrp="1"/>
          </p:cNvSpPr>
          <p:nvPr>
            <p:ph type="pic" sz="quarter" idx="10"/>
          </p:nvPr>
        </p:nvSpPr>
        <p:spPr>
          <a:xfrm>
            <a:off x="7878259" y="1426905"/>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FF05FDF4-873C-4043-8B0B-49C92E02A78C}"/>
              </a:ext>
            </a:extLst>
          </p:cNvPr>
          <p:cNvSpPr>
            <a:spLocks noGrp="1"/>
          </p:cNvSpPr>
          <p:nvPr>
            <p:ph type="pic" sz="quarter" idx="11"/>
          </p:nvPr>
        </p:nvSpPr>
        <p:spPr>
          <a:xfrm>
            <a:off x="7878259" y="3920602"/>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9501428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D16782F5-F6EE-4458-946A-BE37671D7A63}"/>
              </a:ext>
            </a:extLst>
          </p:cNvPr>
          <p:cNvSpPr>
            <a:spLocks noGrp="1"/>
          </p:cNvSpPr>
          <p:nvPr>
            <p:ph type="pic" sz="quarter" idx="15" hasCustomPrompt="1"/>
          </p:nvPr>
        </p:nvSpPr>
        <p:spPr>
          <a:xfrm>
            <a:off x="6238874" y="1560574"/>
            <a:ext cx="4079259" cy="2414809"/>
          </a:xfrm>
          <a:custGeom>
            <a:avLst/>
            <a:gdLst>
              <a:gd name="connsiteX0" fmla="*/ 0 w 4079259"/>
              <a:gd name="connsiteY0" fmla="*/ 0 h 2414809"/>
              <a:gd name="connsiteX1" fmla="*/ 4079259 w 4079259"/>
              <a:gd name="connsiteY1" fmla="*/ 0 h 2414809"/>
              <a:gd name="connsiteX2" fmla="*/ 4079259 w 4079259"/>
              <a:gd name="connsiteY2" fmla="*/ 2414809 h 2414809"/>
              <a:gd name="connsiteX3" fmla="*/ 0 w 4079259"/>
              <a:gd name="connsiteY3" fmla="*/ 2414809 h 2414809"/>
            </a:gdLst>
            <a:ahLst/>
            <a:cxnLst>
              <a:cxn ang="0">
                <a:pos x="connsiteX0" y="connsiteY0"/>
              </a:cxn>
              <a:cxn ang="0">
                <a:pos x="connsiteX1" y="connsiteY1"/>
              </a:cxn>
              <a:cxn ang="0">
                <a:pos x="connsiteX2" y="connsiteY2"/>
              </a:cxn>
              <a:cxn ang="0">
                <a:pos x="connsiteX3" y="connsiteY3"/>
              </a:cxn>
            </a:cxnLst>
            <a:rect l="l" t="t" r="r" b="b"/>
            <a:pathLst>
              <a:path w="4079259" h="2414809">
                <a:moveTo>
                  <a:pt x="0" y="0"/>
                </a:moveTo>
                <a:lnTo>
                  <a:pt x="4079259" y="0"/>
                </a:lnTo>
                <a:lnTo>
                  <a:pt x="4079259" y="2414809"/>
                </a:lnTo>
                <a:lnTo>
                  <a:pt x="0" y="2414809"/>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2302059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Picture Placeholder 11">
            <a:extLst>
              <a:ext uri="{FF2B5EF4-FFF2-40B4-BE49-F238E27FC236}">
                <a16:creationId xmlns:a16="http://schemas.microsoft.com/office/drawing/2014/main" id="{B4F8826D-E4A0-4DEE-89F5-3B104B271F61}"/>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2">
            <a:extLst>
              <a:ext uri="{FF2B5EF4-FFF2-40B4-BE49-F238E27FC236}">
                <a16:creationId xmlns:a16="http://schemas.microsoft.com/office/drawing/2014/main" id="{67C78ACF-9F63-46FA-8DD1-5F331635538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169E0382-2CFB-482D-95CD-B10AEB87071F}"/>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386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404A1F32-33FB-43AD-A3B0-64F01D476228}"/>
              </a:ext>
            </a:extLst>
          </p:cNvPr>
          <p:cNvSpPr>
            <a:spLocks noGrp="1"/>
          </p:cNvSpPr>
          <p:nvPr>
            <p:ph type="pic" sz="quarter" idx="11"/>
          </p:nvPr>
        </p:nvSpPr>
        <p:spPr>
          <a:xfrm>
            <a:off x="1676400" y="1400175"/>
            <a:ext cx="2743200" cy="4057649"/>
          </a:xfrm>
          <a:custGeom>
            <a:avLst/>
            <a:gdLst>
              <a:gd name="connsiteX0" fmla="*/ 0 w 3990482"/>
              <a:gd name="connsiteY0" fmla="*/ 0 h 3990482"/>
              <a:gd name="connsiteX1" fmla="*/ 3990482 w 3990482"/>
              <a:gd name="connsiteY1" fmla="*/ 0 h 3990482"/>
              <a:gd name="connsiteX2" fmla="*/ 3990482 w 3990482"/>
              <a:gd name="connsiteY2" fmla="*/ 3990482 h 3990482"/>
              <a:gd name="connsiteX3" fmla="*/ 0 w 3990482"/>
              <a:gd name="connsiteY3" fmla="*/ 3990482 h 3990482"/>
            </a:gdLst>
            <a:ahLst/>
            <a:cxnLst>
              <a:cxn ang="0">
                <a:pos x="connsiteX0" y="connsiteY0"/>
              </a:cxn>
              <a:cxn ang="0">
                <a:pos x="connsiteX1" y="connsiteY1"/>
              </a:cxn>
              <a:cxn ang="0">
                <a:pos x="connsiteX2" y="connsiteY2"/>
              </a:cxn>
              <a:cxn ang="0">
                <a:pos x="connsiteX3" y="connsiteY3"/>
              </a:cxn>
            </a:cxnLst>
            <a:rect l="l" t="t" r="r" b="b"/>
            <a:pathLst>
              <a:path w="3990482" h="3990482">
                <a:moveTo>
                  <a:pt x="0" y="0"/>
                </a:moveTo>
                <a:lnTo>
                  <a:pt x="3990482" y="0"/>
                </a:lnTo>
                <a:lnTo>
                  <a:pt x="3990482" y="3990482"/>
                </a:lnTo>
                <a:lnTo>
                  <a:pt x="0" y="399048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380349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C9E0497E-EC10-4E0C-BE15-A4A5E3B3C8E4}"/>
              </a:ext>
            </a:extLst>
          </p:cNvPr>
          <p:cNvSpPr>
            <a:spLocks noGrp="1"/>
          </p:cNvSpPr>
          <p:nvPr>
            <p:ph type="pic" sz="quarter" idx="10"/>
          </p:nvPr>
        </p:nvSpPr>
        <p:spPr>
          <a:xfrm>
            <a:off x="1489706" y="1701801"/>
            <a:ext cx="4606294" cy="4582907"/>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
        <p:nvSpPr>
          <p:cNvPr id="4" name="Picture Placeholder 7">
            <a:extLst>
              <a:ext uri="{FF2B5EF4-FFF2-40B4-BE49-F238E27FC236}">
                <a16:creationId xmlns:a16="http://schemas.microsoft.com/office/drawing/2014/main" id="{D3EBFC1C-0E25-46B3-8537-75CBA6D43C12}"/>
              </a:ext>
            </a:extLst>
          </p:cNvPr>
          <p:cNvSpPr>
            <a:spLocks noGrp="1"/>
          </p:cNvSpPr>
          <p:nvPr>
            <p:ph type="pic" sz="quarter" idx="11"/>
          </p:nvPr>
        </p:nvSpPr>
        <p:spPr>
          <a:xfrm>
            <a:off x="6226806" y="560594"/>
            <a:ext cx="4606294" cy="3487531"/>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7108243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16630441"/>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489544066"/>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10/14/2019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015882670"/>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10/14/2019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467827442"/>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10/14/2019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228842521"/>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10/14/2019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7761167"/>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10/14/2019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73901181"/>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10/14/2019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198079808"/>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6096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10/14/2019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79624925"/>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4267772"/>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447637346"/>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6096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6226729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8857427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8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22ACD95-99B6-4693-912F-8043273951CA}"/>
              </a:ext>
            </a:extLst>
          </p:cNvPr>
          <p:cNvSpPr>
            <a:spLocks noGrp="1"/>
          </p:cNvSpPr>
          <p:nvPr>
            <p:ph type="pic" sz="quarter" idx="13" hasCustomPrompt="1"/>
          </p:nvPr>
        </p:nvSpPr>
        <p:spPr>
          <a:xfrm>
            <a:off x="-3460238" y="-17364"/>
            <a:ext cx="10648115" cy="6875364"/>
          </a:xfrm>
          <a:prstGeom prst="parallelogram">
            <a:avLst>
              <a:gd name="adj" fmla="val 40789"/>
            </a:avLst>
          </a:prstGeom>
        </p:spPr>
        <p:txBody>
          <a:bodyPr anchor="ctr">
            <a:normAutofit/>
          </a:bodyPr>
          <a:lstStyle>
            <a:lvl1pPr marL="0" indent="0">
              <a:buNone/>
              <a:defRPr sz="12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28280975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1_Full Image">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1956C134-EC3C-41FA-BA13-C9B5D8D89B46}"/>
              </a:ext>
            </a:extLst>
          </p:cNvPr>
          <p:cNvSpPr>
            <a:spLocks noGrp="1"/>
          </p:cNvSpPr>
          <p:nvPr>
            <p:ph type="pic" sz="quarter" idx="16"/>
          </p:nvPr>
        </p:nvSpPr>
        <p:spPr>
          <a:xfrm>
            <a:off x="1365980" y="4178593"/>
            <a:ext cx="9533647" cy="2146007"/>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7603602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2CDCB89B-122A-4801-85D9-CB4D8FA0C4DE}"/>
              </a:ext>
            </a:extLst>
          </p:cNvPr>
          <p:cNvSpPr>
            <a:spLocks noGrp="1"/>
          </p:cNvSpPr>
          <p:nvPr>
            <p:ph type="pic" sz="quarter" idx="36"/>
          </p:nvPr>
        </p:nvSpPr>
        <p:spPr>
          <a:xfrm>
            <a:off x="6291072" y="718396"/>
            <a:ext cx="5023104" cy="3890180"/>
          </a:xfrm>
        </p:spPr>
        <p:txBody>
          <a:bodyPr anchor="ctr">
            <a:normAutofit/>
          </a:bodyPr>
          <a:lstStyle>
            <a:lvl1pPr marL="0" indent="0" algn="ctr">
              <a:buNone/>
              <a:defRPr sz="1200">
                <a:solidFill>
                  <a:schemeClr val="accent1"/>
                </a:solidFill>
              </a:defRPr>
            </a:lvl1pPr>
          </a:lstStyle>
          <a:p>
            <a:endParaRPr lang="en-US" dirty="0"/>
          </a:p>
        </p:txBody>
      </p:sp>
      <p:sp>
        <p:nvSpPr>
          <p:cNvPr id="5" name="Picture Placeholder 2">
            <a:extLst>
              <a:ext uri="{FF2B5EF4-FFF2-40B4-BE49-F238E27FC236}">
                <a16:creationId xmlns:a16="http://schemas.microsoft.com/office/drawing/2014/main" id="{5858F6EB-6A9D-435A-9E88-97AAC65DB11D}"/>
              </a:ext>
            </a:extLst>
          </p:cNvPr>
          <p:cNvSpPr>
            <a:spLocks noGrp="1"/>
          </p:cNvSpPr>
          <p:nvPr>
            <p:ph type="pic" sz="quarter" idx="37"/>
          </p:nvPr>
        </p:nvSpPr>
        <p:spPr>
          <a:xfrm>
            <a:off x="829056" y="718396"/>
            <a:ext cx="5023104" cy="3890180"/>
          </a:xfrm>
        </p:spPr>
        <p:txBody>
          <a:bodyPr anchor="ctr">
            <a:normAutofit/>
          </a:bodyPr>
          <a:lstStyle>
            <a:lvl1pPr marL="0" indent="0" algn="ctr">
              <a:buNone/>
              <a:defRPr sz="1200">
                <a:solidFill>
                  <a:schemeClr val="accent1"/>
                </a:solidFill>
              </a:defRPr>
            </a:lvl1pPr>
          </a:lstStyle>
          <a:p>
            <a:endParaRPr lang="en-US" dirty="0"/>
          </a:p>
        </p:txBody>
      </p:sp>
    </p:spTree>
    <p:extLst>
      <p:ext uri="{BB962C8B-B14F-4D97-AF65-F5344CB8AC3E}">
        <p14:creationId xmlns:p14="http://schemas.microsoft.com/office/powerpoint/2010/main" val="16500673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4_Full Im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BED1159-E5B3-44C5-BCC4-9C23600B4913}"/>
              </a:ext>
            </a:extLst>
          </p:cNvPr>
          <p:cNvSpPr>
            <a:spLocks noGrp="1"/>
          </p:cNvSpPr>
          <p:nvPr>
            <p:ph type="pic" sz="quarter" idx="10" hasCustomPrompt="1"/>
          </p:nvPr>
        </p:nvSpPr>
        <p:spPr>
          <a:xfrm>
            <a:off x="853440" y="813816"/>
            <a:ext cx="10485120" cy="3209544"/>
          </a:xfrm>
        </p:spPr>
        <p:txBody>
          <a:bodyPr anchor="ctr">
            <a:normAutofit/>
          </a:bodyPr>
          <a:lstStyle>
            <a:lvl1pPr marL="0" indent="0">
              <a:buNone/>
              <a:defRPr sz="12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9255399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4_Full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404A1F32-33FB-43AD-A3B0-64F01D476228}"/>
              </a:ext>
            </a:extLst>
          </p:cNvPr>
          <p:cNvSpPr>
            <a:spLocks noGrp="1"/>
          </p:cNvSpPr>
          <p:nvPr>
            <p:ph type="pic" sz="quarter" idx="11"/>
          </p:nvPr>
        </p:nvSpPr>
        <p:spPr>
          <a:xfrm>
            <a:off x="1676400" y="1400175"/>
            <a:ext cx="2743200" cy="4057649"/>
          </a:xfrm>
          <a:custGeom>
            <a:avLst/>
            <a:gdLst>
              <a:gd name="connsiteX0" fmla="*/ 0 w 3990482"/>
              <a:gd name="connsiteY0" fmla="*/ 0 h 3990482"/>
              <a:gd name="connsiteX1" fmla="*/ 3990482 w 3990482"/>
              <a:gd name="connsiteY1" fmla="*/ 0 h 3990482"/>
              <a:gd name="connsiteX2" fmla="*/ 3990482 w 3990482"/>
              <a:gd name="connsiteY2" fmla="*/ 3990482 h 3990482"/>
              <a:gd name="connsiteX3" fmla="*/ 0 w 3990482"/>
              <a:gd name="connsiteY3" fmla="*/ 3990482 h 3990482"/>
            </a:gdLst>
            <a:ahLst/>
            <a:cxnLst>
              <a:cxn ang="0">
                <a:pos x="connsiteX0" y="connsiteY0"/>
              </a:cxn>
              <a:cxn ang="0">
                <a:pos x="connsiteX1" y="connsiteY1"/>
              </a:cxn>
              <a:cxn ang="0">
                <a:pos x="connsiteX2" y="connsiteY2"/>
              </a:cxn>
              <a:cxn ang="0">
                <a:pos x="connsiteX3" y="connsiteY3"/>
              </a:cxn>
            </a:cxnLst>
            <a:rect l="l" t="t" r="r" b="b"/>
            <a:pathLst>
              <a:path w="3990482" h="3990482">
                <a:moveTo>
                  <a:pt x="0" y="0"/>
                </a:moveTo>
                <a:lnTo>
                  <a:pt x="3990482" y="0"/>
                </a:lnTo>
                <a:lnTo>
                  <a:pt x="3990482" y="3990482"/>
                </a:lnTo>
                <a:lnTo>
                  <a:pt x="0" y="399048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945560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08CEAE1-BE28-476D-972D-4C8A9807713C}"/>
              </a:ext>
            </a:extLst>
          </p:cNvPr>
          <p:cNvSpPr>
            <a:spLocks noGrp="1"/>
          </p:cNvSpPr>
          <p:nvPr>
            <p:ph type="pic" sz="quarter" idx="10"/>
          </p:nvPr>
        </p:nvSpPr>
        <p:spPr>
          <a:xfrm>
            <a:off x="8280400" y="0"/>
            <a:ext cx="3911600" cy="4356100"/>
          </a:xfrm>
          <a:custGeom>
            <a:avLst/>
            <a:gdLst>
              <a:gd name="connsiteX0" fmla="*/ 0 w 3911600"/>
              <a:gd name="connsiteY0" fmla="*/ 0 h 4356100"/>
              <a:gd name="connsiteX1" fmla="*/ 3911600 w 3911600"/>
              <a:gd name="connsiteY1" fmla="*/ 0 h 4356100"/>
              <a:gd name="connsiteX2" fmla="*/ 3911600 w 3911600"/>
              <a:gd name="connsiteY2" fmla="*/ 4356100 h 4356100"/>
              <a:gd name="connsiteX3" fmla="*/ 0 w 3911600"/>
              <a:gd name="connsiteY3" fmla="*/ 4356100 h 4356100"/>
            </a:gdLst>
            <a:ahLst/>
            <a:cxnLst>
              <a:cxn ang="0">
                <a:pos x="connsiteX0" y="connsiteY0"/>
              </a:cxn>
              <a:cxn ang="0">
                <a:pos x="connsiteX1" y="connsiteY1"/>
              </a:cxn>
              <a:cxn ang="0">
                <a:pos x="connsiteX2" y="connsiteY2"/>
              </a:cxn>
              <a:cxn ang="0">
                <a:pos x="connsiteX3" y="connsiteY3"/>
              </a:cxn>
            </a:cxnLst>
            <a:rect l="l" t="t" r="r" b="b"/>
            <a:pathLst>
              <a:path w="3911600" h="4356100">
                <a:moveTo>
                  <a:pt x="0" y="0"/>
                </a:moveTo>
                <a:lnTo>
                  <a:pt x="3911600" y="0"/>
                </a:lnTo>
                <a:lnTo>
                  <a:pt x="3911600" y="4356100"/>
                </a:lnTo>
                <a:lnTo>
                  <a:pt x="0" y="43561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551558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0_Full Image">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id="{C1D105B4-47F7-4B76-87A3-2B228434C6C3}"/>
              </a:ext>
            </a:extLst>
          </p:cNvPr>
          <p:cNvSpPr>
            <a:spLocks noGrp="1"/>
          </p:cNvSpPr>
          <p:nvPr>
            <p:ph type="pic" sz="quarter" idx="14"/>
          </p:nvPr>
        </p:nvSpPr>
        <p:spPr>
          <a:xfrm>
            <a:off x="7019925" y="1428750"/>
            <a:ext cx="4000500" cy="4000500"/>
          </a:xfrm>
          <a:custGeom>
            <a:avLst/>
            <a:gdLst>
              <a:gd name="connsiteX0" fmla="*/ 2000250 w 4000500"/>
              <a:gd name="connsiteY0" fmla="*/ 0 h 4000500"/>
              <a:gd name="connsiteX1" fmla="*/ 4000500 w 4000500"/>
              <a:gd name="connsiteY1" fmla="*/ 2000250 h 4000500"/>
              <a:gd name="connsiteX2" fmla="*/ 2000250 w 4000500"/>
              <a:gd name="connsiteY2" fmla="*/ 4000500 h 4000500"/>
              <a:gd name="connsiteX3" fmla="*/ 0 w 4000500"/>
              <a:gd name="connsiteY3" fmla="*/ 2000250 h 4000500"/>
              <a:gd name="connsiteX4" fmla="*/ 2000250 w 4000500"/>
              <a:gd name="connsiteY4" fmla="*/ 0 h 400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0500" h="4000500">
                <a:moveTo>
                  <a:pt x="2000250" y="0"/>
                </a:moveTo>
                <a:cubicBezTo>
                  <a:pt x="3104958" y="0"/>
                  <a:pt x="4000500" y="895542"/>
                  <a:pt x="4000500" y="2000250"/>
                </a:cubicBezTo>
                <a:cubicBezTo>
                  <a:pt x="4000500" y="3104958"/>
                  <a:pt x="3104958" y="4000500"/>
                  <a:pt x="2000250" y="4000500"/>
                </a:cubicBezTo>
                <a:cubicBezTo>
                  <a:pt x="895542" y="4000500"/>
                  <a:pt x="0" y="3104958"/>
                  <a:pt x="0" y="2000250"/>
                </a:cubicBezTo>
                <a:cubicBezTo>
                  <a:pt x="0" y="895542"/>
                  <a:pt x="895542" y="0"/>
                  <a:pt x="200025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0157512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3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FD07479-6D7D-40D1-8D67-8DAE53FD698F}"/>
              </a:ext>
            </a:extLst>
          </p:cNvPr>
          <p:cNvSpPr>
            <a:spLocks noGrp="1"/>
          </p:cNvSpPr>
          <p:nvPr>
            <p:ph type="pic" sz="quarter" idx="10"/>
          </p:nvPr>
        </p:nvSpPr>
        <p:spPr>
          <a:xfrm>
            <a:off x="356616" y="2240280"/>
            <a:ext cx="5739384" cy="2084832"/>
          </a:xfrm>
          <a:custGeom>
            <a:avLst/>
            <a:gdLst>
              <a:gd name="connsiteX0" fmla="*/ 0 w 5739384"/>
              <a:gd name="connsiteY0" fmla="*/ 0 h 2084832"/>
              <a:gd name="connsiteX1" fmla="*/ 5739384 w 5739384"/>
              <a:gd name="connsiteY1" fmla="*/ 0 h 2084832"/>
              <a:gd name="connsiteX2" fmla="*/ 5739384 w 5739384"/>
              <a:gd name="connsiteY2" fmla="*/ 2084832 h 2084832"/>
              <a:gd name="connsiteX3" fmla="*/ 0 w 5739384"/>
              <a:gd name="connsiteY3" fmla="*/ 2084832 h 2084832"/>
            </a:gdLst>
            <a:ahLst/>
            <a:cxnLst>
              <a:cxn ang="0">
                <a:pos x="connsiteX0" y="connsiteY0"/>
              </a:cxn>
              <a:cxn ang="0">
                <a:pos x="connsiteX1" y="connsiteY1"/>
              </a:cxn>
              <a:cxn ang="0">
                <a:pos x="connsiteX2" y="connsiteY2"/>
              </a:cxn>
              <a:cxn ang="0">
                <a:pos x="connsiteX3" y="connsiteY3"/>
              </a:cxn>
            </a:cxnLst>
            <a:rect l="l" t="t" r="r" b="b"/>
            <a:pathLst>
              <a:path w="5739384" h="2084832">
                <a:moveTo>
                  <a:pt x="0" y="0"/>
                </a:moveTo>
                <a:lnTo>
                  <a:pt x="5739384" y="0"/>
                </a:lnTo>
                <a:lnTo>
                  <a:pt x="5739384" y="2084832"/>
                </a:lnTo>
                <a:lnTo>
                  <a:pt x="0" y="208483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821850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2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72B5569-1B5F-4A60-AEA9-7EA8CCBF3191}"/>
              </a:ext>
            </a:extLst>
          </p:cNvPr>
          <p:cNvSpPr>
            <a:spLocks noGrp="1"/>
          </p:cNvSpPr>
          <p:nvPr>
            <p:ph type="pic" sz="quarter" idx="10"/>
          </p:nvPr>
        </p:nvSpPr>
        <p:spPr>
          <a:xfrm>
            <a:off x="8696325" y="1"/>
            <a:ext cx="2990850" cy="2676525"/>
          </a:xfrm>
          <a:custGeom>
            <a:avLst/>
            <a:gdLst>
              <a:gd name="connsiteX0" fmla="*/ 0 w 2990850"/>
              <a:gd name="connsiteY0" fmla="*/ 0 h 2676525"/>
              <a:gd name="connsiteX1" fmla="*/ 2990850 w 2990850"/>
              <a:gd name="connsiteY1" fmla="*/ 0 h 2676525"/>
              <a:gd name="connsiteX2" fmla="*/ 2990850 w 2990850"/>
              <a:gd name="connsiteY2" fmla="*/ 2676525 h 2676525"/>
              <a:gd name="connsiteX3" fmla="*/ 0 w 2990850"/>
              <a:gd name="connsiteY3" fmla="*/ 2676525 h 2676525"/>
            </a:gdLst>
            <a:ahLst/>
            <a:cxnLst>
              <a:cxn ang="0">
                <a:pos x="connsiteX0" y="connsiteY0"/>
              </a:cxn>
              <a:cxn ang="0">
                <a:pos x="connsiteX1" y="connsiteY1"/>
              </a:cxn>
              <a:cxn ang="0">
                <a:pos x="connsiteX2" y="connsiteY2"/>
              </a:cxn>
              <a:cxn ang="0">
                <a:pos x="connsiteX3" y="connsiteY3"/>
              </a:cxn>
            </a:cxnLst>
            <a:rect l="l" t="t" r="r" b="b"/>
            <a:pathLst>
              <a:path w="2990850" h="2676525">
                <a:moveTo>
                  <a:pt x="0" y="0"/>
                </a:moveTo>
                <a:lnTo>
                  <a:pt x="2990850" y="0"/>
                </a:lnTo>
                <a:lnTo>
                  <a:pt x="2990850" y="2676525"/>
                </a:lnTo>
                <a:lnTo>
                  <a:pt x="0" y="2676525"/>
                </a:lnTo>
                <a:close/>
              </a:path>
            </a:pathLst>
          </a:custGeom>
        </p:spPr>
        <p:txBody>
          <a:bodyPr wrap="square" anchor="ctr">
            <a:noAutofit/>
          </a:bodyPr>
          <a:lstStyle/>
          <a:p>
            <a:endParaRPr lang="en-US" dirty="0"/>
          </a:p>
        </p:txBody>
      </p:sp>
      <p:sp>
        <p:nvSpPr>
          <p:cNvPr id="8" name="Picture Placeholder 7">
            <a:extLst>
              <a:ext uri="{FF2B5EF4-FFF2-40B4-BE49-F238E27FC236}">
                <a16:creationId xmlns:a16="http://schemas.microsoft.com/office/drawing/2014/main" id="{B3A7528B-0DCD-4909-9AD9-2B4C7DB3DD06}"/>
              </a:ext>
            </a:extLst>
          </p:cNvPr>
          <p:cNvSpPr>
            <a:spLocks noGrp="1"/>
          </p:cNvSpPr>
          <p:nvPr>
            <p:ph type="pic" sz="quarter" idx="12"/>
          </p:nvPr>
        </p:nvSpPr>
        <p:spPr>
          <a:xfrm>
            <a:off x="0" y="2295525"/>
            <a:ext cx="6096000" cy="4562475"/>
          </a:xfrm>
          <a:custGeom>
            <a:avLst/>
            <a:gdLst>
              <a:gd name="connsiteX0" fmla="*/ 0 w 6096000"/>
              <a:gd name="connsiteY0" fmla="*/ 0 h 4562475"/>
              <a:gd name="connsiteX1" fmla="*/ 6096000 w 6096000"/>
              <a:gd name="connsiteY1" fmla="*/ 0 h 4562475"/>
              <a:gd name="connsiteX2" fmla="*/ 6096000 w 6096000"/>
              <a:gd name="connsiteY2" fmla="*/ 4562475 h 4562475"/>
              <a:gd name="connsiteX3" fmla="*/ 0 w 6096000"/>
              <a:gd name="connsiteY3" fmla="*/ 4562475 h 4562475"/>
            </a:gdLst>
            <a:ahLst/>
            <a:cxnLst>
              <a:cxn ang="0">
                <a:pos x="connsiteX0" y="connsiteY0"/>
              </a:cxn>
              <a:cxn ang="0">
                <a:pos x="connsiteX1" y="connsiteY1"/>
              </a:cxn>
              <a:cxn ang="0">
                <a:pos x="connsiteX2" y="connsiteY2"/>
              </a:cxn>
              <a:cxn ang="0">
                <a:pos x="connsiteX3" y="connsiteY3"/>
              </a:cxn>
            </a:cxnLst>
            <a:rect l="l" t="t" r="r" b="b"/>
            <a:pathLst>
              <a:path w="6096000" h="4562475">
                <a:moveTo>
                  <a:pt x="0" y="0"/>
                </a:moveTo>
                <a:lnTo>
                  <a:pt x="6096000" y="0"/>
                </a:lnTo>
                <a:lnTo>
                  <a:pt x="6096000" y="4562475"/>
                </a:lnTo>
                <a:lnTo>
                  <a:pt x="0" y="456247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7642615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9_Full Imag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17C316F9-C865-47A2-93BF-E8246A20A200}"/>
              </a:ext>
            </a:extLst>
          </p:cNvPr>
          <p:cNvSpPr>
            <a:spLocks noGrp="1"/>
          </p:cNvSpPr>
          <p:nvPr>
            <p:ph type="pic" sz="quarter" idx="14"/>
          </p:nvPr>
        </p:nvSpPr>
        <p:spPr>
          <a:xfrm>
            <a:off x="5334000" y="1581150"/>
            <a:ext cx="2514600" cy="5276850"/>
          </a:xfrm>
          <a:custGeom>
            <a:avLst/>
            <a:gdLst>
              <a:gd name="connsiteX0" fmla="*/ 0 w 2514600"/>
              <a:gd name="connsiteY0" fmla="*/ 0 h 5276850"/>
              <a:gd name="connsiteX1" fmla="*/ 2514600 w 2514600"/>
              <a:gd name="connsiteY1" fmla="*/ 0 h 5276850"/>
              <a:gd name="connsiteX2" fmla="*/ 2514600 w 2514600"/>
              <a:gd name="connsiteY2" fmla="*/ 5276850 h 5276850"/>
              <a:gd name="connsiteX3" fmla="*/ 0 w 2514600"/>
              <a:gd name="connsiteY3" fmla="*/ 5276850 h 5276850"/>
            </a:gdLst>
            <a:ahLst/>
            <a:cxnLst>
              <a:cxn ang="0">
                <a:pos x="connsiteX0" y="connsiteY0"/>
              </a:cxn>
              <a:cxn ang="0">
                <a:pos x="connsiteX1" y="connsiteY1"/>
              </a:cxn>
              <a:cxn ang="0">
                <a:pos x="connsiteX2" y="connsiteY2"/>
              </a:cxn>
              <a:cxn ang="0">
                <a:pos x="connsiteX3" y="connsiteY3"/>
              </a:cxn>
            </a:cxnLst>
            <a:rect l="l" t="t" r="r" b="b"/>
            <a:pathLst>
              <a:path w="2514600" h="5276850">
                <a:moveTo>
                  <a:pt x="0" y="0"/>
                </a:moveTo>
                <a:lnTo>
                  <a:pt x="2514600" y="0"/>
                </a:lnTo>
                <a:lnTo>
                  <a:pt x="2514600" y="5276850"/>
                </a:lnTo>
                <a:lnTo>
                  <a:pt x="0" y="52768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3821286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67B34FE-7CE0-461C-BFF1-059EF414B745}"/>
              </a:ext>
            </a:extLst>
          </p:cNvPr>
          <p:cNvSpPr>
            <a:spLocks noGrp="1"/>
          </p:cNvSpPr>
          <p:nvPr>
            <p:ph type="pic" sz="quarter" idx="50"/>
          </p:nvPr>
        </p:nvSpPr>
        <p:spPr>
          <a:xfrm>
            <a:off x="1211938" y="2724348"/>
            <a:ext cx="1866504" cy="2092749"/>
          </a:xfrm>
          <a:prstGeom prst="rect">
            <a:avLst/>
          </a:prstGeo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53DCEB76-E3D7-42FD-9CF9-9B89A762A402}"/>
              </a:ext>
            </a:extLst>
          </p:cNvPr>
          <p:cNvSpPr>
            <a:spLocks noGrp="1"/>
          </p:cNvSpPr>
          <p:nvPr>
            <p:ph type="pic" sz="quarter" idx="51"/>
          </p:nvPr>
        </p:nvSpPr>
        <p:spPr>
          <a:xfrm>
            <a:off x="3180814" y="2724348"/>
            <a:ext cx="1866504" cy="2092749"/>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B56711A5-00EE-476B-AE41-5F2BB0BE8236}"/>
              </a:ext>
            </a:extLst>
          </p:cNvPr>
          <p:cNvSpPr>
            <a:spLocks noGrp="1"/>
          </p:cNvSpPr>
          <p:nvPr>
            <p:ph type="pic" sz="quarter" idx="52"/>
          </p:nvPr>
        </p:nvSpPr>
        <p:spPr>
          <a:xfrm>
            <a:off x="5149690" y="2724348"/>
            <a:ext cx="1866504" cy="2092749"/>
          </a:xfrm>
          <a:prstGeom prst="rect">
            <a:avLst/>
          </a:prstGeo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9B503C7E-BCC2-42A5-BB7E-EE451B1ADD04}"/>
              </a:ext>
            </a:extLst>
          </p:cNvPr>
          <p:cNvSpPr>
            <a:spLocks noGrp="1"/>
          </p:cNvSpPr>
          <p:nvPr>
            <p:ph type="pic" sz="quarter" idx="53"/>
          </p:nvPr>
        </p:nvSpPr>
        <p:spPr>
          <a:xfrm>
            <a:off x="7118566" y="2724348"/>
            <a:ext cx="1866504" cy="2092749"/>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FB8CE9EF-4857-46F9-8687-4CB20FD2FBA2}"/>
              </a:ext>
            </a:extLst>
          </p:cNvPr>
          <p:cNvSpPr>
            <a:spLocks noGrp="1"/>
          </p:cNvSpPr>
          <p:nvPr>
            <p:ph type="pic" sz="quarter" idx="54"/>
          </p:nvPr>
        </p:nvSpPr>
        <p:spPr>
          <a:xfrm>
            <a:off x="9087442" y="2724348"/>
            <a:ext cx="1866504" cy="2092749"/>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0305380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Full Image">
    <p:spTree>
      <p:nvGrpSpPr>
        <p:cNvPr id="1" name=""/>
        <p:cNvGrpSpPr/>
        <p:nvPr/>
      </p:nvGrpSpPr>
      <p:grpSpPr>
        <a:xfrm>
          <a:off x="0" y="0"/>
          <a:ext cx="0" cy="0"/>
          <a:chOff x="0" y="0"/>
          <a:chExt cx="0" cy="0"/>
        </a:xfrm>
      </p:grpSpPr>
      <p:sp>
        <p:nvSpPr>
          <p:cNvPr id="9" name="Picture Placeholder 12">
            <a:extLst>
              <a:ext uri="{FF2B5EF4-FFF2-40B4-BE49-F238E27FC236}">
                <a16:creationId xmlns:a16="http://schemas.microsoft.com/office/drawing/2014/main" id="{4020A8BE-56BC-4391-97AD-A0362A0DB9AB}"/>
              </a:ext>
            </a:extLst>
          </p:cNvPr>
          <p:cNvSpPr>
            <a:spLocks noGrp="1"/>
          </p:cNvSpPr>
          <p:nvPr>
            <p:ph type="pic" sz="quarter" idx="10"/>
          </p:nvPr>
        </p:nvSpPr>
        <p:spPr>
          <a:xfrm>
            <a:off x="1087407" y="27489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4280B29A-DE15-4A7A-B408-D122400F2CAF}"/>
              </a:ext>
            </a:extLst>
          </p:cNvPr>
          <p:cNvSpPr>
            <a:spLocks noGrp="1"/>
          </p:cNvSpPr>
          <p:nvPr>
            <p:ph type="pic" sz="quarter" idx="11"/>
          </p:nvPr>
        </p:nvSpPr>
        <p:spPr>
          <a:xfrm>
            <a:off x="3731697" y="27489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1" name="Picture Placeholder 14">
            <a:extLst>
              <a:ext uri="{FF2B5EF4-FFF2-40B4-BE49-F238E27FC236}">
                <a16:creationId xmlns:a16="http://schemas.microsoft.com/office/drawing/2014/main" id="{E8AAA711-9C44-43D8-A6BD-F9C5A18394BC}"/>
              </a:ext>
            </a:extLst>
          </p:cNvPr>
          <p:cNvSpPr>
            <a:spLocks noGrp="1"/>
          </p:cNvSpPr>
          <p:nvPr>
            <p:ph type="pic" sz="quarter" idx="12"/>
          </p:nvPr>
        </p:nvSpPr>
        <p:spPr>
          <a:xfrm>
            <a:off x="6375988" y="27489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2" name="Picture Placeholder 15">
            <a:extLst>
              <a:ext uri="{FF2B5EF4-FFF2-40B4-BE49-F238E27FC236}">
                <a16:creationId xmlns:a16="http://schemas.microsoft.com/office/drawing/2014/main" id="{D6B8BE52-90BA-4434-BEE6-A2171DF679C4}"/>
              </a:ext>
            </a:extLst>
          </p:cNvPr>
          <p:cNvSpPr>
            <a:spLocks noGrp="1"/>
          </p:cNvSpPr>
          <p:nvPr>
            <p:ph type="pic" sz="quarter" idx="13"/>
          </p:nvPr>
        </p:nvSpPr>
        <p:spPr>
          <a:xfrm>
            <a:off x="9101533" y="27489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8869004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Full Image">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50361817-EC2F-43F9-BA6A-C52426340B22}"/>
              </a:ext>
            </a:extLst>
          </p:cNvPr>
          <p:cNvSpPr>
            <a:spLocks noGrp="1"/>
          </p:cNvSpPr>
          <p:nvPr>
            <p:ph type="pic" sz="quarter" idx="10"/>
          </p:nvPr>
        </p:nvSpPr>
        <p:spPr>
          <a:xfrm>
            <a:off x="356616" y="2240280"/>
            <a:ext cx="5739384" cy="2084832"/>
          </a:xfrm>
          <a:custGeom>
            <a:avLst/>
            <a:gdLst>
              <a:gd name="connsiteX0" fmla="*/ 0 w 5739384"/>
              <a:gd name="connsiteY0" fmla="*/ 0 h 2084832"/>
              <a:gd name="connsiteX1" fmla="*/ 5739384 w 5739384"/>
              <a:gd name="connsiteY1" fmla="*/ 0 h 2084832"/>
              <a:gd name="connsiteX2" fmla="*/ 5739384 w 5739384"/>
              <a:gd name="connsiteY2" fmla="*/ 2084832 h 2084832"/>
              <a:gd name="connsiteX3" fmla="*/ 0 w 5739384"/>
              <a:gd name="connsiteY3" fmla="*/ 2084832 h 2084832"/>
            </a:gdLst>
            <a:ahLst/>
            <a:cxnLst>
              <a:cxn ang="0">
                <a:pos x="connsiteX0" y="connsiteY0"/>
              </a:cxn>
              <a:cxn ang="0">
                <a:pos x="connsiteX1" y="connsiteY1"/>
              </a:cxn>
              <a:cxn ang="0">
                <a:pos x="connsiteX2" y="connsiteY2"/>
              </a:cxn>
              <a:cxn ang="0">
                <a:pos x="connsiteX3" y="connsiteY3"/>
              </a:cxn>
            </a:cxnLst>
            <a:rect l="l" t="t" r="r" b="b"/>
            <a:pathLst>
              <a:path w="5739384" h="2084832">
                <a:moveTo>
                  <a:pt x="0" y="0"/>
                </a:moveTo>
                <a:lnTo>
                  <a:pt x="5739384" y="0"/>
                </a:lnTo>
                <a:lnTo>
                  <a:pt x="5739384" y="2084832"/>
                </a:lnTo>
                <a:lnTo>
                  <a:pt x="0" y="208483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7471762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5_Full Image">
    <p:spTree>
      <p:nvGrpSpPr>
        <p:cNvPr id="1" name=""/>
        <p:cNvGrpSpPr/>
        <p:nvPr/>
      </p:nvGrpSpPr>
      <p:grpSpPr>
        <a:xfrm>
          <a:off x="0" y="0"/>
          <a:ext cx="0" cy="0"/>
          <a:chOff x="0" y="0"/>
          <a:chExt cx="0" cy="0"/>
        </a:xfrm>
      </p:grpSpPr>
      <p:sp>
        <p:nvSpPr>
          <p:cNvPr id="3" name="Picture Placeholder 7">
            <a:extLst>
              <a:ext uri="{FF2B5EF4-FFF2-40B4-BE49-F238E27FC236}">
                <a16:creationId xmlns:a16="http://schemas.microsoft.com/office/drawing/2014/main" id="{48F270BB-8B6B-436A-84E8-52AEFFC4582A}"/>
              </a:ext>
            </a:extLst>
          </p:cNvPr>
          <p:cNvSpPr>
            <a:spLocks noGrp="1"/>
          </p:cNvSpPr>
          <p:nvPr>
            <p:ph type="pic" sz="quarter" idx="11"/>
          </p:nvPr>
        </p:nvSpPr>
        <p:spPr>
          <a:xfrm>
            <a:off x="1052286" y="1052285"/>
            <a:ext cx="2997200" cy="475343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
        <p:nvSpPr>
          <p:cNvPr id="4" name="Picture Placeholder 7">
            <a:extLst>
              <a:ext uri="{FF2B5EF4-FFF2-40B4-BE49-F238E27FC236}">
                <a16:creationId xmlns:a16="http://schemas.microsoft.com/office/drawing/2014/main" id="{DE015566-7541-4094-A3A5-E38FEEF177C7}"/>
              </a:ext>
            </a:extLst>
          </p:cNvPr>
          <p:cNvSpPr>
            <a:spLocks noGrp="1"/>
          </p:cNvSpPr>
          <p:nvPr>
            <p:ph type="pic" sz="quarter" idx="13"/>
          </p:nvPr>
        </p:nvSpPr>
        <p:spPr>
          <a:xfrm>
            <a:off x="4205061" y="1052285"/>
            <a:ext cx="2997200" cy="475343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567826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8" name="Picture Placeholder 12">
            <a:extLst>
              <a:ext uri="{FF2B5EF4-FFF2-40B4-BE49-F238E27FC236}">
                <a16:creationId xmlns:a16="http://schemas.microsoft.com/office/drawing/2014/main" id="{E91CC502-09A0-4129-804C-A15412A360A2}"/>
              </a:ext>
            </a:extLst>
          </p:cNvPr>
          <p:cNvSpPr>
            <a:spLocks noGrp="1"/>
          </p:cNvSpPr>
          <p:nvPr>
            <p:ph type="pic" sz="quarter" idx="10"/>
          </p:nvPr>
        </p:nvSpPr>
        <p:spPr>
          <a:xfrm>
            <a:off x="108740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3">
            <a:extLst>
              <a:ext uri="{FF2B5EF4-FFF2-40B4-BE49-F238E27FC236}">
                <a16:creationId xmlns:a16="http://schemas.microsoft.com/office/drawing/2014/main" id="{36B0B683-A5B7-46B1-97FB-438863BC1795}"/>
              </a:ext>
            </a:extLst>
          </p:cNvPr>
          <p:cNvSpPr>
            <a:spLocks noGrp="1"/>
          </p:cNvSpPr>
          <p:nvPr>
            <p:ph type="pic" sz="quarter" idx="11"/>
          </p:nvPr>
        </p:nvSpPr>
        <p:spPr>
          <a:xfrm>
            <a:off x="373169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0" name="Picture Placeholder 14">
            <a:extLst>
              <a:ext uri="{FF2B5EF4-FFF2-40B4-BE49-F238E27FC236}">
                <a16:creationId xmlns:a16="http://schemas.microsoft.com/office/drawing/2014/main" id="{D30E34F6-B3D9-49AD-BBA1-03D5BDBE1527}"/>
              </a:ext>
            </a:extLst>
          </p:cNvPr>
          <p:cNvSpPr>
            <a:spLocks noGrp="1"/>
          </p:cNvSpPr>
          <p:nvPr>
            <p:ph type="pic" sz="quarter" idx="12"/>
          </p:nvPr>
        </p:nvSpPr>
        <p:spPr>
          <a:xfrm>
            <a:off x="6375988"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1" name="Picture Placeholder 15">
            <a:extLst>
              <a:ext uri="{FF2B5EF4-FFF2-40B4-BE49-F238E27FC236}">
                <a16:creationId xmlns:a16="http://schemas.microsoft.com/office/drawing/2014/main" id="{28314D70-3F7A-4BB2-87D4-44D3DAC13692}"/>
              </a:ext>
            </a:extLst>
          </p:cNvPr>
          <p:cNvSpPr>
            <a:spLocks noGrp="1"/>
          </p:cNvSpPr>
          <p:nvPr>
            <p:ph type="pic" sz="quarter" idx="13"/>
          </p:nvPr>
        </p:nvSpPr>
        <p:spPr>
          <a:xfrm>
            <a:off x="9101533"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36501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DDB74C4-D5CF-4539-B341-732F08C0306A}"/>
              </a:ext>
            </a:extLst>
          </p:cNvPr>
          <p:cNvSpPr>
            <a:spLocks noGrp="1"/>
          </p:cNvSpPr>
          <p:nvPr>
            <p:ph type="pic" sz="quarter" idx="10"/>
          </p:nvPr>
        </p:nvSpPr>
        <p:spPr>
          <a:xfrm>
            <a:off x="5253037" y="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A93E3191-575A-4795-8CC6-2561DCED4283}"/>
              </a:ext>
            </a:extLst>
          </p:cNvPr>
          <p:cNvSpPr>
            <a:spLocks noGrp="1"/>
          </p:cNvSpPr>
          <p:nvPr>
            <p:ph type="pic" sz="quarter" idx="12"/>
          </p:nvPr>
        </p:nvSpPr>
        <p:spPr>
          <a:xfrm>
            <a:off x="8678860" y="217170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408610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2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72B5569-1B5F-4A60-AEA9-7EA8CCBF3191}"/>
              </a:ext>
            </a:extLst>
          </p:cNvPr>
          <p:cNvSpPr>
            <a:spLocks noGrp="1"/>
          </p:cNvSpPr>
          <p:nvPr>
            <p:ph type="pic" sz="quarter" idx="10"/>
          </p:nvPr>
        </p:nvSpPr>
        <p:spPr>
          <a:xfrm>
            <a:off x="8696325" y="1"/>
            <a:ext cx="2990850" cy="2676525"/>
          </a:xfrm>
          <a:custGeom>
            <a:avLst/>
            <a:gdLst>
              <a:gd name="connsiteX0" fmla="*/ 0 w 2990850"/>
              <a:gd name="connsiteY0" fmla="*/ 0 h 2676525"/>
              <a:gd name="connsiteX1" fmla="*/ 2990850 w 2990850"/>
              <a:gd name="connsiteY1" fmla="*/ 0 h 2676525"/>
              <a:gd name="connsiteX2" fmla="*/ 2990850 w 2990850"/>
              <a:gd name="connsiteY2" fmla="*/ 2676525 h 2676525"/>
              <a:gd name="connsiteX3" fmla="*/ 0 w 2990850"/>
              <a:gd name="connsiteY3" fmla="*/ 2676525 h 2676525"/>
            </a:gdLst>
            <a:ahLst/>
            <a:cxnLst>
              <a:cxn ang="0">
                <a:pos x="connsiteX0" y="connsiteY0"/>
              </a:cxn>
              <a:cxn ang="0">
                <a:pos x="connsiteX1" y="connsiteY1"/>
              </a:cxn>
              <a:cxn ang="0">
                <a:pos x="connsiteX2" y="connsiteY2"/>
              </a:cxn>
              <a:cxn ang="0">
                <a:pos x="connsiteX3" y="connsiteY3"/>
              </a:cxn>
            </a:cxnLst>
            <a:rect l="l" t="t" r="r" b="b"/>
            <a:pathLst>
              <a:path w="2990850" h="2676525">
                <a:moveTo>
                  <a:pt x="0" y="0"/>
                </a:moveTo>
                <a:lnTo>
                  <a:pt x="2990850" y="0"/>
                </a:lnTo>
                <a:lnTo>
                  <a:pt x="2990850" y="2676525"/>
                </a:lnTo>
                <a:lnTo>
                  <a:pt x="0" y="2676525"/>
                </a:lnTo>
                <a:close/>
              </a:path>
            </a:pathLst>
          </a:custGeom>
        </p:spPr>
        <p:txBody>
          <a:bodyPr wrap="square" anchor="ctr">
            <a:noAutofit/>
          </a:bodyPr>
          <a:lstStyle/>
          <a:p>
            <a:endParaRPr lang="en-US" dirty="0"/>
          </a:p>
        </p:txBody>
      </p:sp>
      <p:sp>
        <p:nvSpPr>
          <p:cNvPr id="8" name="Picture Placeholder 7">
            <a:extLst>
              <a:ext uri="{FF2B5EF4-FFF2-40B4-BE49-F238E27FC236}">
                <a16:creationId xmlns:a16="http://schemas.microsoft.com/office/drawing/2014/main" id="{B3A7528B-0DCD-4909-9AD9-2B4C7DB3DD06}"/>
              </a:ext>
            </a:extLst>
          </p:cNvPr>
          <p:cNvSpPr>
            <a:spLocks noGrp="1"/>
          </p:cNvSpPr>
          <p:nvPr>
            <p:ph type="pic" sz="quarter" idx="12"/>
          </p:nvPr>
        </p:nvSpPr>
        <p:spPr>
          <a:xfrm>
            <a:off x="0" y="2295525"/>
            <a:ext cx="6096000" cy="4562475"/>
          </a:xfrm>
          <a:custGeom>
            <a:avLst/>
            <a:gdLst>
              <a:gd name="connsiteX0" fmla="*/ 0 w 6096000"/>
              <a:gd name="connsiteY0" fmla="*/ 0 h 4562475"/>
              <a:gd name="connsiteX1" fmla="*/ 6096000 w 6096000"/>
              <a:gd name="connsiteY1" fmla="*/ 0 h 4562475"/>
              <a:gd name="connsiteX2" fmla="*/ 6096000 w 6096000"/>
              <a:gd name="connsiteY2" fmla="*/ 4562475 h 4562475"/>
              <a:gd name="connsiteX3" fmla="*/ 0 w 6096000"/>
              <a:gd name="connsiteY3" fmla="*/ 4562475 h 4562475"/>
            </a:gdLst>
            <a:ahLst/>
            <a:cxnLst>
              <a:cxn ang="0">
                <a:pos x="connsiteX0" y="connsiteY0"/>
              </a:cxn>
              <a:cxn ang="0">
                <a:pos x="connsiteX1" y="connsiteY1"/>
              </a:cxn>
              <a:cxn ang="0">
                <a:pos x="connsiteX2" y="connsiteY2"/>
              </a:cxn>
              <a:cxn ang="0">
                <a:pos x="connsiteX3" y="connsiteY3"/>
              </a:cxn>
            </a:cxnLst>
            <a:rect l="l" t="t" r="r" b="b"/>
            <a:pathLst>
              <a:path w="6096000" h="4562475">
                <a:moveTo>
                  <a:pt x="0" y="0"/>
                </a:moveTo>
                <a:lnTo>
                  <a:pt x="6096000" y="0"/>
                </a:lnTo>
                <a:lnTo>
                  <a:pt x="6096000" y="4562475"/>
                </a:lnTo>
                <a:lnTo>
                  <a:pt x="0" y="456247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236982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17C316F9-C865-47A2-93BF-E8246A20A200}"/>
              </a:ext>
            </a:extLst>
          </p:cNvPr>
          <p:cNvSpPr>
            <a:spLocks noGrp="1"/>
          </p:cNvSpPr>
          <p:nvPr>
            <p:ph type="pic" sz="quarter" idx="14"/>
          </p:nvPr>
        </p:nvSpPr>
        <p:spPr>
          <a:xfrm>
            <a:off x="5334000" y="1581150"/>
            <a:ext cx="2514600" cy="5276850"/>
          </a:xfrm>
          <a:custGeom>
            <a:avLst/>
            <a:gdLst>
              <a:gd name="connsiteX0" fmla="*/ 0 w 2514600"/>
              <a:gd name="connsiteY0" fmla="*/ 0 h 5276850"/>
              <a:gd name="connsiteX1" fmla="*/ 2514600 w 2514600"/>
              <a:gd name="connsiteY1" fmla="*/ 0 h 5276850"/>
              <a:gd name="connsiteX2" fmla="*/ 2514600 w 2514600"/>
              <a:gd name="connsiteY2" fmla="*/ 5276850 h 5276850"/>
              <a:gd name="connsiteX3" fmla="*/ 0 w 2514600"/>
              <a:gd name="connsiteY3" fmla="*/ 5276850 h 5276850"/>
            </a:gdLst>
            <a:ahLst/>
            <a:cxnLst>
              <a:cxn ang="0">
                <a:pos x="connsiteX0" y="connsiteY0"/>
              </a:cxn>
              <a:cxn ang="0">
                <a:pos x="connsiteX1" y="connsiteY1"/>
              </a:cxn>
              <a:cxn ang="0">
                <a:pos x="connsiteX2" y="connsiteY2"/>
              </a:cxn>
              <a:cxn ang="0">
                <a:pos x="connsiteX3" y="connsiteY3"/>
              </a:cxn>
            </a:cxnLst>
            <a:rect l="l" t="t" r="r" b="b"/>
            <a:pathLst>
              <a:path w="2514600" h="5276850">
                <a:moveTo>
                  <a:pt x="0" y="0"/>
                </a:moveTo>
                <a:lnTo>
                  <a:pt x="2514600" y="0"/>
                </a:lnTo>
                <a:lnTo>
                  <a:pt x="2514600" y="5276850"/>
                </a:lnTo>
                <a:lnTo>
                  <a:pt x="0" y="52768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63447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8_Full Image">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9734A9E2-5852-423C-8D69-A0809D06F42F}"/>
              </a:ext>
            </a:extLst>
          </p:cNvPr>
          <p:cNvSpPr>
            <a:spLocks noGrp="1"/>
          </p:cNvSpPr>
          <p:nvPr>
            <p:ph type="pic" sz="quarter" idx="28"/>
          </p:nvPr>
        </p:nvSpPr>
        <p:spPr>
          <a:xfrm>
            <a:off x="3447399" y="2676525"/>
            <a:ext cx="2575518" cy="3346904"/>
          </a:xfrm>
          <a:custGeom>
            <a:avLst/>
            <a:gdLst>
              <a:gd name="connsiteX0" fmla="*/ 0 w 2575518"/>
              <a:gd name="connsiteY0" fmla="*/ 0 h 3346904"/>
              <a:gd name="connsiteX1" fmla="*/ 2575518 w 2575518"/>
              <a:gd name="connsiteY1" fmla="*/ 0 h 3346904"/>
              <a:gd name="connsiteX2" fmla="*/ 2575518 w 2575518"/>
              <a:gd name="connsiteY2" fmla="*/ 3346904 h 3346904"/>
              <a:gd name="connsiteX3" fmla="*/ 0 w 2575518"/>
              <a:gd name="connsiteY3" fmla="*/ 3346904 h 3346904"/>
            </a:gdLst>
            <a:ahLst/>
            <a:cxnLst>
              <a:cxn ang="0">
                <a:pos x="connsiteX0" y="connsiteY0"/>
              </a:cxn>
              <a:cxn ang="0">
                <a:pos x="connsiteX1" y="connsiteY1"/>
              </a:cxn>
              <a:cxn ang="0">
                <a:pos x="connsiteX2" y="connsiteY2"/>
              </a:cxn>
              <a:cxn ang="0">
                <a:pos x="connsiteX3" y="connsiteY3"/>
              </a:cxn>
            </a:cxnLst>
            <a:rect l="l" t="t" r="r" b="b"/>
            <a:pathLst>
              <a:path w="2575518" h="3346904">
                <a:moveTo>
                  <a:pt x="0" y="0"/>
                </a:moveTo>
                <a:lnTo>
                  <a:pt x="2575518" y="0"/>
                </a:lnTo>
                <a:lnTo>
                  <a:pt x="2575518" y="3346904"/>
                </a:lnTo>
                <a:lnTo>
                  <a:pt x="0" y="3346904"/>
                </a:lnTo>
                <a:close/>
              </a:path>
            </a:pathLst>
          </a:custGeom>
        </p:spPr>
        <p:txBody>
          <a:bodyPr wrap="square" anchor="ctr">
            <a:noAutofit/>
          </a:bodyPr>
          <a:lstStyle>
            <a:lvl1pPr marL="0" indent="0" algn="ctr">
              <a:buNone/>
              <a:defRPr sz="1200"/>
            </a:lvl1pPr>
          </a:lstStyle>
          <a:p>
            <a:endParaRPr lang="en-US" dirty="0"/>
          </a:p>
        </p:txBody>
      </p:sp>
      <p:sp>
        <p:nvSpPr>
          <p:cNvPr id="8" name="Picture Placeholder 8">
            <a:extLst>
              <a:ext uri="{FF2B5EF4-FFF2-40B4-BE49-F238E27FC236}">
                <a16:creationId xmlns:a16="http://schemas.microsoft.com/office/drawing/2014/main" id="{33D78DFE-B2B0-40F7-A80C-E1DE9AE18556}"/>
              </a:ext>
            </a:extLst>
          </p:cNvPr>
          <p:cNvSpPr>
            <a:spLocks noGrp="1"/>
          </p:cNvSpPr>
          <p:nvPr>
            <p:ph type="pic" sz="quarter" idx="29"/>
          </p:nvPr>
        </p:nvSpPr>
        <p:spPr>
          <a:xfrm>
            <a:off x="6169084" y="2676525"/>
            <a:ext cx="2575518" cy="3346904"/>
          </a:xfrm>
          <a:custGeom>
            <a:avLst/>
            <a:gdLst>
              <a:gd name="connsiteX0" fmla="*/ 0 w 2575518"/>
              <a:gd name="connsiteY0" fmla="*/ 0 h 3346904"/>
              <a:gd name="connsiteX1" fmla="*/ 2575518 w 2575518"/>
              <a:gd name="connsiteY1" fmla="*/ 0 h 3346904"/>
              <a:gd name="connsiteX2" fmla="*/ 2575518 w 2575518"/>
              <a:gd name="connsiteY2" fmla="*/ 3346904 h 3346904"/>
              <a:gd name="connsiteX3" fmla="*/ 0 w 2575518"/>
              <a:gd name="connsiteY3" fmla="*/ 3346904 h 3346904"/>
            </a:gdLst>
            <a:ahLst/>
            <a:cxnLst>
              <a:cxn ang="0">
                <a:pos x="connsiteX0" y="connsiteY0"/>
              </a:cxn>
              <a:cxn ang="0">
                <a:pos x="connsiteX1" y="connsiteY1"/>
              </a:cxn>
              <a:cxn ang="0">
                <a:pos x="connsiteX2" y="connsiteY2"/>
              </a:cxn>
              <a:cxn ang="0">
                <a:pos x="connsiteX3" y="connsiteY3"/>
              </a:cxn>
            </a:cxnLst>
            <a:rect l="l" t="t" r="r" b="b"/>
            <a:pathLst>
              <a:path w="2575518" h="3346904">
                <a:moveTo>
                  <a:pt x="0" y="0"/>
                </a:moveTo>
                <a:lnTo>
                  <a:pt x="2575518" y="0"/>
                </a:lnTo>
                <a:lnTo>
                  <a:pt x="2575518" y="3346904"/>
                </a:lnTo>
                <a:lnTo>
                  <a:pt x="0" y="3346904"/>
                </a:lnTo>
                <a:close/>
              </a:path>
            </a:pathLst>
          </a:custGeom>
        </p:spPr>
        <p:txBody>
          <a:bodyPr wrap="square" anchor="ctr">
            <a:noAutofit/>
          </a:bodyPr>
          <a:lstStyle>
            <a:lvl1pPr marL="0" indent="0" algn="ctr">
              <a:buNone/>
              <a:defRPr sz="1200"/>
            </a:lvl1pPr>
          </a:lstStyle>
          <a:p>
            <a:endParaRPr lang="en-US" dirty="0"/>
          </a:p>
        </p:txBody>
      </p:sp>
      <p:sp>
        <p:nvSpPr>
          <p:cNvPr id="9" name="Picture Placeholder 9">
            <a:extLst>
              <a:ext uri="{FF2B5EF4-FFF2-40B4-BE49-F238E27FC236}">
                <a16:creationId xmlns:a16="http://schemas.microsoft.com/office/drawing/2014/main" id="{D85E645A-D8F7-45DF-A6F0-25386331130B}"/>
              </a:ext>
            </a:extLst>
          </p:cNvPr>
          <p:cNvSpPr>
            <a:spLocks noGrp="1"/>
          </p:cNvSpPr>
          <p:nvPr>
            <p:ph type="pic" sz="quarter" idx="30"/>
          </p:nvPr>
        </p:nvSpPr>
        <p:spPr>
          <a:xfrm>
            <a:off x="8890768" y="2676525"/>
            <a:ext cx="2575518" cy="3346904"/>
          </a:xfrm>
          <a:custGeom>
            <a:avLst/>
            <a:gdLst>
              <a:gd name="connsiteX0" fmla="*/ 0 w 2575518"/>
              <a:gd name="connsiteY0" fmla="*/ 0 h 3346904"/>
              <a:gd name="connsiteX1" fmla="*/ 2575518 w 2575518"/>
              <a:gd name="connsiteY1" fmla="*/ 0 h 3346904"/>
              <a:gd name="connsiteX2" fmla="*/ 2575518 w 2575518"/>
              <a:gd name="connsiteY2" fmla="*/ 3346904 h 3346904"/>
              <a:gd name="connsiteX3" fmla="*/ 0 w 2575518"/>
              <a:gd name="connsiteY3" fmla="*/ 3346904 h 3346904"/>
            </a:gdLst>
            <a:ahLst/>
            <a:cxnLst>
              <a:cxn ang="0">
                <a:pos x="connsiteX0" y="connsiteY0"/>
              </a:cxn>
              <a:cxn ang="0">
                <a:pos x="connsiteX1" y="connsiteY1"/>
              </a:cxn>
              <a:cxn ang="0">
                <a:pos x="connsiteX2" y="connsiteY2"/>
              </a:cxn>
              <a:cxn ang="0">
                <a:pos x="connsiteX3" y="connsiteY3"/>
              </a:cxn>
            </a:cxnLst>
            <a:rect l="l" t="t" r="r" b="b"/>
            <a:pathLst>
              <a:path w="2575518" h="3346904">
                <a:moveTo>
                  <a:pt x="0" y="0"/>
                </a:moveTo>
                <a:lnTo>
                  <a:pt x="2575518" y="0"/>
                </a:lnTo>
                <a:lnTo>
                  <a:pt x="2575518" y="3346904"/>
                </a:lnTo>
                <a:lnTo>
                  <a:pt x="0" y="3346904"/>
                </a:lnTo>
                <a:close/>
              </a:path>
            </a:pathLst>
          </a:custGeom>
        </p:spPr>
        <p:txBody>
          <a:bodyPr wrap="square" anchor="ctr">
            <a:noAutofit/>
          </a:bodyPr>
          <a:lstStyle>
            <a:lvl1pPr marL="0" indent="0" algn="ctr">
              <a:buNone/>
              <a:defRPr sz="1200"/>
            </a:lvl1pPr>
          </a:lstStyle>
          <a:p>
            <a:endParaRPr lang="en-US" dirty="0"/>
          </a:p>
        </p:txBody>
      </p:sp>
      <p:sp>
        <p:nvSpPr>
          <p:cNvPr id="10" name="Picture Placeholder 6">
            <a:extLst>
              <a:ext uri="{FF2B5EF4-FFF2-40B4-BE49-F238E27FC236}">
                <a16:creationId xmlns:a16="http://schemas.microsoft.com/office/drawing/2014/main" id="{721EF833-2903-4942-9F27-9E8E6D4E21D6}"/>
              </a:ext>
            </a:extLst>
          </p:cNvPr>
          <p:cNvSpPr>
            <a:spLocks noGrp="1"/>
          </p:cNvSpPr>
          <p:nvPr>
            <p:ph type="pic" sz="quarter" idx="27"/>
          </p:nvPr>
        </p:nvSpPr>
        <p:spPr>
          <a:xfrm>
            <a:off x="725714" y="2676525"/>
            <a:ext cx="2575518" cy="3346904"/>
          </a:xfrm>
          <a:custGeom>
            <a:avLst/>
            <a:gdLst>
              <a:gd name="connsiteX0" fmla="*/ 0 w 2575518"/>
              <a:gd name="connsiteY0" fmla="*/ 0 h 3346904"/>
              <a:gd name="connsiteX1" fmla="*/ 2575518 w 2575518"/>
              <a:gd name="connsiteY1" fmla="*/ 0 h 3346904"/>
              <a:gd name="connsiteX2" fmla="*/ 2575518 w 2575518"/>
              <a:gd name="connsiteY2" fmla="*/ 3346904 h 3346904"/>
              <a:gd name="connsiteX3" fmla="*/ 0 w 2575518"/>
              <a:gd name="connsiteY3" fmla="*/ 3346904 h 3346904"/>
            </a:gdLst>
            <a:ahLst/>
            <a:cxnLst>
              <a:cxn ang="0">
                <a:pos x="connsiteX0" y="connsiteY0"/>
              </a:cxn>
              <a:cxn ang="0">
                <a:pos x="connsiteX1" y="connsiteY1"/>
              </a:cxn>
              <a:cxn ang="0">
                <a:pos x="connsiteX2" y="connsiteY2"/>
              </a:cxn>
              <a:cxn ang="0">
                <a:pos x="connsiteX3" y="connsiteY3"/>
              </a:cxn>
            </a:cxnLst>
            <a:rect l="l" t="t" r="r" b="b"/>
            <a:pathLst>
              <a:path w="2575518" h="3346904">
                <a:moveTo>
                  <a:pt x="0" y="0"/>
                </a:moveTo>
                <a:lnTo>
                  <a:pt x="2575518" y="0"/>
                </a:lnTo>
                <a:lnTo>
                  <a:pt x="2575518" y="3346904"/>
                </a:lnTo>
                <a:lnTo>
                  <a:pt x="0" y="334690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18496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715" r:id="rId3"/>
    <p:sldLayoutId id="2147483761" r:id="rId4"/>
    <p:sldLayoutId id="2147483743" r:id="rId5"/>
    <p:sldLayoutId id="2147483763" r:id="rId6"/>
    <p:sldLayoutId id="2147483764" r:id="rId7"/>
    <p:sldLayoutId id="2147483765" r:id="rId8"/>
    <p:sldLayoutId id="2147483759" r:id="rId9"/>
    <p:sldLayoutId id="2147483757" r:id="rId10"/>
    <p:sldLayoutId id="2147483733" r:id="rId11"/>
    <p:sldLayoutId id="2147483748" r:id="rId12"/>
    <p:sldLayoutId id="2147483740" r:id="rId13"/>
    <p:sldLayoutId id="2147483762" r:id="rId14"/>
    <p:sldLayoutId id="2147483755" r:id="rId15"/>
    <p:sldLayoutId id="2147483756" r:id="rId16"/>
    <p:sldLayoutId id="2147483730" r:id="rId17"/>
    <p:sldLayoutId id="2147483752" r:id="rId18"/>
    <p:sldLayoutId id="2147483724" r:id="rId19"/>
    <p:sldLayoutId id="2147483727" r:id="rId20"/>
    <p:sldLayoutId id="2147483766" r:id="rId21"/>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10/14/2019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2914702186"/>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3" r:id="rId14"/>
    <p:sldLayoutId id="2147483873" r:id="rId15"/>
    <p:sldLayoutId id="2147483872" r:id="rId16"/>
    <p:sldLayoutId id="2147483865" r:id="rId17"/>
    <p:sldLayoutId id="2147483866" r:id="rId18"/>
    <p:sldLayoutId id="2147483867" r:id="rId19"/>
    <p:sldLayoutId id="2147483874" r:id="rId20"/>
    <p:sldLayoutId id="2147483868" r:id="rId21"/>
    <p:sldLayoutId id="2147483869" r:id="rId22"/>
    <p:sldLayoutId id="2147483875" r:id="rId23"/>
    <p:sldLayoutId id="2147483876" r:id="rId24"/>
    <p:sldLayoutId id="2147483877" r:id="rId25"/>
    <p:sldLayoutId id="2147483871" r:id="rId2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44.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5.xml"/><Relationship Id="rId5" Type="http://schemas.openxmlformats.org/officeDocument/2006/relationships/image" Target="../media/image19.jpg"/><Relationship Id="rId4" Type="http://schemas.openxmlformats.org/officeDocument/2006/relationships/image" Target="../media/image18.jpg"/></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9A56D4-E5D9-4DF7-9840-7BCCB72ACA53}"/>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lum bright="70000" contrast="-70000"/>
          </a:blip>
          <a:stretch>
            <a:fillRect/>
          </a:stretch>
        </p:blipFill>
        <p:spPr>
          <a:xfrm>
            <a:off x="3992673"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52" name="Picture Placeholder 51">
            <a:extLst>
              <a:ext uri="{FF2B5EF4-FFF2-40B4-BE49-F238E27FC236}">
                <a16:creationId xmlns:a16="http://schemas.microsoft.com/office/drawing/2014/main" id="{7CF03232-982C-4C70-AAB8-63F4894FDDCA}"/>
              </a:ext>
            </a:extLst>
          </p:cNvPr>
          <p:cNvPicPr>
            <a:picLocks noGrp="1" noChangeAspect="1"/>
          </p:cNvPicPr>
          <p:nvPr>
            <p:ph type="pic" sz="quarter" idx="16"/>
          </p:nvPr>
        </p:nvPicPr>
        <p:blipFill>
          <a:blip r:embed="rId2">
            <a:grayscl/>
          </a:blip>
          <a:srcRect t="33117" b="33117"/>
          <a:stretch>
            <a:fillRect/>
          </a:stretch>
        </p:blipFill>
        <p:spPr/>
      </p:pic>
      <p:sp>
        <p:nvSpPr>
          <p:cNvPr id="36" name="Rectangle 35">
            <a:extLst>
              <a:ext uri="{FF2B5EF4-FFF2-40B4-BE49-F238E27FC236}">
                <a16:creationId xmlns:a16="http://schemas.microsoft.com/office/drawing/2014/main" id="{B2096CC2-6CDA-4DFC-8ABB-6FA8EBBB7150}"/>
              </a:ext>
            </a:extLst>
          </p:cNvPr>
          <p:cNvSpPr/>
          <p:nvPr/>
        </p:nvSpPr>
        <p:spPr>
          <a:xfrm flipV="1">
            <a:off x="1365980" y="4178590"/>
            <a:ext cx="9533647" cy="2146009"/>
          </a:xfrm>
          <a:prstGeom prst="rect">
            <a:avLst/>
          </a:prstGeom>
          <a:solidFill>
            <a:schemeClr val="bg2">
              <a:lumMod val="1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D1C04E3-F27B-46F2-B6BF-C7A84E316DF9}"/>
              </a:ext>
            </a:extLst>
          </p:cNvPr>
          <p:cNvSpPr/>
          <p:nvPr/>
        </p:nvSpPr>
        <p:spPr>
          <a:xfrm>
            <a:off x="3754913" y="1988289"/>
            <a:ext cx="2396506" cy="21903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732DE7F-D133-4FA9-A205-3C02B86ED186}"/>
              </a:ext>
            </a:extLst>
          </p:cNvPr>
          <p:cNvSpPr/>
          <p:nvPr/>
        </p:nvSpPr>
        <p:spPr>
          <a:xfrm>
            <a:off x="1365980" y="1988289"/>
            <a:ext cx="2392327" cy="21903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C19BAA9-3EB3-464E-9E97-033C53DAEC42}"/>
              </a:ext>
            </a:extLst>
          </p:cNvPr>
          <p:cNvSpPr/>
          <p:nvPr/>
        </p:nvSpPr>
        <p:spPr>
          <a:xfrm>
            <a:off x="8533630" y="1988289"/>
            <a:ext cx="2365998" cy="21903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8388B33-19E1-454F-821A-506F94147E0B}"/>
              </a:ext>
            </a:extLst>
          </p:cNvPr>
          <p:cNvSpPr/>
          <p:nvPr/>
        </p:nvSpPr>
        <p:spPr>
          <a:xfrm>
            <a:off x="6150634" y="1988289"/>
            <a:ext cx="2392327" cy="21903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82091E10-C8F2-4EC4-BFE0-6F6B3298C53C}"/>
              </a:ext>
            </a:extLst>
          </p:cNvPr>
          <p:cNvSpPr/>
          <p:nvPr/>
        </p:nvSpPr>
        <p:spPr>
          <a:xfrm>
            <a:off x="2027985" y="2197689"/>
            <a:ext cx="1038323" cy="1045586"/>
          </a:xfrm>
          <a:prstGeom prst="rect">
            <a:avLst/>
          </a:prstGeom>
        </p:spPr>
        <p:txBody>
          <a:bodyPr wrap="none" anchor="ctr">
            <a:spAutoFit/>
          </a:bodyPr>
          <a:lstStyle/>
          <a:p>
            <a:pPr algn="ctr"/>
            <a:r>
              <a:rPr lang="en-US" sz="6000">
                <a:solidFill>
                  <a:srgbClr val="FEFEFE"/>
                </a:solidFill>
                <a:latin typeface="FontAwesome" charset="0"/>
              </a:rPr>
              <a:t></a:t>
            </a:r>
            <a:endParaRPr lang="en-US" sz="6000">
              <a:solidFill>
                <a:srgbClr val="FEFEFE"/>
              </a:solidFill>
            </a:endParaRPr>
          </a:p>
        </p:txBody>
      </p:sp>
      <p:sp>
        <p:nvSpPr>
          <p:cNvPr id="21" name="Rectangle 20">
            <a:extLst>
              <a:ext uri="{FF2B5EF4-FFF2-40B4-BE49-F238E27FC236}">
                <a16:creationId xmlns:a16="http://schemas.microsoft.com/office/drawing/2014/main" id="{EB8C8742-A11A-475C-9DBD-DCB25F23A4BE}"/>
              </a:ext>
            </a:extLst>
          </p:cNvPr>
          <p:cNvSpPr/>
          <p:nvPr/>
        </p:nvSpPr>
        <p:spPr>
          <a:xfrm>
            <a:off x="6890690" y="2065337"/>
            <a:ext cx="827094" cy="1283218"/>
          </a:xfrm>
          <a:prstGeom prst="rect">
            <a:avLst/>
          </a:prstGeom>
        </p:spPr>
        <p:txBody>
          <a:bodyPr wrap="none" anchor="ctr">
            <a:spAutoFit/>
          </a:bodyPr>
          <a:lstStyle/>
          <a:p>
            <a:pPr algn="ctr"/>
            <a:r>
              <a:rPr lang="en-US" sz="7500" dirty="0">
                <a:solidFill>
                  <a:srgbClr val="FEFEFE"/>
                </a:solidFill>
                <a:latin typeface="FontAwesome" charset="0"/>
              </a:rPr>
              <a:t></a:t>
            </a:r>
            <a:endParaRPr lang="en-US" sz="7500" dirty="0">
              <a:solidFill>
                <a:srgbClr val="FEFEFE"/>
              </a:solidFill>
            </a:endParaRPr>
          </a:p>
        </p:txBody>
      </p:sp>
      <p:sp>
        <p:nvSpPr>
          <p:cNvPr id="22" name="Rectangle 21">
            <a:extLst>
              <a:ext uri="{FF2B5EF4-FFF2-40B4-BE49-F238E27FC236}">
                <a16:creationId xmlns:a16="http://schemas.microsoft.com/office/drawing/2014/main" id="{68A2A61E-B53B-40ED-8320-C8C9D81116E8}"/>
              </a:ext>
            </a:extLst>
          </p:cNvPr>
          <p:cNvSpPr/>
          <p:nvPr/>
        </p:nvSpPr>
        <p:spPr>
          <a:xfrm>
            <a:off x="4316153" y="2080573"/>
            <a:ext cx="1180244" cy="1204007"/>
          </a:xfrm>
          <a:prstGeom prst="rect">
            <a:avLst/>
          </a:prstGeom>
        </p:spPr>
        <p:txBody>
          <a:bodyPr wrap="none" anchor="ctr">
            <a:spAutoFit/>
          </a:bodyPr>
          <a:lstStyle/>
          <a:p>
            <a:pPr algn="ctr"/>
            <a:r>
              <a:rPr lang="en-US" sz="7000" dirty="0">
                <a:solidFill>
                  <a:srgbClr val="FEFEFE"/>
                </a:solidFill>
                <a:latin typeface="FontAwesome" charset="0"/>
              </a:rPr>
              <a:t></a:t>
            </a:r>
            <a:endParaRPr lang="en-US" sz="7000" dirty="0">
              <a:solidFill>
                <a:srgbClr val="FEFEFE"/>
              </a:solidFill>
            </a:endParaRPr>
          </a:p>
        </p:txBody>
      </p:sp>
      <p:sp>
        <p:nvSpPr>
          <p:cNvPr id="23" name="Rectangle 22">
            <a:extLst>
              <a:ext uri="{FF2B5EF4-FFF2-40B4-BE49-F238E27FC236}">
                <a16:creationId xmlns:a16="http://schemas.microsoft.com/office/drawing/2014/main" id="{D02DD9DF-43D2-4712-AA79-17BB5AD48872}"/>
              </a:ext>
            </a:extLst>
          </p:cNvPr>
          <p:cNvSpPr/>
          <p:nvPr/>
        </p:nvSpPr>
        <p:spPr>
          <a:xfrm>
            <a:off x="9313647" y="1919225"/>
            <a:ext cx="670322" cy="1441640"/>
          </a:xfrm>
          <a:prstGeom prst="rect">
            <a:avLst/>
          </a:prstGeom>
        </p:spPr>
        <p:txBody>
          <a:bodyPr wrap="none" anchor="ctr">
            <a:spAutoFit/>
          </a:bodyPr>
          <a:lstStyle/>
          <a:p>
            <a:pPr algn="ctr"/>
            <a:r>
              <a:rPr lang="en-US" sz="8500" dirty="0">
                <a:solidFill>
                  <a:srgbClr val="FEFEFE"/>
                </a:solidFill>
                <a:latin typeface="FontAwesome" charset="0"/>
              </a:rPr>
              <a:t></a:t>
            </a:r>
            <a:endParaRPr lang="en-US" sz="8500" dirty="0">
              <a:solidFill>
                <a:srgbClr val="FEFEFE"/>
              </a:solidFill>
            </a:endParaRPr>
          </a:p>
        </p:txBody>
      </p:sp>
      <p:sp>
        <p:nvSpPr>
          <p:cNvPr id="24" name="TextBox 23">
            <a:extLst>
              <a:ext uri="{FF2B5EF4-FFF2-40B4-BE49-F238E27FC236}">
                <a16:creationId xmlns:a16="http://schemas.microsoft.com/office/drawing/2014/main" id="{106BE97B-C589-4721-84B3-F88044FFF47A}"/>
              </a:ext>
            </a:extLst>
          </p:cNvPr>
          <p:cNvSpPr txBox="1"/>
          <p:nvPr/>
        </p:nvSpPr>
        <p:spPr>
          <a:xfrm>
            <a:off x="1655363" y="3302282"/>
            <a:ext cx="1735430" cy="338554"/>
          </a:xfrm>
          <a:prstGeom prst="rect">
            <a:avLst/>
          </a:prstGeom>
          <a:noFill/>
        </p:spPr>
        <p:txBody>
          <a:bodyPr wrap="square" rtlCol="0">
            <a:spAutoFit/>
          </a:bodyPr>
          <a:lstStyle/>
          <a:p>
            <a:pPr algn="ctr"/>
            <a:r>
              <a:rPr lang="en-US" sz="1600" dirty="0">
                <a:solidFill>
                  <a:srgbClr val="FEFEFE"/>
                </a:solidFill>
                <a:latin typeface="Montserrat Light" charset="0"/>
                <a:ea typeface="Montserrat Light" charset="0"/>
                <a:cs typeface="Montserrat Light" charset="0"/>
              </a:rPr>
              <a:t>Desktop</a:t>
            </a:r>
            <a:endParaRPr lang="en-US" sz="1600" b="1" dirty="0">
              <a:solidFill>
                <a:srgbClr val="FEFEFE"/>
              </a:solidFill>
              <a:latin typeface="Montserrat" charset="0"/>
              <a:ea typeface="Montserrat" charset="0"/>
              <a:cs typeface="Montserrat" charset="0"/>
            </a:endParaRPr>
          </a:p>
        </p:txBody>
      </p:sp>
      <p:sp>
        <p:nvSpPr>
          <p:cNvPr id="25" name="TextBox 24">
            <a:extLst>
              <a:ext uri="{FF2B5EF4-FFF2-40B4-BE49-F238E27FC236}">
                <a16:creationId xmlns:a16="http://schemas.microsoft.com/office/drawing/2014/main" id="{848C7102-F9FE-4967-BE82-F979F0CC33D3}"/>
              </a:ext>
            </a:extLst>
          </p:cNvPr>
          <p:cNvSpPr txBox="1"/>
          <p:nvPr/>
        </p:nvSpPr>
        <p:spPr>
          <a:xfrm>
            <a:off x="4026424" y="3302282"/>
            <a:ext cx="1735430" cy="338554"/>
          </a:xfrm>
          <a:prstGeom prst="rect">
            <a:avLst/>
          </a:prstGeom>
          <a:noFill/>
        </p:spPr>
        <p:txBody>
          <a:bodyPr wrap="square" rtlCol="0">
            <a:spAutoFit/>
          </a:bodyPr>
          <a:lstStyle/>
          <a:p>
            <a:pPr algn="ctr"/>
            <a:r>
              <a:rPr lang="en-US" sz="1600">
                <a:solidFill>
                  <a:srgbClr val="FEFEFE"/>
                </a:solidFill>
                <a:latin typeface="Montserrat Light" charset="0"/>
                <a:ea typeface="Montserrat Light" charset="0"/>
                <a:cs typeface="Montserrat Light" charset="0"/>
              </a:rPr>
              <a:t>Laptop</a:t>
            </a:r>
            <a:endParaRPr lang="en-US" sz="1600" b="1" dirty="0">
              <a:solidFill>
                <a:srgbClr val="FEFEFE"/>
              </a:solidFill>
              <a:latin typeface="Montserrat" charset="0"/>
              <a:ea typeface="Montserrat" charset="0"/>
              <a:cs typeface="Montserrat" charset="0"/>
            </a:endParaRPr>
          </a:p>
        </p:txBody>
      </p:sp>
      <p:sp>
        <p:nvSpPr>
          <p:cNvPr id="26" name="TextBox 25">
            <a:extLst>
              <a:ext uri="{FF2B5EF4-FFF2-40B4-BE49-F238E27FC236}">
                <a16:creationId xmlns:a16="http://schemas.microsoft.com/office/drawing/2014/main" id="{DF205E57-7524-4544-A47E-89814BE2FE46}"/>
              </a:ext>
            </a:extLst>
          </p:cNvPr>
          <p:cNvSpPr txBox="1"/>
          <p:nvPr/>
        </p:nvSpPr>
        <p:spPr>
          <a:xfrm>
            <a:off x="6503810" y="3302282"/>
            <a:ext cx="1735430" cy="338554"/>
          </a:xfrm>
          <a:prstGeom prst="rect">
            <a:avLst/>
          </a:prstGeom>
          <a:noFill/>
        </p:spPr>
        <p:txBody>
          <a:bodyPr wrap="square" rtlCol="0">
            <a:spAutoFit/>
          </a:bodyPr>
          <a:lstStyle/>
          <a:p>
            <a:pPr algn="ctr"/>
            <a:r>
              <a:rPr lang="en-US" sz="1600">
                <a:solidFill>
                  <a:srgbClr val="FEFEFE"/>
                </a:solidFill>
                <a:latin typeface="Montserrat Light" charset="0"/>
                <a:ea typeface="Montserrat Light" charset="0"/>
                <a:cs typeface="Montserrat Light" charset="0"/>
              </a:rPr>
              <a:t>Tablet</a:t>
            </a:r>
            <a:endParaRPr lang="en-US" sz="1600" b="1" dirty="0">
              <a:solidFill>
                <a:srgbClr val="FEFEFE"/>
              </a:solidFill>
              <a:latin typeface="Montserrat" charset="0"/>
              <a:ea typeface="Montserrat" charset="0"/>
              <a:cs typeface="Montserrat" charset="0"/>
            </a:endParaRPr>
          </a:p>
        </p:txBody>
      </p:sp>
      <p:sp>
        <p:nvSpPr>
          <p:cNvPr id="27" name="TextBox 26">
            <a:extLst>
              <a:ext uri="{FF2B5EF4-FFF2-40B4-BE49-F238E27FC236}">
                <a16:creationId xmlns:a16="http://schemas.microsoft.com/office/drawing/2014/main" id="{A3E95D94-77BB-40DE-B9B5-31B0FAAF2590}"/>
              </a:ext>
            </a:extLst>
          </p:cNvPr>
          <p:cNvSpPr txBox="1"/>
          <p:nvPr/>
        </p:nvSpPr>
        <p:spPr>
          <a:xfrm>
            <a:off x="8789810" y="3302282"/>
            <a:ext cx="1735430" cy="338554"/>
          </a:xfrm>
          <a:prstGeom prst="rect">
            <a:avLst/>
          </a:prstGeom>
          <a:noFill/>
        </p:spPr>
        <p:txBody>
          <a:bodyPr wrap="square" rtlCol="0">
            <a:spAutoFit/>
          </a:bodyPr>
          <a:lstStyle/>
          <a:p>
            <a:pPr algn="ctr"/>
            <a:r>
              <a:rPr lang="en-US" sz="1600" dirty="0">
                <a:solidFill>
                  <a:srgbClr val="FEFEFE"/>
                </a:solidFill>
                <a:latin typeface="Montserrat Light" charset="0"/>
                <a:ea typeface="Montserrat Light" charset="0"/>
                <a:cs typeface="Montserrat Light" charset="0"/>
              </a:rPr>
              <a:t>Mobile</a:t>
            </a:r>
            <a:endParaRPr lang="en-US" sz="1600" b="1" dirty="0">
              <a:solidFill>
                <a:srgbClr val="FEFEFE"/>
              </a:solidFill>
              <a:latin typeface="Montserrat" charset="0"/>
              <a:ea typeface="Montserrat" charset="0"/>
              <a:cs typeface="Montserrat" charset="0"/>
            </a:endParaRPr>
          </a:p>
        </p:txBody>
      </p:sp>
      <p:grpSp>
        <p:nvGrpSpPr>
          <p:cNvPr id="7" name="Group 6">
            <a:extLst>
              <a:ext uri="{FF2B5EF4-FFF2-40B4-BE49-F238E27FC236}">
                <a16:creationId xmlns:a16="http://schemas.microsoft.com/office/drawing/2014/main" id="{FBE79180-FE6D-4737-ACB6-C863E93B35D6}"/>
              </a:ext>
            </a:extLst>
          </p:cNvPr>
          <p:cNvGrpSpPr/>
          <p:nvPr/>
        </p:nvGrpSpPr>
        <p:grpSpPr>
          <a:xfrm rot="10800000">
            <a:off x="2207962" y="3711452"/>
            <a:ext cx="7840490" cy="467143"/>
            <a:chOff x="2207962" y="1988289"/>
            <a:chExt cx="7840490" cy="467143"/>
          </a:xfrm>
        </p:grpSpPr>
        <p:sp>
          <p:nvSpPr>
            <p:cNvPr id="28" name="Freeform 154">
              <a:extLst>
                <a:ext uri="{FF2B5EF4-FFF2-40B4-BE49-F238E27FC236}">
                  <a16:creationId xmlns:a16="http://schemas.microsoft.com/office/drawing/2014/main" id="{5B083368-FB99-44F1-89D5-EC18BB57B14E}"/>
                </a:ext>
              </a:extLst>
            </p:cNvPr>
            <p:cNvSpPr/>
            <p:nvPr/>
          </p:nvSpPr>
          <p:spPr>
            <a:xfrm>
              <a:off x="2207962" y="1988289"/>
              <a:ext cx="706043" cy="467143"/>
            </a:xfrm>
            <a:custGeom>
              <a:avLst/>
              <a:gdLst>
                <a:gd name="connsiteX0" fmla="*/ 25563 w 879852"/>
                <a:gd name="connsiteY0" fmla="*/ 0 h 582141"/>
                <a:gd name="connsiteX1" fmla="*/ 854290 w 879852"/>
                <a:gd name="connsiteY1" fmla="*/ 0 h 582141"/>
                <a:gd name="connsiteX2" fmla="*/ 870914 w 879852"/>
                <a:gd name="connsiteY2" fmla="*/ 53555 h 582141"/>
                <a:gd name="connsiteX3" fmla="*/ 879852 w 879852"/>
                <a:gd name="connsiteY3" fmla="*/ 142215 h 582141"/>
                <a:gd name="connsiteX4" fmla="*/ 439926 w 879852"/>
                <a:gd name="connsiteY4" fmla="*/ 582141 h 582141"/>
                <a:gd name="connsiteX5" fmla="*/ 0 w 879852"/>
                <a:gd name="connsiteY5" fmla="*/ 142215 h 582141"/>
                <a:gd name="connsiteX6" fmla="*/ 8938 w 879852"/>
                <a:gd name="connsiteY6" fmla="*/ 53555 h 582141"/>
                <a:gd name="connsiteX7" fmla="*/ 25563 w 879852"/>
                <a:gd name="connsiteY7" fmla="*/ 0 h 582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9852" h="582141">
                  <a:moveTo>
                    <a:pt x="25563" y="0"/>
                  </a:moveTo>
                  <a:lnTo>
                    <a:pt x="854290" y="0"/>
                  </a:lnTo>
                  <a:lnTo>
                    <a:pt x="870914" y="53555"/>
                  </a:lnTo>
                  <a:cubicBezTo>
                    <a:pt x="876775" y="82193"/>
                    <a:pt x="879852" y="111845"/>
                    <a:pt x="879852" y="142215"/>
                  </a:cubicBezTo>
                  <a:cubicBezTo>
                    <a:pt x="879852" y="385179"/>
                    <a:pt x="682890" y="582141"/>
                    <a:pt x="439926" y="582141"/>
                  </a:cubicBezTo>
                  <a:cubicBezTo>
                    <a:pt x="196962" y="582141"/>
                    <a:pt x="0" y="385179"/>
                    <a:pt x="0" y="142215"/>
                  </a:cubicBezTo>
                  <a:cubicBezTo>
                    <a:pt x="0" y="111845"/>
                    <a:pt x="3078" y="82193"/>
                    <a:pt x="8938" y="53555"/>
                  </a:cubicBezTo>
                  <a:lnTo>
                    <a:pt x="25563" y="0"/>
                  </a:lnTo>
                  <a:close/>
                </a:path>
              </a:pathLst>
            </a:custGeom>
            <a:solidFill>
              <a:srgbClr val="000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156">
              <a:extLst>
                <a:ext uri="{FF2B5EF4-FFF2-40B4-BE49-F238E27FC236}">
                  <a16:creationId xmlns:a16="http://schemas.microsoft.com/office/drawing/2014/main" id="{9D0DCEF3-BB1F-4608-826C-88A7A6FB1CFF}"/>
                </a:ext>
              </a:extLst>
            </p:cNvPr>
            <p:cNvSpPr/>
            <p:nvPr/>
          </p:nvSpPr>
          <p:spPr>
            <a:xfrm>
              <a:off x="4589655" y="1988289"/>
              <a:ext cx="706043" cy="467143"/>
            </a:xfrm>
            <a:custGeom>
              <a:avLst/>
              <a:gdLst>
                <a:gd name="connsiteX0" fmla="*/ 25563 w 879852"/>
                <a:gd name="connsiteY0" fmla="*/ 0 h 582141"/>
                <a:gd name="connsiteX1" fmla="*/ 854290 w 879852"/>
                <a:gd name="connsiteY1" fmla="*/ 0 h 582141"/>
                <a:gd name="connsiteX2" fmla="*/ 870914 w 879852"/>
                <a:gd name="connsiteY2" fmla="*/ 53555 h 582141"/>
                <a:gd name="connsiteX3" fmla="*/ 879852 w 879852"/>
                <a:gd name="connsiteY3" fmla="*/ 142215 h 582141"/>
                <a:gd name="connsiteX4" fmla="*/ 439926 w 879852"/>
                <a:gd name="connsiteY4" fmla="*/ 582141 h 582141"/>
                <a:gd name="connsiteX5" fmla="*/ 0 w 879852"/>
                <a:gd name="connsiteY5" fmla="*/ 142215 h 582141"/>
                <a:gd name="connsiteX6" fmla="*/ 8938 w 879852"/>
                <a:gd name="connsiteY6" fmla="*/ 53555 h 582141"/>
                <a:gd name="connsiteX7" fmla="*/ 25563 w 879852"/>
                <a:gd name="connsiteY7" fmla="*/ 0 h 582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9852" h="582141">
                  <a:moveTo>
                    <a:pt x="25563" y="0"/>
                  </a:moveTo>
                  <a:lnTo>
                    <a:pt x="854290" y="0"/>
                  </a:lnTo>
                  <a:lnTo>
                    <a:pt x="870914" y="53555"/>
                  </a:lnTo>
                  <a:cubicBezTo>
                    <a:pt x="876775" y="82193"/>
                    <a:pt x="879852" y="111845"/>
                    <a:pt x="879852" y="142215"/>
                  </a:cubicBezTo>
                  <a:cubicBezTo>
                    <a:pt x="879852" y="385179"/>
                    <a:pt x="682890" y="582141"/>
                    <a:pt x="439926" y="582141"/>
                  </a:cubicBezTo>
                  <a:cubicBezTo>
                    <a:pt x="196962" y="582141"/>
                    <a:pt x="0" y="385179"/>
                    <a:pt x="0" y="142215"/>
                  </a:cubicBezTo>
                  <a:cubicBezTo>
                    <a:pt x="0" y="111845"/>
                    <a:pt x="3078" y="82193"/>
                    <a:pt x="8938" y="53555"/>
                  </a:cubicBezTo>
                  <a:lnTo>
                    <a:pt x="25563" y="0"/>
                  </a:lnTo>
                  <a:close/>
                </a:path>
              </a:pathLst>
            </a:custGeom>
            <a:solidFill>
              <a:srgbClr val="000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158">
              <a:extLst>
                <a:ext uri="{FF2B5EF4-FFF2-40B4-BE49-F238E27FC236}">
                  <a16:creationId xmlns:a16="http://schemas.microsoft.com/office/drawing/2014/main" id="{DB0FA409-10C5-4EC5-A57D-A41C21F5AA14}"/>
                </a:ext>
              </a:extLst>
            </p:cNvPr>
            <p:cNvSpPr/>
            <p:nvPr/>
          </p:nvSpPr>
          <p:spPr>
            <a:xfrm>
              <a:off x="6960716" y="1988289"/>
              <a:ext cx="706043" cy="467143"/>
            </a:xfrm>
            <a:custGeom>
              <a:avLst/>
              <a:gdLst>
                <a:gd name="connsiteX0" fmla="*/ 25563 w 879852"/>
                <a:gd name="connsiteY0" fmla="*/ 0 h 582141"/>
                <a:gd name="connsiteX1" fmla="*/ 854290 w 879852"/>
                <a:gd name="connsiteY1" fmla="*/ 0 h 582141"/>
                <a:gd name="connsiteX2" fmla="*/ 870914 w 879852"/>
                <a:gd name="connsiteY2" fmla="*/ 53555 h 582141"/>
                <a:gd name="connsiteX3" fmla="*/ 879852 w 879852"/>
                <a:gd name="connsiteY3" fmla="*/ 142215 h 582141"/>
                <a:gd name="connsiteX4" fmla="*/ 439926 w 879852"/>
                <a:gd name="connsiteY4" fmla="*/ 582141 h 582141"/>
                <a:gd name="connsiteX5" fmla="*/ 0 w 879852"/>
                <a:gd name="connsiteY5" fmla="*/ 142215 h 582141"/>
                <a:gd name="connsiteX6" fmla="*/ 8938 w 879852"/>
                <a:gd name="connsiteY6" fmla="*/ 53555 h 582141"/>
                <a:gd name="connsiteX7" fmla="*/ 25563 w 879852"/>
                <a:gd name="connsiteY7" fmla="*/ 0 h 582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9852" h="582141">
                  <a:moveTo>
                    <a:pt x="25563" y="0"/>
                  </a:moveTo>
                  <a:lnTo>
                    <a:pt x="854290" y="0"/>
                  </a:lnTo>
                  <a:lnTo>
                    <a:pt x="870914" y="53555"/>
                  </a:lnTo>
                  <a:cubicBezTo>
                    <a:pt x="876775" y="82193"/>
                    <a:pt x="879852" y="111845"/>
                    <a:pt x="879852" y="142215"/>
                  </a:cubicBezTo>
                  <a:cubicBezTo>
                    <a:pt x="879852" y="385179"/>
                    <a:pt x="682890" y="582141"/>
                    <a:pt x="439926" y="582141"/>
                  </a:cubicBezTo>
                  <a:cubicBezTo>
                    <a:pt x="196962" y="582141"/>
                    <a:pt x="0" y="385179"/>
                    <a:pt x="0" y="142215"/>
                  </a:cubicBezTo>
                  <a:cubicBezTo>
                    <a:pt x="0" y="111845"/>
                    <a:pt x="3078" y="82193"/>
                    <a:pt x="8938" y="53555"/>
                  </a:cubicBezTo>
                  <a:lnTo>
                    <a:pt x="25563" y="0"/>
                  </a:lnTo>
                  <a:close/>
                </a:path>
              </a:pathLst>
            </a:custGeom>
            <a:solidFill>
              <a:srgbClr val="000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160">
              <a:extLst>
                <a:ext uri="{FF2B5EF4-FFF2-40B4-BE49-F238E27FC236}">
                  <a16:creationId xmlns:a16="http://schemas.microsoft.com/office/drawing/2014/main" id="{13E53100-0355-4FD7-A946-691B93441F2F}"/>
                </a:ext>
              </a:extLst>
            </p:cNvPr>
            <p:cNvSpPr/>
            <p:nvPr/>
          </p:nvSpPr>
          <p:spPr>
            <a:xfrm>
              <a:off x="9342409" y="1988289"/>
              <a:ext cx="706043" cy="467143"/>
            </a:xfrm>
            <a:custGeom>
              <a:avLst/>
              <a:gdLst>
                <a:gd name="connsiteX0" fmla="*/ 25563 w 879852"/>
                <a:gd name="connsiteY0" fmla="*/ 0 h 582141"/>
                <a:gd name="connsiteX1" fmla="*/ 854290 w 879852"/>
                <a:gd name="connsiteY1" fmla="*/ 0 h 582141"/>
                <a:gd name="connsiteX2" fmla="*/ 870914 w 879852"/>
                <a:gd name="connsiteY2" fmla="*/ 53555 h 582141"/>
                <a:gd name="connsiteX3" fmla="*/ 879852 w 879852"/>
                <a:gd name="connsiteY3" fmla="*/ 142215 h 582141"/>
                <a:gd name="connsiteX4" fmla="*/ 439926 w 879852"/>
                <a:gd name="connsiteY4" fmla="*/ 582141 h 582141"/>
                <a:gd name="connsiteX5" fmla="*/ 0 w 879852"/>
                <a:gd name="connsiteY5" fmla="*/ 142215 h 582141"/>
                <a:gd name="connsiteX6" fmla="*/ 8938 w 879852"/>
                <a:gd name="connsiteY6" fmla="*/ 53555 h 582141"/>
                <a:gd name="connsiteX7" fmla="*/ 25563 w 879852"/>
                <a:gd name="connsiteY7" fmla="*/ 0 h 582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9852" h="582141">
                  <a:moveTo>
                    <a:pt x="25563" y="0"/>
                  </a:moveTo>
                  <a:lnTo>
                    <a:pt x="854290" y="0"/>
                  </a:lnTo>
                  <a:lnTo>
                    <a:pt x="870914" y="53555"/>
                  </a:lnTo>
                  <a:cubicBezTo>
                    <a:pt x="876775" y="82193"/>
                    <a:pt x="879852" y="111845"/>
                    <a:pt x="879852" y="142215"/>
                  </a:cubicBezTo>
                  <a:cubicBezTo>
                    <a:pt x="879852" y="385179"/>
                    <a:pt x="682890" y="582141"/>
                    <a:pt x="439926" y="582141"/>
                  </a:cubicBezTo>
                  <a:cubicBezTo>
                    <a:pt x="196962" y="582141"/>
                    <a:pt x="0" y="385179"/>
                    <a:pt x="0" y="142215"/>
                  </a:cubicBezTo>
                  <a:cubicBezTo>
                    <a:pt x="0" y="111845"/>
                    <a:pt x="3078" y="82193"/>
                    <a:pt x="8938" y="53555"/>
                  </a:cubicBezTo>
                  <a:lnTo>
                    <a:pt x="25563" y="0"/>
                  </a:lnTo>
                  <a:close/>
                </a:path>
              </a:pathLst>
            </a:custGeom>
            <a:solidFill>
              <a:srgbClr val="000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TextBox 36">
            <a:extLst>
              <a:ext uri="{FF2B5EF4-FFF2-40B4-BE49-F238E27FC236}">
                <a16:creationId xmlns:a16="http://schemas.microsoft.com/office/drawing/2014/main" id="{B13ECB39-396F-4645-8CBF-C688A5DF3A1D}"/>
              </a:ext>
            </a:extLst>
          </p:cNvPr>
          <p:cNvSpPr txBox="1"/>
          <p:nvPr/>
        </p:nvSpPr>
        <p:spPr>
          <a:xfrm>
            <a:off x="2016232" y="4690144"/>
            <a:ext cx="1029203" cy="553998"/>
          </a:xfrm>
          <a:prstGeom prst="rect">
            <a:avLst/>
          </a:prstGeom>
          <a:noFill/>
        </p:spPr>
        <p:txBody>
          <a:bodyPr wrap="square" rtlCol="0">
            <a:spAutoFit/>
          </a:bodyPr>
          <a:lstStyle/>
          <a:p>
            <a:pPr algn="ctr"/>
            <a:r>
              <a:rPr lang="en-US" sz="3000" dirty="0">
                <a:solidFill>
                  <a:schemeClr val="bg1"/>
                </a:solidFill>
                <a:latin typeface="Montserrat" charset="0"/>
                <a:ea typeface="Montserrat" charset="0"/>
                <a:cs typeface="Montserrat" charset="0"/>
              </a:rPr>
              <a:t>19%</a:t>
            </a:r>
          </a:p>
        </p:txBody>
      </p:sp>
      <p:sp>
        <p:nvSpPr>
          <p:cNvPr id="38" name="TextBox 37">
            <a:extLst>
              <a:ext uri="{FF2B5EF4-FFF2-40B4-BE49-F238E27FC236}">
                <a16:creationId xmlns:a16="http://schemas.microsoft.com/office/drawing/2014/main" id="{983B380F-9AFD-4FCE-94B0-066C1A07BA8A}"/>
              </a:ext>
            </a:extLst>
          </p:cNvPr>
          <p:cNvSpPr txBox="1"/>
          <p:nvPr/>
        </p:nvSpPr>
        <p:spPr>
          <a:xfrm>
            <a:off x="1679455" y="5174574"/>
            <a:ext cx="1702757" cy="715581"/>
          </a:xfrm>
          <a:prstGeom prst="rect">
            <a:avLst/>
          </a:prstGeom>
          <a:noFill/>
        </p:spPr>
        <p:txBody>
          <a:bodyPr wrap="square" numCol="1" spcCol="457200" rtlCol="0">
            <a:spAutoFit/>
          </a:bodyPr>
          <a:lstStyle/>
          <a:p>
            <a:pPr algn="ctr">
              <a:lnSpc>
                <a:spcPct val="150000"/>
              </a:lnSpc>
            </a:pPr>
            <a:r>
              <a:rPr lang="en-US" sz="900" dirty="0">
                <a:solidFill>
                  <a:schemeClr val="bg1"/>
                </a:solidFill>
                <a:latin typeface="Montserrat" charset="0"/>
                <a:ea typeface="Montserrat" charset="0"/>
                <a:cs typeface="Montserrat" charset="0"/>
              </a:rPr>
              <a:t>Also he his male air bring is Signs first. Creepiest god air fish land.</a:t>
            </a:r>
          </a:p>
        </p:txBody>
      </p:sp>
      <p:sp>
        <p:nvSpPr>
          <p:cNvPr id="39" name="TextBox 38">
            <a:extLst>
              <a:ext uri="{FF2B5EF4-FFF2-40B4-BE49-F238E27FC236}">
                <a16:creationId xmlns:a16="http://schemas.microsoft.com/office/drawing/2014/main" id="{7914EFB6-9C71-43AF-8E22-1FE7C17E7F2F}"/>
              </a:ext>
            </a:extLst>
          </p:cNvPr>
          <p:cNvSpPr txBox="1"/>
          <p:nvPr/>
        </p:nvSpPr>
        <p:spPr>
          <a:xfrm>
            <a:off x="4374676" y="4690144"/>
            <a:ext cx="1029203" cy="553998"/>
          </a:xfrm>
          <a:prstGeom prst="rect">
            <a:avLst/>
          </a:prstGeom>
          <a:noFill/>
        </p:spPr>
        <p:txBody>
          <a:bodyPr wrap="square" rtlCol="0">
            <a:spAutoFit/>
          </a:bodyPr>
          <a:lstStyle/>
          <a:p>
            <a:pPr algn="ctr"/>
            <a:r>
              <a:rPr lang="en-US" sz="3000" dirty="0">
                <a:solidFill>
                  <a:schemeClr val="bg1"/>
                </a:solidFill>
                <a:latin typeface="Montserrat" charset="0"/>
                <a:ea typeface="Montserrat" charset="0"/>
                <a:cs typeface="Montserrat" charset="0"/>
              </a:rPr>
              <a:t>35%</a:t>
            </a:r>
          </a:p>
        </p:txBody>
      </p:sp>
      <p:sp>
        <p:nvSpPr>
          <p:cNvPr id="40" name="TextBox 39">
            <a:extLst>
              <a:ext uri="{FF2B5EF4-FFF2-40B4-BE49-F238E27FC236}">
                <a16:creationId xmlns:a16="http://schemas.microsoft.com/office/drawing/2014/main" id="{723F1F12-2C51-4C73-BFE6-C86253808E26}"/>
              </a:ext>
            </a:extLst>
          </p:cNvPr>
          <p:cNvSpPr txBox="1"/>
          <p:nvPr/>
        </p:nvSpPr>
        <p:spPr>
          <a:xfrm>
            <a:off x="4037899" y="5174574"/>
            <a:ext cx="1702757" cy="715581"/>
          </a:xfrm>
          <a:prstGeom prst="rect">
            <a:avLst/>
          </a:prstGeom>
          <a:noFill/>
        </p:spPr>
        <p:txBody>
          <a:bodyPr wrap="square" numCol="1" spcCol="457200" rtlCol="0">
            <a:spAutoFit/>
          </a:bodyPr>
          <a:lstStyle/>
          <a:p>
            <a:pPr algn="ctr">
              <a:lnSpc>
                <a:spcPct val="150000"/>
              </a:lnSpc>
            </a:pPr>
            <a:r>
              <a:rPr lang="en-US" sz="900" dirty="0">
                <a:solidFill>
                  <a:schemeClr val="bg1"/>
                </a:solidFill>
                <a:latin typeface="Montserrat" charset="0"/>
                <a:ea typeface="Montserrat" charset="0"/>
                <a:cs typeface="Montserrat" charset="0"/>
              </a:rPr>
              <a:t>Also he his male air bring is Signs first. Creepiest god air fish Air saying.</a:t>
            </a:r>
          </a:p>
        </p:txBody>
      </p:sp>
      <p:sp>
        <p:nvSpPr>
          <p:cNvPr id="41" name="TextBox 40">
            <a:extLst>
              <a:ext uri="{FF2B5EF4-FFF2-40B4-BE49-F238E27FC236}">
                <a16:creationId xmlns:a16="http://schemas.microsoft.com/office/drawing/2014/main" id="{2EBF1679-B9E0-4428-B5B7-2BB04ADB1930}"/>
              </a:ext>
            </a:extLst>
          </p:cNvPr>
          <p:cNvSpPr txBox="1"/>
          <p:nvPr/>
        </p:nvSpPr>
        <p:spPr>
          <a:xfrm>
            <a:off x="6820163" y="4690144"/>
            <a:ext cx="1029203" cy="553998"/>
          </a:xfrm>
          <a:prstGeom prst="rect">
            <a:avLst/>
          </a:prstGeom>
          <a:noFill/>
        </p:spPr>
        <p:txBody>
          <a:bodyPr wrap="square" rtlCol="0">
            <a:spAutoFit/>
          </a:bodyPr>
          <a:lstStyle/>
          <a:p>
            <a:pPr algn="ctr"/>
            <a:r>
              <a:rPr lang="en-US" sz="3000" dirty="0">
                <a:solidFill>
                  <a:schemeClr val="bg1"/>
                </a:solidFill>
                <a:latin typeface="Montserrat" charset="0"/>
                <a:ea typeface="Montserrat" charset="0"/>
                <a:cs typeface="Montserrat" charset="0"/>
              </a:rPr>
              <a:t>6%</a:t>
            </a:r>
          </a:p>
        </p:txBody>
      </p:sp>
      <p:sp>
        <p:nvSpPr>
          <p:cNvPr id="42" name="TextBox 41">
            <a:extLst>
              <a:ext uri="{FF2B5EF4-FFF2-40B4-BE49-F238E27FC236}">
                <a16:creationId xmlns:a16="http://schemas.microsoft.com/office/drawing/2014/main" id="{E7A8F837-7B84-410D-AE6A-DCF7668C7987}"/>
              </a:ext>
            </a:extLst>
          </p:cNvPr>
          <p:cNvSpPr txBox="1"/>
          <p:nvPr/>
        </p:nvSpPr>
        <p:spPr>
          <a:xfrm>
            <a:off x="6483386" y="5174574"/>
            <a:ext cx="1702757" cy="715581"/>
          </a:xfrm>
          <a:prstGeom prst="rect">
            <a:avLst/>
          </a:prstGeom>
          <a:noFill/>
        </p:spPr>
        <p:txBody>
          <a:bodyPr wrap="square" numCol="1" spcCol="457200" rtlCol="0">
            <a:spAutoFit/>
          </a:bodyPr>
          <a:lstStyle/>
          <a:p>
            <a:pPr algn="ctr">
              <a:lnSpc>
                <a:spcPct val="150000"/>
              </a:lnSpc>
            </a:pPr>
            <a:r>
              <a:rPr lang="en-US" sz="900" dirty="0">
                <a:solidFill>
                  <a:schemeClr val="bg1"/>
                </a:solidFill>
                <a:latin typeface="Montserrat" charset="0"/>
                <a:ea typeface="Montserrat" charset="0"/>
                <a:cs typeface="Montserrat" charset="0"/>
              </a:rPr>
              <a:t>Signs first. Creepiest god air fish land. Darkness. Air saying fruitful were.</a:t>
            </a:r>
          </a:p>
        </p:txBody>
      </p:sp>
      <p:sp>
        <p:nvSpPr>
          <p:cNvPr id="43" name="TextBox 42">
            <a:extLst>
              <a:ext uri="{FF2B5EF4-FFF2-40B4-BE49-F238E27FC236}">
                <a16:creationId xmlns:a16="http://schemas.microsoft.com/office/drawing/2014/main" id="{A240FDC1-7C53-4CB5-A008-EAA61FF164BA}"/>
              </a:ext>
            </a:extLst>
          </p:cNvPr>
          <p:cNvSpPr txBox="1"/>
          <p:nvPr/>
        </p:nvSpPr>
        <p:spPr>
          <a:xfrm>
            <a:off x="9098630" y="4690144"/>
            <a:ext cx="1168750" cy="553998"/>
          </a:xfrm>
          <a:prstGeom prst="rect">
            <a:avLst/>
          </a:prstGeom>
          <a:noFill/>
        </p:spPr>
        <p:txBody>
          <a:bodyPr wrap="square" rtlCol="0">
            <a:spAutoFit/>
          </a:bodyPr>
          <a:lstStyle/>
          <a:p>
            <a:pPr algn="ctr"/>
            <a:r>
              <a:rPr lang="en-US" sz="3000" dirty="0">
                <a:solidFill>
                  <a:schemeClr val="bg1"/>
                </a:solidFill>
                <a:latin typeface="Montserrat" charset="0"/>
                <a:ea typeface="Montserrat" charset="0"/>
                <a:cs typeface="Montserrat" charset="0"/>
              </a:rPr>
              <a:t>45%</a:t>
            </a:r>
          </a:p>
        </p:txBody>
      </p:sp>
      <p:sp>
        <p:nvSpPr>
          <p:cNvPr id="44" name="TextBox 43">
            <a:extLst>
              <a:ext uri="{FF2B5EF4-FFF2-40B4-BE49-F238E27FC236}">
                <a16:creationId xmlns:a16="http://schemas.microsoft.com/office/drawing/2014/main" id="{15CF368B-5D43-41B0-B8F3-C50DF354E009}"/>
              </a:ext>
            </a:extLst>
          </p:cNvPr>
          <p:cNvSpPr txBox="1"/>
          <p:nvPr/>
        </p:nvSpPr>
        <p:spPr>
          <a:xfrm>
            <a:off x="8831627" y="5174574"/>
            <a:ext cx="1702757" cy="715581"/>
          </a:xfrm>
          <a:prstGeom prst="rect">
            <a:avLst/>
          </a:prstGeom>
          <a:noFill/>
        </p:spPr>
        <p:txBody>
          <a:bodyPr wrap="square" numCol="1" spcCol="457200" rtlCol="0">
            <a:spAutoFit/>
          </a:bodyPr>
          <a:lstStyle/>
          <a:p>
            <a:pPr algn="ctr">
              <a:lnSpc>
                <a:spcPct val="150000"/>
              </a:lnSpc>
            </a:pPr>
            <a:r>
              <a:rPr lang="en-US" sz="900" dirty="0">
                <a:solidFill>
                  <a:schemeClr val="bg1"/>
                </a:solidFill>
                <a:latin typeface="Montserrat" charset="0"/>
                <a:ea typeface="Montserrat" charset="0"/>
                <a:cs typeface="Montserrat" charset="0"/>
              </a:rPr>
              <a:t>Bring is Signs first. Creepiest god air fish land darkness air saying.</a:t>
            </a:r>
          </a:p>
        </p:txBody>
      </p:sp>
      <p:cxnSp>
        <p:nvCxnSpPr>
          <p:cNvPr id="45" name="Straight Connector 44">
            <a:extLst>
              <a:ext uri="{FF2B5EF4-FFF2-40B4-BE49-F238E27FC236}">
                <a16:creationId xmlns:a16="http://schemas.microsoft.com/office/drawing/2014/main" id="{9ABEAB1C-564A-4694-A78D-30F812502991}"/>
              </a:ext>
            </a:extLst>
          </p:cNvPr>
          <p:cNvCxnSpPr/>
          <p:nvPr/>
        </p:nvCxnSpPr>
        <p:spPr>
          <a:xfrm>
            <a:off x="3754913" y="4821555"/>
            <a:ext cx="0" cy="106860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4B10B12F-5DF5-4FB0-9CE7-FB88F3259B2F}"/>
              </a:ext>
            </a:extLst>
          </p:cNvPr>
          <p:cNvCxnSpPr/>
          <p:nvPr/>
        </p:nvCxnSpPr>
        <p:spPr>
          <a:xfrm>
            <a:off x="6123209" y="4821555"/>
            <a:ext cx="0" cy="106860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E61BA9D-5057-4E84-BB1F-07E87EBA2E63}"/>
              </a:ext>
            </a:extLst>
          </p:cNvPr>
          <p:cNvCxnSpPr/>
          <p:nvPr/>
        </p:nvCxnSpPr>
        <p:spPr>
          <a:xfrm>
            <a:off x="8491505" y="4821555"/>
            <a:ext cx="0" cy="106860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ADC9CB8C-3C4D-45D8-BE60-154D290D6302}"/>
              </a:ext>
            </a:extLst>
          </p:cNvPr>
          <p:cNvSpPr txBox="1"/>
          <p:nvPr/>
        </p:nvSpPr>
        <p:spPr>
          <a:xfrm>
            <a:off x="2845777" y="572415"/>
            <a:ext cx="6500446" cy="1041311"/>
          </a:xfrm>
          <a:prstGeom prst="rect">
            <a:avLst/>
          </a:prstGeom>
          <a:noFill/>
        </p:spPr>
        <p:txBody>
          <a:bodyPr wrap="square" rtlCol="0">
            <a:spAutoFit/>
          </a:bodyPr>
          <a:lstStyle/>
          <a:p>
            <a:pPr algn="ctr">
              <a:lnSpc>
                <a:spcPts val="3700"/>
              </a:lnSpc>
            </a:pPr>
            <a:r>
              <a:rPr lang="en-US" sz="3700" spc="200" dirty="0">
                <a:latin typeface="Bebas" pitchFamily="2" charset="0"/>
                <a:ea typeface="Open Sans" panose="020B0606030504020204" pitchFamily="34" charset="0"/>
                <a:cs typeface="Open Sans" panose="020B0606030504020204" pitchFamily="34" charset="0"/>
              </a:rPr>
              <a:t>Consulting </a:t>
            </a:r>
            <a:r>
              <a:rPr lang="en-US" sz="3700" spc="200" dirty="0">
                <a:solidFill>
                  <a:schemeClr val="bg1">
                    <a:lumMod val="75000"/>
                  </a:schemeClr>
                </a:solidFill>
                <a:latin typeface="Bebas" pitchFamily="2" charset="0"/>
                <a:ea typeface="Open Sans" panose="020B0606030504020204" pitchFamily="34" charset="0"/>
                <a:cs typeface="Open Sans" panose="020B0606030504020204" pitchFamily="34" charset="0"/>
              </a:rPr>
              <a:t>Marketing</a:t>
            </a:r>
          </a:p>
          <a:p>
            <a:pPr algn="ctr">
              <a:lnSpc>
                <a:spcPts val="3700"/>
              </a:lnSpc>
            </a:pPr>
            <a:r>
              <a:rPr lang="en-US" sz="3700" spc="200" dirty="0">
                <a:solidFill>
                  <a:schemeClr val="bg1">
                    <a:lumMod val="75000"/>
                  </a:schemeClr>
                </a:solidFill>
                <a:latin typeface="Bebas" pitchFamily="2" charset="0"/>
                <a:ea typeface="Open Sans" panose="020B0606030504020204" pitchFamily="34" charset="0"/>
                <a:cs typeface="Open Sans" panose="020B0606030504020204" pitchFamily="34" charset="0"/>
              </a:rPr>
              <a:t>the Design</a:t>
            </a:r>
          </a:p>
        </p:txBody>
      </p:sp>
      <p:sp>
        <p:nvSpPr>
          <p:cNvPr id="29" name="TextBox 28">
            <a:extLst>
              <a:ext uri="{FF2B5EF4-FFF2-40B4-BE49-F238E27FC236}">
                <a16:creationId xmlns:a16="http://schemas.microsoft.com/office/drawing/2014/main" id="{0186AEED-ED4F-408C-BFBC-558AA948ECE8}"/>
              </a:ext>
            </a:extLst>
          </p:cNvPr>
          <p:cNvSpPr txBox="1"/>
          <p:nvPr/>
        </p:nvSpPr>
        <p:spPr>
          <a:xfrm>
            <a:off x="2317246" y="3831126"/>
            <a:ext cx="475462" cy="276999"/>
          </a:xfrm>
          <a:prstGeom prst="rect">
            <a:avLst/>
          </a:prstGeom>
          <a:noFill/>
        </p:spPr>
        <p:txBody>
          <a:bodyPr wrap="square" rtlCol="0">
            <a:spAutoFit/>
          </a:bodyPr>
          <a:lstStyle/>
          <a:p>
            <a:pPr algn="ctr"/>
            <a:r>
              <a:rPr lang="en-US" sz="1200" dirty="0">
                <a:solidFill>
                  <a:srgbClr val="FEFEFE"/>
                </a:solidFill>
                <a:latin typeface="Montserrat Medium" charset="0"/>
                <a:ea typeface="Montserrat Medium" charset="0"/>
                <a:cs typeface="Montserrat Medium" charset="0"/>
              </a:rPr>
              <a:t>01</a:t>
            </a:r>
          </a:p>
        </p:txBody>
      </p:sp>
      <p:sp>
        <p:nvSpPr>
          <p:cNvPr id="31" name="TextBox 30">
            <a:extLst>
              <a:ext uri="{FF2B5EF4-FFF2-40B4-BE49-F238E27FC236}">
                <a16:creationId xmlns:a16="http://schemas.microsoft.com/office/drawing/2014/main" id="{F62EEAF4-21F7-4E5C-9CC1-904A59D9AD2C}"/>
              </a:ext>
            </a:extLst>
          </p:cNvPr>
          <p:cNvSpPr txBox="1"/>
          <p:nvPr/>
        </p:nvSpPr>
        <p:spPr>
          <a:xfrm>
            <a:off x="4698939" y="3831126"/>
            <a:ext cx="475462" cy="276999"/>
          </a:xfrm>
          <a:prstGeom prst="rect">
            <a:avLst/>
          </a:prstGeom>
          <a:noFill/>
        </p:spPr>
        <p:txBody>
          <a:bodyPr wrap="square" rtlCol="0">
            <a:spAutoFit/>
          </a:bodyPr>
          <a:lstStyle/>
          <a:p>
            <a:pPr algn="ctr"/>
            <a:r>
              <a:rPr lang="en-US" sz="1200" dirty="0">
                <a:solidFill>
                  <a:srgbClr val="FEFEFE"/>
                </a:solidFill>
                <a:latin typeface="Montserrat Medium" charset="0"/>
                <a:ea typeface="Montserrat Medium" charset="0"/>
                <a:cs typeface="Montserrat Medium" charset="0"/>
              </a:rPr>
              <a:t>02</a:t>
            </a:r>
          </a:p>
        </p:txBody>
      </p:sp>
      <p:sp>
        <p:nvSpPr>
          <p:cNvPr id="33" name="TextBox 32">
            <a:extLst>
              <a:ext uri="{FF2B5EF4-FFF2-40B4-BE49-F238E27FC236}">
                <a16:creationId xmlns:a16="http://schemas.microsoft.com/office/drawing/2014/main" id="{178449B3-0D85-4472-A66E-EF79CE52E805}"/>
              </a:ext>
            </a:extLst>
          </p:cNvPr>
          <p:cNvSpPr txBox="1"/>
          <p:nvPr/>
        </p:nvSpPr>
        <p:spPr>
          <a:xfrm>
            <a:off x="7070000" y="3831126"/>
            <a:ext cx="475462" cy="276999"/>
          </a:xfrm>
          <a:prstGeom prst="rect">
            <a:avLst/>
          </a:prstGeom>
          <a:noFill/>
        </p:spPr>
        <p:txBody>
          <a:bodyPr wrap="square" rtlCol="0">
            <a:spAutoFit/>
          </a:bodyPr>
          <a:lstStyle/>
          <a:p>
            <a:pPr algn="ctr"/>
            <a:r>
              <a:rPr lang="en-US" sz="1200" dirty="0">
                <a:solidFill>
                  <a:srgbClr val="FEFEFE"/>
                </a:solidFill>
                <a:latin typeface="Montserrat Medium" charset="0"/>
                <a:ea typeface="Montserrat Medium" charset="0"/>
                <a:cs typeface="Montserrat Medium" charset="0"/>
              </a:rPr>
              <a:t>03</a:t>
            </a:r>
          </a:p>
        </p:txBody>
      </p:sp>
      <p:sp>
        <p:nvSpPr>
          <p:cNvPr id="35" name="TextBox 34">
            <a:extLst>
              <a:ext uri="{FF2B5EF4-FFF2-40B4-BE49-F238E27FC236}">
                <a16:creationId xmlns:a16="http://schemas.microsoft.com/office/drawing/2014/main" id="{02787BFC-C9FD-496F-96A0-E45AF092C863}"/>
              </a:ext>
            </a:extLst>
          </p:cNvPr>
          <p:cNvSpPr txBox="1"/>
          <p:nvPr/>
        </p:nvSpPr>
        <p:spPr>
          <a:xfrm>
            <a:off x="9451693" y="3831126"/>
            <a:ext cx="475462" cy="276999"/>
          </a:xfrm>
          <a:prstGeom prst="rect">
            <a:avLst/>
          </a:prstGeom>
          <a:noFill/>
        </p:spPr>
        <p:txBody>
          <a:bodyPr wrap="square" rtlCol="0">
            <a:spAutoFit/>
          </a:bodyPr>
          <a:lstStyle/>
          <a:p>
            <a:pPr algn="ctr"/>
            <a:r>
              <a:rPr lang="en-US" sz="1200" dirty="0">
                <a:solidFill>
                  <a:srgbClr val="FEFEFE"/>
                </a:solidFill>
                <a:latin typeface="Montserrat Medium" charset="0"/>
                <a:ea typeface="Montserrat Medium" charset="0"/>
                <a:cs typeface="Montserrat Medium" charset="0"/>
              </a:rPr>
              <a:t>04</a:t>
            </a:r>
          </a:p>
        </p:txBody>
      </p:sp>
    </p:spTree>
    <p:extLst>
      <p:ext uri="{BB962C8B-B14F-4D97-AF65-F5344CB8AC3E}">
        <p14:creationId xmlns:p14="http://schemas.microsoft.com/office/powerpoint/2010/main" val="3288067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A842DFFF-8C9E-45D1-8366-B76053FDC3DD}"/>
              </a:ext>
            </a:extLst>
          </p:cNvPr>
          <p:cNvSpPr/>
          <p:nvPr/>
        </p:nvSpPr>
        <p:spPr>
          <a:xfrm>
            <a:off x="4226322" y="2313950"/>
            <a:ext cx="1624444" cy="1651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28" name="Rectangle 27">
            <a:extLst>
              <a:ext uri="{FF2B5EF4-FFF2-40B4-BE49-F238E27FC236}">
                <a16:creationId xmlns:a16="http://schemas.microsoft.com/office/drawing/2014/main" id="{F3A2FD7A-25D2-429A-99F6-6DAB7A50D1F1}"/>
              </a:ext>
            </a:extLst>
          </p:cNvPr>
          <p:cNvSpPr/>
          <p:nvPr/>
        </p:nvSpPr>
        <p:spPr>
          <a:xfrm>
            <a:off x="4226322" y="4178756"/>
            <a:ext cx="1624444" cy="16515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95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29" name="Rectangle 28">
            <a:extLst>
              <a:ext uri="{FF2B5EF4-FFF2-40B4-BE49-F238E27FC236}">
                <a16:creationId xmlns:a16="http://schemas.microsoft.com/office/drawing/2014/main" id="{998198A1-46C3-4CB4-A714-FA26ADBC24A3}"/>
              </a:ext>
            </a:extLst>
          </p:cNvPr>
          <p:cNvSpPr/>
          <p:nvPr/>
        </p:nvSpPr>
        <p:spPr>
          <a:xfrm>
            <a:off x="6078467" y="2313950"/>
            <a:ext cx="1624444" cy="16515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8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30" name="Rectangle 29">
            <a:extLst>
              <a:ext uri="{FF2B5EF4-FFF2-40B4-BE49-F238E27FC236}">
                <a16:creationId xmlns:a16="http://schemas.microsoft.com/office/drawing/2014/main" id="{47E6916B-E7EF-4086-8330-9A07FEBD3A39}"/>
              </a:ext>
            </a:extLst>
          </p:cNvPr>
          <p:cNvSpPr/>
          <p:nvPr/>
        </p:nvSpPr>
        <p:spPr>
          <a:xfrm>
            <a:off x="6078467" y="4178756"/>
            <a:ext cx="1624444" cy="16515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800" b="1" i="0" u="none" strike="noStrike" kern="1200" cap="none" spc="0" normalizeH="0" baseline="0" noProof="0" dirty="0">
              <a:ln>
                <a:noFill/>
              </a:ln>
              <a:solidFill>
                <a:srgbClr val="FFFFFF"/>
              </a:solidFill>
              <a:effectLst/>
              <a:uLnTx/>
              <a:uFillTx/>
              <a:latin typeface="Noto Sans" panose="020B0502040504020204" pitchFamily="34"/>
              <a:ea typeface="Noto Sans" panose="020B0502040504020204" pitchFamily="34"/>
              <a:cs typeface="Noto Sans" panose="020B0502040504020204" pitchFamily="34"/>
            </a:endParaRPr>
          </a:p>
        </p:txBody>
      </p:sp>
      <p:sp>
        <p:nvSpPr>
          <p:cNvPr id="32" name="TextBox 31">
            <a:extLst>
              <a:ext uri="{FF2B5EF4-FFF2-40B4-BE49-F238E27FC236}">
                <a16:creationId xmlns:a16="http://schemas.microsoft.com/office/drawing/2014/main" id="{186BE26A-5D47-44F3-BB64-E1890A724BD0}"/>
              </a:ext>
            </a:extLst>
          </p:cNvPr>
          <p:cNvSpPr txBox="1"/>
          <p:nvPr/>
        </p:nvSpPr>
        <p:spPr>
          <a:xfrm>
            <a:off x="1589537" y="2328646"/>
            <a:ext cx="1709524"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Strengths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sp>
        <p:nvSpPr>
          <p:cNvPr id="33" name="TextBox 32">
            <a:extLst>
              <a:ext uri="{FF2B5EF4-FFF2-40B4-BE49-F238E27FC236}">
                <a16:creationId xmlns:a16="http://schemas.microsoft.com/office/drawing/2014/main" id="{F716CECD-6F23-44A4-9784-CEE16219C429}"/>
              </a:ext>
            </a:extLst>
          </p:cNvPr>
          <p:cNvSpPr txBox="1"/>
          <p:nvPr/>
        </p:nvSpPr>
        <p:spPr>
          <a:xfrm>
            <a:off x="1604909" y="4178756"/>
            <a:ext cx="2220801"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Opportunities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sp>
        <p:nvSpPr>
          <p:cNvPr id="34" name="TextBox 33">
            <a:extLst>
              <a:ext uri="{FF2B5EF4-FFF2-40B4-BE49-F238E27FC236}">
                <a16:creationId xmlns:a16="http://schemas.microsoft.com/office/drawing/2014/main" id="{4644B713-90F1-4467-B828-0171E4A67964}"/>
              </a:ext>
            </a:extLst>
          </p:cNvPr>
          <p:cNvSpPr txBox="1"/>
          <p:nvPr/>
        </p:nvSpPr>
        <p:spPr>
          <a:xfrm>
            <a:off x="9282059" y="2307188"/>
            <a:ext cx="1709524"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Weaknesses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sp>
        <p:nvSpPr>
          <p:cNvPr id="35" name="TextBox 34">
            <a:extLst>
              <a:ext uri="{FF2B5EF4-FFF2-40B4-BE49-F238E27FC236}">
                <a16:creationId xmlns:a16="http://schemas.microsoft.com/office/drawing/2014/main" id="{0FC8F193-7D99-4ABC-A675-E59647043D01}"/>
              </a:ext>
            </a:extLst>
          </p:cNvPr>
          <p:cNvSpPr txBox="1"/>
          <p:nvPr/>
        </p:nvSpPr>
        <p:spPr>
          <a:xfrm>
            <a:off x="9320159" y="4213220"/>
            <a:ext cx="1709524" cy="400110"/>
          </a:xfrm>
          <a:prstGeom prst="rect">
            <a:avLst/>
          </a:prstGeom>
          <a:noFill/>
        </p:spPr>
        <p:txBody>
          <a:bodyPr wrap="square" rtlCol="0">
            <a:spAutoFit/>
          </a:bodyPr>
          <a:lstStyle/>
          <a:p>
            <a:pPr lvl="0">
              <a:defRPr/>
            </a:pPr>
            <a:r>
              <a:rPr lang="en-GB" sz="2000" dirty="0">
                <a:latin typeface="Raleway" panose="020B0003030101060003" pitchFamily="34" charset="0"/>
                <a:ea typeface="Noto Sans" panose="020B0502040504020204" pitchFamily="34"/>
                <a:cs typeface="Noto Sans" panose="020B0502040504020204" pitchFamily="34"/>
              </a:rPr>
              <a:t>Threats</a:t>
            </a:r>
            <a:endParaRPr kumimoji="0" lang="en-GB" sz="2000" i="0" u="none" strike="noStrike" kern="1200" cap="none" spc="0" normalizeH="0" baseline="0" noProof="0" dirty="0">
              <a:ln>
                <a:noFill/>
              </a:ln>
              <a:effectLst/>
              <a:uLnTx/>
              <a:uFillTx/>
              <a:latin typeface="Raleway" panose="020B0003030101060003" pitchFamily="34" charset="0"/>
              <a:ea typeface="Noto Sans" panose="020B0502040504020204" pitchFamily="34"/>
              <a:cs typeface="Noto Sans" panose="020B0502040504020204" pitchFamily="34"/>
            </a:endParaRPr>
          </a:p>
        </p:txBody>
      </p:sp>
      <p:sp>
        <p:nvSpPr>
          <p:cNvPr id="43" name="Oval 42">
            <a:extLst>
              <a:ext uri="{FF2B5EF4-FFF2-40B4-BE49-F238E27FC236}">
                <a16:creationId xmlns:a16="http://schemas.microsoft.com/office/drawing/2014/main" id="{9644F20D-E093-40D1-93B2-F878603A7AB7}"/>
              </a:ext>
            </a:extLst>
          </p:cNvPr>
          <p:cNvSpPr/>
          <p:nvPr/>
        </p:nvSpPr>
        <p:spPr>
          <a:xfrm>
            <a:off x="697709" y="4302181"/>
            <a:ext cx="774299" cy="7742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6E1B81AB-0143-4F8F-A18A-7BEC674A9499}"/>
              </a:ext>
            </a:extLst>
          </p:cNvPr>
          <p:cNvSpPr/>
          <p:nvPr/>
        </p:nvSpPr>
        <p:spPr>
          <a:xfrm>
            <a:off x="8308184" y="4146145"/>
            <a:ext cx="774299" cy="77429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5" name="Group 4">
            <a:extLst>
              <a:ext uri="{FF2B5EF4-FFF2-40B4-BE49-F238E27FC236}">
                <a16:creationId xmlns:a16="http://schemas.microsoft.com/office/drawing/2014/main" id="{3DA93ED4-8381-46C4-B532-40367D2AE673}"/>
              </a:ext>
            </a:extLst>
          </p:cNvPr>
          <p:cNvGrpSpPr/>
          <p:nvPr/>
        </p:nvGrpSpPr>
        <p:grpSpPr>
          <a:xfrm>
            <a:off x="664158" y="2313950"/>
            <a:ext cx="774299" cy="774299"/>
            <a:chOff x="664158" y="2520481"/>
            <a:chExt cx="774299" cy="774299"/>
          </a:xfrm>
        </p:grpSpPr>
        <p:sp>
          <p:nvSpPr>
            <p:cNvPr id="31" name="Oval 30">
              <a:extLst>
                <a:ext uri="{FF2B5EF4-FFF2-40B4-BE49-F238E27FC236}">
                  <a16:creationId xmlns:a16="http://schemas.microsoft.com/office/drawing/2014/main" id="{AA33EF40-352A-4BB8-AD62-64E384973502}"/>
                </a:ext>
              </a:extLst>
            </p:cNvPr>
            <p:cNvSpPr/>
            <p:nvPr/>
          </p:nvSpPr>
          <p:spPr>
            <a:xfrm>
              <a:off x="664158" y="2520481"/>
              <a:ext cx="774299" cy="7742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48">
              <a:extLst>
                <a:ext uri="{FF2B5EF4-FFF2-40B4-BE49-F238E27FC236}">
                  <a16:creationId xmlns:a16="http://schemas.microsoft.com/office/drawing/2014/main" id="{E98610FD-B49A-4D63-8BC4-C43402A42E01}"/>
                </a:ext>
              </a:extLst>
            </p:cNvPr>
            <p:cNvGrpSpPr/>
            <p:nvPr/>
          </p:nvGrpSpPr>
          <p:grpSpPr>
            <a:xfrm>
              <a:off x="761666" y="2752241"/>
              <a:ext cx="570087" cy="385506"/>
              <a:chOff x="2715309" y="1749337"/>
              <a:chExt cx="3765554" cy="2546354"/>
            </a:xfrm>
            <a:solidFill>
              <a:schemeClr val="bg1"/>
            </a:solidFill>
          </p:grpSpPr>
          <p:sp>
            <p:nvSpPr>
              <p:cNvPr id="50" name="Freeform 17">
                <a:extLst>
                  <a:ext uri="{FF2B5EF4-FFF2-40B4-BE49-F238E27FC236}">
                    <a16:creationId xmlns:a16="http://schemas.microsoft.com/office/drawing/2014/main" id="{DED8F81C-0C0B-44A6-9386-B3846F5661BB}"/>
                  </a:ext>
                </a:extLst>
              </p:cNvPr>
              <p:cNvSpPr>
                <a:spLocks noEditPoints="1"/>
              </p:cNvSpPr>
              <p:nvPr/>
            </p:nvSpPr>
            <p:spPr bwMode="auto">
              <a:xfrm>
                <a:off x="3778935" y="2300200"/>
                <a:ext cx="1641477" cy="1995491"/>
              </a:xfrm>
              <a:custGeom>
                <a:avLst/>
                <a:gdLst>
                  <a:gd name="T0" fmla="*/ 512 w 532"/>
                  <a:gd name="T1" fmla="*/ 93 h 641"/>
                  <a:gd name="T2" fmla="*/ 490 w 532"/>
                  <a:gd name="T3" fmla="*/ 42 h 641"/>
                  <a:gd name="T4" fmla="*/ 404 w 532"/>
                  <a:gd name="T5" fmla="*/ 29 h 641"/>
                  <a:gd name="T6" fmla="*/ 282 w 532"/>
                  <a:gd name="T7" fmla="*/ 4 h 641"/>
                  <a:gd name="T8" fmla="*/ 263 w 532"/>
                  <a:gd name="T9" fmla="*/ 11 h 641"/>
                  <a:gd name="T10" fmla="*/ 325 w 532"/>
                  <a:gd name="T11" fmla="*/ 139 h 641"/>
                  <a:gd name="T12" fmla="*/ 374 w 532"/>
                  <a:gd name="T13" fmla="*/ 150 h 641"/>
                  <a:gd name="T14" fmla="*/ 362 w 532"/>
                  <a:gd name="T15" fmla="*/ 179 h 641"/>
                  <a:gd name="T16" fmla="*/ 260 w 532"/>
                  <a:gd name="T17" fmla="*/ 244 h 641"/>
                  <a:gd name="T18" fmla="*/ 210 w 532"/>
                  <a:gd name="T19" fmla="*/ 304 h 641"/>
                  <a:gd name="T20" fmla="*/ 216 w 532"/>
                  <a:gd name="T21" fmla="*/ 282 h 641"/>
                  <a:gd name="T22" fmla="*/ 277 w 532"/>
                  <a:gd name="T23" fmla="*/ 168 h 641"/>
                  <a:gd name="T24" fmla="*/ 264 w 532"/>
                  <a:gd name="T25" fmla="*/ 165 h 641"/>
                  <a:gd name="T26" fmla="*/ 211 w 532"/>
                  <a:gd name="T27" fmla="*/ 198 h 641"/>
                  <a:gd name="T28" fmla="*/ 143 w 532"/>
                  <a:gd name="T29" fmla="*/ 189 h 641"/>
                  <a:gd name="T30" fmla="*/ 59 w 532"/>
                  <a:gd name="T31" fmla="*/ 195 h 641"/>
                  <a:gd name="T32" fmla="*/ 23 w 532"/>
                  <a:gd name="T33" fmla="*/ 132 h 641"/>
                  <a:gd name="T34" fmla="*/ 7 w 532"/>
                  <a:gd name="T35" fmla="*/ 222 h 641"/>
                  <a:gd name="T36" fmla="*/ 2 w 532"/>
                  <a:gd name="T37" fmla="*/ 310 h 641"/>
                  <a:gd name="T38" fmla="*/ 112 w 532"/>
                  <a:gd name="T39" fmla="*/ 392 h 641"/>
                  <a:gd name="T40" fmla="*/ 145 w 532"/>
                  <a:gd name="T41" fmla="*/ 405 h 641"/>
                  <a:gd name="T42" fmla="*/ 91 w 532"/>
                  <a:gd name="T43" fmla="*/ 421 h 641"/>
                  <a:gd name="T44" fmla="*/ 68 w 532"/>
                  <a:gd name="T45" fmla="*/ 480 h 641"/>
                  <a:gd name="T46" fmla="*/ 47 w 532"/>
                  <a:gd name="T47" fmla="*/ 590 h 641"/>
                  <a:gd name="T48" fmla="*/ 82 w 532"/>
                  <a:gd name="T49" fmla="*/ 613 h 641"/>
                  <a:gd name="T50" fmla="*/ 216 w 532"/>
                  <a:gd name="T51" fmla="*/ 639 h 641"/>
                  <a:gd name="T52" fmla="*/ 419 w 532"/>
                  <a:gd name="T53" fmla="*/ 616 h 641"/>
                  <a:gd name="T54" fmla="*/ 422 w 532"/>
                  <a:gd name="T55" fmla="*/ 530 h 641"/>
                  <a:gd name="T56" fmla="*/ 410 w 532"/>
                  <a:gd name="T57" fmla="*/ 397 h 641"/>
                  <a:gd name="T58" fmla="*/ 410 w 532"/>
                  <a:gd name="T59" fmla="*/ 376 h 641"/>
                  <a:gd name="T60" fmla="*/ 481 w 532"/>
                  <a:gd name="T61" fmla="*/ 314 h 641"/>
                  <a:gd name="T62" fmla="*/ 531 w 532"/>
                  <a:gd name="T63" fmla="*/ 241 h 641"/>
                  <a:gd name="T64" fmla="*/ 229 w 532"/>
                  <a:gd name="T65" fmla="*/ 568 h 641"/>
                  <a:gd name="T66" fmla="*/ 287 w 532"/>
                  <a:gd name="T67" fmla="*/ 406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2" h="641">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51" name="Freeform 18">
                <a:extLst>
                  <a:ext uri="{FF2B5EF4-FFF2-40B4-BE49-F238E27FC236}">
                    <a16:creationId xmlns:a16="http://schemas.microsoft.com/office/drawing/2014/main" id="{205FB453-EE44-49E1-9FD8-FA724FD886D8}"/>
                  </a:ext>
                </a:extLst>
              </p:cNvPr>
              <p:cNvSpPr>
                <a:spLocks/>
              </p:cNvSpPr>
              <p:nvPr/>
            </p:nvSpPr>
            <p:spPr bwMode="auto">
              <a:xfrm>
                <a:off x="2715309" y="1752512"/>
                <a:ext cx="1128714" cy="1503365"/>
              </a:xfrm>
              <a:custGeom>
                <a:avLst/>
                <a:gdLst>
                  <a:gd name="T0" fmla="*/ 308 w 366"/>
                  <a:gd name="T1" fmla="*/ 384 h 483"/>
                  <a:gd name="T2" fmla="*/ 298 w 366"/>
                  <a:gd name="T3" fmla="*/ 334 h 483"/>
                  <a:gd name="T4" fmla="*/ 294 w 366"/>
                  <a:gd name="T5" fmla="*/ 309 h 483"/>
                  <a:gd name="T6" fmla="*/ 298 w 366"/>
                  <a:gd name="T7" fmla="*/ 305 h 483"/>
                  <a:gd name="T8" fmla="*/ 346 w 366"/>
                  <a:gd name="T9" fmla="*/ 300 h 483"/>
                  <a:gd name="T10" fmla="*/ 366 w 366"/>
                  <a:gd name="T11" fmla="*/ 298 h 483"/>
                  <a:gd name="T12" fmla="*/ 349 w 366"/>
                  <a:gd name="T13" fmla="*/ 179 h 483"/>
                  <a:gd name="T14" fmla="*/ 324 w 366"/>
                  <a:gd name="T15" fmla="*/ 181 h 483"/>
                  <a:gd name="T16" fmla="*/ 276 w 366"/>
                  <a:gd name="T17" fmla="*/ 186 h 483"/>
                  <a:gd name="T18" fmla="*/ 269 w 366"/>
                  <a:gd name="T19" fmla="*/ 181 h 483"/>
                  <a:gd name="T20" fmla="*/ 262 w 366"/>
                  <a:gd name="T21" fmla="*/ 141 h 483"/>
                  <a:gd name="T22" fmla="*/ 249 w 366"/>
                  <a:gd name="T23" fmla="*/ 72 h 483"/>
                  <a:gd name="T24" fmla="*/ 240 w 366"/>
                  <a:gd name="T25" fmla="*/ 29 h 483"/>
                  <a:gd name="T26" fmla="*/ 201 w 366"/>
                  <a:gd name="T27" fmla="*/ 5 h 483"/>
                  <a:gd name="T28" fmla="*/ 160 w 366"/>
                  <a:gd name="T29" fmla="*/ 12 h 483"/>
                  <a:gd name="T30" fmla="*/ 132 w 366"/>
                  <a:gd name="T31" fmla="*/ 49 h 483"/>
                  <a:gd name="T32" fmla="*/ 137 w 366"/>
                  <a:gd name="T33" fmla="*/ 75 h 483"/>
                  <a:gd name="T34" fmla="*/ 137 w 366"/>
                  <a:gd name="T35" fmla="*/ 79 h 483"/>
                  <a:gd name="T36" fmla="*/ 133 w 366"/>
                  <a:gd name="T37" fmla="*/ 75 h 483"/>
                  <a:gd name="T38" fmla="*/ 102 w 366"/>
                  <a:gd name="T39" fmla="*/ 65 h 483"/>
                  <a:gd name="T40" fmla="*/ 61 w 366"/>
                  <a:gd name="T41" fmla="*/ 73 h 483"/>
                  <a:gd name="T42" fmla="*/ 32 w 366"/>
                  <a:gd name="T43" fmla="*/ 109 h 483"/>
                  <a:gd name="T44" fmla="*/ 37 w 366"/>
                  <a:gd name="T45" fmla="*/ 134 h 483"/>
                  <a:gd name="T46" fmla="*/ 45 w 366"/>
                  <a:gd name="T47" fmla="*/ 180 h 483"/>
                  <a:gd name="T48" fmla="*/ 52 w 366"/>
                  <a:gd name="T49" fmla="*/ 215 h 483"/>
                  <a:gd name="T50" fmla="*/ 48 w 366"/>
                  <a:gd name="T51" fmla="*/ 220 h 483"/>
                  <a:gd name="T52" fmla="*/ 18 w 366"/>
                  <a:gd name="T53" fmla="*/ 226 h 483"/>
                  <a:gd name="T54" fmla="*/ 6 w 366"/>
                  <a:gd name="T55" fmla="*/ 233 h 483"/>
                  <a:gd name="T56" fmla="*/ 2 w 366"/>
                  <a:gd name="T57" fmla="*/ 256 h 483"/>
                  <a:gd name="T58" fmla="*/ 16 w 366"/>
                  <a:gd name="T59" fmla="*/ 326 h 483"/>
                  <a:gd name="T60" fmla="*/ 42 w 366"/>
                  <a:gd name="T61" fmla="*/ 344 h 483"/>
                  <a:gd name="T62" fmla="*/ 71 w 366"/>
                  <a:gd name="T63" fmla="*/ 339 h 483"/>
                  <a:gd name="T64" fmla="*/ 76 w 366"/>
                  <a:gd name="T65" fmla="*/ 342 h 483"/>
                  <a:gd name="T66" fmla="*/ 89 w 366"/>
                  <a:gd name="T67" fmla="*/ 409 h 483"/>
                  <a:gd name="T68" fmla="*/ 95 w 366"/>
                  <a:gd name="T69" fmla="*/ 440 h 483"/>
                  <a:gd name="T70" fmla="*/ 131 w 366"/>
                  <a:gd name="T71" fmla="*/ 460 h 483"/>
                  <a:gd name="T72" fmla="*/ 172 w 366"/>
                  <a:gd name="T73" fmla="*/ 453 h 483"/>
                  <a:gd name="T74" fmla="*/ 198 w 366"/>
                  <a:gd name="T75" fmla="*/ 437 h 483"/>
                  <a:gd name="T76" fmla="*/ 203 w 366"/>
                  <a:gd name="T77" fmla="*/ 425 h 483"/>
                  <a:gd name="T78" fmla="*/ 208 w 366"/>
                  <a:gd name="T79" fmla="*/ 450 h 483"/>
                  <a:gd name="T80" fmla="*/ 247 w 366"/>
                  <a:gd name="T81" fmla="*/ 479 h 483"/>
                  <a:gd name="T82" fmla="*/ 275 w 366"/>
                  <a:gd name="T83" fmla="*/ 474 h 483"/>
                  <a:gd name="T84" fmla="*/ 297 w 366"/>
                  <a:gd name="T85" fmla="*/ 469 h 483"/>
                  <a:gd name="T86" fmla="*/ 317 w 366"/>
                  <a:gd name="T87" fmla="*/ 429 h 483"/>
                  <a:gd name="T88" fmla="*/ 308 w 366"/>
                  <a:gd name="T89" fmla="*/ 384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6" h="483">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9">
                <a:extLst>
                  <a:ext uri="{FF2B5EF4-FFF2-40B4-BE49-F238E27FC236}">
                    <a16:creationId xmlns:a16="http://schemas.microsoft.com/office/drawing/2014/main" id="{A7E3C7A5-2309-4E7F-B468-730CF5BDEC3E}"/>
                  </a:ext>
                </a:extLst>
              </p:cNvPr>
              <p:cNvSpPr>
                <a:spLocks/>
              </p:cNvSpPr>
              <p:nvPr/>
            </p:nvSpPr>
            <p:spPr bwMode="auto">
              <a:xfrm>
                <a:off x="5329924" y="1755687"/>
                <a:ext cx="1150939" cy="1497015"/>
              </a:xfrm>
              <a:custGeom>
                <a:avLst/>
                <a:gdLst>
                  <a:gd name="T0" fmla="*/ 350 w 373"/>
                  <a:gd name="T1" fmla="*/ 224 h 481"/>
                  <a:gd name="T2" fmla="*/ 321 w 373"/>
                  <a:gd name="T3" fmla="*/ 218 h 481"/>
                  <a:gd name="T4" fmla="*/ 325 w 373"/>
                  <a:gd name="T5" fmla="*/ 197 h 481"/>
                  <a:gd name="T6" fmla="*/ 333 w 373"/>
                  <a:gd name="T7" fmla="*/ 153 h 481"/>
                  <a:gd name="T8" fmla="*/ 341 w 373"/>
                  <a:gd name="T9" fmla="*/ 113 h 481"/>
                  <a:gd name="T10" fmla="*/ 313 w 373"/>
                  <a:gd name="T11" fmla="*/ 72 h 481"/>
                  <a:gd name="T12" fmla="*/ 273 w 373"/>
                  <a:gd name="T13" fmla="*/ 64 h 481"/>
                  <a:gd name="T14" fmla="*/ 244 w 373"/>
                  <a:gd name="T15" fmla="*/ 71 h 481"/>
                  <a:gd name="T16" fmla="*/ 237 w 373"/>
                  <a:gd name="T17" fmla="*/ 78 h 481"/>
                  <a:gd name="T18" fmla="*/ 237 w 373"/>
                  <a:gd name="T19" fmla="*/ 74 h 481"/>
                  <a:gd name="T20" fmla="*/ 241 w 373"/>
                  <a:gd name="T21" fmla="*/ 49 h 481"/>
                  <a:gd name="T22" fmla="*/ 214 w 373"/>
                  <a:gd name="T23" fmla="*/ 11 h 481"/>
                  <a:gd name="T24" fmla="*/ 172 w 373"/>
                  <a:gd name="T25" fmla="*/ 3 h 481"/>
                  <a:gd name="T26" fmla="*/ 134 w 373"/>
                  <a:gd name="T27" fmla="*/ 24 h 481"/>
                  <a:gd name="T28" fmla="*/ 129 w 373"/>
                  <a:gd name="T29" fmla="*/ 48 h 481"/>
                  <a:gd name="T30" fmla="*/ 116 w 373"/>
                  <a:gd name="T31" fmla="*/ 118 h 481"/>
                  <a:gd name="T32" fmla="*/ 105 w 373"/>
                  <a:gd name="T33" fmla="*/ 177 h 481"/>
                  <a:gd name="T34" fmla="*/ 94 w 373"/>
                  <a:gd name="T35" fmla="*/ 184 h 481"/>
                  <a:gd name="T36" fmla="*/ 92 w 373"/>
                  <a:gd name="T37" fmla="*/ 184 h 481"/>
                  <a:gd name="T38" fmla="*/ 29 w 373"/>
                  <a:gd name="T39" fmla="*/ 178 h 481"/>
                  <a:gd name="T40" fmla="*/ 3 w 373"/>
                  <a:gd name="T41" fmla="*/ 176 h 481"/>
                  <a:gd name="T42" fmla="*/ 2 w 373"/>
                  <a:gd name="T43" fmla="*/ 187 h 481"/>
                  <a:gd name="T44" fmla="*/ 4 w 373"/>
                  <a:gd name="T45" fmla="*/ 199 h 481"/>
                  <a:gd name="T46" fmla="*/ 27 w 373"/>
                  <a:gd name="T47" fmla="*/ 240 h 481"/>
                  <a:gd name="T48" fmla="*/ 33 w 373"/>
                  <a:gd name="T49" fmla="*/ 295 h 481"/>
                  <a:gd name="T50" fmla="*/ 38 w 373"/>
                  <a:gd name="T51" fmla="*/ 300 h 481"/>
                  <a:gd name="T52" fmla="*/ 60 w 373"/>
                  <a:gd name="T53" fmla="*/ 302 h 481"/>
                  <a:gd name="T54" fmla="*/ 81 w 373"/>
                  <a:gd name="T55" fmla="*/ 304 h 481"/>
                  <a:gd name="T56" fmla="*/ 77 w 373"/>
                  <a:gd name="T57" fmla="*/ 322 h 481"/>
                  <a:gd name="T58" fmla="*/ 64 w 373"/>
                  <a:gd name="T59" fmla="*/ 391 h 481"/>
                  <a:gd name="T60" fmla="*/ 56 w 373"/>
                  <a:gd name="T61" fmla="*/ 435 h 481"/>
                  <a:gd name="T62" fmla="*/ 81 w 373"/>
                  <a:gd name="T63" fmla="*/ 469 h 481"/>
                  <a:gd name="T64" fmla="*/ 128 w 373"/>
                  <a:gd name="T65" fmla="*/ 478 h 481"/>
                  <a:gd name="T66" fmla="*/ 164 w 373"/>
                  <a:gd name="T67" fmla="*/ 456 h 481"/>
                  <a:gd name="T68" fmla="*/ 167 w 373"/>
                  <a:gd name="T69" fmla="*/ 441 h 481"/>
                  <a:gd name="T70" fmla="*/ 171 w 373"/>
                  <a:gd name="T71" fmla="*/ 425 h 481"/>
                  <a:gd name="T72" fmla="*/ 172 w 373"/>
                  <a:gd name="T73" fmla="*/ 427 h 481"/>
                  <a:gd name="T74" fmla="*/ 196 w 373"/>
                  <a:gd name="T75" fmla="*/ 450 h 481"/>
                  <a:gd name="T76" fmla="*/ 242 w 373"/>
                  <a:gd name="T77" fmla="*/ 459 h 481"/>
                  <a:gd name="T78" fmla="*/ 280 w 373"/>
                  <a:gd name="T79" fmla="*/ 436 h 481"/>
                  <a:gd name="T80" fmla="*/ 290 w 373"/>
                  <a:gd name="T81" fmla="*/ 385 h 481"/>
                  <a:gd name="T82" fmla="*/ 298 w 373"/>
                  <a:gd name="T83" fmla="*/ 337 h 481"/>
                  <a:gd name="T84" fmla="*/ 303 w 373"/>
                  <a:gd name="T85" fmla="*/ 338 h 481"/>
                  <a:gd name="T86" fmla="*/ 331 w 373"/>
                  <a:gd name="T87" fmla="*/ 343 h 481"/>
                  <a:gd name="T88" fmla="*/ 354 w 373"/>
                  <a:gd name="T89" fmla="*/ 327 h 481"/>
                  <a:gd name="T90" fmla="*/ 359 w 373"/>
                  <a:gd name="T91" fmla="*/ 308 h 481"/>
                  <a:gd name="T92" fmla="*/ 370 w 373"/>
                  <a:gd name="T93" fmla="*/ 254 h 481"/>
                  <a:gd name="T94" fmla="*/ 350 w 373"/>
                  <a:gd name="T95" fmla="*/ 22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3" h="481">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20">
                <a:extLst>
                  <a:ext uri="{FF2B5EF4-FFF2-40B4-BE49-F238E27FC236}">
                    <a16:creationId xmlns:a16="http://schemas.microsoft.com/office/drawing/2014/main" id="{6602ECC2-890C-4CE9-ABCC-2FD971D46484}"/>
                  </a:ext>
                </a:extLst>
              </p:cNvPr>
              <p:cNvSpPr>
                <a:spLocks/>
              </p:cNvSpPr>
              <p:nvPr/>
            </p:nvSpPr>
            <p:spPr bwMode="auto">
              <a:xfrm>
                <a:off x="4180573" y="1796962"/>
                <a:ext cx="334963" cy="1047752"/>
              </a:xfrm>
              <a:custGeom>
                <a:avLst/>
                <a:gdLst>
                  <a:gd name="T0" fmla="*/ 24 w 109"/>
                  <a:gd name="T1" fmla="*/ 310 h 337"/>
                  <a:gd name="T2" fmla="*/ 40 w 109"/>
                  <a:gd name="T3" fmla="*/ 330 h 337"/>
                  <a:gd name="T4" fmla="*/ 90 w 109"/>
                  <a:gd name="T5" fmla="*/ 332 h 337"/>
                  <a:gd name="T6" fmla="*/ 109 w 109"/>
                  <a:gd name="T7" fmla="*/ 308 h 337"/>
                  <a:gd name="T8" fmla="*/ 108 w 109"/>
                  <a:gd name="T9" fmla="*/ 174 h 337"/>
                  <a:gd name="T10" fmla="*/ 107 w 109"/>
                  <a:gd name="T11" fmla="*/ 174 h 337"/>
                  <a:gd name="T12" fmla="*/ 107 w 109"/>
                  <a:gd name="T13" fmla="*/ 144 h 337"/>
                  <a:gd name="T14" fmla="*/ 107 w 109"/>
                  <a:gd name="T15" fmla="*/ 40 h 337"/>
                  <a:gd name="T16" fmla="*/ 84 w 109"/>
                  <a:gd name="T17" fmla="*/ 7 h 337"/>
                  <a:gd name="T18" fmla="*/ 36 w 109"/>
                  <a:gd name="T19" fmla="*/ 7 h 337"/>
                  <a:gd name="T20" fmla="*/ 11 w 109"/>
                  <a:gd name="T21" fmla="*/ 30 h 337"/>
                  <a:gd name="T22" fmla="*/ 6 w 109"/>
                  <a:gd name="T23" fmla="*/ 53 h 337"/>
                  <a:gd name="T24" fmla="*/ 1 w 109"/>
                  <a:gd name="T25" fmla="*/ 130 h 337"/>
                  <a:gd name="T26" fmla="*/ 8 w 109"/>
                  <a:gd name="T27" fmla="*/ 251 h 337"/>
                  <a:gd name="T28" fmla="*/ 24 w 109"/>
                  <a:gd name="T29" fmla="*/ 31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337">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21">
                <a:extLst>
                  <a:ext uri="{FF2B5EF4-FFF2-40B4-BE49-F238E27FC236}">
                    <a16:creationId xmlns:a16="http://schemas.microsoft.com/office/drawing/2014/main" id="{5CDC6F66-9EAF-4D25-92AF-3B90C4FE1ED0}"/>
                  </a:ext>
                </a:extLst>
              </p:cNvPr>
              <p:cNvSpPr>
                <a:spLocks/>
              </p:cNvSpPr>
              <p:nvPr/>
            </p:nvSpPr>
            <p:spPr bwMode="auto">
              <a:xfrm>
                <a:off x="3850373" y="1868400"/>
                <a:ext cx="327025" cy="982664"/>
              </a:xfrm>
              <a:custGeom>
                <a:avLst/>
                <a:gdLst>
                  <a:gd name="T0" fmla="*/ 0 w 106"/>
                  <a:gd name="T1" fmla="*/ 91 h 316"/>
                  <a:gd name="T2" fmla="*/ 6 w 106"/>
                  <a:gd name="T3" fmla="*/ 177 h 316"/>
                  <a:gd name="T4" fmla="*/ 17 w 106"/>
                  <a:gd name="T5" fmla="*/ 250 h 316"/>
                  <a:gd name="T6" fmla="*/ 33 w 106"/>
                  <a:gd name="T7" fmla="*/ 295 h 316"/>
                  <a:gd name="T8" fmla="*/ 54 w 106"/>
                  <a:gd name="T9" fmla="*/ 313 h 316"/>
                  <a:gd name="T10" fmla="*/ 88 w 106"/>
                  <a:gd name="T11" fmla="*/ 312 h 316"/>
                  <a:gd name="T12" fmla="*/ 105 w 106"/>
                  <a:gd name="T13" fmla="*/ 287 h 316"/>
                  <a:gd name="T14" fmla="*/ 103 w 106"/>
                  <a:gd name="T15" fmla="*/ 258 h 316"/>
                  <a:gd name="T16" fmla="*/ 97 w 106"/>
                  <a:gd name="T17" fmla="*/ 170 h 316"/>
                  <a:gd name="T18" fmla="*/ 91 w 106"/>
                  <a:gd name="T19" fmla="*/ 69 h 316"/>
                  <a:gd name="T20" fmla="*/ 88 w 106"/>
                  <a:gd name="T21" fmla="*/ 29 h 316"/>
                  <a:gd name="T22" fmla="*/ 64 w 106"/>
                  <a:gd name="T23" fmla="*/ 4 h 316"/>
                  <a:gd name="T24" fmla="*/ 1 w 106"/>
                  <a:gd name="T25" fmla="*/ 58 h 316"/>
                  <a:gd name="T26" fmla="*/ 1 w 106"/>
                  <a:gd name="T27" fmla="*/ 90 h 316"/>
                  <a:gd name="T28" fmla="*/ 0 w 106"/>
                  <a:gd name="T29" fmla="*/ 9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31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22">
                <a:extLst>
                  <a:ext uri="{FF2B5EF4-FFF2-40B4-BE49-F238E27FC236}">
                    <a16:creationId xmlns:a16="http://schemas.microsoft.com/office/drawing/2014/main" id="{5828F1F8-BC97-475D-8F08-C7324B758D77}"/>
                  </a:ext>
                </a:extLst>
              </p:cNvPr>
              <p:cNvSpPr>
                <a:spLocks/>
              </p:cNvSpPr>
              <p:nvPr/>
            </p:nvSpPr>
            <p:spPr bwMode="auto">
              <a:xfrm>
                <a:off x="4556811" y="1749337"/>
                <a:ext cx="350838" cy="541338"/>
              </a:xfrm>
              <a:custGeom>
                <a:avLst/>
                <a:gdLst>
                  <a:gd name="T0" fmla="*/ 7 w 114"/>
                  <a:gd name="T1" fmla="*/ 160 h 174"/>
                  <a:gd name="T2" fmla="*/ 48 w 114"/>
                  <a:gd name="T3" fmla="*/ 164 h 174"/>
                  <a:gd name="T4" fmla="*/ 109 w 114"/>
                  <a:gd name="T5" fmla="*/ 174 h 174"/>
                  <a:gd name="T6" fmla="*/ 109 w 114"/>
                  <a:gd name="T7" fmla="*/ 171 h 174"/>
                  <a:gd name="T8" fmla="*/ 112 w 114"/>
                  <a:gd name="T9" fmla="*/ 107 h 174"/>
                  <a:gd name="T10" fmla="*/ 114 w 114"/>
                  <a:gd name="T11" fmla="*/ 45 h 174"/>
                  <a:gd name="T12" fmla="*/ 110 w 114"/>
                  <a:gd name="T13" fmla="*/ 28 h 174"/>
                  <a:gd name="T14" fmla="*/ 85 w 114"/>
                  <a:gd name="T15" fmla="*/ 6 h 174"/>
                  <a:gd name="T16" fmla="*/ 36 w 114"/>
                  <a:gd name="T17" fmla="*/ 6 h 174"/>
                  <a:gd name="T18" fmla="*/ 6 w 114"/>
                  <a:gd name="T19" fmla="*/ 49 h 174"/>
                  <a:gd name="T20" fmla="*/ 0 w 114"/>
                  <a:gd name="T21" fmla="*/ 152 h 174"/>
                  <a:gd name="T22" fmla="*/ 7 w 114"/>
                  <a:gd name="T23" fmla="*/ 16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17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23">
                <a:extLst>
                  <a:ext uri="{FF2B5EF4-FFF2-40B4-BE49-F238E27FC236}">
                    <a16:creationId xmlns:a16="http://schemas.microsoft.com/office/drawing/2014/main" id="{31E1F7C3-1612-4D75-B69A-26AB27AC390B}"/>
                  </a:ext>
                </a:extLst>
              </p:cNvPr>
              <p:cNvSpPr>
                <a:spLocks/>
              </p:cNvSpPr>
              <p:nvPr/>
            </p:nvSpPr>
            <p:spPr bwMode="auto">
              <a:xfrm>
                <a:off x="4926699" y="1817600"/>
                <a:ext cx="341313" cy="547688"/>
              </a:xfrm>
              <a:custGeom>
                <a:avLst/>
                <a:gdLst>
                  <a:gd name="T0" fmla="*/ 4 w 111"/>
                  <a:gd name="T1" fmla="*/ 155 h 176"/>
                  <a:gd name="T2" fmla="*/ 19 w 111"/>
                  <a:gd name="T3" fmla="*/ 158 h 176"/>
                  <a:gd name="T4" fmla="*/ 81 w 111"/>
                  <a:gd name="T5" fmla="*/ 171 h 176"/>
                  <a:gd name="T6" fmla="*/ 105 w 111"/>
                  <a:gd name="T7" fmla="*/ 176 h 176"/>
                  <a:gd name="T8" fmla="*/ 107 w 111"/>
                  <a:gd name="T9" fmla="*/ 159 h 176"/>
                  <a:gd name="T10" fmla="*/ 108 w 111"/>
                  <a:gd name="T11" fmla="*/ 47 h 176"/>
                  <a:gd name="T12" fmla="*/ 99 w 111"/>
                  <a:gd name="T13" fmla="*/ 23 h 176"/>
                  <a:gd name="T14" fmla="*/ 38 w 111"/>
                  <a:gd name="T15" fmla="*/ 5 h 176"/>
                  <a:gd name="T16" fmla="*/ 10 w 111"/>
                  <a:gd name="T17" fmla="*/ 35 h 176"/>
                  <a:gd name="T18" fmla="*/ 4 w 111"/>
                  <a:gd name="T19" fmla="*/ 100 h 176"/>
                  <a:gd name="T20" fmla="*/ 0 w 111"/>
                  <a:gd name="T21" fmla="*/ 150 h 176"/>
                  <a:gd name="T22" fmla="*/ 4 w 111"/>
                  <a:gd name="T23" fmla="*/ 15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1" h="176">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grpSp>
        <p:nvGrpSpPr>
          <p:cNvPr id="57" name="Group 56">
            <a:extLst>
              <a:ext uri="{FF2B5EF4-FFF2-40B4-BE49-F238E27FC236}">
                <a16:creationId xmlns:a16="http://schemas.microsoft.com/office/drawing/2014/main" id="{56F1A431-A005-4E7C-8BA4-97747BEBAFD9}"/>
              </a:ext>
            </a:extLst>
          </p:cNvPr>
          <p:cNvGrpSpPr/>
          <p:nvPr/>
        </p:nvGrpSpPr>
        <p:grpSpPr>
          <a:xfrm>
            <a:off x="812837" y="4468916"/>
            <a:ext cx="509475" cy="390815"/>
            <a:chOff x="7633183" y="2410940"/>
            <a:chExt cx="3983904" cy="3056021"/>
          </a:xfrm>
          <a:solidFill>
            <a:schemeClr val="bg1"/>
          </a:solidFill>
        </p:grpSpPr>
        <p:sp>
          <p:nvSpPr>
            <p:cNvPr id="58" name="Rectangle 57">
              <a:extLst>
                <a:ext uri="{FF2B5EF4-FFF2-40B4-BE49-F238E27FC236}">
                  <a16:creationId xmlns:a16="http://schemas.microsoft.com/office/drawing/2014/main" id="{9B0EFAB8-7EAB-4D49-814C-5DA4515404CC}"/>
                </a:ext>
              </a:extLst>
            </p:cNvPr>
            <p:cNvSpPr/>
            <p:nvPr/>
          </p:nvSpPr>
          <p:spPr>
            <a:xfrm>
              <a:off x="7633183" y="51541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a:extLst>
                <a:ext uri="{FF2B5EF4-FFF2-40B4-BE49-F238E27FC236}">
                  <a16:creationId xmlns:a16="http://schemas.microsoft.com/office/drawing/2014/main" id="{DCD5D993-40AC-4E7C-B0B5-885DF114BAAB}"/>
                </a:ext>
              </a:extLst>
            </p:cNvPr>
            <p:cNvSpPr/>
            <p:nvPr/>
          </p:nvSpPr>
          <p:spPr>
            <a:xfrm rot="5400000">
              <a:off x="8090383" y="46969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C3D971C6-746E-43C4-9D89-C92EDECC11E9}"/>
                </a:ext>
              </a:extLst>
            </p:cNvPr>
            <p:cNvSpPr/>
            <p:nvPr/>
          </p:nvSpPr>
          <p:spPr>
            <a:xfrm>
              <a:off x="8547583" y="42397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1C950A74-A576-45A1-8F64-A39956E47B6A}"/>
                </a:ext>
              </a:extLst>
            </p:cNvPr>
            <p:cNvSpPr/>
            <p:nvPr/>
          </p:nvSpPr>
          <p:spPr>
            <a:xfrm rot="5400000">
              <a:off x="9004783" y="37825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B8592F3E-41D4-4CB7-B8F9-B34CD28ECDEB}"/>
                </a:ext>
              </a:extLst>
            </p:cNvPr>
            <p:cNvSpPr/>
            <p:nvPr/>
          </p:nvSpPr>
          <p:spPr>
            <a:xfrm>
              <a:off x="9461983" y="33253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5F4BEAA2-5F61-4EC2-9BA5-B7DF123B9558}"/>
                </a:ext>
              </a:extLst>
            </p:cNvPr>
            <p:cNvSpPr/>
            <p:nvPr/>
          </p:nvSpPr>
          <p:spPr>
            <a:xfrm rot="5400000">
              <a:off x="9919183" y="28681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7EDDE09A-2323-400C-9004-8914C5256E67}"/>
                </a:ext>
              </a:extLst>
            </p:cNvPr>
            <p:cNvSpPr/>
            <p:nvPr/>
          </p:nvSpPr>
          <p:spPr>
            <a:xfrm>
              <a:off x="10376383" y="24109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extLst>
                <a:ext uri="{FF2B5EF4-FFF2-40B4-BE49-F238E27FC236}">
                  <a16:creationId xmlns:a16="http://schemas.microsoft.com/office/drawing/2014/main" id="{C7619229-AA93-404F-96B9-BD0BB622C726}"/>
                </a:ext>
              </a:extLst>
            </p:cNvPr>
            <p:cNvSpPr/>
            <p:nvPr/>
          </p:nvSpPr>
          <p:spPr>
            <a:xfrm rot="8102273">
              <a:off x="10231747" y="4650867"/>
              <a:ext cx="1385340"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2C0B5AA2-720F-4A5D-8CE6-CAF26F912366}"/>
                </a:ext>
              </a:extLst>
            </p:cNvPr>
            <p:cNvSpPr/>
            <p:nvPr/>
          </p:nvSpPr>
          <p:spPr>
            <a:xfrm>
              <a:off x="10237576" y="41889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3C477EA0-4552-4546-8763-97F477117E2E}"/>
                </a:ext>
              </a:extLst>
            </p:cNvPr>
            <p:cNvSpPr/>
            <p:nvPr/>
          </p:nvSpPr>
          <p:spPr>
            <a:xfrm rot="5400000">
              <a:off x="10770083" y="4646140"/>
              <a:ext cx="1227221" cy="312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 name="Group 3">
            <a:extLst>
              <a:ext uri="{FF2B5EF4-FFF2-40B4-BE49-F238E27FC236}">
                <a16:creationId xmlns:a16="http://schemas.microsoft.com/office/drawing/2014/main" id="{93A0F4A7-DADA-464D-B4D5-F01D311178EE}"/>
              </a:ext>
            </a:extLst>
          </p:cNvPr>
          <p:cNvGrpSpPr/>
          <p:nvPr/>
        </p:nvGrpSpPr>
        <p:grpSpPr>
          <a:xfrm>
            <a:off x="8308184" y="2313950"/>
            <a:ext cx="774299" cy="774299"/>
            <a:chOff x="8308184" y="2520481"/>
            <a:chExt cx="774299" cy="774299"/>
          </a:xfrm>
        </p:grpSpPr>
        <p:sp>
          <p:nvSpPr>
            <p:cNvPr id="45" name="Oval 44">
              <a:extLst>
                <a:ext uri="{FF2B5EF4-FFF2-40B4-BE49-F238E27FC236}">
                  <a16:creationId xmlns:a16="http://schemas.microsoft.com/office/drawing/2014/main" id="{57CF9534-CC86-4A95-B175-6C4415C8FBB1}"/>
                </a:ext>
              </a:extLst>
            </p:cNvPr>
            <p:cNvSpPr/>
            <p:nvPr/>
          </p:nvSpPr>
          <p:spPr>
            <a:xfrm>
              <a:off x="8308184" y="2520481"/>
              <a:ext cx="774299" cy="7742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8" name="Group 67">
              <a:extLst>
                <a:ext uri="{FF2B5EF4-FFF2-40B4-BE49-F238E27FC236}">
                  <a16:creationId xmlns:a16="http://schemas.microsoft.com/office/drawing/2014/main" id="{F8016367-2B30-4881-9CBF-10E8968406CB}"/>
                </a:ext>
              </a:extLst>
            </p:cNvPr>
            <p:cNvGrpSpPr/>
            <p:nvPr/>
          </p:nvGrpSpPr>
          <p:grpSpPr>
            <a:xfrm>
              <a:off x="8465726" y="2686163"/>
              <a:ext cx="465677" cy="470919"/>
              <a:chOff x="2010880" y="2246539"/>
              <a:chExt cx="3384551" cy="3422650"/>
            </a:xfrm>
            <a:solidFill>
              <a:schemeClr val="bg1"/>
            </a:solidFill>
          </p:grpSpPr>
          <p:sp>
            <p:nvSpPr>
              <p:cNvPr id="69" name="Freeform 5">
                <a:extLst>
                  <a:ext uri="{FF2B5EF4-FFF2-40B4-BE49-F238E27FC236}">
                    <a16:creationId xmlns:a16="http://schemas.microsoft.com/office/drawing/2014/main" id="{3E7BC373-F0F3-4314-8342-063816914916}"/>
                  </a:ext>
                </a:extLst>
              </p:cNvPr>
              <p:cNvSpPr>
                <a:spLocks noEditPoints="1"/>
              </p:cNvSpPr>
              <p:nvPr/>
            </p:nvSpPr>
            <p:spPr bwMode="auto">
              <a:xfrm>
                <a:off x="2010880" y="2246539"/>
                <a:ext cx="3384550" cy="3422650"/>
              </a:xfrm>
              <a:custGeom>
                <a:avLst/>
                <a:gdLst>
                  <a:gd name="T0" fmla="*/ 802 w 1098"/>
                  <a:gd name="T1" fmla="*/ 525 h 1101"/>
                  <a:gd name="T2" fmla="*/ 1063 w 1098"/>
                  <a:gd name="T3" fmla="*/ 294 h 1101"/>
                  <a:gd name="T4" fmla="*/ 1065 w 1098"/>
                  <a:gd name="T5" fmla="*/ 111 h 1101"/>
                  <a:gd name="T6" fmla="*/ 883 w 1098"/>
                  <a:gd name="T7" fmla="*/ 0 h 1101"/>
                  <a:gd name="T8" fmla="*/ 606 w 1098"/>
                  <a:gd name="T9" fmla="*/ 229 h 1101"/>
                  <a:gd name="T10" fmla="*/ 587 w 1098"/>
                  <a:gd name="T11" fmla="*/ 393 h 1101"/>
                  <a:gd name="T12" fmla="*/ 660 w 1098"/>
                  <a:gd name="T13" fmla="*/ 316 h 1101"/>
                  <a:gd name="T14" fmla="*/ 887 w 1098"/>
                  <a:gd name="T15" fmla="*/ 91 h 1101"/>
                  <a:gd name="T16" fmla="*/ 1005 w 1098"/>
                  <a:gd name="T17" fmla="*/ 216 h 1101"/>
                  <a:gd name="T18" fmla="*/ 780 w 1098"/>
                  <a:gd name="T19" fmla="*/ 436 h 1101"/>
                  <a:gd name="T20" fmla="*/ 704 w 1098"/>
                  <a:gd name="T21" fmla="*/ 507 h 1101"/>
                  <a:gd name="T22" fmla="*/ 439 w 1098"/>
                  <a:gd name="T23" fmla="*/ 773 h 1101"/>
                  <a:gd name="T24" fmla="*/ 231 w 1098"/>
                  <a:gd name="T25" fmla="*/ 997 h 1101"/>
                  <a:gd name="T26" fmla="*/ 97 w 1098"/>
                  <a:gd name="T27" fmla="*/ 914 h 1101"/>
                  <a:gd name="T28" fmla="*/ 296 w 1098"/>
                  <a:gd name="T29" fmla="*/ 668 h 1101"/>
                  <a:gd name="T30" fmla="*/ 374 w 1098"/>
                  <a:gd name="T31" fmla="*/ 606 h 1101"/>
                  <a:gd name="T32" fmla="*/ 388 w 1098"/>
                  <a:gd name="T33" fmla="*/ 586 h 1101"/>
                  <a:gd name="T34" fmla="*/ 142 w 1098"/>
                  <a:gd name="T35" fmla="*/ 693 h 1101"/>
                  <a:gd name="T36" fmla="*/ 27 w 1098"/>
                  <a:gd name="T37" fmla="*/ 979 h 1101"/>
                  <a:gd name="T38" fmla="*/ 289 w 1098"/>
                  <a:gd name="T39" fmla="*/ 1068 h 1101"/>
                  <a:gd name="T40" fmla="*/ 487 w 1098"/>
                  <a:gd name="T41" fmla="*/ 871 h 1101"/>
                  <a:gd name="T42" fmla="*/ 509 w 1098"/>
                  <a:gd name="T43" fmla="*/ 704 h 1101"/>
                  <a:gd name="T44" fmla="*/ 472 w 1098"/>
                  <a:gd name="T45" fmla="*/ 548 h 1101"/>
                  <a:gd name="T46" fmla="*/ 318 w 1098"/>
                  <a:gd name="T47" fmla="*/ 686 h 1101"/>
                  <a:gd name="T48" fmla="*/ 349 w 1098"/>
                  <a:gd name="T49" fmla="*/ 803 h 1101"/>
                  <a:gd name="T50" fmla="*/ 547 w 1098"/>
                  <a:gd name="T51" fmla="*/ 631 h 1101"/>
                  <a:gd name="T52" fmla="*/ 534 w 1098"/>
                  <a:gd name="T53" fmla="*/ 599 h 1101"/>
                  <a:gd name="T54" fmla="*/ 493 w 1098"/>
                  <a:gd name="T55" fmla="*/ 577 h 1101"/>
                  <a:gd name="T56" fmla="*/ 648 w 1098"/>
                  <a:gd name="T57" fmla="*/ 540 h 1101"/>
                  <a:gd name="T58" fmla="*/ 804 w 1098"/>
                  <a:gd name="T59" fmla="*/ 374 h 1101"/>
                  <a:gd name="T60" fmla="*/ 701 w 1098"/>
                  <a:gd name="T61" fmla="*/ 303 h 1101"/>
                  <a:gd name="T62" fmla="*/ 558 w 1098"/>
                  <a:gd name="T63" fmla="*/ 447 h 1101"/>
                  <a:gd name="T64" fmla="*/ 598 w 1098"/>
                  <a:gd name="T65" fmla="*/ 454 h 1101"/>
                  <a:gd name="T66" fmla="*/ 625 w 1098"/>
                  <a:gd name="T67" fmla="*/ 495 h 1101"/>
                  <a:gd name="T68" fmla="*/ 633 w 1098"/>
                  <a:gd name="T69" fmla="*/ 516 h 1101"/>
                  <a:gd name="T70" fmla="*/ 645 w 1098"/>
                  <a:gd name="T71" fmla="*/ 543 h 1101"/>
                  <a:gd name="T72" fmla="*/ 652 w 1098"/>
                  <a:gd name="T73" fmla="*/ 661 h 1101"/>
                  <a:gd name="T74" fmla="*/ 764 w 1098"/>
                  <a:gd name="T75" fmla="*/ 789 h 1101"/>
                  <a:gd name="T76" fmla="*/ 789 w 1098"/>
                  <a:gd name="T77" fmla="*/ 765 h 1101"/>
                  <a:gd name="T78" fmla="*/ 216 w 1098"/>
                  <a:gd name="T79" fmla="*/ 432 h 1101"/>
                  <a:gd name="T80" fmla="*/ 322 w 1098"/>
                  <a:gd name="T81" fmla="*/ 474 h 1101"/>
                  <a:gd name="T82" fmla="*/ 389 w 1098"/>
                  <a:gd name="T83" fmla="*/ 456 h 1101"/>
                  <a:gd name="T84" fmla="*/ 216 w 1098"/>
                  <a:gd name="T85" fmla="*/ 432 h 1101"/>
                  <a:gd name="T86" fmla="*/ 672 w 1098"/>
                  <a:gd name="T87" fmla="*/ 828 h 1101"/>
                  <a:gd name="T88" fmla="*/ 620 w 1098"/>
                  <a:gd name="T89" fmla="*/ 695 h 1101"/>
                  <a:gd name="T90" fmla="*/ 630 w 1098"/>
                  <a:gd name="T91" fmla="*/ 802 h 1101"/>
                  <a:gd name="T92" fmla="*/ 668 w 1098"/>
                  <a:gd name="T93" fmla="*/ 879 h 1101"/>
                  <a:gd name="T94" fmla="*/ 870 w 1098"/>
                  <a:gd name="T95" fmla="*/ 679 h 1101"/>
                  <a:gd name="T96" fmla="*/ 830 w 1098"/>
                  <a:gd name="T97" fmla="*/ 637 h 1101"/>
                  <a:gd name="T98" fmla="*/ 695 w 1098"/>
                  <a:gd name="T99" fmla="*/ 620 h 1101"/>
                  <a:gd name="T100" fmla="*/ 845 w 1098"/>
                  <a:gd name="T101" fmla="*/ 677 h 1101"/>
                  <a:gd name="T102" fmla="*/ 416 w 1098"/>
                  <a:gd name="T103" fmla="*/ 242 h 1101"/>
                  <a:gd name="T104" fmla="*/ 455 w 1098"/>
                  <a:gd name="T105" fmla="*/ 387 h 1101"/>
                  <a:gd name="T106" fmla="*/ 476 w 1098"/>
                  <a:gd name="T107" fmla="*/ 333 h 1101"/>
                  <a:gd name="T108" fmla="*/ 428 w 1098"/>
                  <a:gd name="T109" fmla="*/ 217 h 1101"/>
                  <a:gd name="T110" fmla="*/ 318 w 1098"/>
                  <a:gd name="T111" fmla="*/ 301 h 1101"/>
                  <a:gd name="T112" fmla="*/ 410 w 1098"/>
                  <a:gd name="T113" fmla="*/ 435 h 1101"/>
                  <a:gd name="T114" fmla="*/ 439 w 1098"/>
                  <a:gd name="T115" fmla="*/ 416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8" h="1101">
                    <a:moveTo>
                      <a:pt x="704" y="507"/>
                    </a:moveTo>
                    <a:cubicBezTo>
                      <a:pt x="706" y="509"/>
                      <a:pt x="706" y="510"/>
                      <a:pt x="707" y="510"/>
                    </a:cubicBezTo>
                    <a:cubicBezTo>
                      <a:pt x="737" y="523"/>
                      <a:pt x="769" y="530"/>
                      <a:pt x="802" y="525"/>
                    </a:cubicBezTo>
                    <a:cubicBezTo>
                      <a:pt x="824" y="522"/>
                      <a:pt x="843" y="514"/>
                      <a:pt x="858" y="499"/>
                    </a:cubicBezTo>
                    <a:cubicBezTo>
                      <a:pt x="875" y="483"/>
                      <a:pt x="892" y="466"/>
                      <a:pt x="908" y="449"/>
                    </a:cubicBezTo>
                    <a:cubicBezTo>
                      <a:pt x="960" y="397"/>
                      <a:pt x="1011" y="346"/>
                      <a:pt x="1063" y="294"/>
                    </a:cubicBezTo>
                    <a:cubicBezTo>
                      <a:pt x="1075" y="283"/>
                      <a:pt x="1084" y="269"/>
                      <a:pt x="1089" y="254"/>
                    </a:cubicBezTo>
                    <a:cubicBezTo>
                      <a:pt x="1098" y="228"/>
                      <a:pt x="1098" y="202"/>
                      <a:pt x="1092" y="175"/>
                    </a:cubicBezTo>
                    <a:cubicBezTo>
                      <a:pt x="1087" y="152"/>
                      <a:pt x="1077" y="131"/>
                      <a:pt x="1065" y="111"/>
                    </a:cubicBezTo>
                    <a:cubicBezTo>
                      <a:pt x="1046" y="81"/>
                      <a:pt x="1022" y="57"/>
                      <a:pt x="993" y="37"/>
                    </a:cubicBezTo>
                    <a:cubicBezTo>
                      <a:pt x="977" y="25"/>
                      <a:pt x="959" y="16"/>
                      <a:pt x="940" y="10"/>
                    </a:cubicBezTo>
                    <a:cubicBezTo>
                      <a:pt x="921" y="3"/>
                      <a:pt x="903" y="0"/>
                      <a:pt x="883" y="0"/>
                    </a:cubicBezTo>
                    <a:cubicBezTo>
                      <a:pt x="852" y="0"/>
                      <a:pt x="826" y="9"/>
                      <a:pt x="804" y="31"/>
                    </a:cubicBezTo>
                    <a:cubicBezTo>
                      <a:pt x="770" y="64"/>
                      <a:pt x="736" y="98"/>
                      <a:pt x="702" y="132"/>
                    </a:cubicBezTo>
                    <a:cubicBezTo>
                      <a:pt x="670" y="165"/>
                      <a:pt x="638" y="197"/>
                      <a:pt x="606" y="229"/>
                    </a:cubicBezTo>
                    <a:cubicBezTo>
                      <a:pt x="582" y="252"/>
                      <a:pt x="570" y="279"/>
                      <a:pt x="569" y="311"/>
                    </a:cubicBezTo>
                    <a:cubicBezTo>
                      <a:pt x="569" y="330"/>
                      <a:pt x="572" y="348"/>
                      <a:pt x="577" y="366"/>
                    </a:cubicBezTo>
                    <a:cubicBezTo>
                      <a:pt x="580" y="375"/>
                      <a:pt x="584" y="383"/>
                      <a:pt x="587" y="393"/>
                    </a:cubicBezTo>
                    <a:cubicBezTo>
                      <a:pt x="589" y="392"/>
                      <a:pt x="589" y="391"/>
                      <a:pt x="590" y="391"/>
                    </a:cubicBezTo>
                    <a:cubicBezTo>
                      <a:pt x="612" y="368"/>
                      <a:pt x="635" y="345"/>
                      <a:pt x="658" y="322"/>
                    </a:cubicBezTo>
                    <a:cubicBezTo>
                      <a:pt x="659" y="321"/>
                      <a:pt x="660" y="318"/>
                      <a:pt x="660" y="316"/>
                    </a:cubicBezTo>
                    <a:cubicBezTo>
                      <a:pt x="660" y="309"/>
                      <a:pt x="661" y="303"/>
                      <a:pt x="666" y="297"/>
                    </a:cubicBezTo>
                    <a:cubicBezTo>
                      <a:pt x="732" y="232"/>
                      <a:pt x="798" y="166"/>
                      <a:pt x="863" y="100"/>
                    </a:cubicBezTo>
                    <a:cubicBezTo>
                      <a:pt x="870" y="93"/>
                      <a:pt x="878" y="90"/>
                      <a:pt x="887" y="91"/>
                    </a:cubicBezTo>
                    <a:cubicBezTo>
                      <a:pt x="903" y="92"/>
                      <a:pt x="918" y="98"/>
                      <a:pt x="932" y="106"/>
                    </a:cubicBezTo>
                    <a:cubicBezTo>
                      <a:pt x="960" y="122"/>
                      <a:pt x="982" y="145"/>
                      <a:pt x="996" y="175"/>
                    </a:cubicBezTo>
                    <a:cubicBezTo>
                      <a:pt x="1002" y="188"/>
                      <a:pt x="1005" y="202"/>
                      <a:pt x="1005" y="216"/>
                    </a:cubicBezTo>
                    <a:cubicBezTo>
                      <a:pt x="1004" y="221"/>
                      <a:pt x="1002" y="225"/>
                      <a:pt x="998" y="229"/>
                    </a:cubicBezTo>
                    <a:cubicBezTo>
                      <a:pt x="933" y="295"/>
                      <a:pt x="867" y="361"/>
                      <a:pt x="802" y="427"/>
                    </a:cubicBezTo>
                    <a:cubicBezTo>
                      <a:pt x="796" y="433"/>
                      <a:pt x="789" y="436"/>
                      <a:pt x="780" y="436"/>
                    </a:cubicBezTo>
                    <a:cubicBezTo>
                      <a:pt x="778" y="436"/>
                      <a:pt x="776" y="437"/>
                      <a:pt x="775" y="438"/>
                    </a:cubicBezTo>
                    <a:cubicBezTo>
                      <a:pt x="760" y="452"/>
                      <a:pt x="747" y="466"/>
                      <a:pt x="732" y="480"/>
                    </a:cubicBezTo>
                    <a:cubicBezTo>
                      <a:pt x="723" y="489"/>
                      <a:pt x="714" y="498"/>
                      <a:pt x="704" y="507"/>
                    </a:cubicBezTo>
                    <a:close/>
                    <a:moveTo>
                      <a:pt x="509" y="704"/>
                    </a:moveTo>
                    <a:cubicBezTo>
                      <a:pt x="507" y="706"/>
                      <a:pt x="506" y="706"/>
                      <a:pt x="505" y="707"/>
                    </a:cubicBezTo>
                    <a:cubicBezTo>
                      <a:pt x="483" y="729"/>
                      <a:pt x="461" y="751"/>
                      <a:pt x="439" y="773"/>
                    </a:cubicBezTo>
                    <a:cubicBezTo>
                      <a:pt x="436" y="776"/>
                      <a:pt x="435" y="778"/>
                      <a:pt x="435" y="782"/>
                    </a:cubicBezTo>
                    <a:cubicBezTo>
                      <a:pt x="436" y="789"/>
                      <a:pt x="434" y="795"/>
                      <a:pt x="428" y="801"/>
                    </a:cubicBezTo>
                    <a:cubicBezTo>
                      <a:pt x="362" y="866"/>
                      <a:pt x="297" y="932"/>
                      <a:pt x="231" y="997"/>
                    </a:cubicBezTo>
                    <a:cubicBezTo>
                      <a:pt x="224" y="1004"/>
                      <a:pt x="217" y="1006"/>
                      <a:pt x="208" y="1005"/>
                    </a:cubicBezTo>
                    <a:cubicBezTo>
                      <a:pt x="194" y="1004"/>
                      <a:pt x="181" y="1000"/>
                      <a:pt x="169" y="993"/>
                    </a:cubicBezTo>
                    <a:cubicBezTo>
                      <a:pt x="136" y="975"/>
                      <a:pt x="111" y="949"/>
                      <a:pt x="97" y="914"/>
                    </a:cubicBezTo>
                    <a:cubicBezTo>
                      <a:pt x="93" y="903"/>
                      <a:pt x="90" y="891"/>
                      <a:pt x="91" y="880"/>
                    </a:cubicBezTo>
                    <a:cubicBezTo>
                      <a:pt x="92" y="875"/>
                      <a:pt x="94" y="871"/>
                      <a:pt x="97" y="868"/>
                    </a:cubicBezTo>
                    <a:cubicBezTo>
                      <a:pt x="163" y="801"/>
                      <a:pt x="230" y="735"/>
                      <a:pt x="296" y="668"/>
                    </a:cubicBezTo>
                    <a:cubicBezTo>
                      <a:pt x="301" y="663"/>
                      <a:pt x="307" y="660"/>
                      <a:pt x="315" y="661"/>
                    </a:cubicBezTo>
                    <a:cubicBezTo>
                      <a:pt x="318" y="661"/>
                      <a:pt x="321" y="659"/>
                      <a:pt x="323" y="657"/>
                    </a:cubicBezTo>
                    <a:cubicBezTo>
                      <a:pt x="340" y="640"/>
                      <a:pt x="357" y="623"/>
                      <a:pt x="374" y="606"/>
                    </a:cubicBezTo>
                    <a:cubicBezTo>
                      <a:pt x="380" y="600"/>
                      <a:pt x="386" y="594"/>
                      <a:pt x="391" y="589"/>
                    </a:cubicBezTo>
                    <a:cubicBezTo>
                      <a:pt x="391" y="588"/>
                      <a:pt x="390" y="587"/>
                      <a:pt x="390" y="587"/>
                    </a:cubicBezTo>
                    <a:cubicBezTo>
                      <a:pt x="389" y="587"/>
                      <a:pt x="388" y="586"/>
                      <a:pt x="388" y="586"/>
                    </a:cubicBezTo>
                    <a:cubicBezTo>
                      <a:pt x="359" y="574"/>
                      <a:pt x="329" y="567"/>
                      <a:pt x="298" y="571"/>
                    </a:cubicBezTo>
                    <a:cubicBezTo>
                      <a:pt x="274" y="574"/>
                      <a:pt x="253" y="582"/>
                      <a:pt x="237" y="599"/>
                    </a:cubicBezTo>
                    <a:cubicBezTo>
                      <a:pt x="205" y="630"/>
                      <a:pt x="173" y="661"/>
                      <a:pt x="142" y="693"/>
                    </a:cubicBezTo>
                    <a:cubicBezTo>
                      <a:pt x="107" y="728"/>
                      <a:pt x="72" y="764"/>
                      <a:pt x="36" y="799"/>
                    </a:cubicBezTo>
                    <a:cubicBezTo>
                      <a:pt x="11" y="823"/>
                      <a:pt x="0" y="852"/>
                      <a:pt x="0" y="886"/>
                    </a:cubicBezTo>
                    <a:cubicBezTo>
                      <a:pt x="0" y="920"/>
                      <a:pt x="11" y="951"/>
                      <a:pt x="27" y="979"/>
                    </a:cubicBezTo>
                    <a:cubicBezTo>
                      <a:pt x="49" y="1016"/>
                      <a:pt x="78" y="1046"/>
                      <a:pt x="115" y="1067"/>
                    </a:cubicBezTo>
                    <a:cubicBezTo>
                      <a:pt x="150" y="1088"/>
                      <a:pt x="188" y="1101"/>
                      <a:pt x="231" y="1095"/>
                    </a:cubicBezTo>
                    <a:cubicBezTo>
                      <a:pt x="253" y="1092"/>
                      <a:pt x="273" y="1084"/>
                      <a:pt x="289" y="1068"/>
                    </a:cubicBezTo>
                    <a:cubicBezTo>
                      <a:pt x="300" y="1058"/>
                      <a:pt x="310" y="1047"/>
                      <a:pt x="321" y="1037"/>
                    </a:cubicBezTo>
                    <a:cubicBezTo>
                      <a:pt x="344" y="1013"/>
                      <a:pt x="368" y="990"/>
                      <a:pt x="392" y="966"/>
                    </a:cubicBezTo>
                    <a:cubicBezTo>
                      <a:pt x="423" y="934"/>
                      <a:pt x="454" y="902"/>
                      <a:pt x="487" y="871"/>
                    </a:cubicBezTo>
                    <a:cubicBezTo>
                      <a:pt x="517" y="843"/>
                      <a:pt x="530" y="809"/>
                      <a:pt x="526" y="769"/>
                    </a:cubicBezTo>
                    <a:cubicBezTo>
                      <a:pt x="525" y="756"/>
                      <a:pt x="522" y="743"/>
                      <a:pt x="518" y="730"/>
                    </a:cubicBezTo>
                    <a:cubicBezTo>
                      <a:pt x="516" y="722"/>
                      <a:pt x="512" y="713"/>
                      <a:pt x="509" y="704"/>
                    </a:cubicBezTo>
                    <a:close/>
                    <a:moveTo>
                      <a:pt x="503" y="549"/>
                    </a:moveTo>
                    <a:cubicBezTo>
                      <a:pt x="498" y="550"/>
                      <a:pt x="494" y="551"/>
                      <a:pt x="490" y="552"/>
                    </a:cubicBezTo>
                    <a:cubicBezTo>
                      <a:pt x="483" y="555"/>
                      <a:pt x="477" y="555"/>
                      <a:pt x="472" y="548"/>
                    </a:cubicBezTo>
                    <a:cubicBezTo>
                      <a:pt x="472" y="547"/>
                      <a:pt x="470" y="547"/>
                      <a:pt x="470" y="546"/>
                    </a:cubicBezTo>
                    <a:cubicBezTo>
                      <a:pt x="464" y="543"/>
                      <a:pt x="462" y="543"/>
                      <a:pt x="458" y="547"/>
                    </a:cubicBezTo>
                    <a:cubicBezTo>
                      <a:pt x="411" y="593"/>
                      <a:pt x="365" y="640"/>
                      <a:pt x="318" y="686"/>
                    </a:cubicBezTo>
                    <a:cubicBezTo>
                      <a:pt x="311" y="693"/>
                      <a:pt x="303" y="700"/>
                      <a:pt x="298" y="708"/>
                    </a:cubicBezTo>
                    <a:cubicBezTo>
                      <a:pt x="288" y="723"/>
                      <a:pt x="289" y="739"/>
                      <a:pt x="296" y="755"/>
                    </a:cubicBezTo>
                    <a:cubicBezTo>
                      <a:pt x="306" y="779"/>
                      <a:pt x="324" y="796"/>
                      <a:pt x="349" y="803"/>
                    </a:cubicBezTo>
                    <a:cubicBezTo>
                      <a:pt x="367" y="808"/>
                      <a:pt x="383" y="805"/>
                      <a:pt x="397" y="791"/>
                    </a:cubicBezTo>
                    <a:cubicBezTo>
                      <a:pt x="446" y="741"/>
                      <a:pt x="496" y="692"/>
                      <a:pt x="546" y="642"/>
                    </a:cubicBezTo>
                    <a:cubicBezTo>
                      <a:pt x="549" y="638"/>
                      <a:pt x="550" y="635"/>
                      <a:pt x="547" y="631"/>
                    </a:cubicBezTo>
                    <a:cubicBezTo>
                      <a:pt x="541" y="632"/>
                      <a:pt x="535" y="632"/>
                      <a:pt x="528" y="633"/>
                    </a:cubicBezTo>
                    <a:cubicBezTo>
                      <a:pt x="532" y="624"/>
                      <a:pt x="535" y="617"/>
                      <a:pt x="538" y="609"/>
                    </a:cubicBezTo>
                    <a:cubicBezTo>
                      <a:pt x="540" y="603"/>
                      <a:pt x="541" y="603"/>
                      <a:pt x="534" y="599"/>
                    </a:cubicBezTo>
                    <a:cubicBezTo>
                      <a:pt x="530" y="597"/>
                      <a:pt x="528" y="595"/>
                      <a:pt x="529" y="590"/>
                    </a:cubicBezTo>
                    <a:cubicBezTo>
                      <a:pt x="530" y="586"/>
                      <a:pt x="530" y="581"/>
                      <a:pt x="531" y="577"/>
                    </a:cubicBezTo>
                    <a:cubicBezTo>
                      <a:pt x="518" y="577"/>
                      <a:pt x="506" y="577"/>
                      <a:pt x="493" y="577"/>
                    </a:cubicBezTo>
                    <a:cubicBezTo>
                      <a:pt x="497" y="567"/>
                      <a:pt x="500" y="559"/>
                      <a:pt x="503" y="549"/>
                    </a:cubicBezTo>
                    <a:close/>
                    <a:moveTo>
                      <a:pt x="645" y="543"/>
                    </a:moveTo>
                    <a:cubicBezTo>
                      <a:pt x="647" y="542"/>
                      <a:pt x="648" y="541"/>
                      <a:pt x="648" y="540"/>
                    </a:cubicBezTo>
                    <a:cubicBezTo>
                      <a:pt x="665" y="523"/>
                      <a:pt x="682" y="507"/>
                      <a:pt x="698" y="490"/>
                    </a:cubicBezTo>
                    <a:cubicBezTo>
                      <a:pt x="730" y="458"/>
                      <a:pt x="761" y="427"/>
                      <a:pt x="793" y="395"/>
                    </a:cubicBezTo>
                    <a:cubicBezTo>
                      <a:pt x="799" y="389"/>
                      <a:pt x="803" y="382"/>
                      <a:pt x="804" y="374"/>
                    </a:cubicBezTo>
                    <a:cubicBezTo>
                      <a:pt x="807" y="353"/>
                      <a:pt x="800" y="335"/>
                      <a:pt x="786" y="319"/>
                    </a:cubicBezTo>
                    <a:cubicBezTo>
                      <a:pt x="776" y="307"/>
                      <a:pt x="762" y="298"/>
                      <a:pt x="746" y="293"/>
                    </a:cubicBezTo>
                    <a:cubicBezTo>
                      <a:pt x="730" y="289"/>
                      <a:pt x="714" y="291"/>
                      <a:pt x="701" y="303"/>
                    </a:cubicBezTo>
                    <a:cubicBezTo>
                      <a:pt x="692" y="312"/>
                      <a:pt x="683" y="321"/>
                      <a:pt x="674" y="330"/>
                    </a:cubicBezTo>
                    <a:cubicBezTo>
                      <a:pt x="641" y="364"/>
                      <a:pt x="607" y="398"/>
                      <a:pt x="573" y="433"/>
                    </a:cubicBezTo>
                    <a:cubicBezTo>
                      <a:pt x="568" y="438"/>
                      <a:pt x="563" y="442"/>
                      <a:pt x="558" y="447"/>
                    </a:cubicBezTo>
                    <a:cubicBezTo>
                      <a:pt x="562" y="450"/>
                      <a:pt x="566" y="452"/>
                      <a:pt x="570" y="455"/>
                    </a:cubicBezTo>
                    <a:cubicBezTo>
                      <a:pt x="574" y="459"/>
                      <a:pt x="578" y="459"/>
                      <a:pt x="583" y="458"/>
                    </a:cubicBezTo>
                    <a:cubicBezTo>
                      <a:pt x="588" y="456"/>
                      <a:pt x="593" y="456"/>
                      <a:pt x="598" y="454"/>
                    </a:cubicBezTo>
                    <a:cubicBezTo>
                      <a:pt x="595" y="464"/>
                      <a:pt x="592" y="472"/>
                      <a:pt x="589" y="482"/>
                    </a:cubicBezTo>
                    <a:cubicBezTo>
                      <a:pt x="602" y="482"/>
                      <a:pt x="614" y="482"/>
                      <a:pt x="626" y="482"/>
                    </a:cubicBezTo>
                    <a:cubicBezTo>
                      <a:pt x="626" y="486"/>
                      <a:pt x="626" y="491"/>
                      <a:pt x="625" y="495"/>
                    </a:cubicBezTo>
                    <a:cubicBezTo>
                      <a:pt x="624" y="500"/>
                      <a:pt x="625" y="502"/>
                      <a:pt x="629" y="504"/>
                    </a:cubicBezTo>
                    <a:cubicBezTo>
                      <a:pt x="636" y="508"/>
                      <a:pt x="636" y="508"/>
                      <a:pt x="633" y="515"/>
                    </a:cubicBezTo>
                    <a:cubicBezTo>
                      <a:pt x="633" y="516"/>
                      <a:pt x="633" y="516"/>
                      <a:pt x="633" y="516"/>
                    </a:cubicBezTo>
                    <a:cubicBezTo>
                      <a:pt x="630" y="523"/>
                      <a:pt x="627" y="530"/>
                      <a:pt x="624" y="538"/>
                    </a:cubicBezTo>
                    <a:cubicBezTo>
                      <a:pt x="631" y="537"/>
                      <a:pt x="638" y="537"/>
                      <a:pt x="644" y="536"/>
                    </a:cubicBezTo>
                    <a:cubicBezTo>
                      <a:pt x="644" y="538"/>
                      <a:pt x="645" y="540"/>
                      <a:pt x="645" y="543"/>
                    </a:cubicBezTo>
                    <a:close/>
                    <a:moveTo>
                      <a:pt x="668" y="650"/>
                    </a:moveTo>
                    <a:cubicBezTo>
                      <a:pt x="668" y="650"/>
                      <a:pt x="668" y="651"/>
                      <a:pt x="668" y="651"/>
                    </a:cubicBezTo>
                    <a:cubicBezTo>
                      <a:pt x="660" y="651"/>
                      <a:pt x="655" y="654"/>
                      <a:pt x="652" y="661"/>
                    </a:cubicBezTo>
                    <a:cubicBezTo>
                      <a:pt x="649" y="668"/>
                      <a:pt x="650" y="674"/>
                      <a:pt x="655" y="680"/>
                    </a:cubicBezTo>
                    <a:cubicBezTo>
                      <a:pt x="659" y="684"/>
                      <a:pt x="663" y="688"/>
                      <a:pt x="667" y="692"/>
                    </a:cubicBezTo>
                    <a:cubicBezTo>
                      <a:pt x="700" y="724"/>
                      <a:pt x="732" y="757"/>
                      <a:pt x="764" y="789"/>
                    </a:cubicBezTo>
                    <a:cubicBezTo>
                      <a:pt x="769" y="793"/>
                      <a:pt x="774" y="796"/>
                      <a:pt x="781" y="795"/>
                    </a:cubicBezTo>
                    <a:cubicBezTo>
                      <a:pt x="787" y="793"/>
                      <a:pt x="792" y="789"/>
                      <a:pt x="794" y="783"/>
                    </a:cubicBezTo>
                    <a:cubicBezTo>
                      <a:pt x="796" y="776"/>
                      <a:pt x="794" y="770"/>
                      <a:pt x="789" y="765"/>
                    </a:cubicBezTo>
                    <a:cubicBezTo>
                      <a:pt x="753" y="729"/>
                      <a:pt x="716" y="692"/>
                      <a:pt x="680" y="656"/>
                    </a:cubicBezTo>
                    <a:cubicBezTo>
                      <a:pt x="677" y="653"/>
                      <a:pt x="672" y="652"/>
                      <a:pt x="668" y="650"/>
                    </a:cubicBezTo>
                    <a:close/>
                    <a:moveTo>
                      <a:pt x="216" y="432"/>
                    </a:moveTo>
                    <a:cubicBezTo>
                      <a:pt x="217" y="435"/>
                      <a:pt x="217" y="438"/>
                      <a:pt x="219" y="440"/>
                    </a:cubicBezTo>
                    <a:cubicBezTo>
                      <a:pt x="222" y="447"/>
                      <a:pt x="228" y="449"/>
                      <a:pt x="235" y="450"/>
                    </a:cubicBezTo>
                    <a:cubicBezTo>
                      <a:pt x="264" y="458"/>
                      <a:pt x="293" y="466"/>
                      <a:pt x="322" y="474"/>
                    </a:cubicBezTo>
                    <a:cubicBezTo>
                      <a:pt x="341" y="479"/>
                      <a:pt x="361" y="484"/>
                      <a:pt x="380" y="489"/>
                    </a:cubicBezTo>
                    <a:cubicBezTo>
                      <a:pt x="389" y="492"/>
                      <a:pt x="398" y="486"/>
                      <a:pt x="401" y="476"/>
                    </a:cubicBezTo>
                    <a:cubicBezTo>
                      <a:pt x="403" y="468"/>
                      <a:pt x="397" y="458"/>
                      <a:pt x="389" y="456"/>
                    </a:cubicBezTo>
                    <a:cubicBezTo>
                      <a:pt x="367" y="450"/>
                      <a:pt x="346" y="445"/>
                      <a:pt x="324" y="439"/>
                    </a:cubicBezTo>
                    <a:cubicBezTo>
                      <a:pt x="296" y="431"/>
                      <a:pt x="268" y="424"/>
                      <a:pt x="239" y="416"/>
                    </a:cubicBezTo>
                    <a:cubicBezTo>
                      <a:pt x="228" y="413"/>
                      <a:pt x="217" y="421"/>
                      <a:pt x="216" y="432"/>
                    </a:cubicBezTo>
                    <a:close/>
                    <a:moveTo>
                      <a:pt x="681" y="863"/>
                    </a:moveTo>
                    <a:cubicBezTo>
                      <a:pt x="680" y="860"/>
                      <a:pt x="680" y="858"/>
                      <a:pt x="679" y="855"/>
                    </a:cubicBezTo>
                    <a:cubicBezTo>
                      <a:pt x="677" y="846"/>
                      <a:pt x="674" y="837"/>
                      <a:pt x="672" y="828"/>
                    </a:cubicBezTo>
                    <a:cubicBezTo>
                      <a:pt x="666" y="805"/>
                      <a:pt x="660" y="782"/>
                      <a:pt x="654" y="759"/>
                    </a:cubicBezTo>
                    <a:cubicBezTo>
                      <a:pt x="649" y="743"/>
                      <a:pt x="644" y="726"/>
                      <a:pt x="640" y="710"/>
                    </a:cubicBezTo>
                    <a:cubicBezTo>
                      <a:pt x="638" y="699"/>
                      <a:pt x="627" y="693"/>
                      <a:pt x="620" y="695"/>
                    </a:cubicBezTo>
                    <a:cubicBezTo>
                      <a:pt x="609" y="698"/>
                      <a:pt x="604" y="708"/>
                      <a:pt x="607" y="719"/>
                    </a:cubicBezTo>
                    <a:cubicBezTo>
                      <a:pt x="609" y="723"/>
                      <a:pt x="610" y="727"/>
                      <a:pt x="611" y="732"/>
                    </a:cubicBezTo>
                    <a:cubicBezTo>
                      <a:pt x="617" y="755"/>
                      <a:pt x="624" y="779"/>
                      <a:pt x="630" y="802"/>
                    </a:cubicBezTo>
                    <a:cubicBezTo>
                      <a:pt x="633" y="816"/>
                      <a:pt x="637" y="829"/>
                      <a:pt x="640" y="842"/>
                    </a:cubicBezTo>
                    <a:cubicBezTo>
                      <a:pt x="643" y="851"/>
                      <a:pt x="645" y="860"/>
                      <a:pt x="648" y="869"/>
                    </a:cubicBezTo>
                    <a:cubicBezTo>
                      <a:pt x="651" y="877"/>
                      <a:pt x="660" y="881"/>
                      <a:pt x="668" y="879"/>
                    </a:cubicBezTo>
                    <a:cubicBezTo>
                      <a:pt x="675" y="878"/>
                      <a:pt x="680" y="870"/>
                      <a:pt x="681" y="863"/>
                    </a:cubicBezTo>
                    <a:close/>
                    <a:moveTo>
                      <a:pt x="862" y="681"/>
                    </a:moveTo>
                    <a:cubicBezTo>
                      <a:pt x="864" y="681"/>
                      <a:pt x="867" y="680"/>
                      <a:pt x="870" y="679"/>
                    </a:cubicBezTo>
                    <a:cubicBezTo>
                      <a:pt x="877" y="675"/>
                      <a:pt x="880" y="669"/>
                      <a:pt x="879" y="661"/>
                    </a:cubicBezTo>
                    <a:cubicBezTo>
                      <a:pt x="878" y="654"/>
                      <a:pt x="874" y="650"/>
                      <a:pt x="867" y="648"/>
                    </a:cubicBezTo>
                    <a:cubicBezTo>
                      <a:pt x="855" y="644"/>
                      <a:pt x="842" y="641"/>
                      <a:pt x="830" y="637"/>
                    </a:cubicBezTo>
                    <a:cubicBezTo>
                      <a:pt x="807" y="631"/>
                      <a:pt x="784" y="625"/>
                      <a:pt x="761" y="619"/>
                    </a:cubicBezTo>
                    <a:cubicBezTo>
                      <a:pt x="746" y="615"/>
                      <a:pt x="731" y="611"/>
                      <a:pt x="716" y="607"/>
                    </a:cubicBezTo>
                    <a:cubicBezTo>
                      <a:pt x="707" y="605"/>
                      <a:pt x="697" y="611"/>
                      <a:pt x="695" y="620"/>
                    </a:cubicBezTo>
                    <a:cubicBezTo>
                      <a:pt x="693" y="628"/>
                      <a:pt x="699" y="638"/>
                      <a:pt x="707" y="640"/>
                    </a:cubicBezTo>
                    <a:cubicBezTo>
                      <a:pt x="733" y="647"/>
                      <a:pt x="759" y="654"/>
                      <a:pt x="785" y="661"/>
                    </a:cubicBezTo>
                    <a:cubicBezTo>
                      <a:pt x="805" y="666"/>
                      <a:pt x="825" y="672"/>
                      <a:pt x="845" y="677"/>
                    </a:cubicBezTo>
                    <a:cubicBezTo>
                      <a:pt x="851" y="679"/>
                      <a:pt x="856" y="680"/>
                      <a:pt x="862" y="681"/>
                    </a:cubicBezTo>
                    <a:close/>
                    <a:moveTo>
                      <a:pt x="415" y="234"/>
                    </a:moveTo>
                    <a:cubicBezTo>
                      <a:pt x="415" y="236"/>
                      <a:pt x="416" y="239"/>
                      <a:pt x="416" y="242"/>
                    </a:cubicBezTo>
                    <a:cubicBezTo>
                      <a:pt x="420" y="254"/>
                      <a:pt x="423" y="267"/>
                      <a:pt x="427" y="279"/>
                    </a:cubicBezTo>
                    <a:cubicBezTo>
                      <a:pt x="432" y="299"/>
                      <a:pt x="437" y="318"/>
                      <a:pt x="442" y="338"/>
                    </a:cubicBezTo>
                    <a:cubicBezTo>
                      <a:pt x="446" y="354"/>
                      <a:pt x="451" y="370"/>
                      <a:pt x="455" y="387"/>
                    </a:cubicBezTo>
                    <a:cubicBezTo>
                      <a:pt x="458" y="397"/>
                      <a:pt x="467" y="403"/>
                      <a:pt x="477" y="401"/>
                    </a:cubicBezTo>
                    <a:cubicBezTo>
                      <a:pt x="486" y="398"/>
                      <a:pt x="491" y="388"/>
                      <a:pt x="488" y="378"/>
                    </a:cubicBezTo>
                    <a:cubicBezTo>
                      <a:pt x="484" y="363"/>
                      <a:pt x="480" y="348"/>
                      <a:pt x="476" y="333"/>
                    </a:cubicBezTo>
                    <a:cubicBezTo>
                      <a:pt x="470" y="308"/>
                      <a:pt x="463" y="284"/>
                      <a:pt x="457" y="260"/>
                    </a:cubicBezTo>
                    <a:cubicBezTo>
                      <a:pt x="454" y="249"/>
                      <a:pt x="451" y="238"/>
                      <a:pt x="447" y="227"/>
                    </a:cubicBezTo>
                    <a:cubicBezTo>
                      <a:pt x="445" y="219"/>
                      <a:pt x="436" y="215"/>
                      <a:pt x="428" y="217"/>
                    </a:cubicBezTo>
                    <a:cubicBezTo>
                      <a:pt x="421" y="219"/>
                      <a:pt x="415" y="226"/>
                      <a:pt x="415" y="234"/>
                    </a:cubicBezTo>
                    <a:close/>
                    <a:moveTo>
                      <a:pt x="319" y="300"/>
                    </a:moveTo>
                    <a:cubicBezTo>
                      <a:pt x="318" y="300"/>
                      <a:pt x="318" y="301"/>
                      <a:pt x="318" y="301"/>
                    </a:cubicBezTo>
                    <a:cubicBezTo>
                      <a:pt x="311" y="301"/>
                      <a:pt x="305" y="306"/>
                      <a:pt x="302" y="312"/>
                    </a:cubicBezTo>
                    <a:cubicBezTo>
                      <a:pt x="299" y="320"/>
                      <a:pt x="302" y="326"/>
                      <a:pt x="307" y="332"/>
                    </a:cubicBezTo>
                    <a:cubicBezTo>
                      <a:pt x="341" y="366"/>
                      <a:pt x="376" y="400"/>
                      <a:pt x="410" y="435"/>
                    </a:cubicBezTo>
                    <a:cubicBezTo>
                      <a:pt x="414" y="438"/>
                      <a:pt x="417" y="442"/>
                      <a:pt x="422" y="444"/>
                    </a:cubicBezTo>
                    <a:cubicBezTo>
                      <a:pt x="430" y="448"/>
                      <a:pt x="438" y="444"/>
                      <a:pt x="443" y="437"/>
                    </a:cubicBezTo>
                    <a:cubicBezTo>
                      <a:pt x="446" y="432"/>
                      <a:pt x="446" y="422"/>
                      <a:pt x="439" y="416"/>
                    </a:cubicBezTo>
                    <a:cubicBezTo>
                      <a:pt x="403" y="379"/>
                      <a:pt x="367" y="343"/>
                      <a:pt x="331" y="307"/>
                    </a:cubicBezTo>
                    <a:cubicBezTo>
                      <a:pt x="328" y="304"/>
                      <a:pt x="323" y="302"/>
                      <a:pt x="319" y="3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6">
                <a:extLst>
                  <a:ext uri="{FF2B5EF4-FFF2-40B4-BE49-F238E27FC236}">
                    <a16:creationId xmlns:a16="http://schemas.microsoft.com/office/drawing/2014/main" id="{1B7BE974-25BA-4B47-8DB9-EE0F6A125F07}"/>
                  </a:ext>
                </a:extLst>
              </p:cNvPr>
              <p:cNvSpPr>
                <a:spLocks/>
              </p:cNvSpPr>
              <p:nvPr/>
            </p:nvSpPr>
            <p:spPr bwMode="auto">
              <a:xfrm>
                <a:off x="3765068" y="2246539"/>
                <a:ext cx="1630363" cy="1647825"/>
              </a:xfrm>
              <a:custGeom>
                <a:avLst/>
                <a:gdLst>
                  <a:gd name="T0" fmla="*/ 135 w 529"/>
                  <a:gd name="T1" fmla="*/ 507 h 530"/>
                  <a:gd name="T2" fmla="*/ 163 w 529"/>
                  <a:gd name="T3" fmla="*/ 480 h 530"/>
                  <a:gd name="T4" fmla="*/ 206 w 529"/>
                  <a:gd name="T5" fmla="*/ 438 h 530"/>
                  <a:gd name="T6" fmla="*/ 211 w 529"/>
                  <a:gd name="T7" fmla="*/ 436 h 530"/>
                  <a:gd name="T8" fmla="*/ 233 w 529"/>
                  <a:gd name="T9" fmla="*/ 427 h 530"/>
                  <a:gd name="T10" fmla="*/ 429 w 529"/>
                  <a:gd name="T11" fmla="*/ 229 h 530"/>
                  <a:gd name="T12" fmla="*/ 436 w 529"/>
                  <a:gd name="T13" fmla="*/ 216 h 530"/>
                  <a:gd name="T14" fmla="*/ 427 w 529"/>
                  <a:gd name="T15" fmla="*/ 175 h 530"/>
                  <a:gd name="T16" fmla="*/ 363 w 529"/>
                  <a:gd name="T17" fmla="*/ 106 h 530"/>
                  <a:gd name="T18" fmla="*/ 318 w 529"/>
                  <a:gd name="T19" fmla="*/ 91 h 530"/>
                  <a:gd name="T20" fmla="*/ 294 w 529"/>
                  <a:gd name="T21" fmla="*/ 100 h 530"/>
                  <a:gd name="T22" fmla="*/ 97 w 529"/>
                  <a:gd name="T23" fmla="*/ 297 h 530"/>
                  <a:gd name="T24" fmla="*/ 91 w 529"/>
                  <a:gd name="T25" fmla="*/ 316 h 530"/>
                  <a:gd name="T26" fmla="*/ 89 w 529"/>
                  <a:gd name="T27" fmla="*/ 322 h 530"/>
                  <a:gd name="T28" fmla="*/ 21 w 529"/>
                  <a:gd name="T29" fmla="*/ 391 h 530"/>
                  <a:gd name="T30" fmla="*/ 18 w 529"/>
                  <a:gd name="T31" fmla="*/ 393 h 530"/>
                  <a:gd name="T32" fmla="*/ 8 w 529"/>
                  <a:gd name="T33" fmla="*/ 366 h 530"/>
                  <a:gd name="T34" fmla="*/ 0 w 529"/>
                  <a:gd name="T35" fmla="*/ 311 h 530"/>
                  <a:gd name="T36" fmla="*/ 37 w 529"/>
                  <a:gd name="T37" fmla="*/ 229 h 530"/>
                  <a:gd name="T38" fmla="*/ 133 w 529"/>
                  <a:gd name="T39" fmla="*/ 132 h 530"/>
                  <a:gd name="T40" fmla="*/ 235 w 529"/>
                  <a:gd name="T41" fmla="*/ 31 h 530"/>
                  <a:gd name="T42" fmla="*/ 314 w 529"/>
                  <a:gd name="T43" fmla="*/ 0 h 530"/>
                  <a:gd name="T44" fmla="*/ 371 w 529"/>
                  <a:gd name="T45" fmla="*/ 10 h 530"/>
                  <a:gd name="T46" fmla="*/ 424 w 529"/>
                  <a:gd name="T47" fmla="*/ 37 h 530"/>
                  <a:gd name="T48" fmla="*/ 496 w 529"/>
                  <a:gd name="T49" fmla="*/ 111 h 530"/>
                  <a:gd name="T50" fmla="*/ 523 w 529"/>
                  <a:gd name="T51" fmla="*/ 175 h 530"/>
                  <a:gd name="T52" fmla="*/ 520 w 529"/>
                  <a:gd name="T53" fmla="*/ 254 h 530"/>
                  <a:gd name="T54" fmla="*/ 494 w 529"/>
                  <a:gd name="T55" fmla="*/ 294 h 530"/>
                  <a:gd name="T56" fmla="*/ 339 w 529"/>
                  <a:gd name="T57" fmla="*/ 449 h 530"/>
                  <a:gd name="T58" fmla="*/ 289 w 529"/>
                  <a:gd name="T59" fmla="*/ 499 h 530"/>
                  <a:gd name="T60" fmla="*/ 233 w 529"/>
                  <a:gd name="T61" fmla="*/ 525 h 530"/>
                  <a:gd name="T62" fmla="*/ 138 w 529"/>
                  <a:gd name="T63" fmla="*/ 510 h 530"/>
                  <a:gd name="T64" fmla="*/ 135 w 529"/>
                  <a:gd name="T65" fmla="*/ 50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9" h="530">
                    <a:moveTo>
                      <a:pt x="135" y="507"/>
                    </a:moveTo>
                    <a:cubicBezTo>
                      <a:pt x="145" y="498"/>
                      <a:pt x="154" y="489"/>
                      <a:pt x="163" y="480"/>
                    </a:cubicBezTo>
                    <a:cubicBezTo>
                      <a:pt x="178" y="466"/>
                      <a:pt x="191" y="452"/>
                      <a:pt x="206" y="438"/>
                    </a:cubicBezTo>
                    <a:cubicBezTo>
                      <a:pt x="207" y="437"/>
                      <a:pt x="209" y="436"/>
                      <a:pt x="211" y="436"/>
                    </a:cubicBezTo>
                    <a:cubicBezTo>
                      <a:pt x="220" y="436"/>
                      <a:pt x="227" y="433"/>
                      <a:pt x="233" y="427"/>
                    </a:cubicBezTo>
                    <a:cubicBezTo>
                      <a:pt x="298" y="361"/>
                      <a:pt x="364" y="295"/>
                      <a:pt x="429" y="229"/>
                    </a:cubicBezTo>
                    <a:cubicBezTo>
                      <a:pt x="433" y="225"/>
                      <a:pt x="435" y="221"/>
                      <a:pt x="436" y="216"/>
                    </a:cubicBezTo>
                    <a:cubicBezTo>
                      <a:pt x="436" y="202"/>
                      <a:pt x="433" y="188"/>
                      <a:pt x="427" y="175"/>
                    </a:cubicBezTo>
                    <a:cubicBezTo>
                      <a:pt x="413" y="145"/>
                      <a:pt x="391" y="122"/>
                      <a:pt x="363" y="106"/>
                    </a:cubicBezTo>
                    <a:cubicBezTo>
                      <a:pt x="349" y="98"/>
                      <a:pt x="334" y="92"/>
                      <a:pt x="318" y="91"/>
                    </a:cubicBezTo>
                    <a:cubicBezTo>
                      <a:pt x="309" y="90"/>
                      <a:pt x="301" y="93"/>
                      <a:pt x="294" y="100"/>
                    </a:cubicBezTo>
                    <a:cubicBezTo>
                      <a:pt x="229" y="166"/>
                      <a:pt x="163" y="232"/>
                      <a:pt x="97" y="297"/>
                    </a:cubicBezTo>
                    <a:cubicBezTo>
                      <a:pt x="92" y="303"/>
                      <a:pt x="91" y="309"/>
                      <a:pt x="91" y="316"/>
                    </a:cubicBezTo>
                    <a:cubicBezTo>
                      <a:pt x="91" y="318"/>
                      <a:pt x="90" y="321"/>
                      <a:pt x="89" y="322"/>
                    </a:cubicBezTo>
                    <a:cubicBezTo>
                      <a:pt x="66" y="345"/>
                      <a:pt x="43" y="368"/>
                      <a:pt x="21" y="391"/>
                    </a:cubicBezTo>
                    <a:cubicBezTo>
                      <a:pt x="20" y="391"/>
                      <a:pt x="20" y="392"/>
                      <a:pt x="18" y="393"/>
                    </a:cubicBezTo>
                    <a:cubicBezTo>
                      <a:pt x="15" y="383"/>
                      <a:pt x="11" y="375"/>
                      <a:pt x="8" y="366"/>
                    </a:cubicBezTo>
                    <a:cubicBezTo>
                      <a:pt x="3" y="348"/>
                      <a:pt x="0" y="330"/>
                      <a:pt x="0" y="311"/>
                    </a:cubicBezTo>
                    <a:cubicBezTo>
                      <a:pt x="1" y="279"/>
                      <a:pt x="13" y="252"/>
                      <a:pt x="37" y="229"/>
                    </a:cubicBezTo>
                    <a:cubicBezTo>
                      <a:pt x="69" y="197"/>
                      <a:pt x="101" y="165"/>
                      <a:pt x="133" y="132"/>
                    </a:cubicBezTo>
                    <a:cubicBezTo>
                      <a:pt x="167" y="98"/>
                      <a:pt x="201" y="64"/>
                      <a:pt x="235" y="31"/>
                    </a:cubicBezTo>
                    <a:cubicBezTo>
                      <a:pt x="257" y="9"/>
                      <a:pt x="283" y="0"/>
                      <a:pt x="314" y="0"/>
                    </a:cubicBezTo>
                    <a:cubicBezTo>
                      <a:pt x="334" y="0"/>
                      <a:pt x="352" y="3"/>
                      <a:pt x="371" y="10"/>
                    </a:cubicBezTo>
                    <a:cubicBezTo>
                      <a:pt x="390" y="16"/>
                      <a:pt x="408" y="25"/>
                      <a:pt x="424" y="37"/>
                    </a:cubicBezTo>
                    <a:cubicBezTo>
                      <a:pt x="453" y="57"/>
                      <a:pt x="477" y="81"/>
                      <a:pt x="496" y="111"/>
                    </a:cubicBezTo>
                    <a:cubicBezTo>
                      <a:pt x="508" y="131"/>
                      <a:pt x="518" y="152"/>
                      <a:pt x="523" y="175"/>
                    </a:cubicBezTo>
                    <a:cubicBezTo>
                      <a:pt x="529" y="202"/>
                      <a:pt x="529" y="228"/>
                      <a:pt x="520" y="254"/>
                    </a:cubicBezTo>
                    <a:cubicBezTo>
                      <a:pt x="515" y="269"/>
                      <a:pt x="506" y="283"/>
                      <a:pt x="494" y="294"/>
                    </a:cubicBezTo>
                    <a:cubicBezTo>
                      <a:pt x="442" y="346"/>
                      <a:pt x="391" y="397"/>
                      <a:pt x="339" y="449"/>
                    </a:cubicBezTo>
                    <a:cubicBezTo>
                      <a:pt x="323" y="466"/>
                      <a:pt x="306" y="483"/>
                      <a:pt x="289" y="499"/>
                    </a:cubicBezTo>
                    <a:cubicBezTo>
                      <a:pt x="274" y="514"/>
                      <a:pt x="255" y="522"/>
                      <a:pt x="233" y="525"/>
                    </a:cubicBezTo>
                    <a:cubicBezTo>
                      <a:pt x="200" y="530"/>
                      <a:pt x="168" y="523"/>
                      <a:pt x="138" y="510"/>
                    </a:cubicBezTo>
                    <a:cubicBezTo>
                      <a:pt x="137" y="510"/>
                      <a:pt x="137" y="509"/>
                      <a:pt x="135" y="5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71" name="Freeform 7">
                <a:extLst>
                  <a:ext uri="{FF2B5EF4-FFF2-40B4-BE49-F238E27FC236}">
                    <a16:creationId xmlns:a16="http://schemas.microsoft.com/office/drawing/2014/main" id="{C08F5EB7-558B-4952-BAA0-0C3C29C024AD}"/>
                  </a:ext>
                </a:extLst>
              </p:cNvPr>
              <p:cNvSpPr>
                <a:spLocks/>
              </p:cNvSpPr>
              <p:nvPr/>
            </p:nvSpPr>
            <p:spPr bwMode="auto">
              <a:xfrm>
                <a:off x="2010880" y="4008664"/>
                <a:ext cx="1633538" cy="1660525"/>
              </a:xfrm>
              <a:custGeom>
                <a:avLst/>
                <a:gdLst>
                  <a:gd name="T0" fmla="*/ 509 w 530"/>
                  <a:gd name="T1" fmla="*/ 137 h 534"/>
                  <a:gd name="T2" fmla="*/ 518 w 530"/>
                  <a:gd name="T3" fmla="*/ 163 h 534"/>
                  <a:gd name="T4" fmla="*/ 526 w 530"/>
                  <a:gd name="T5" fmla="*/ 202 h 534"/>
                  <a:gd name="T6" fmla="*/ 487 w 530"/>
                  <a:gd name="T7" fmla="*/ 304 h 534"/>
                  <a:gd name="T8" fmla="*/ 392 w 530"/>
                  <a:gd name="T9" fmla="*/ 399 h 534"/>
                  <a:gd name="T10" fmla="*/ 321 w 530"/>
                  <a:gd name="T11" fmla="*/ 470 h 534"/>
                  <a:gd name="T12" fmla="*/ 289 w 530"/>
                  <a:gd name="T13" fmla="*/ 501 h 534"/>
                  <a:gd name="T14" fmla="*/ 231 w 530"/>
                  <a:gd name="T15" fmla="*/ 528 h 534"/>
                  <a:gd name="T16" fmla="*/ 115 w 530"/>
                  <a:gd name="T17" fmla="*/ 500 h 534"/>
                  <a:gd name="T18" fmla="*/ 27 w 530"/>
                  <a:gd name="T19" fmla="*/ 412 h 534"/>
                  <a:gd name="T20" fmla="*/ 0 w 530"/>
                  <a:gd name="T21" fmla="*/ 319 h 534"/>
                  <a:gd name="T22" fmla="*/ 36 w 530"/>
                  <a:gd name="T23" fmla="*/ 232 h 534"/>
                  <a:gd name="T24" fmla="*/ 142 w 530"/>
                  <a:gd name="T25" fmla="*/ 126 h 534"/>
                  <a:gd name="T26" fmla="*/ 237 w 530"/>
                  <a:gd name="T27" fmla="*/ 32 h 534"/>
                  <a:gd name="T28" fmla="*/ 298 w 530"/>
                  <a:gd name="T29" fmla="*/ 4 h 534"/>
                  <a:gd name="T30" fmla="*/ 388 w 530"/>
                  <a:gd name="T31" fmla="*/ 19 h 534"/>
                  <a:gd name="T32" fmla="*/ 390 w 530"/>
                  <a:gd name="T33" fmla="*/ 20 h 534"/>
                  <a:gd name="T34" fmla="*/ 391 w 530"/>
                  <a:gd name="T35" fmla="*/ 22 h 534"/>
                  <a:gd name="T36" fmla="*/ 374 w 530"/>
                  <a:gd name="T37" fmla="*/ 39 h 534"/>
                  <a:gd name="T38" fmla="*/ 323 w 530"/>
                  <a:gd name="T39" fmla="*/ 90 h 534"/>
                  <a:gd name="T40" fmla="*/ 315 w 530"/>
                  <a:gd name="T41" fmla="*/ 94 h 534"/>
                  <a:gd name="T42" fmla="*/ 296 w 530"/>
                  <a:gd name="T43" fmla="*/ 101 h 534"/>
                  <a:gd name="T44" fmla="*/ 97 w 530"/>
                  <a:gd name="T45" fmla="*/ 301 h 534"/>
                  <a:gd name="T46" fmla="*/ 91 w 530"/>
                  <a:gd name="T47" fmla="*/ 313 h 534"/>
                  <a:gd name="T48" fmla="*/ 97 w 530"/>
                  <a:gd name="T49" fmla="*/ 347 h 534"/>
                  <a:gd name="T50" fmla="*/ 169 w 530"/>
                  <a:gd name="T51" fmla="*/ 426 h 534"/>
                  <a:gd name="T52" fmla="*/ 208 w 530"/>
                  <a:gd name="T53" fmla="*/ 438 h 534"/>
                  <a:gd name="T54" fmla="*/ 231 w 530"/>
                  <a:gd name="T55" fmla="*/ 430 h 534"/>
                  <a:gd name="T56" fmla="*/ 428 w 530"/>
                  <a:gd name="T57" fmla="*/ 234 h 534"/>
                  <a:gd name="T58" fmla="*/ 435 w 530"/>
                  <a:gd name="T59" fmla="*/ 215 h 534"/>
                  <a:gd name="T60" fmla="*/ 439 w 530"/>
                  <a:gd name="T61" fmla="*/ 206 h 534"/>
                  <a:gd name="T62" fmla="*/ 505 w 530"/>
                  <a:gd name="T63" fmla="*/ 140 h 534"/>
                  <a:gd name="T64" fmla="*/ 509 w 530"/>
                  <a:gd name="T65" fmla="*/ 13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0" h="534">
                    <a:moveTo>
                      <a:pt x="509" y="137"/>
                    </a:moveTo>
                    <a:cubicBezTo>
                      <a:pt x="512" y="146"/>
                      <a:pt x="516" y="155"/>
                      <a:pt x="518" y="163"/>
                    </a:cubicBezTo>
                    <a:cubicBezTo>
                      <a:pt x="522" y="176"/>
                      <a:pt x="525" y="189"/>
                      <a:pt x="526" y="202"/>
                    </a:cubicBezTo>
                    <a:cubicBezTo>
                      <a:pt x="530" y="242"/>
                      <a:pt x="517" y="276"/>
                      <a:pt x="487" y="304"/>
                    </a:cubicBezTo>
                    <a:cubicBezTo>
                      <a:pt x="454" y="335"/>
                      <a:pt x="423" y="367"/>
                      <a:pt x="392" y="399"/>
                    </a:cubicBezTo>
                    <a:cubicBezTo>
                      <a:pt x="368" y="423"/>
                      <a:pt x="344" y="446"/>
                      <a:pt x="321" y="470"/>
                    </a:cubicBezTo>
                    <a:cubicBezTo>
                      <a:pt x="310" y="480"/>
                      <a:pt x="300" y="491"/>
                      <a:pt x="289" y="501"/>
                    </a:cubicBezTo>
                    <a:cubicBezTo>
                      <a:pt x="273" y="517"/>
                      <a:pt x="253" y="525"/>
                      <a:pt x="231" y="528"/>
                    </a:cubicBezTo>
                    <a:cubicBezTo>
                      <a:pt x="188" y="534"/>
                      <a:pt x="150" y="521"/>
                      <a:pt x="115" y="500"/>
                    </a:cubicBezTo>
                    <a:cubicBezTo>
                      <a:pt x="78" y="479"/>
                      <a:pt x="49" y="449"/>
                      <a:pt x="27" y="412"/>
                    </a:cubicBezTo>
                    <a:cubicBezTo>
                      <a:pt x="11" y="384"/>
                      <a:pt x="0" y="353"/>
                      <a:pt x="0" y="319"/>
                    </a:cubicBezTo>
                    <a:cubicBezTo>
                      <a:pt x="0" y="285"/>
                      <a:pt x="11" y="256"/>
                      <a:pt x="36" y="232"/>
                    </a:cubicBezTo>
                    <a:cubicBezTo>
                      <a:pt x="72" y="197"/>
                      <a:pt x="107" y="161"/>
                      <a:pt x="142" y="126"/>
                    </a:cubicBezTo>
                    <a:cubicBezTo>
                      <a:pt x="173" y="94"/>
                      <a:pt x="205" y="63"/>
                      <a:pt x="237" y="32"/>
                    </a:cubicBezTo>
                    <a:cubicBezTo>
                      <a:pt x="253" y="15"/>
                      <a:pt x="274" y="7"/>
                      <a:pt x="298" y="4"/>
                    </a:cubicBezTo>
                    <a:cubicBezTo>
                      <a:pt x="329" y="0"/>
                      <a:pt x="359" y="7"/>
                      <a:pt x="388" y="19"/>
                    </a:cubicBezTo>
                    <a:cubicBezTo>
                      <a:pt x="388" y="19"/>
                      <a:pt x="389" y="20"/>
                      <a:pt x="390" y="20"/>
                    </a:cubicBezTo>
                    <a:cubicBezTo>
                      <a:pt x="390" y="20"/>
                      <a:pt x="391" y="21"/>
                      <a:pt x="391" y="22"/>
                    </a:cubicBezTo>
                    <a:cubicBezTo>
                      <a:pt x="386" y="27"/>
                      <a:pt x="380" y="33"/>
                      <a:pt x="374" y="39"/>
                    </a:cubicBezTo>
                    <a:cubicBezTo>
                      <a:pt x="357" y="56"/>
                      <a:pt x="340" y="73"/>
                      <a:pt x="323" y="90"/>
                    </a:cubicBezTo>
                    <a:cubicBezTo>
                      <a:pt x="321" y="92"/>
                      <a:pt x="318" y="94"/>
                      <a:pt x="315" y="94"/>
                    </a:cubicBezTo>
                    <a:cubicBezTo>
                      <a:pt x="307" y="93"/>
                      <a:pt x="301" y="96"/>
                      <a:pt x="296" y="101"/>
                    </a:cubicBezTo>
                    <a:cubicBezTo>
                      <a:pt x="230" y="168"/>
                      <a:pt x="163" y="234"/>
                      <a:pt x="97" y="301"/>
                    </a:cubicBezTo>
                    <a:cubicBezTo>
                      <a:pt x="94" y="304"/>
                      <a:pt x="92" y="308"/>
                      <a:pt x="91" y="313"/>
                    </a:cubicBezTo>
                    <a:cubicBezTo>
                      <a:pt x="90" y="324"/>
                      <a:pt x="93" y="336"/>
                      <a:pt x="97" y="347"/>
                    </a:cubicBezTo>
                    <a:cubicBezTo>
                      <a:pt x="111" y="382"/>
                      <a:pt x="136" y="408"/>
                      <a:pt x="169" y="426"/>
                    </a:cubicBezTo>
                    <a:cubicBezTo>
                      <a:pt x="181" y="433"/>
                      <a:pt x="194" y="437"/>
                      <a:pt x="208" y="438"/>
                    </a:cubicBezTo>
                    <a:cubicBezTo>
                      <a:pt x="217" y="439"/>
                      <a:pt x="224" y="437"/>
                      <a:pt x="231" y="430"/>
                    </a:cubicBezTo>
                    <a:cubicBezTo>
                      <a:pt x="297" y="365"/>
                      <a:pt x="362" y="299"/>
                      <a:pt x="428" y="234"/>
                    </a:cubicBezTo>
                    <a:cubicBezTo>
                      <a:pt x="434" y="228"/>
                      <a:pt x="436" y="222"/>
                      <a:pt x="435" y="215"/>
                    </a:cubicBezTo>
                    <a:cubicBezTo>
                      <a:pt x="435" y="211"/>
                      <a:pt x="436" y="209"/>
                      <a:pt x="439" y="206"/>
                    </a:cubicBezTo>
                    <a:cubicBezTo>
                      <a:pt x="461" y="184"/>
                      <a:pt x="483" y="162"/>
                      <a:pt x="505" y="140"/>
                    </a:cubicBezTo>
                    <a:cubicBezTo>
                      <a:pt x="506" y="139"/>
                      <a:pt x="507" y="139"/>
                      <a:pt x="509"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8">
                <a:extLst>
                  <a:ext uri="{FF2B5EF4-FFF2-40B4-BE49-F238E27FC236}">
                    <a16:creationId xmlns:a16="http://schemas.microsoft.com/office/drawing/2014/main" id="{DD0BA851-A32F-45B4-B02C-484C222D084A}"/>
                  </a:ext>
                </a:extLst>
              </p:cNvPr>
              <p:cNvSpPr>
                <a:spLocks/>
              </p:cNvSpPr>
              <p:nvPr/>
            </p:nvSpPr>
            <p:spPr bwMode="auto">
              <a:xfrm>
                <a:off x="2898293" y="3934052"/>
                <a:ext cx="808038" cy="823913"/>
              </a:xfrm>
              <a:custGeom>
                <a:avLst/>
                <a:gdLst>
                  <a:gd name="T0" fmla="*/ 215 w 262"/>
                  <a:gd name="T1" fmla="*/ 6 h 265"/>
                  <a:gd name="T2" fmla="*/ 205 w 262"/>
                  <a:gd name="T3" fmla="*/ 34 h 265"/>
                  <a:gd name="T4" fmla="*/ 243 w 262"/>
                  <a:gd name="T5" fmla="*/ 34 h 265"/>
                  <a:gd name="T6" fmla="*/ 241 w 262"/>
                  <a:gd name="T7" fmla="*/ 47 h 265"/>
                  <a:gd name="T8" fmla="*/ 246 w 262"/>
                  <a:gd name="T9" fmla="*/ 56 h 265"/>
                  <a:gd name="T10" fmla="*/ 250 w 262"/>
                  <a:gd name="T11" fmla="*/ 66 h 265"/>
                  <a:gd name="T12" fmla="*/ 240 w 262"/>
                  <a:gd name="T13" fmla="*/ 90 h 265"/>
                  <a:gd name="T14" fmla="*/ 259 w 262"/>
                  <a:gd name="T15" fmla="*/ 88 h 265"/>
                  <a:gd name="T16" fmla="*/ 258 w 262"/>
                  <a:gd name="T17" fmla="*/ 99 h 265"/>
                  <a:gd name="T18" fmla="*/ 109 w 262"/>
                  <a:gd name="T19" fmla="*/ 248 h 265"/>
                  <a:gd name="T20" fmla="*/ 61 w 262"/>
                  <a:gd name="T21" fmla="*/ 260 h 265"/>
                  <a:gd name="T22" fmla="*/ 8 w 262"/>
                  <a:gd name="T23" fmla="*/ 212 h 265"/>
                  <a:gd name="T24" fmla="*/ 10 w 262"/>
                  <a:gd name="T25" fmla="*/ 165 h 265"/>
                  <a:gd name="T26" fmla="*/ 30 w 262"/>
                  <a:gd name="T27" fmla="*/ 143 h 265"/>
                  <a:gd name="T28" fmla="*/ 170 w 262"/>
                  <a:gd name="T29" fmla="*/ 4 h 265"/>
                  <a:gd name="T30" fmla="*/ 182 w 262"/>
                  <a:gd name="T31" fmla="*/ 3 h 265"/>
                  <a:gd name="T32" fmla="*/ 184 w 262"/>
                  <a:gd name="T33" fmla="*/ 5 h 265"/>
                  <a:gd name="T34" fmla="*/ 202 w 262"/>
                  <a:gd name="T35" fmla="*/ 9 h 265"/>
                  <a:gd name="T36" fmla="*/ 215 w 262"/>
                  <a:gd name="T37" fmla="*/ 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2" h="265">
                    <a:moveTo>
                      <a:pt x="215" y="6"/>
                    </a:moveTo>
                    <a:cubicBezTo>
                      <a:pt x="212" y="16"/>
                      <a:pt x="209" y="24"/>
                      <a:pt x="205" y="34"/>
                    </a:cubicBezTo>
                    <a:cubicBezTo>
                      <a:pt x="218" y="34"/>
                      <a:pt x="230" y="34"/>
                      <a:pt x="243" y="34"/>
                    </a:cubicBezTo>
                    <a:cubicBezTo>
                      <a:pt x="242" y="38"/>
                      <a:pt x="242" y="43"/>
                      <a:pt x="241" y="47"/>
                    </a:cubicBezTo>
                    <a:cubicBezTo>
                      <a:pt x="240" y="52"/>
                      <a:pt x="242" y="54"/>
                      <a:pt x="246" y="56"/>
                    </a:cubicBezTo>
                    <a:cubicBezTo>
                      <a:pt x="253" y="60"/>
                      <a:pt x="252" y="60"/>
                      <a:pt x="250" y="66"/>
                    </a:cubicBezTo>
                    <a:cubicBezTo>
                      <a:pt x="247" y="74"/>
                      <a:pt x="244" y="81"/>
                      <a:pt x="240" y="90"/>
                    </a:cubicBezTo>
                    <a:cubicBezTo>
                      <a:pt x="247" y="89"/>
                      <a:pt x="253" y="89"/>
                      <a:pt x="259" y="88"/>
                    </a:cubicBezTo>
                    <a:cubicBezTo>
                      <a:pt x="262" y="92"/>
                      <a:pt x="261" y="95"/>
                      <a:pt x="258" y="99"/>
                    </a:cubicBezTo>
                    <a:cubicBezTo>
                      <a:pt x="208" y="149"/>
                      <a:pt x="158" y="198"/>
                      <a:pt x="109" y="248"/>
                    </a:cubicBezTo>
                    <a:cubicBezTo>
                      <a:pt x="95" y="262"/>
                      <a:pt x="79" y="265"/>
                      <a:pt x="61" y="260"/>
                    </a:cubicBezTo>
                    <a:cubicBezTo>
                      <a:pt x="36" y="253"/>
                      <a:pt x="18" y="236"/>
                      <a:pt x="8" y="212"/>
                    </a:cubicBezTo>
                    <a:cubicBezTo>
                      <a:pt x="1" y="196"/>
                      <a:pt x="0" y="180"/>
                      <a:pt x="10" y="165"/>
                    </a:cubicBezTo>
                    <a:cubicBezTo>
                      <a:pt x="15" y="157"/>
                      <a:pt x="23" y="150"/>
                      <a:pt x="30" y="143"/>
                    </a:cubicBezTo>
                    <a:cubicBezTo>
                      <a:pt x="77" y="97"/>
                      <a:pt x="123" y="50"/>
                      <a:pt x="170" y="4"/>
                    </a:cubicBezTo>
                    <a:cubicBezTo>
                      <a:pt x="174" y="0"/>
                      <a:pt x="176" y="0"/>
                      <a:pt x="182" y="3"/>
                    </a:cubicBezTo>
                    <a:cubicBezTo>
                      <a:pt x="182" y="4"/>
                      <a:pt x="184" y="4"/>
                      <a:pt x="184" y="5"/>
                    </a:cubicBezTo>
                    <a:cubicBezTo>
                      <a:pt x="189" y="12"/>
                      <a:pt x="195" y="12"/>
                      <a:pt x="202" y="9"/>
                    </a:cubicBezTo>
                    <a:cubicBezTo>
                      <a:pt x="206" y="8"/>
                      <a:pt x="210" y="7"/>
                      <a:pt x="21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9">
                <a:extLst>
                  <a:ext uri="{FF2B5EF4-FFF2-40B4-BE49-F238E27FC236}">
                    <a16:creationId xmlns:a16="http://schemas.microsoft.com/office/drawing/2014/main" id="{B4BEA577-2F09-405B-B6CA-52CA129B1074}"/>
                  </a:ext>
                </a:extLst>
              </p:cNvPr>
              <p:cNvSpPr>
                <a:spLocks/>
              </p:cNvSpPr>
              <p:nvPr/>
            </p:nvSpPr>
            <p:spPr bwMode="auto">
              <a:xfrm>
                <a:off x="3730143" y="3145064"/>
                <a:ext cx="768350" cy="788988"/>
              </a:xfrm>
              <a:custGeom>
                <a:avLst/>
                <a:gdLst>
                  <a:gd name="T0" fmla="*/ 87 w 249"/>
                  <a:gd name="T1" fmla="*/ 254 h 254"/>
                  <a:gd name="T2" fmla="*/ 86 w 249"/>
                  <a:gd name="T3" fmla="*/ 247 h 254"/>
                  <a:gd name="T4" fmla="*/ 66 w 249"/>
                  <a:gd name="T5" fmla="*/ 249 h 254"/>
                  <a:gd name="T6" fmla="*/ 75 w 249"/>
                  <a:gd name="T7" fmla="*/ 227 h 254"/>
                  <a:gd name="T8" fmla="*/ 75 w 249"/>
                  <a:gd name="T9" fmla="*/ 226 h 254"/>
                  <a:gd name="T10" fmla="*/ 71 w 249"/>
                  <a:gd name="T11" fmla="*/ 215 h 254"/>
                  <a:gd name="T12" fmla="*/ 67 w 249"/>
                  <a:gd name="T13" fmla="*/ 206 h 254"/>
                  <a:gd name="T14" fmla="*/ 68 w 249"/>
                  <a:gd name="T15" fmla="*/ 193 h 254"/>
                  <a:gd name="T16" fmla="*/ 31 w 249"/>
                  <a:gd name="T17" fmla="*/ 193 h 254"/>
                  <a:gd name="T18" fmla="*/ 40 w 249"/>
                  <a:gd name="T19" fmla="*/ 165 h 254"/>
                  <a:gd name="T20" fmla="*/ 25 w 249"/>
                  <a:gd name="T21" fmla="*/ 169 h 254"/>
                  <a:gd name="T22" fmla="*/ 12 w 249"/>
                  <a:gd name="T23" fmla="*/ 166 h 254"/>
                  <a:gd name="T24" fmla="*/ 0 w 249"/>
                  <a:gd name="T25" fmla="*/ 158 h 254"/>
                  <a:gd name="T26" fmla="*/ 15 w 249"/>
                  <a:gd name="T27" fmla="*/ 144 h 254"/>
                  <a:gd name="T28" fmla="*/ 116 w 249"/>
                  <a:gd name="T29" fmla="*/ 41 h 254"/>
                  <a:gd name="T30" fmla="*/ 143 w 249"/>
                  <a:gd name="T31" fmla="*/ 14 h 254"/>
                  <a:gd name="T32" fmla="*/ 188 w 249"/>
                  <a:gd name="T33" fmla="*/ 4 h 254"/>
                  <a:gd name="T34" fmla="*/ 228 w 249"/>
                  <a:gd name="T35" fmla="*/ 30 h 254"/>
                  <a:gd name="T36" fmla="*/ 246 w 249"/>
                  <a:gd name="T37" fmla="*/ 85 h 254"/>
                  <a:gd name="T38" fmla="*/ 235 w 249"/>
                  <a:gd name="T39" fmla="*/ 106 h 254"/>
                  <a:gd name="T40" fmla="*/ 140 w 249"/>
                  <a:gd name="T41" fmla="*/ 201 h 254"/>
                  <a:gd name="T42" fmla="*/ 90 w 249"/>
                  <a:gd name="T43" fmla="*/ 251 h 254"/>
                  <a:gd name="T44" fmla="*/ 87 w 249"/>
                  <a:gd name="T45" fmla="*/ 25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9" h="254">
                    <a:moveTo>
                      <a:pt x="87" y="254"/>
                    </a:moveTo>
                    <a:cubicBezTo>
                      <a:pt x="87" y="251"/>
                      <a:pt x="86" y="249"/>
                      <a:pt x="86" y="247"/>
                    </a:cubicBezTo>
                    <a:cubicBezTo>
                      <a:pt x="80" y="248"/>
                      <a:pt x="73" y="248"/>
                      <a:pt x="66" y="249"/>
                    </a:cubicBezTo>
                    <a:cubicBezTo>
                      <a:pt x="69" y="241"/>
                      <a:pt x="72" y="234"/>
                      <a:pt x="75" y="227"/>
                    </a:cubicBezTo>
                    <a:cubicBezTo>
                      <a:pt x="75" y="227"/>
                      <a:pt x="75" y="227"/>
                      <a:pt x="75" y="226"/>
                    </a:cubicBezTo>
                    <a:cubicBezTo>
                      <a:pt x="78" y="219"/>
                      <a:pt x="78" y="219"/>
                      <a:pt x="71" y="215"/>
                    </a:cubicBezTo>
                    <a:cubicBezTo>
                      <a:pt x="67" y="213"/>
                      <a:pt x="66" y="211"/>
                      <a:pt x="67" y="206"/>
                    </a:cubicBezTo>
                    <a:cubicBezTo>
                      <a:pt x="68" y="202"/>
                      <a:pt x="68" y="197"/>
                      <a:pt x="68" y="193"/>
                    </a:cubicBezTo>
                    <a:cubicBezTo>
                      <a:pt x="56" y="193"/>
                      <a:pt x="44" y="193"/>
                      <a:pt x="31" y="193"/>
                    </a:cubicBezTo>
                    <a:cubicBezTo>
                      <a:pt x="34" y="183"/>
                      <a:pt x="37" y="175"/>
                      <a:pt x="40" y="165"/>
                    </a:cubicBezTo>
                    <a:cubicBezTo>
                      <a:pt x="35" y="167"/>
                      <a:pt x="30" y="167"/>
                      <a:pt x="25" y="169"/>
                    </a:cubicBezTo>
                    <a:cubicBezTo>
                      <a:pt x="20" y="170"/>
                      <a:pt x="16" y="170"/>
                      <a:pt x="12" y="166"/>
                    </a:cubicBezTo>
                    <a:cubicBezTo>
                      <a:pt x="8" y="163"/>
                      <a:pt x="4" y="161"/>
                      <a:pt x="0" y="158"/>
                    </a:cubicBezTo>
                    <a:cubicBezTo>
                      <a:pt x="5" y="153"/>
                      <a:pt x="10" y="149"/>
                      <a:pt x="15" y="144"/>
                    </a:cubicBezTo>
                    <a:cubicBezTo>
                      <a:pt x="49" y="109"/>
                      <a:pt x="83" y="75"/>
                      <a:pt x="116" y="41"/>
                    </a:cubicBezTo>
                    <a:cubicBezTo>
                      <a:pt x="125" y="32"/>
                      <a:pt x="134" y="23"/>
                      <a:pt x="143" y="14"/>
                    </a:cubicBezTo>
                    <a:cubicBezTo>
                      <a:pt x="156" y="2"/>
                      <a:pt x="172" y="0"/>
                      <a:pt x="188" y="4"/>
                    </a:cubicBezTo>
                    <a:cubicBezTo>
                      <a:pt x="204" y="9"/>
                      <a:pt x="218" y="18"/>
                      <a:pt x="228" y="30"/>
                    </a:cubicBezTo>
                    <a:cubicBezTo>
                      <a:pt x="242" y="46"/>
                      <a:pt x="249" y="64"/>
                      <a:pt x="246" y="85"/>
                    </a:cubicBezTo>
                    <a:cubicBezTo>
                      <a:pt x="245" y="93"/>
                      <a:pt x="241" y="100"/>
                      <a:pt x="235" y="106"/>
                    </a:cubicBezTo>
                    <a:cubicBezTo>
                      <a:pt x="203" y="138"/>
                      <a:pt x="172" y="169"/>
                      <a:pt x="140" y="201"/>
                    </a:cubicBezTo>
                    <a:cubicBezTo>
                      <a:pt x="124" y="218"/>
                      <a:pt x="107" y="234"/>
                      <a:pt x="90" y="251"/>
                    </a:cubicBezTo>
                    <a:cubicBezTo>
                      <a:pt x="90" y="252"/>
                      <a:pt x="89" y="253"/>
                      <a:pt x="8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0">
                <a:extLst>
                  <a:ext uri="{FF2B5EF4-FFF2-40B4-BE49-F238E27FC236}">
                    <a16:creationId xmlns:a16="http://schemas.microsoft.com/office/drawing/2014/main" id="{0E92B7E9-4C3D-4F63-B494-23D5CDFBBA72}"/>
                  </a:ext>
                </a:extLst>
              </p:cNvPr>
              <p:cNvSpPr>
                <a:spLocks/>
              </p:cNvSpPr>
              <p:nvPr/>
            </p:nvSpPr>
            <p:spPr bwMode="auto">
              <a:xfrm>
                <a:off x="4011130" y="4267427"/>
                <a:ext cx="454025" cy="454025"/>
              </a:xfrm>
              <a:custGeom>
                <a:avLst/>
                <a:gdLst>
                  <a:gd name="T0" fmla="*/ 19 w 147"/>
                  <a:gd name="T1" fmla="*/ 0 h 146"/>
                  <a:gd name="T2" fmla="*/ 31 w 147"/>
                  <a:gd name="T3" fmla="*/ 6 h 146"/>
                  <a:gd name="T4" fmla="*/ 140 w 147"/>
                  <a:gd name="T5" fmla="*/ 115 h 146"/>
                  <a:gd name="T6" fmla="*/ 145 w 147"/>
                  <a:gd name="T7" fmla="*/ 133 h 146"/>
                  <a:gd name="T8" fmla="*/ 132 w 147"/>
                  <a:gd name="T9" fmla="*/ 145 h 146"/>
                  <a:gd name="T10" fmla="*/ 115 w 147"/>
                  <a:gd name="T11" fmla="*/ 139 h 146"/>
                  <a:gd name="T12" fmla="*/ 18 w 147"/>
                  <a:gd name="T13" fmla="*/ 42 h 146"/>
                  <a:gd name="T14" fmla="*/ 6 w 147"/>
                  <a:gd name="T15" fmla="*/ 30 h 146"/>
                  <a:gd name="T16" fmla="*/ 3 w 147"/>
                  <a:gd name="T17" fmla="*/ 11 h 146"/>
                  <a:gd name="T18" fmla="*/ 19 w 147"/>
                  <a:gd name="T19" fmla="*/ 1 h 146"/>
                  <a:gd name="T20" fmla="*/ 19 w 147"/>
                  <a:gd name="T21"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146">
                    <a:moveTo>
                      <a:pt x="19" y="0"/>
                    </a:moveTo>
                    <a:cubicBezTo>
                      <a:pt x="23" y="2"/>
                      <a:pt x="28" y="3"/>
                      <a:pt x="31" y="6"/>
                    </a:cubicBezTo>
                    <a:cubicBezTo>
                      <a:pt x="67" y="42"/>
                      <a:pt x="104" y="79"/>
                      <a:pt x="140" y="115"/>
                    </a:cubicBezTo>
                    <a:cubicBezTo>
                      <a:pt x="145" y="120"/>
                      <a:pt x="147" y="126"/>
                      <a:pt x="145" y="133"/>
                    </a:cubicBezTo>
                    <a:cubicBezTo>
                      <a:pt x="143" y="139"/>
                      <a:pt x="138" y="143"/>
                      <a:pt x="132" y="145"/>
                    </a:cubicBezTo>
                    <a:cubicBezTo>
                      <a:pt x="125" y="146"/>
                      <a:pt x="120" y="143"/>
                      <a:pt x="115" y="139"/>
                    </a:cubicBezTo>
                    <a:cubicBezTo>
                      <a:pt x="83" y="107"/>
                      <a:pt x="51" y="74"/>
                      <a:pt x="18" y="42"/>
                    </a:cubicBezTo>
                    <a:cubicBezTo>
                      <a:pt x="14" y="38"/>
                      <a:pt x="10" y="34"/>
                      <a:pt x="6" y="30"/>
                    </a:cubicBezTo>
                    <a:cubicBezTo>
                      <a:pt x="1" y="24"/>
                      <a:pt x="0" y="18"/>
                      <a:pt x="3" y="11"/>
                    </a:cubicBezTo>
                    <a:cubicBezTo>
                      <a:pt x="6" y="4"/>
                      <a:pt x="11" y="1"/>
                      <a:pt x="19" y="1"/>
                    </a:cubicBezTo>
                    <a:cubicBezTo>
                      <a:pt x="19" y="1"/>
                      <a:pt x="1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1">
                <a:extLst>
                  <a:ext uri="{FF2B5EF4-FFF2-40B4-BE49-F238E27FC236}">
                    <a16:creationId xmlns:a16="http://schemas.microsoft.com/office/drawing/2014/main" id="{DA42CF1D-FC11-4CCB-9E7F-027A715AFF85}"/>
                  </a:ext>
                </a:extLst>
              </p:cNvPr>
              <p:cNvSpPr>
                <a:spLocks/>
              </p:cNvSpPr>
              <p:nvPr/>
            </p:nvSpPr>
            <p:spPr bwMode="auto">
              <a:xfrm>
                <a:off x="2676043" y="3530827"/>
                <a:ext cx="576263" cy="244475"/>
              </a:xfrm>
              <a:custGeom>
                <a:avLst/>
                <a:gdLst>
                  <a:gd name="T0" fmla="*/ 0 w 187"/>
                  <a:gd name="T1" fmla="*/ 19 h 79"/>
                  <a:gd name="T2" fmla="*/ 23 w 187"/>
                  <a:gd name="T3" fmla="*/ 3 h 79"/>
                  <a:gd name="T4" fmla="*/ 108 w 187"/>
                  <a:gd name="T5" fmla="*/ 26 h 79"/>
                  <a:gd name="T6" fmla="*/ 173 w 187"/>
                  <a:gd name="T7" fmla="*/ 43 h 79"/>
                  <a:gd name="T8" fmla="*/ 185 w 187"/>
                  <a:gd name="T9" fmla="*/ 63 h 79"/>
                  <a:gd name="T10" fmla="*/ 164 w 187"/>
                  <a:gd name="T11" fmla="*/ 76 h 79"/>
                  <a:gd name="T12" fmla="*/ 106 w 187"/>
                  <a:gd name="T13" fmla="*/ 61 h 79"/>
                  <a:gd name="T14" fmla="*/ 19 w 187"/>
                  <a:gd name="T15" fmla="*/ 37 h 79"/>
                  <a:gd name="T16" fmla="*/ 3 w 187"/>
                  <a:gd name="T17" fmla="*/ 27 h 79"/>
                  <a:gd name="T18" fmla="*/ 0 w 187"/>
                  <a:gd name="T19" fmla="*/ 1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79">
                    <a:moveTo>
                      <a:pt x="0" y="19"/>
                    </a:moveTo>
                    <a:cubicBezTo>
                      <a:pt x="1" y="8"/>
                      <a:pt x="12" y="0"/>
                      <a:pt x="23" y="3"/>
                    </a:cubicBezTo>
                    <a:cubicBezTo>
                      <a:pt x="52" y="11"/>
                      <a:pt x="80" y="18"/>
                      <a:pt x="108" y="26"/>
                    </a:cubicBezTo>
                    <a:cubicBezTo>
                      <a:pt x="130" y="32"/>
                      <a:pt x="151" y="37"/>
                      <a:pt x="173" y="43"/>
                    </a:cubicBezTo>
                    <a:cubicBezTo>
                      <a:pt x="181" y="45"/>
                      <a:pt x="187" y="55"/>
                      <a:pt x="185" y="63"/>
                    </a:cubicBezTo>
                    <a:cubicBezTo>
                      <a:pt x="182" y="73"/>
                      <a:pt x="173" y="79"/>
                      <a:pt x="164" y="76"/>
                    </a:cubicBezTo>
                    <a:cubicBezTo>
                      <a:pt x="145" y="71"/>
                      <a:pt x="125" y="66"/>
                      <a:pt x="106" y="61"/>
                    </a:cubicBezTo>
                    <a:cubicBezTo>
                      <a:pt x="77" y="53"/>
                      <a:pt x="48" y="45"/>
                      <a:pt x="19" y="37"/>
                    </a:cubicBezTo>
                    <a:cubicBezTo>
                      <a:pt x="12" y="36"/>
                      <a:pt x="6" y="34"/>
                      <a:pt x="3" y="27"/>
                    </a:cubicBezTo>
                    <a:cubicBezTo>
                      <a:pt x="1" y="25"/>
                      <a:pt x="1" y="22"/>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2">
                <a:extLst>
                  <a:ext uri="{FF2B5EF4-FFF2-40B4-BE49-F238E27FC236}">
                    <a16:creationId xmlns:a16="http://schemas.microsoft.com/office/drawing/2014/main" id="{250263E4-30E8-458B-B7CD-17364493386F}"/>
                  </a:ext>
                </a:extLst>
              </p:cNvPr>
              <p:cNvSpPr>
                <a:spLocks/>
              </p:cNvSpPr>
              <p:nvPr/>
            </p:nvSpPr>
            <p:spPr bwMode="auto">
              <a:xfrm>
                <a:off x="3873018" y="4400777"/>
                <a:ext cx="236538" cy="584200"/>
              </a:xfrm>
              <a:custGeom>
                <a:avLst/>
                <a:gdLst>
                  <a:gd name="T0" fmla="*/ 77 w 77"/>
                  <a:gd name="T1" fmla="*/ 170 h 188"/>
                  <a:gd name="T2" fmla="*/ 64 w 77"/>
                  <a:gd name="T3" fmla="*/ 186 h 188"/>
                  <a:gd name="T4" fmla="*/ 44 w 77"/>
                  <a:gd name="T5" fmla="*/ 176 h 188"/>
                  <a:gd name="T6" fmla="*/ 36 w 77"/>
                  <a:gd name="T7" fmla="*/ 149 h 188"/>
                  <a:gd name="T8" fmla="*/ 26 w 77"/>
                  <a:gd name="T9" fmla="*/ 109 h 188"/>
                  <a:gd name="T10" fmla="*/ 7 w 77"/>
                  <a:gd name="T11" fmla="*/ 39 h 188"/>
                  <a:gd name="T12" fmla="*/ 3 w 77"/>
                  <a:gd name="T13" fmla="*/ 26 h 188"/>
                  <a:gd name="T14" fmla="*/ 16 w 77"/>
                  <a:gd name="T15" fmla="*/ 2 h 188"/>
                  <a:gd name="T16" fmla="*/ 36 w 77"/>
                  <a:gd name="T17" fmla="*/ 17 h 188"/>
                  <a:gd name="T18" fmla="*/ 50 w 77"/>
                  <a:gd name="T19" fmla="*/ 66 h 188"/>
                  <a:gd name="T20" fmla="*/ 68 w 77"/>
                  <a:gd name="T21" fmla="*/ 135 h 188"/>
                  <a:gd name="T22" fmla="*/ 75 w 77"/>
                  <a:gd name="T23" fmla="*/ 162 h 188"/>
                  <a:gd name="T24" fmla="*/ 77 w 77"/>
                  <a:gd name="T25" fmla="*/ 17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188">
                    <a:moveTo>
                      <a:pt x="77" y="170"/>
                    </a:moveTo>
                    <a:cubicBezTo>
                      <a:pt x="76" y="177"/>
                      <a:pt x="71" y="185"/>
                      <a:pt x="64" y="186"/>
                    </a:cubicBezTo>
                    <a:cubicBezTo>
                      <a:pt x="56" y="188"/>
                      <a:pt x="47" y="184"/>
                      <a:pt x="44" y="176"/>
                    </a:cubicBezTo>
                    <a:cubicBezTo>
                      <a:pt x="41" y="167"/>
                      <a:pt x="39" y="158"/>
                      <a:pt x="36" y="149"/>
                    </a:cubicBezTo>
                    <a:cubicBezTo>
                      <a:pt x="33" y="136"/>
                      <a:pt x="29" y="123"/>
                      <a:pt x="26" y="109"/>
                    </a:cubicBezTo>
                    <a:cubicBezTo>
                      <a:pt x="20" y="86"/>
                      <a:pt x="13" y="62"/>
                      <a:pt x="7" y="39"/>
                    </a:cubicBezTo>
                    <a:cubicBezTo>
                      <a:pt x="6" y="34"/>
                      <a:pt x="5" y="30"/>
                      <a:pt x="3" y="26"/>
                    </a:cubicBezTo>
                    <a:cubicBezTo>
                      <a:pt x="0" y="15"/>
                      <a:pt x="5" y="5"/>
                      <a:pt x="16" y="2"/>
                    </a:cubicBezTo>
                    <a:cubicBezTo>
                      <a:pt x="23" y="0"/>
                      <a:pt x="34" y="6"/>
                      <a:pt x="36" y="17"/>
                    </a:cubicBezTo>
                    <a:cubicBezTo>
                      <a:pt x="40" y="33"/>
                      <a:pt x="45" y="50"/>
                      <a:pt x="50" y="66"/>
                    </a:cubicBezTo>
                    <a:cubicBezTo>
                      <a:pt x="56" y="89"/>
                      <a:pt x="62" y="112"/>
                      <a:pt x="68" y="135"/>
                    </a:cubicBezTo>
                    <a:cubicBezTo>
                      <a:pt x="70" y="144"/>
                      <a:pt x="73" y="153"/>
                      <a:pt x="75" y="162"/>
                    </a:cubicBezTo>
                    <a:cubicBezTo>
                      <a:pt x="76" y="165"/>
                      <a:pt x="76" y="167"/>
                      <a:pt x="77"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3">
                <a:extLst>
                  <a:ext uri="{FF2B5EF4-FFF2-40B4-BE49-F238E27FC236}">
                    <a16:creationId xmlns:a16="http://schemas.microsoft.com/office/drawing/2014/main" id="{1235699D-EEF3-4359-9769-4ABD1049D707}"/>
                  </a:ext>
                </a:extLst>
              </p:cNvPr>
              <p:cNvSpPr>
                <a:spLocks/>
              </p:cNvSpPr>
              <p:nvPr/>
            </p:nvSpPr>
            <p:spPr bwMode="auto">
              <a:xfrm>
                <a:off x="4147655" y="4127727"/>
                <a:ext cx="576263" cy="234950"/>
              </a:xfrm>
              <a:custGeom>
                <a:avLst/>
                <a:gdLst>
                  <a:gd name="T0" fmla="*/ 169 w 187"/>
                  <a:gd name="T1" fmla="*/ 76 h 76"/>
                  <a:gd name="T2" fmla="*/ 152 w 187"/>
                  <a:gd name="T3" fmla="*/ 72 h 76"/>
                  <a:gd name="T4" fmla="*/ 92 w 187"/>
                  <a:gd name="T5" fmla="*/ 56 h 76"/>
                  <a:gd name="T6" fmla="*/ 14 w 187"/>
                  <a:gd name="T7" fmla="*/ 35 h 76"/>
                  <a:gd name="T8" fmla="*/ 2 w 187"/>
                  <a:gd name="T9" fmla="*/ 15 h 76"/>
                  <a:gd name="T10" fmla="*/ 23 w 187"/>
                  <a:gd name="T11" fmla="*/ 2 h 76"/>
                  <a:gd name="T12" fmla="*/ 68 w 187"/>
                  <a:gd name="T13" fmla="*/ 14 h 76"/>
                  <a:gd name="T14" fmla="*/ 137 w 187"/>
                  <a:gd name="T15" fmla="*/ 32 h 76"/>
                  <a:gd name="T16" fmla="*/ 174 w 187"/>
                  <a:gd name="T17" fmla="*/ 43 h 76"/>
                  <a:gd name="T18" fmla="*/ 186 w 187"/>
                  <a:gd name="T19" fmla="*/ 56 h 76"/>
                  <a:gd name="T20" fmla="*/ 177 w 187"/>
                  <a:gd name="T21" fmla="*/ 74 h 76"/>
                  <a:gd name="T22" fmla="*/ 169 w 187"/>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76">
                    <a:moveTo>
                      <a:pt x="169" y="76"/>
                    </a:moveTo>
                    <a:cubicBezTo>
                      <a:pt x="163" y="75"/>
                      <a:pt x="158" y="74"/>
                      <a:pt x="152" y="72"/>
                    </a:cubicBezTo>
                    <a:cubicBezTo>
                      <a:pt x="132" y="67"/>
                      <a:pt x="112" y="61"/>
                      <a:pt x="92" y="56"/>
                    </a:cubicBezTo>
                    <a:cubicBezTo>
                      <a:pt x="66" y="49"/>
                      <a:pt x="40" y="42"/>
                      <a:pt x="14" y="35"/>
                    </a:cubicBezTo>
                    <a:cubicBezTo>
                      <a:pt x="6" y="33"/>
                      <a:pt x="0" y="23"/>
                      <a:pt x="2" y="15"/>
                    </a:cubicBezTo>
                    <a:cubicBezTo>
                      <a:pt x="4" y="6"/>
                      <a:pt x="14" y="0"/>
                      <a:pt x="23" y="2"/>
                    </a:cubicBezTo>
                    <a:cubicBezTo>
                      <a:pt x="38" y="6"/>
                      <a:pt x="53" y="10"/>
                      <a:pt x="68" y="14"/>
                    </a:cubicBezTo>
                    <a:cubicBezTo>
                      <a:pt x="91" y="20"/>
                      <a:pt x="114" y="26"/>
                      <a:pt x="137" y="32"/>
                    </a:cubicBezTo>
                    <a:cubicBezTo>
                      <a:pt x="149" y="36"/>
                      <a:pt x="162" y="39"/>
                      <a:pt x="174" y="43"/>
                    </a:cubicBezTo>
                    <a:cubicBezTo>
                      <a:pt x="181" y="45"/>
                      <a:pt x="185" y="49"/>
                      <a:pt x="186" y="56"/>
                    </a:cubicBezTo>
                    <a:cubicBezTo>
                      <a:pt x="187" y="64"/>
                      <a:pt x="184" y="70"/>
                      <a:pt x="177" y="74"/>
                    </a:cubicBezTo>
                    <a:cubicBezTo>
                      <a:pt x="174" y="75"/>
                      <a:pt x="171" y="76"/>
                      <a:pt x="1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4">
                <a:extLst>
                  <a:ext uri="{FF2B5EF4-FFF2-40B4-BE49-F238E27FC236}">
                    <a16:creationId xmlns:a16="http://schemas.microsoft.com/office/drawing/2014/main" id="{E213FA23-E013-4145-8047-DCC47E24544E}"/>
                  </a:ext>
                </a:extLst>
              </p:cNvPr>
              <p:cNvSpPr>
                <a:spLocks/>
              </p:cNvSpPr>
              <p:nvPr/>
            </p:nvSpPr>
            <p:spPr bwMode="auto">
              <a:xfrm>
                <a:off x="3290405" y="2914877"/>
                <a:ext cx="233363" cy="584200"/>
              </a:xfrm>
              <a:custGeom>
                <a:avLst/>
                <a:gdLst>
                  <a:gd name="T0" fmla="*/ 0 w 76"/>
                  <a:gd name="T1" fmla="*/ 19 h 188"/>
                  <a:gd name="T2" fmla="*/ 13 w 76"/>
                  <a:gd name="T3" fmla="*/ 2 h 188"/>
                  <a:gd name="T4" fmla="*/ 32 w 76"/>
                  <a:gd name="T5" fmla="*/ 12 h 188"/>
                  <a:gd name="T6" fmla="*/ 42 w 76"/>
                  <a:gd name="T7" fmla="*/ 45 h 188"/>
                  <a:gd name="T8" fmla="*/ 61 w 76"/>
                  <a:gd name="T9" fmla="*/ 118 h 188"/>
                  <a:gd name="T10" fmla="*/ 73 w 76"/>
                  <a:gd name="T11" fmla="*/ 163 h 188"/>
                  <a:gd name="T12" fmla="*/ 62 w 76"/>
                  <a:gd name="T13" fmla="*/ 186 h 188"/>
                  <a:gd name="T14" fmla="*/ 40 w 76"/>
                  <a:gd name="T15" fmla="*/ 172 h 188"/>
                  <a:gd name="T16" fmla="*/ 27 w 76"/>
                  <a:gd name="T17" fmla="*/ 123 h 188"/>
                  <a:gd name="T18" fmla="*/ 12 w 76"/>
                  <a:gd name="T19" fmla="*/ 64 h 188"/>
                  <a:gd name="T20" fmla="*/ 1 w 76"/>
                  <a:gd name="T21" fmla="*/ 27 h 188"/>
                  <a:gd name="T22" fmla="*/ 0 w 76"/>
                  <a:gd name="T23" fmla="*/ 1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188">
                    <a:moveTo>
                      <a:pt x="0" y="19"/>
                    </a:moveTo>
                    <a:cubicBezTo>
                      <a:pt x="0" y="11"/>
                      <a:pt x="6" y="4"/>
                      <a:pt x="13" y="2"/>
                    </a:cubicBezTo>
                    <a:cubicBezTo>
                      <a:pt x="21" y="0"/>
                      <a:pt x="30" y="4"/>
                      <a:pt x="32" y="12"/>
                    </a:cubicBezTo>
                    <a:cubicBezTo>
                      <a:pt x="36" y="23"/>
                      <a:pt x="39" y="34"/>
                      <a:pt x="42" y="45"/>
                    </a:cubicBezTo>
                    <a:cubicBezTo>
                      <a:pt x="48" y="69"/>
                      <a:pt x="55" y="93"/>
                      <a:pt x="61" y="118"/>
                    </a:cubicBezTo>
                    <a:cubicBezTo>
                      <a:pt x="65" y="133"/>
                      <a:pt x="69" y="148"/>
                      <a:pt x="73" y="163"/>
                    </a:cubicBezTo>
                    <a:cubicBezTo>
                      <a:pt x="76" y="173"/>
                      <a:pt x="71" y="183"/>
                      <a:pt x="62" y="186"/>
                    </a:cubicBezTo>
                    <a:cubicBezTo>
                      <a:pt x="52" y="188"/>
                      <a:pt x="43" y="182"/>
                      <a:pt x="40" y="172"/>
                    </a:cubicBezTo>
                    <a:cubicBezTo>
                      <a:pt x="36" y="155"/>
                      <a:pt x="31" y="139"/>
                      <a:pt x="27" y="123"/>
                    </a:cubicBezTo>
                    <a:cubicBezTo>
                      <a:pt x="22" y="103"/>
                      <a:pt x="17" y="84"/>
                      <a:pt x="12" y="64"/>
                    </a:cubicBezTo>
                    <a:cubicBezTo>
                      <a:pt x="8" y="52"/>
                      <a:pt x="5" y="39"/>
                      <a:pt x="1" y="27"/>
                    </a:cubicBezTo>
                    <a:cubicBezTo>
                      <a:pt x="1" y="24"/>
                      <a:pt x="0" y="21"/>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5">
                <a:extLst>
                  <a:ext uri="{FF2B5EF4-FFF2-40B4-BE49-F238E27FC236}">
                    <a16:creationId xmlns:a16="http://schemas.microsoft.com/office/drawing/2014/main" id="{049322A3-CD6C-4B20-93CA-01FC54521134}"/>
                  </a:ext>
                </a:extLst>
              </p:cNvPr>
              <p:cNvSpPr>
                <a:spLocks/>
              </p:cNvSpPr>
              <p:nvPr/>
            </p:nvSpPr>
            <p:spPr bwMode="auto">
              <a:xfrm>
                <a:off x="2933218" y="3179989"/>
                <a:ext cx="452438" cy="458788"/>
              </a:xfrm>
              <a:custGeom>
                <a:avLst/>
                <a:gdLst>
                  <a:gd name="T0" fmla="*/ 20 w 147"/>
                  <a:gd name="T1" fmla="*/ 0 h 148"/>
                  <a:gd name="T2" fmla="*/ 32 w 147"/>
                  <a:gd name="T3" fmla="*/ 7 h 148"/>
                  <a:gd name="T4" fmla="*/ 140 w 147"/>
                  <a:gd name="T5" fmla="*/ 116 h 148"/>
                  <a:gd name="T6" fmla="*/ 144 w 147"/>
                  <a:gd name="T7" fmla="*/ 137 h 148"/>
                  <a:gd name="T8" fmla="*/ 123 w 147"/>
                  <a:gd name="T9" fmla="*/ 144 h 148"/>
                  <a:gd name="T10" fmla="*/ 111 w 147"/>
                  <a:gd name="T11" fmla="*/ 135 h 148"/>
                  <a:gd name="T12" fmla="*/ 8 w 147"/>
                  <a:gd name="T13" fmla="*/ 32 h 148"/>
                  <a:gd name="T14" fmla="*/ 3 w 147"/>
                  <a:gd name="T15" fmla="*/ 12 h 148"/>
                  <a:gd name="T16" fmla="*/ 19 w 147"/>
                  <a:gd name="T17" fmla="*/ 1 h 148"/>
                  <a:gd name="T18" fmla="*/ 20 w 147"/>
                  <a:gd name="T1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148">
                    <a:moveTo>
                      <a:pt x="20" y="0"/>
                    </a:moveTo>
                    <a:cubicBezTo>
                      <a:pt x="24" y="2"/>
                      <a:pt x="29" y="4"/>
                      <a:pt x="32" y="7"/>
                    </a:cubicBezTo>
                    <a:cubicBezTo>
                      <a:pt x="68" y="43"/>
                      <a:pt x="104" y="79"/>
                      <a:pt x="140" y="116"/>
                    </a:cubicBezTo>
                    <a:cubicBezTo>
                      <a:pt x="147" y="122"/>
                      <a:pt x="147" y="132"/>
                      <a:pt x="144" y="137"/>
                    </a:cubicBezTo>
                    <a:cubicBezTo>
                      <a:pt x="139" y="144"/>
                      <a:pt x="131" y="148"/>
                      <a:pt x="123" y="144"/>
                    </a:cubicBezTo>
                    <a:cubicBezTo>
                      <a:pt x="118" y="142"/>
                      <a:pt x="115" y="138"/>
                      <a:pt x="111" y="135"/>
                    </a:cubicBezTo>
                    <a:cubicBezTo>
                      <a:pt x="77" y="100"/>
                      <a:pt x="42" y="66"/>
                      <a:pt x="8" y="32"/>
                    </a:cubicBezTo>
                    <a:cubicBezTo>
                      <a:pt x="3" y="26"/>
                      <a:pt x="0" y="20"/>
                      <a:pt x="3" y="12"/>
                    </a:cubicBezTo>
                    <a:cubicBezTo>
                      <a:pt x="6" y="6"/>
                      <a:pt x="12" y="1"/>
                      <a:pt x="19" y="1"/>
                    </a:cubicBezTo>
                    <a:cubicBezTo>
                      <a:pt x="19" y="1"/>
                      <a:pt x="19"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grpSp>
        <p:nvGrpSpPr>
          <p:cNvPr id="80" name="Group 79">
            <a:extLst>
              <a:ext uri="{FF2B5EF4-FFF2-40B4-BE49-F238E27FC236}">
                <a16:creationId xmlns:a16="http://schemas.microsoft.com/office/drawing/2014/main" id="{94186BCE-6046-4FFD-846A-703F979845A4}"/>
              </a:ext>
            </a:extLst>
          </p:cNvPr>
          <p:cNvGrpSpPr/>
          <p:nvPr/>
        </p:nvGrpSpPr>
        <p:grpSpPr>
          <a:xfrm>
            <a:off x="8465063" y="4293940"/>
            <a:ext cx="466340" cy="410955"/>
            <a:chOff x="2341563" y="119063"/>
            <a:chExt cx="7512050" cy="6619875"/>
          </a:xfrm>
        </p:grpSpPr>
        <p:sp>
          <p:nvSpPr>
            <p:cNvPr id="81" name="Freeform 5">
              <a:extLst>
                <a:ext uri="{FF2B5EF4-FFF2-40B4-BE49-F238E27FC236}">
                  <a16:creationId xmlns:a16="http://schemas.microsoft.com/office/drawing/2014/main" id="{6523E6CC-63E2-4FE0-8DDF-43CF307FD3FF}"/>
                </a:ext>
              </a:extLst>
            </p:cNvPr>
            <p:cNvSpPr>
              <a:spLocks noEditPoints="1"/>
            </p:cNvSpPr>
            <p:nvPr/>
          </p:nvSpPr>
          <p:spPr bwMode="auto">
            <a:xfrm>
              <a:off x="2341563" y="119063"/>
              <a:ext cx="7512050" cy="6619875"/>
            </a:xfrm>
            <a:custGeom>
              <a:avLst/>
              <a:gdLst>
                <a:gd name="T0" fmla="*/ 2422 w 2440"/>
                <a:gd name="T1" fmla="*/ 1985 h 2132"/>
                <a:gd name="T2" fmla="*/ 2422 w 2440"/>
                <a:gd name="T3" fmla="*/ 1985 h 2132"/>
                <a:gd name="T4" fmla="*/ 1305 w 2440"/>
                <a:gd name="T5" fmla="*/ 49 h 2132"/>
                <a:gd name="T6" fmla="*/ 1220 w 2440"/>
                <a:gd name="T7" fmla="*/ 0 h 2132"/>
                <a:gd name="T8" fmla="*/ 1135 w 2440"/>
                <a:gd name="T9" fmla="*/ 49 h 2132"/>
                <a:gd name="T10" fmla="*/ 17 w 2440"/>
                <a:gd name="T11" fmla="*/ 1985 h 2132"/>
                <a:gd name="T12" fmla="*/ 17 w 2440"/>
                <a:gd name="T13" fmla="*/ 2083 h 2132"/>
                <a:gd name="T14" fmla="*/ 102 w 2440"/>
                <a:gd name="T15" fmla="*/ 2132 h 2132"/>
                <a:gd name="T16" fmla="*/ 2337 w 2440"/>
                <a:gd name="T17" fmla="*/ 2132 h 2132"/>
                <a:gd name="T18" fmla="*/ 2422 w 2440"/>
                <a:gd name="T19" fmla="*/ 2083 h 2132"/>
                <a:gd name="T20" fmla="*/ 2422 w 2440"/>
                <a:gd name="T21" fmla="*/ 1985 h 2132"/>
                <a:gd name="T22" fmla="*/ 340 w 2440"/>
                <a:gd name="T23" fmla="*/ 1897 h 2132"/>
                <a:gd name="T24" fmla="*/ 1220 w 2440"/>
                <a:gd name="T25" fmla="*/ 373 h 2132"/>
                <a:gd name="T26" fmla="*/ 2100 w 2440"/>
                <a:gd name="T27" fmla="*/ 1897 h 2132"/>
                <a:gd name="T28" fmla="*/ 340 w 2440"/>
                <a:gd name="T29" fmla="*/ 1897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40" h="2132">
                  <a:moveTo>
                    <a:pt x="2422" y="1985"/>
                  </a:moveTo>
                  <a:cubicBezTo>
                    <a:pt x="2422" y="1985"/>
                    <a:pt x="2422" y="1985"/>
                    <a:pt x="2422" y="1985"/>
                  </a:cubicBezTo>
                  <a:cubicBezTo>
                    <a:pt x="1305" y="49"/>
                    <a:pt x="1305" y="49"/>
                    <a:pt x="1305" y="49"/>
                  </a:cubicBezTo>
                  <a:cubicBezTo>
                    <a:pt x="1287" y="19"/>
                    <a:pt x="1255" y="0"/>
                    <a:pt x="1220" y="0"/>
                  </a:cubicBezTo>
                  <a:cubicBezTo>
                    <a:pt x="1185" y="0"/>
                    <a:pt x="1152" y="19"/>
                    <a:pt x="1135" y="49"/>
                  </a:cubicBezTo>
                  <a:cubicBezTo>
                    <a:pt x="17" y="1985"/>
                    <a:pt x="17" y="1985"/>
                    <a:pt x="17" y="1985"/>
                  </a:cubicBezTo>
                  <a:cubicBezTo>
                    <a:pt x="0" y="2015"/>
                    <a:pt x="0" y="2053"/>
                    <a:pt x="17" y="2083"/>
                  </a:cubicBezTo>
                  <a:cubicBezTo>
                    <a:pt x="35" y="2113"/>
                    <a:pt x="67" y="2132"/>
                    <a:pt x="102" y="2132"/>
                  </a:cubicBezTo>
                  <a:cubicBezTo>
                    <a:pt x="2337" y="2132"/>
                    <a:pt x="2337" y="2132"/>
                    <a:pt x="2337" y="2132"/>
                  </a:cubicBezTo>
                  <a:cubicBezTo>
                    <a:pt x="2372" y="2132"/>
                    <a:pt x="2405" y="2113"/>
                    <a:pt x="2422" y="2083"/>
                  </a:cubicBezTo>
                  <a:cubicBezTo>
                    <a:pt x="2440" y="2053"/>
                    <a:pt x="2440" y="2015"/>
                    <a:pt x="2422" y="1985"/>
                  </a:cubicBezTo>
                  <a:close/>
                  <a:moveTo>
                    <a:pt x="340" y="1897"/>
                  </a:moveTo>
                  <a:cubicBezTo>
                    <a:pt x="1220" y="373"/>
                    <a:pt x="1220" y="373"/>
                    <a:pt x="1220" y="373"/>
                  </a:cubicBezTo>
                  <a:cubicBezTo>
                    <a:pt x="2100" y="1897"/>
                    <a:pt x="2100" y="1897"/>
                    <a:pt x="2100" y="1897"/>
                  </a:cubicBezTo>
                  <a:lnTo>
                    <a:pt x="340" y="18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2" name="Freeform 6">
              <a:extLst>
                <a:ext uri="{FF2B5EF4-FFF2-40B4-BE49-F238E27FC236}">
                  <a16:creationId xmlns:a16="http://schemas.microsoft.com/office/drawing/2014/main" id="{6FD17118-D5C1-4E2E-9D9F-84AA8B0D9347}"/>
                </a:ext>
              </a:extLst>
            </p:cNvPr>
            <p:cNvSpPr>
              <a:spLocks/>
            </p:cNvSpPr>
            <p:nvPr/>
          </p:nvSpPr>
          <p:spPr bwMode="auto">
            <a:xfrm>
              <a:off x="5724526" y="2305051"/>
              <a:ext cx="746125" cy="2393950"/>
            </a:xfrm>
            <a:custGeom>
              <a:avLst/>
              <a:gdLst>
                <a:gd name="T0" fmla="*/ 32 w 242"/>
                <a:gd name="T1" fmla="*/ 635 h 771"/>
                <a:gd name="T2" fmla="*/ 57 w 242"/>
                <a:gd name="T3" fmla="*/ 737 h 771"/>
                <a:gd name="T4" fmla="*/ 117 w 242"/>
                <a:gd name="T5" fmla="*/ 771 h 771"/>
                <a:gd name="T6" fmla="*/ 125 w 242"/>
                <a:gd name="T7" fmla="*/ 771 h 771"/>
                <a:gd name="T8" fmla="*/ 185 w 242"/>
                <a:gd name="T9" fmla="*/ 737 h 771"/>
                <a:gd name="T10" fmla="*/ 209 w 242"/>
                <a:gd name="T11" fmla="*/ 635 h 771"/>
                <a:gd name="T12" fmla="*/ 235 w 242"/>
                <a:gd name="T13" fmla="*/ 280 h 771"/>
                <a:gd name="T14" fmla="*/ 242 w 242"/>
                <a:gd name="T15" fmla="*/ 131 h 771"/>
                <a:gd name="T16" fmla="*/ 207 w 242"/>
                <a:gd name="T17" fmla="*/ 35 h 771"/>
                <a:gd name="T18" fmla="*/ 121 w 242"/>
                <a:gd name="T19" fmla="*/ 0 h 771"/>
                <a:gd name="T20" fmla="*/ 34 w 242"/>
                <a:gd name="T21" fmla="*/ 35 h 771"/>
                <a:gd name="T22" fmla="*/ 0 w 242"/>
                <a:gd name="T23" fmla="*/ 131 h 771"/>
                <a:gd name="T24" fmla="*/ 7 w 242"/>
                <a:gd name="T25" fmla="*/ 280 h 771"/>
                <a:gd name="T26" fmla="*/ 32 w 242"/>
                <a:gd name="T27" fmla="*/ 635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2" h="771">
                  <a:moveTo>
                    <a:pt x="32" y="635"/>
                  </a:moveTo>
                  <a:cubicBezTo>
                    <a:pt x="37" y="681"/>
                    <a:pt x="45" y="715"/>
                    <a:pt x="57" y="737"/>
                  </a:cubicBezTo>
                  <a:cubicBezTo>
                    <a:pt x="68" y="760"/>
                    <a:pt x="88" y="771"/>
                    <a:pt x="117" y="771"/>
                  </a:cubicBezTo>
                  <a:cubicBezTo>
                    <a:pt x="125" y="771"/>
                    <a:pt x="125" y="771"/>
                    <a:pt x="125" y="771"/>
                  </a:cubicBezTo>
                  <a:cubicBezTo>
                    <a:pt x="154" y="771"/>
                    <a:pt x="174" y="760"/>
                    <a:pt x="185" y="737"/>
                  </a:cubicBezTo>
                  <a:cubicBezTo>
                    <a:pt x="196" y="715"/>
                    <a:pt x="204" y="681"/>
                    <a:pt x="209" y="635"/>
                  </a:cubicBezTo>
                  <a:cubicBezTo>
                    <a:pt x="235" y="280"/>
                    <a:pt x="235" y="280"/>
                    <a:pt x="235" y="280"/>
                  </a:cubicBezTo>
                  <a:cubicBezTo>
                    <a:pt x="240" y="210"/>
                    <a:pt x="242" y="161"/>
                    <a:pt x="242" y="131"/>
                  </a:cubicBezTo>
                  <a:cubicBezTo>
                    <a:pt x="242" y="90"/>
                    <a:pt x="230" y="58"/>
                    <a:pt x="207" y="35"/>
                  </a:cubicBezTo>
                  <a:cubicBezTo>
                    <a:pt x="185" y="13"/>
                    <a:pt x="153" y="0"/>
                    <a:pt x="121" y="0"/>
                  </a:cubicBezTo>
                  <a:cubicBezTo>
                    <a:pt x="88" y="0"/>
                    <a:pt x="57" y="13"/>
                    <a:pt x="34" y="35"/>
                  </a:cubicBezTo>
                  <a:cubicBezTo>
                    <a:pt x="11" y="58"/>
                    <a:pt x="0" y="90"/>
                    <a:pt x="0" y="131"/>
                  </a:cubicBezTo>
                  <a:cubicBezTo>
                    <a:pt x="0" y="161"/>
                    <a:pt x="2" y="210"/>
                    <a:pt x="7" y="280"/>
                  </a:cubicBezTo>
                  <a:lnTo>
                    <a:pt x="32" y="6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83" name="Oval 7">
              <a:extLst>
                <a:ext uri="{FF2B5EF4-FFF2-40B4-BE49-F238E27FC236}">
                  <a16:creationId xmlns:a16="http://schemas.microsoft.com/office/drawing/2014/main" id="{759975E1-FF5C-41DC-8CC5-E7E295B95AD2}"/>
                </a:ext>
              </a:extLst>
            </p:cNvPr>
            <p:cNvSpPr>
              <a:spLocks noChangeArrowheads="1"/>
            </p:cNvSpPr>
            <p:nvPr/>
          </p:nvSpPr>
          <p:spPr bwMode="auto">
            <a:xfrm>
              <a:off x="5719763" y="4978401"/>
              <a:ext cx="757238" cy="7635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84" name="TextBox 83">
            <a:extLst>
              <a:ext uri="{FF2B5EF4-FFF2-40B4-BE49-F238E27FC236}">
                <a16:creationId xmlns:a16="http://schemas.microsoft.com/office/drawing/2014/main" id="{DF7479F3-17CE-47C6-8797-819E4E51B923}"/>
              </a:ext>
            </a:extLst>
          </p:cNvPr>
          <p:cNvSpPr txBox="1"/>
          <p:nvPr/>
        </p:nvSpPr>
        <p:spPr>
          <a:xfrm>
            <a:off x="4656532" y="2528701"/>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S</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sp>
        <p:nvSpPr>
          <p:cNvPr id="85" name="TextBox 84">
            <a:extLst>
              <a:ext uri="{FF2B5EF4-FFF2-40B4-BE49-F238E27FC236}">
                <a16:creationId xmlns:a16="http://schemas.microsoft.com/office/drawing/2014/main" id="{6E443F73-57C6-4168-8CF4-0B8B2349E1F6}"/>
              </a:ext>
            </a:extLst>
          </p:cNvPr>
          <p:cNvSpPr txBox="1"/>
          <p:nvPr/>
        </p:nvSpPr>
        <p:spPr>
          <a:xfrm>
            <a:off x="6508677" y="2528701"/>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W</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sp>
        <p:nvSpPr>
          <p:cNvPr id="86" name="TextBox 85">
            <a:extLst>
              <a:ext uri="{FF2B5EF4-FFF2-40B4-BE49-F238E27FC236}">
                <a16:creationId xmlns:a16="http://schemas.microsoft.com/office/drawing/2014/main" id="{3FD2DEC1-4C74-4D77-B681-29E069E16BF5}"/>
              </a:ext>
            </a:extLst>
          </p:cNvPr>
          <p:cNvSpPr txBox="1"/>
          <p:nvPr/>
        </p:nvSpPr>
        <p:spPr>
          <a:xfrm>
            <a:off x="4656532" y="4349378"/>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O</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sp>
        <p:nvSpPr>
          <p:cNvPr id="87" name="TextBox 86">
            <a:extLst>
              <a:ext uri="{FF2B5EF4-FFF2-40B4-BE49-F238E27FC236}">
                <a16:creationId xmlns:a16="http://schemas.microsoft.com/office/drawing/2014/main" id="{B4C53418-2953-4AED-BA5E-247BB827A242}"/>
              </a:ext>
            </a:extLst>
          </p:cNvPr>
          <p:cNvSpPr txBox="1"/>
          <p:nvPr/>
        </p:nvSpPr>
        <p:spPr>
          <a:xfrm>
            <a:off x="6508677" y="4349378"/>
            <a:ext cx="764023" cy="1277273"/>
          </a:xfrm>
          <a:prstGeom prst="rect">
            <a:avLst/>
          </a:prstGeom>
          <a:noFill/>
        </p:spPr>
        <p:txBody>
          <a:bodyPr wrap="square" rtlCol="0">
            <a:spAutoFit/>
          </a:bodyPr>
          <a:lstStyle/>
          <a:p>
            <a:pPr lvl="0" algn="ctr">
              <a:defRPr/>
            </a:pPr>
            <a:r>
              <a:rPr lang="en-GB" sz="7700" dirty="0">
                <a:solidFill>
                  <a:schemeClr val="bg1"/>
                </a:solidFill>
                <a:latin typeface="Raleway Medium" panose="020B0603030101060003" pitchFamily="34" charset="0"/>
                <a:ea typeface="Noto Sans" panose="020B0502040504020204" pitchFamily="34"/>
                <a:cs typeface="Noto Sans" panose="020B0502040504020204" pitchFamily="34"/>
              </a:rPr>
              <a:t>T</a:t>
            </a:r>
            <a:endParaRPr kumimoji="0" lang="en-GB" sz="7700" i="0" u="none" strike="noStrike" kern="1200" cap="none" spc="0" normalizeH="0" baseline="0" noProof="0" dirty="0">
              <a:ln>
                <a:noFill/>
              </a:ln>
              <a:solidFill>
                <a:schemeClr val="bg1"/>
              </a:solidFill>
              <a:effectLst/>
              <a:uLnTx/>
              <a:uFillTx/>
              <a:latin typeface="Raleway Medium" panose="020B0603030101060003" pitchFamily="34" charset="0"/>
              <a:ea typeface="Noto Sans" panose="020B0502040504020204" pitchFamily="34"/>
              <a:cs typeface="Noto Sans" panose="020B0502040504020204" pitchFamily="34"/>
            </a:endParaRPr>
          </a:p>
        </p:txBody>
      </p:sp>
      <p:sp>
        <p:nvSpPr>
          <p:cNvPr id="88" name="TextBox 87">
            <a:extLst>
              <a:ext uri="{FF2B5EF4-FFF2-40B4-BE49-F238E27FC236}">
                <a16:creationId xmlns:a16="http://schemas.microsoft.com/office/drawing/2014/main" id="{61E0B2A0-1CAA-4864-9F02-CD07004D32EB}"/>
              </a:ext>
            </a:extLst>
          </p:cNvPr>
          <p:cNvSpPr txBox="1"/>
          <p:nvPr/>
        </p:nvSpPr>
        <p:spPr>
          <a:xfrm>
            <a:off x="1604909" y="2728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sp>
        <p:nvSpPr>
          <p:cNvPr id="91" name="TextBox 90">
            <a:extLst>
              <a:ext uri="{FF2B5EF4-FFF2-40B4-BE49-F238E27FC236}">
                <a16:creationId xmlns:a16="http://schemas.microsoft.com/office/drawing/2014/main" id="{3908B041-6A00-4DEC-A228-992EB8D7362B}"/>
              </a:ext>
            </a:extLst>
          </p:cNvPr>
          <p:cNvSpPr txBox="1"/>
          <p:nvPr/>
        </p:nvSpPr>
        <p:spPr>
          <a:xfrm>
            <a:off x="1604909" y="4568471"/>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sp>
        <p:nvSpPr>
          <p:cNvPr id="92" name="TextBox 91">
            <a:extLst>
              <a:ext uri="{FF2B5EF4-FFF2-40B4-BE49-F238E27FC236}">
                <a16:creationId xmlns:a16="http://schemas.microsoft.com/office/drawing/2014/main" id="{B1843B68-013C-47E7-8CFE-65E09F292562}"/>
              </a:ext>
            </a:extLst>
          </p:cNvPr>
          <p:cNvSpPr txBox="1"/>
          <p:nvPr/>
        </p:nvSpPr>
        <p:spPr>
          <a:xfrm>
            <a:off x="9378787" y="2728756"/>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sp>
        <p:nvSpPr>
          <p:cNvPr id="93" name="TextBox 92">
            <a:extLst>
              <a:ext uri="{FF2B5EF4-FFF2-40B4-BE49-F238E27FC236}">
                <a16:creationId xmlns:a16="http://schemas.microsoft.com/office/drawing/2014/main" id="{6B1984D3-C25A-43BF-9370-9FCCF4F2B63F}"/>
              </a:ext>
            </a:extLst>
          </p:cNvPr>
          <p:cNvSpPr txBox="1"/>
          <p:nvPr/>
        </p:nvSpPr>
        <p:spPr>
          <a:xfrm>
            <a:off x="9378787" y="4602935"/>
            <a:ext cx="2115504" cy="719428"/>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Have them for one. Living grass</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To for can't gathered waters had to</a:t>
            </a:r>
          </a:p>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Open Sans" panose="020B0606030504020204" pitchFamily="34" charset="0"/>
              </a:rPr>
              <a:t>winged. Creepiest</a:t>
            </a:r>
          </a:p>
        </p:txBody>
      </p:sp>
      <p:sp>
        <p:nvSpPr>
          <p:cNvPr id="94" name="TextBox 93">
            <a:extLst>
              <a:ext uri="{FF2B5EF4-FFF2-40B4-BE49-F238E27FC236}">
                <a16:creationId xmlns:a16="http://schemas.microsoft.com/office/drawing/2014/main" id="{58F6878C-06CC-436A-A45C-ECA31A804A62}"/>
              </a:ext>
            </a:extLst>
          </p:cNvPr>
          <p:cNvSpPr txBox="1"/>
          <p:nvPr/>
        </p:nvSpPr>
        <p:spPr>
          <a:xfrm>
            <a:off x="3577822" y="364742"/>
            <a:ext cx="5166128" cy="707886"/>
          </a:xfrm>
          <a:prstGeom prst="rect">
            <a:avLst/>
          </a:prstGeom>
          <a:noFill/>
        </p:spPr>
        <p:txBody>
          <a:bodyPr wrap="square" rtlCol="0">
            <a:spAutoFit/>
          </a:bodyPr>
          <a:lstStyle/>
          <a:p>
            <a:pPr lvl="0" algn="ctr">
              <a:defRPr/>
            </a:pPr>
            <a:r>
              <a:rPr lang="en-US" sz="4000" dirty="0">
                <a:solidFill>
                  <a:schemeClr val="bg1">
                    <a:lumMod val="50000"/>
                  </a:schemeClr>
                </a:solidFill>
                <a:latin typeface="Bebas" pitchFamily="2" charset="0"/>
                <a:ea typeface="Noto Sans" panose="020B0502040504020204" pitchFamily="34"/>
                <a:cs typeface="Noto Sans" panose="020B0502040504020204" pitchFamily="34"/>
              </a:rPr>
              <a:t>SWOT </a:t>
            </a:r>
            <a:r>
              <a:rPr lang="en-US" sz="4000" dirty="0">
                <a:solidFill>
                  <a:schemeClr val="bg1">
                    <a:lumMod val="75000"/>
                  </a:schemeClr>
                </a:solidFill>
                <a:latin typeface="Bebas" pitchFamily="2" charset="0"/>
                <a:ea typeface="Noto Sans" panose="020B0502040504020204" pitchFamily="34"/>
                <a:cs typeface="Noto Sans" panose="020B0502040504020204" pitchFamily="34"/>
              </a:rPr>
              <a:t>Analysis</a:t>
            </a:r>
          </a:p>
        </p:txBody>
      </p:sp>
      <p:sp>
        <p:nvSpPr>
          <p:cNvPr id="89" name="TextBox 88">
            <a:extLst>
              <a:ext uri="{FF2B5EF4-FFF2-40B4-BE49-F238E27FC236}">
                <a16:creationId xmlns:a16="http://schemas.microsoft.com/office/drawing/2014/main" id="{9CA7690F-12CF-4941-A293-09C9A491938E}"/>
              </a:ext>
            </a:extLst>
          </p:cNvPr>
          <p:cNvSpPr txBox="1"/>
          <p:nvPr/>
        </p:nvSpPr>
        <p:spPr>
          <a:xfrm>
            <a:off x="2336800" y="1159199"/>
            <a:ext cx="7518400" cy="683713"/>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Raleway" panose="020B0003030101060003" pitchFamily="34" charset="0"/>
                <a:ea typeface="Open Sans Light" panose="020B0306030504020204" pitchFamily="34" charset="0"/>
                <a:cs typeface="Open Sans Light" panose="020B0306030504020204" pitchFamily="34" charset="0"/>
              </a:rPr>
              <a:t>Have them for one. Living grass to for can't gathered waters had winged. Creepiest don't subdue which </a:t>
            </a:r>
            <a:r>
              <a:rPr lang="en-US" sz="900" dirty="0" err="1">
                <a:solidFill>
                  <a:schemeClr val="tx1">
                    <a:lumMod val="75000"/>
                    <a:lumOff val="25000"/>
                  </a:schemeClr>
                </a:solidFill>
                <a:latin typeface="Raleway" panose="020B0003030101060003" pitchFamily="34" charset="0"/>
                <a:ea typeface="Open Sans Light" panose="020B0306030504020204" pitchFamily="34" charset="0"/>
                <a:cs typeface="Open Sans Light" panose="020B0306030504020204" pitchFamily="34" charset="0"/>
              </a:rPr>
              <a:t>i</a:t>
            </a:r>
            <a:r>
              <a:rPr lang="en-US" sz="900" dirty="0">
                <a:solidFill>
                  <a:schemeClr val="tx1">
                    <a:lumMod val="75000"/>
                    <a:lumOff val="25000"/>
                  </a:schemeClr>
                </a:solidFill>
                <a:latin typeface="Raleway" panose="020B0003030101060003" pitchFamily="34" charset="0"/>
                <a:ea typeface="Open Sans Light" panose="020B0306030504020204" pitchFamily="34" charset="0"/>
                <a:cs typeface="Open Sans Light" panose="020B0306030504020204" pitchFamily="34" charset="0"/>
              </a:rPr>
              <a:t> two </a:t>
            </a:r>
          </a:p>
          <a:p>
            <a:pPr algn="ctr">
              <a:lnSpc>
                <a:spcPts val="1600"/>
              </a:lnSpc>
            </a:pPr>
            <a:r>
              <a:rPr lang="en-US" sz="900" dirty="0">
                <a:solidFill>
                  <a:schemeClr val="tx1">
                    <a:lumMod val="75000"/>
                    <a:lumOff val="25000"/>
                  </a:schemeClr>
                </a:solidFill>
                <a:latin typeface="Raleway" panose="020B0003030101060003" pitchFamily="34" charset="0"/>
                <a:ea typeface="Open Sans Light" panose="020B0306030504020204" pitchFamily="34" charset="0"/>
                <a:cs typeface="Open Sans Light" panose="020B0306030504020204" pitchFamily="34" charset="0"/>
              </a:rPr>
              <a:t>seasons. Fifth you'll, man wherein seas our creeping. Very. Make from for seas place and won't appear him, were they're  years unto doesn't creeping night lights divided void they're.</a:t>
            </a:r>
          </a:p>
        </p:txBody>
      </p:sp>
    </p:spTree>
    <p:extLst>
      <p:ext uri="{BB962C8B-B14F-4D97-AF65-F5344CB8AC3E}">
        <p14:creationId xmlns:p14="http://schemas.microsoft.com/office/powerpoint/2010/main" val="13815665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B9E5682-85E4-4D2B-9F3F-E13DDEA3CC2C}"/>
              </a:ext>
            </a:extLst>
          </p:cNvPr>
          <p:cNvPicPr>
            <a:picLocks noGrp="1" noChangeAspect="1"/>
          </p:cNvPicPr>
          <p:nvPr>
            <p:ph type="pic" sz="quarter" idx="10"/>
          </p:nvPr>
        </p:nvPicPr>
        <p:blipFill>
          <a:blip r:embed="rId2"/>
          <a:srcRect t="22811" b="22811"/>
          <a:stretch>
            <a:fillRect/>
          </a:stretch>
        </p:blipFill>
        <p:spPr/>
      </p:pic>
      <p:sp>
        <p:nvSpPr>
          <p:cNvPr id="14" name="Rectangle 13">
            <a:extLst>
              <a:ext uri="{FF2B5EF4-FFF2-40B4-BE49-F238E27FC236}">
                <a16:creationId xmlns:a16="http://schemas.microsoft.com/office/drawing/2014/main" id="{2D7F2F91-0895-4C7C-9498-77E4810C76C7}"/>
              </a:ext>
            </a:extLst>
          </p:cNvPr>
          <p:cNvSpPr/>
          <p:nvPr/>
        </p:nvSpPr>
        <p:spPr>
          <a:xfrm>
            <a:off x="6096000" y="2240280"/>
            <a:ext cx="5739384" cy="20848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54DD2828-DB33-4455-9649-556DD22E9FD3}"/>
              </a:ext>
            </a:extLst>
          </p:cNvPr>
          <p:cNvSpPr txBox="1"/>
          <p:nvPr/>
        </p:nvSpPr>
        <p:spPr>
          <a:xfrm>
            <a:off x="6389748" y="2713689"/>
            <a:ext cx="3915540" cy="1176476"/>
          </a:xfrm>
          <a:prstGeom prst="rect">
            <a:avLst/>
          </a:prstGeom>
          <a:noFill/>
        </p:spPr>
        <p:txBody>
          <a:bodyPr wrap="square" rtlCol="0">
            <a:spAutoFit/>
          </a:bodyPr>
          <a:lstStyle/>
          <a:p>
            <a:pPr>
              <a:lnSpc>
                <a:spcPts val="4200"/>
              </a:lnSpc>
            </a:pPr>
            <a:r>
              <a:rPr lang="en-US" sz="4700" dirty="0">
                <a:solidFill>
                  <a:srgbClr val="FFFFFF"/>
                </a:solidFill>
                <a:latin typeface="Montserrat Black" panose="00000A00000000000000" pitchFamily="50" charset="0"/>
              </a:rPr>
              <a:t>BUSINESS</a:t>
            </a:r>
          </a:p>
          <a:p>
            <a:pPr>
              <a:lnSpc>
                <a:spcPts val="4200"/>
              </a:lnSpc>
            </a:pPr>
            <a:r>
              <a:rPr lang="en-US" sz="4700" dirty="0">
                <a:solidFill>
                  <a:srgbClr val="FFFFFF"/>
                </a:solidFill>
                <a:latin typeface="Montserrat Black" panose="00000A00000000000000" pitchFamily="50" charset="0"/>
              </a:rPr>
              <a:t>PLAN</a:t>
            </a:r>
          </a:p>
        </p:txBody>
      </p:sp>
      <p:sp>
        <p:nvSpPr>
          <p:cNvPr id="16" name="TextBox 15">
            <a:extLst>
              <a:ext uri="{FF2B5EF4-FFF2-40B4-BE49-F238E27FC236}">
                <a16:creationId xmlns:a16="http://schemas.microsoft.com/office/drawing/2014/main" id="{EFFB0339-71FC-453B-8DC1-C599EC5812B5}"/>
              </a:ext>
            </a:extLst>
          </p:cNvPr>
          <p:cNvSpPr txBox="1"/>
          <p:nvPr/>
        </p:nvSpPr>
        <p:spPr>
          <a:xfrm>
            <a:off x="6436047" y="2413954"/>
            <a:ext cx="2397058" cy="323165"/>
          </a:xfrm>
          <a:prstGeom prst="rect">
            <a:avLst/>
          </a:prstGeom>
          <a:noFill/>
        </p:spPr>
        <p:txBody>
          <a:bodyPr wrap="square" rtlCol="0">
            <a:spAutoFit/>
          </a:bodyPr>
          <a:lstStyle/>
          <a:p>
            <a:r>
              <a:rPr lang="en-US" sz="1500" dirty="0">
                <a:solidFill>
                  <a:srgbClr val="FFFFFF"/>
                </a:solidFill>
                <a:latin typeface="Montserrat Light" panose="00000400000000000000" pitchFamily="50" charset="0"/>
              </a:rPr>
              <a:t>Let’s Discuss Our</a:t>
            </a:r>
          </a:p>
        </p:txBody>
      </p:sp>
      <p:sp>
        <p:nvSpPr>
          <p:cNvPr id="17" name="TextBox 16">
            <a:extLst>
              <a:ext uri="{FF2B5EF4-FFF2-40B4-BE49-F238E27FC236}">
                <a16:creationId xmlns:a16="http://schemas.microsoft.com/office/drawing/2014/main" id="{D4581C38-B0F6-48B4-81F8-FC535BD720A2}"/>
              </a:ext>
            </a:extLst>
          </p:cNvPr>
          <p:cNvSpPr txBox="1"/>
          <p:nvPr/>
        </p:nvSpPr>
        <p:spPr>
          <a:xfrm>
            <a:off x="6630635" y="1239424"/>
            <a:ext cx="3070894" cy="553998"/>
          </a:xfrm>
          <a:prstGeom prst="rect">
            <a:avLst/>
          </a:prstGeom>
          <a:noFill/>
        </p:spPr>
        <p:txBody>
          <a:bodyPr wrap="square" numCol="1" spcCol="0" rtlCol="0" anchor="ctr">
            <a:spAutoFit/>
          </a:bodyPr>
          <a:lstStyle/>
          <a:p>
            <a:pPr>
              <a:lnSpc>
                <a:spcPts val="1800"/>
              </a:lnSpc>
            </a:pPr>
            <a:r>
              <a:rPr lang="en-US" sz="1000" dirty="0">
                <a:solidFill>
                  <a:schemeClr val="tx2"/>
                </a:solidFill>
                <a:latin typeface="Montserrat" charset="0"/>
                <a:ea typeface="Montserrat" charset="0"/>
                <a:cs typeface="Montserrat" charset="0"/>
              </a:rPr>
              <a:t>Goes here with your own detailed summery loran opium dolor sit amen example.</a:t>
            </a:r>
          </a:p>
        </p:txBody>
      </p:sp>
      <p:sp>
        <p:nvSpPr>
          <p:cNvPr id="18" name="Oval 17">
            <a:extLst>
              <a:ext uri="{FF2B5EF4-FFF2-40B4-BE49-F238E27FC236}">
                <a16:creationId xmlns:a16="http://schemas.microsoft.com/office/drawing/2014/main" id="{339A4316-D693-4D9C-8BC2-43DEE3C5AF67}"/>
              </a:ext>
            </a:extLst>
          </p:cNvPr>
          <p:cNvSpPr/>
          <p:nvPr/>
        </p:nvSpPr>
        <p:spPr>
          <a:xfrm>
            <a:off x="6550228" y="3981770"/>
            <a:ext cx="841172" cy="841172"/>
          </a:xfrm>
          <a:prstGeom prst="ellipse">
            <a:avLst/>
          </a:prstGeom>
          <a:solidFill>
            <a:schemeClr val="tx1">
              <a:lumMod val="85000"/>
              <a:lumOff val="1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DE324EE-9666-423D-9B93-33A716242946}"/>
              </a:ext>
            </a:extLst>
          </p:cNvPr>
          <p:cNvSpPr/>
          <p:nvPr/>
        </p:nvSpPr>
        <p:spPr>
          <a:xfrm>
            <a:off x="6096000" y="1212581"/>
            <a:ext cx="535724" cy="584775"/>
          </a:xfrm>
          <a:prstGeom prst="rect">
            <a:avLst/>
          </a:prstGeom>
        </p:spPr>
        <p:txBody>
          <a:bodyPr wrap="none" anchor="ctr">
            <a:spAutoFit/>
          </a:bodyPr>
          <a:lstStyle/>
          <a:p>
            <a:pPr algn="ctr"/>
            <a:r>
              <a:rPr lang="en-US" sz="3200" dirty="0">
                <a:solidFill>
                  <a:schemeClr val="accent3"/>
                </a:solidFill>
                <a:latin typeface="FontAwesome" charset="0"/>
                <a:ea typeface="FontAwesome" charset="0"/>
                <a:cs typeface="FontAwesome" charset="0"/>
              </a:rPr>
              <a:t></a:t>
            </a:r>
            <a:endParaRPr lang="en-US" sz="3000" dirty="0">
              <a:solidFill>
                <a:schemeClr val="accent3"/>
              </a:solidFill>
              <a:latin typeface="FontAwesome" charset="0"/>
              <a:ea typeface="FontAwesome" charset="0"/>
              <a:cs typeface="FontAwesome" charset="0"/>
            </a:endParaRPr>
          </a:p>
        </p:txBody>
      </p:sp>
      <p:sp>
        <p:nvSpPr>
          <p:cNvPr id="20" name="Rectangle 19">
            <a:extLst>
              <a:ext uri="{FF2B5EF4-FFF2-40B4-BE49-F238E27FC236}">
                <a16:creationId xmlns:a16="http://schemas.microsoft.com/office/drawing/2014/main" id="{DB88F6C1-BBBB-43E9-901A-989A6E4C928D}"/>
              </a:ext>
            </a:extLst>
          </p:cNvPr>
          <p:cNvSpPr/>
          <p:nvPr/>
        </p:nvSpPr>
        <p:spPr>
          <a:xfrm>
            <a:off x="6678176" y="4117805"/>
            <a:ext cx="569388" cy="553998"/>
          </a:xfrm>
          <a:prstGeom prst="rect">
            <a:avLst/>
          </a:prstGeom>
        </p:spPr>
        <p:txBody>
          <a:bodyPr wrap="none" anchor="ctr">
            <a:spAutoFit/>
          </a:bodyPr>
          <a:lstStyle/>
          <a:p>
            <a:pPr algn="ctr"/>
            <a:r>
              <a:rPr lang="en-US" sz="3000" dirty="0">
                <a:solidFill>
                  <a:schemeClr val="bg1">
                    <a:lumMod val="85000"/>
                  </a:schemeClr>
                </a:solidFill>
                <a:latin typeface="FontAwesome" charset="0"/>
              </a:rPr>
              <a:t></a:t>
            </a:r>
            <a:endParaRPr lang="en-US" sz="3000" dirty="0">
              <a:solidFill>
                <a:schemeClr val="bg1">
                  <a:lumMod val="85000"/>
                </a:schemeClr>
              </a:solidFill>
            </a:endParaRPr>
          </a:p>
        </p:txBody>
      </p:sp>
      <p:sp>
        <p:nvSpPr>
          <p:cNvPr id="21" name="Oval 20">
            <a:extLst>
              <a:ext uri="{FF2B5EF4-FFF2-40B4-BE49-F238E27FC236}">
                <a16:creationId xmlns:a16="http://schemas.microsoft.com/office/drawing/2014/main" id="{D25EC4B2-E380-44EE-8846-55DBBDE9552B}"/>
              </a:ext>
            </a:extLst>
          </p:cNvPr>
          <p:cNvSpPr/>
          <p:nvPr/>
        </p:nvSpPr>
        <p:spPr>
          <a:xfrm>
            <a:off x="8126615" y="3981770"/>
            <a:ext cx="841172" cy="841172"/>
          </a:xfrm>
          <a:prstGeom prst="ellipse">
            <a:avLst/>
          </a:prstGeom>
          <a:solidFill>
            <a:schemeClr val="tx1">
              <a:lumMod val="85000"/>
              <a:lumOff val="1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2E7B2620-CA60-4352-B319-5ABFAE55413B}"/>
              </a:ext>
            </a:extLst>
          </p:cNvPr>
          <p:cNvSpPr/>
          <p:nvPr/>
        </p:nvSpPr>
        <p:spPr>
          <a:xfrm>
            <a:off x="9722053" y="3981770"/>
            <a:ext cx="841172" cy="841172"/>
          </a:xfrm>
          <a:prstGeom prst="ellipse">
            <a:avLst/>
          </a:prstGeom>
          <a:solidFill>
            <a:schemeClr val="tx1">
              <a:lumMod val="85000"/>
              <a:lumOff val="1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D42B2FB-C43C-493E-B54D-1B26A6E7F2A7}"/>
              </a:ext>
            </a:extLst>
          </p:cNvPr>
          <p:cNvSpPr/>
          <p:nvPr/>
        </p:nvSpPr>
        <p:spPr>
          <a:xfrm>
            <a:off x="8225246" y="4094722"/>
            <a:ext cx="607859" cy="600164"/>
          </a:xfrm>
          <a:prstGeom prst="rect">
            <a:avLst/>
          </a:prstGeom>
        </p:spPr>
        <p:txBody>
          <a:bodyPr wrap="none" anchor="ctr">
            <a:spAutoFit/>
          </a:bodyPr>
          <a:lstStyle/>
          <a:p>
            <a:pPr algn="ctr"/>
            <a:r>
              <a:rPr lang="en-US" sz="3200" dirty="0">
                <a:solidFill>
                  <a:schemeClr val="bg1">
                    <a:lumMod val="85000"/>
                  </a:schemeClr>
                </a:solidFill>
                <a:latin typeface="FontAwesome" charset="0"/>
              </a:rPr>
              <a:t></a:t>
            </a:r>
            <a:endParaRPr lang="en-US" sz="3200" dirty="0">
              <a:solidFill>
                <a:schemeClr val="bg1">
                  <a:lumMod val="85000"/>
                </a:schemeClr>
              </a:solidFill>
            </a:endParaRPr>
          </a:p>
        </p:txBody>
      </p:sp>
      <p:sp>
        <p:nvSpPr>
          <p:cNvPr id="24" name="Rectangle 23">
            <a:extLst>
              <a:ext uri="{FF2B5EF4-FFF2-40B4-BE49-F238E27FC236}">
                <a16:creationId xmlns:a16="http://schemas.microsoft.com/office/drawing/2014/main" id="{8964F688-DF1B-4AE4-B731-186A03A292EC}"/>
              </a:ext>
            </a:extLst>
          </p:cNvPr>
          <p:cNvSpPr/>
          <p:nvPr/>
        </p:nvSpPr>
        <p:spPr>
          <a:xfrm>
            <a:off x="9810786" y="4117805"/>
            <a:ext cx="623890" cy="553998"/>
          </a:xfrm>
          <a:prstGeom prst="rect">
            <a:avLst/>
          </a:prstGeom>
        </p:spPr>
        <p:txBody>
          <a:bodyPr wrap="none" anchor="ctr">
            <a:spAutoFit/>
          </a:bodyPr>
          <a:lstStyle/>
          <a:p>
            <a:pPr algn="ctr"/>
            <a:r>
              <a:rPr lang="en-US" sz="3000" dirty="0">
                <a:solidFill>
                  <a:schemeClr val="bg1">
                    <a:lumMod val="85000"/>
                  </a:schemeClr>
                </a:solidFill>
                <a:latin typeface="FontAwesome" charset="0"/>
              </a:rPr>
              <a:t></a:t>
            </a:r>
            <a:endParaRPr lang="en-US" sz="3000" dirty="0">
              <a:solidFill>
                <a:schemeClr val="bg1">
                  <a:lumMod val="85000"/>
                </a:schemeClr>
              </a:solidFill>
            </a:endParaRPr>
          </a:p>
        </p:txBody>
      </p:sp>
      <p:grpSp>
        <p:nvGrpSpPr>
          <p:cNvPr id="25" name="Group 24">
            <a:extLst>
              <a:ext uri="{FF2B5EF4-FFF2-40B4-BE49-F238E27FC236}">
                <a16:creationId xmlns:a16="http://schemas.microsoft.com/office/drawing/2014/main" id="{8DA3C45B-BD0D-49E7-A9E3-AD2B249951BE}"/>
              </a:ext>
            </a:extLst>
          </p:cNvPr>
          <p:cNvGrpSpPr/>
          <p:nvPr/>
        </p:nvGrpSpPr>
        <p:grpSpPr>
          <a:xfrm>
            <a:off x="6267640" y="4958977"/>
            <a:ext cx="1390460" cy="991544"/>
            <a:chOff x="6267640" y="4958977"/>
            <a:chExt cx="1390460" cy="991544"/>
          </a:xfrm>
        </p:grpSpPr>
        <p:sp>
          <p:nvSpPr>
            <p:cNvPr id="26" name="TextBox 25">
              <a:extLst>
                <a:ext uri="{FF2B5EF4-FFF2-40B4-BE49-F238E27FC236}">
                  <a16:creationId xmlns:a16="http://schemas.microsoft.com/office/drawing/2014/main" id="{3029858C-A874-40B5-9D1A-9E68AB88897F}"/>
                </a:ext>
              </a:extLst>
            </p:cNvPr>
            <p:cNvSpPr txBox="1"/>
            <p:nvPr/>
          </p:nvSpPr>
          <p:spPr>
            <a:xfrm>
              <a:off x="6267640" y="5471992"/>
              <a:ext cx="1390460" cy="478529"/>
            </a:xfrm>
            <a:prstGeom prst="rect">
              <a:avLst/>
            </a:prstGeom>
            <a:noFill/>
          </p:spPr>
          <p:txBody>
            <a:bodyPr wrap="square" numCol="1" spcCol="457200" rtlCol="0">
              <a:spAutoFit/>
            </a:bodyPr>
            <a:lstStyle/>
            <a:p>
              <a:pPr algn="ctr">
                <a:lnSpc>
                  <a:spcPts val="1600"/>
                </a:lnSpc>
              </a:pPr>
              <a:r>
                <a:rPr lang="en-US" sz="900" dirty="0">
                  <a:latin typeface="Montserrat Light" panose="00000400000000000000" pitchFamily="50" charset="0"/>
                  <a:ea typeface="Montserrat" charset="0"/>
                  <a:cs typeface="Montserrat" charset="0"/>
                </a:rPr>
                <a:t>Creepiest god air fish land air saying.</a:t>
              </a:r>
            </a:p>
          </p:txBody>
        </p:sp>
        <p:sp>
          <p:nvSpPr>
            <p:cNvPr id="27" name="TextBox 26">
              <a:extLst>
                <a:ext uri="{FF2B5EF4-FFF2-40B4-BE49-F238E27FC236}">
                  <a16:creationId xmlns:a16="http://schemas.microsoft.com/office/drawing/2014/main" id="{319C65AC-A041-4202-B0B6-147F278C9F65}"/>
                </a:ext>
              </a:extLst>
            </p:cNvPr>
            <p:cNvSpPr txBox="1"/>
            <p:nvPr/>
          </p:nvSpPr>
          <p:spPr>
            <a:xfrm>
              <a:off x="6550228" y="4958977"/>
              <a:ext cx="941318" cy="477054"/>
            </a:xfrm>
            <a:prstGeom prst="rect">
              <a:avLst/>
            </a:prstGeom>
            <a:noFill/>
          </p:spPr>
          <p:txBody>
            <a:bodyPr wrap="square" rtlCol="0">
              <a:spAutoFit/>
            </a:bodyPr>
            <a:lstStyle/>
            <a:p>
              <a:r>
                <a:rPr lang="en-US" sz="2500" dirty="0">
                  <a:solidFill>
                    <a:schemeClr val="tx1">
                      <a:lumMod val="95000"/>
                      <a:lumOff val="5000"/>
                    </a:schemeClr>
                  </a:solidFill>
                  <a:latin typeface="Montserrat Light" panose="00000400000000000000" pitchFamily="50" charset="0"/>
                  <a:ea typeface="Montserrat" charset="0"/>
                  <a:cs typeface="Montserrat" charset="0"/>
                </a:rPr>
                <a:t>83%</a:t>
              </a:r>
            </a:p>
          </p:txBody>
        </p:sp>
      </p:grpSp>
      <p:grpSp>
        <p:nvGrpSpPr>
          <p:cNvPr id="28" name="Group 27">
            <a:extLst>
              <a:ext uri="{FF2B5EF4-FFF2-40B4-BE49-F238E27FC236}">
                <a16:creationId xmlns:a16="http://schemas.microsoft.com/office/drawing/2014/main" id="{73BA3211-CE5B-4983-B75F-86BD5B24D159}"/>
              </a:ext>
            </a:extLst>
          </p:cNvPr>
          <p:cNvGrpSpPr/>
          <p:nvPr/>
        </p:nvGrpSpPr>
        <p:grpSpPr>
          <a:xfrm>
            <a:off x="7833945" y="4958977"/>
            <a:ext cx="1390460" cy="991544"/>
            <a:chOff x="6267640" y="4958977"/>
            <a:chExt cx="1390460" cy="991544"/>
          </a:xfrm>
        </p:grpSpPr>
        <p:sp>
          <p:nvSpPr>
            <p:cNvPr id="29" name="TextBox 28">
              <a:extLst>
                <a:ext uri="{FF2B5EF4-FFF2-40B4-BE49-F238E27FC236}">
                  <a16:creationId xmlns:a16="http://schemas.microsoft.com/office/drawing/2014/main" id="{5869F549-77A0-45E8-A64B-50AA380F3140}"/>
                </a:ext>
              </a:extLst>
            </p:cNvPr>
            <p:cNvSpPr txBox="1"/>
            <p:nvPr/>
          </p:nvSpPr>
          <p:spPr>
            <a:xfrm>
              <a:off x="6267640" y="5471992"/>
              <a:ext cx="1390460" cy="478529"/>
            </a:xfrm>
            <a:prstGeom prst="rect">
              <a:avLst/>
            </a:prstGeom>
            <a:noFill/>
          </p:spPr>
          <p:txBody>
            <a:bodyPr wrap="square" numCol="1" spcCol="457200" rtlCol="0">
              <a:spAutoFit/>
            </a:bodyPr>
            <a:lstStyle/>
            <a:p>
              <a:pPr algn="ctr">
                <a:lnSpc>
                  <a:spcPts val="1600"/>
                </a:lnSpc>
              </a:pPr>
              <a:r>
                <a:rPr lang="en-US" sz="900" dirty="0">
                  <a:latin typeface="Montserrat Light" panose="00000400000000000000" pitchFamily="50" charset="0"/>
                  <a:ea typeface="Montserrat" charset="0"/>
                  <a:cs typeface="Montserrat" charset="0"/>
                </a:rPr>
                <a:t>Creepiest god air fish land air saying.</a:t>
              </a:r>
            </a:p>
          </p:txBody>
        </p:sp>
        <p:sp>
          <p:nvSpPr>
            <p:cNvPr id="30" name="TextBox 29">
              <a:extLst>
                <a:ext uri="{FF2B5EF4-FFF2-40B4-BE49-F238E27FC236}">
                  <a16:creationId xmlns:a16="http://schemas.microsoft.com/office/drawing/2014/main" id="{B5D75280-5511-467E-BB77-4322A2AAE756}"/>
                </a:ext>
              </a:extLst>
            </p:cNvPr>
            <p:cNvSpPr txBox="1"/>
            <p:nvPr/>
          </p:nvSpPr>
          <p:spPr>
            <a:xfrm>
              <a:off x="6550228" y="4958977"/>
              <a:ext cx="941318" cy="477054"/>
            </a:xfrm>
            <a:prstGeom prst="rect">
              <a:avLst/>
            </a:prstGeom>
            <a:noFill/>
          </p:spPr>
          <p:txBody>
            <a:bodyPr wrap="square" rtlCol="0">
              <a:spAutoFit/>
            </a:bodyPr>
            <a:lstStyle/>
            <a:p>
              <a:r>
                <a:rPr lang="en-US" sz="2500" dirty="0">
                  <a:solidFill>
                    <a:schemeClr val="tx1">
                      <a:lumMod val="95000"/>
                      <a:lumOff val="5000"/>
                    </a:schemeClr>
                  </a:solidFill>
                  <a:latin typeface="Montserrat Light" panose="00000400000000000000" pitchFamily="50" charset="0"/>
                  <a:ea typeface="Montserrat" charset="0"/>
                  <a:cs typeface="Montserrat" charset="0"/>
                </a:rPr>
                <a:t>83%</a:t>
              </a:r>
            </a:p>
          </p:txBody>
        </p:sp>
      </p:grpSp>
      <p:grpSp>
        <p:nvGrpSpPr>
          <p:cNvPr id="31" name="Group 30">
            <a:extLst>
              <a:ext uri="{FF2B5EF4-FFF2-40B4-BE49-F238E27FC236}">
                <a16:creationId xmlns:a16="http://schemas.microsoft.com/office/drawing/2014/main" id="{35FB2C8E-B6D8-49DD-9416-B1FA2F07FB1E}"/>
              </a:ext>
            </a:extLst>
          </p:cNvPr>
          <p:cNvGrpSpPr/>
          <p:nvPr/>
        </p:nvGrpSpPr>
        <p:grpSpPr>
          <a:xfrm>
            <a:off x="9447409" y="4958977"/>
            <a:ext cx="1390460" cy="991544"/>
            <a:chOff x="6267640" y="4958977"/>
            <a:chExt cx="1390460" cy="991544"/>
          </a:xfrm>
        </p:grpSpPr>
        <p:sp>
          <p:nvSpPr>
            <p:cNvPr id="32" name="TextBox 31">
              <a:extLst>
                <a:ext uri="{FF2B5EF4-FFF2-40B4-BE49-F238E27FC236}">
                  <a16:creationId xmlns:a16="http://schemas.microsoft.com/office/drawing/2014/main" id="{A667196C-2103-428F-933B-DD2E8CB16B4E}"/>
                </a:ext>
              </a:extLst>
            </p:cNvPr>
            <p:cNvSpPr txBox="1"/>
            <p:nvPr/>
          </p:nvSpPr>
          <p:spPr>
            <a:xfrm>
              <a:off x="6267640" y="5471992"/>
              <a:ext cx="1390460" cy="478529"/>
            </a:xfrm>
            <a:prstGeom prst="rect">
              <a:avLst/>
            </a:prstGeom>
            <a:noFill/>
          </p:spPr>
          <p:txBody>
            <a:bodyPr wrap="square" numCol="1" spcCol="457200" rtlCol="0">
              <a:spAutoFit/>
            </a:bodyPr>
            <a:lstStyle/>
            <a:p>
              <a:pPr algn="ctr">
                <a:lnSpc>
                  <a:spcPts val="1600"/>
                </a:lnSpc>
              </a:pPr>
              <a:r>
                <a:rPr lang="en-US" sz="900" dirty="0">
                  <a:latin typeface="Montserrat Light" panose="00000400000000000000" pitchFamily="50" charset="0"/>
                  <a:ea typeface="Montserrat" charset="0"/>
                  <a:cs typeface="Montserrat" charset="0"/>
                </a:rPr>
                <a:t>Creepiest god air fish land air saying.</a:t>
              </a:r>
            </a:p>
          </p:txBody>
        </p:sp>
        <p:sp>
          <p:nvSpPr>
            <p:cNvPr id="33" name="TextBox 32">
              <a:extLst>
                <a:ext uri="{FF2B5EF4-FFF2-40B4-BE49-F238E27FC236}">
                  <a16:creationId xmlns:a16="http://schemas.microsoft.com/office/drawing/2014/main" id="{4EB2BE2E-8697-4E34-9CA1-30D81BED81AC}"/>
                </a:ext>
              </a:extLst>
            </p:cNvPr>
            <p:cNvSpPr txBox="1"/>
            <p:nvPr/>
          </p:nvSpPr>
          <p:spPr>
            <a:xfrm>
              <a:off x="6550228" y="4958977"/>
              <a:ext cx="941318" cy="477054"/>
            </a:xfrm>
            <a:prstGeom prst="rect">
              <a:avLst/>
            </a:prstGeom>
            <a:noFill/>
          </p:spPr>
          <p:txBody>
            <a:bodyPr wrap="square" rtlCol="0">
              <a:spAutoFit/>
            </a:bodyPr>
            <a:lstStyle/>
            <a:p>
              <a:r>
                <a:rPr lang="en-US" sz="2500" dirty="0">
                  <a:solidFill>
                    <a:schemeClr val="tx1">
                      <a:lumMod val="95000"/>
                      <a:lumOff val="5000"/>
                    </a:schemeClr>
                  </a:solidFill>
                  <a:latin typeface="Montserrat Light" panose="00000400000000000000" pitchFamily="50" charset="0"/>
                  <a:ea typeface="Montserrat" charset="0"/>
                  <a:cs typeface="Montserrat" charset="0"/>
                </a:rPr>
                <a:t>83%</a:t>
              </a:r>
            </a:p>
          </p:txBody>
        </p:sp>
      </p:grpSp>
      <p:sp>
        <p:nvSpPr>
          <p:cNvPr id="34" name="TextBox 33">
            <a:extLst>
              <a:ext uri="{FF2B5EF4-FFF2-40B4-BE49-F238E27FC236}">
                <a16:creationId xmlns:a16="http://schemas.microsoft.com/office/drawing/2014/main" id="{5937252E-D9D1-45E6-B28E-4183233F1C46}"/>
              </a:ext>
            </a:extLst>
          </p:cNvPr>
          <p:cNvSpPr txBox="1"/>
          <p:nvPr/>
        </p:nvSpPr>
        <p:spPr>
          <a:xfrm>
            <a:off x="619316" y="4966786"/>
            <a:ext cx="5195697" cy="985270"/>
          </a:xfrm>
          <a:prstGeom prst="rect">
            <a:avLst/>
          </a:prstGeom>
          <a:noFill/>
        </p:spPr>
        <p:txBody>
          <a:bodyPr wrap="square" numCol="1" spcCol="0" rtlCol="0" anchor="ctr">
            <a:spAutoFit/>
          </a:bodyPr>
          <a:lstStyle/>
          <a:p>
            <a:pPr>
              <a:lnSpc>
                <a:spcPts val="1800"/>
              </a:lnSpc>
            </a:pPr>
            <a:r>
              <a:rPr lang="en-US" sz="900" dirty="0">
                <a:solidFill>
                  <a:schemeClr val="tx2"/>
                </a:solidFill>
                <a:latin typeface="Open Sans" panose="020B0606030504020204" pitchFamily="34" charset="0"/>
                <a:ea typeface="Open Sans" panose="020B0606030504020204" pitchFamily="34" charset="0"/>
                <a:cs typeface="Open Sans" panose="020B0606030504020204" pitchFamily="34" charset="0"/>
              </a:rPr>
              <a:t>Example text goes here with your own detailed summery. Loren opium dolor sit</a:t>
            </a:r>
          </a:p>
          <a:p>
            <a:pPr>
              <a:lnSpc>
                <a:spcPts val="1800"/>
              </a:lnSpc>
            </a:pPr>
            <a:r>
              <a:rPr lang="en-US" sz="900" dirty="0">
                <a:solidFill>
                  <a:schemeClr val="tx2"/>
                </a:solidFill>
                <a:latin typeface="Open Sans" panose="020B0606030504020204" pitchFamily="34" charset="0"/>
                <a:ea typeface="Open Sans" panose="020B0606030504020204" pitchFamily="34" charset="0"/>
                <a:cs typeface="Open Sans" panose="020B0606030504020204" pitchFamily="34" charset="0"/>
              </a:rPr>
              <a:t>amen example text line. Example text goes here with your own detailed summery. Loren opium dolor sit amen example text line. Example text goes here with your own detailed summery. Loren opium dolor sit amen example.</a:t>
            </a:r>
          </a:p>
        </p:txBody>
      </p:sp>
    </p:spTree>
    <p:extLst>
      <p:ext uri="{BB962C8B-B14F-4D97-AF65-F5344CB8AC3E}">
        <p14:creationId xmlns:p14="http://schemas.microsoft.com/office/powerpoint/2010/main" val="1054884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92">
            <a:extLst>
              <a:ext uri="{FF2B5EF4-FFF2-40B4-BE49-F238E27FC236}">
                <a16:creationId xmlns:a16="http://schemas.microsoft.com/office/drawing/2014/main" id="{722862D2-3E83-4754-928C-3B3C763BC7D4}"/>
              </a:ext>
            </a:extLst>
          </p:cNvPr>
          <p:cNvSpPr/>
          <p:nvPr/>
        </p:nvSpPr>
        <p:spPr>
          <a:xfrm>
            <a:off x="0" y="1581150"/>
            <a:ext cx="5334000" cy="52768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A9EC125B-4B57-4502-826A-B7B51E19E038}"/>
              </a:ext>
            </a:extLst>
          </p:cNvPr>
          <p:cNvGrpSpPr/>
          <p:nvPr/>
        </p:nvGrpSpPr>
        <p:grpSpPr>
          <a:xfrm>
            <a:off x="601551" y="2357602"/>
            <a:ext cx="4426659" cy="3824048"/>
            <a:chOff x="6197601" y="1644980"/>
            <a:chExt cx="4426659" cy="3824048"/>
          </a:xfrm>
        </p:grpSpPr>
        <p:sp>
          <p:nvSpPr>
            <p:cNvPr id="13" name="TextBox 12">
              <a:extLst>
                <a:ext uri="{FF2B5EF4-FFF2-40B4-BE49-F238E27FC236}">
                  <a16:creationId xmlns:a16="http://schemas.microsoft.com/office/drawing/2014/main" id="{3173900E-0197-4DB4-9326-12F766EEA31F}"/>
                </a:ext>
              </a:extLst>
            </p:cNvPr>
            <p:cNvSpPr txBox="1"/>
            <p:nvPr/>
          </p:nvSpPr>
          <p:spPr>
            <a:xfrm>
              <a:off x="6197601" y="1765654"/>
              <a:ext cx="1322071" cy="246221"/>
            </a:xfrm>
            <a:prstGeom prst="rect">
              <a:avLst/>
            </a:prstGeom>
            <a:noFill/>
          </p:spPr>
          <p:txBody>
            <a:bodyPr wrap="square" rtlCol="0">
              <a:spAutoFit/>
            </a:bodyPr>
            <a:lstStyle/>
            <a:p>
              <a:r>
                <a:rPr lang="en-US" sz="1000" spc="300" dirty="0">
                  <a:solidFill>
                    <a:schemeClr val="bg1"/>
                  </a:solidFill>
                  <a:latin typeface="Raleway Medium" panose="020B0603030101060003" pitchFamily="34" charset="0"/>
                  <a:ea typeface="Montserrat" charset="0"/>
                  <a:cs typeface="Montserrat" charset="0"/>
                </a:rPr>
                <a:t>Example</a:t>
              </a:r>
              <a:endParaRPr lang="en-US" sz="1000" spc="300" dirty="0">
                <a:solidFill>
                  <a:schemeClr val="bg1"/>
                </a:solidFill>
                <a:latin typeface="Raleway Medium" panose="020B0603030101060003" pitchFamily="34" charset="0"/>
                <a:ea typeface="Montserrat Light" charset="0"/>
                <a:cs typeface="Montserrat Light" charset="0"/>
              </a:endParaRPr>
            </a:p>
          </p:txBody>
        </p:sp>
        <p:sp>
          <p:nvSpPr>
            <p:cNvPr id="14" name="TextBox 13">
              <a:extLst>
                <a:ext uri="{FF2B5EF4-FFF2-40B4-BE49-F238E27FC236}">
                  <a16:creationId xmlns:a16="http://schemas.microsoft.com/office/drawing/2014/main" id="{1AFDEF4E-2469-4F30-B980-85A7CC1D728E}"/>
                </a:ext>
              </a:extLst>
            </p:cNvPr>
            <p:cNvSpPr txBox="1"/>
            <p:nvPr/>
          </p:nvSpPr>
          <p:spPr>
            <a:xfrm>
              <a:off x="7422736" y="1644980"/>
              <a:ext cx="3201524" cy="483017"/>
            </a:xfrm>
            <a:prstGeom prst="rect">
              <a:avLst/>
            </a:prstGeom>
            <a:noFill/>
          </p:spPr>
          <p:txBody>
            <a:bodyPr wrap="square" rtlCol="0">
              <a:spAutoFit/>
            </a:bodyPr>
            <a:lstStyle/>
            <a:p>
              <a:pPr algn="just">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our creeping.</a:t>
              </a:r>
            </a:p>
          </p:txBody>
        </p:sp>
        <p:sp>
          <p:nvSpPr>
            <p:cNvPr id="15" name="TextBox 14">
              <a:extLst>
                <a:ext uri="{FF2B5EF4-FFF2-40B4-BE49-F238E27FC236}">
                  <a16:creationId xmlns:a16="http://schemas.microsoft.com/office/drawing/2014/main" id="{DC5282CB-D5C4-4F7B-B138-472F8A38270A}"/>
                </a:ext>
              </a:extLst>
            </p:cNvPr>
            <p:cNvSpPr txBox="1"/>
            <p:nvPr/>
          </p:nvSpPr>
          <p:spPr>
            <a:xfrm>
              <a:off x="6197601" y="2879331"/>
              <a:ext cx="1322071" cy="246221"/>
            </a:xfrm>
            <a:prstGeom prst="rect">
              <a:avLst/>
            </a:prstGeom>
            <a:noFill/>
          </p:spPr>
          <p:txBody>
            <a:bodyPr wrap="square" rtlCol="0">
              <a:spAutoFit/>
            </a:bodyPr>
            <a:lstStyle/>
            <a:p>
              <a:r>
                <a:rPr lang="en-US" sz="1000" spc="300" dirty="0">
                  <a:solidFill>
                    <a:schemeClr val="bg1"/>
                  </a:solidFill>
                  <a:latin typeface="Raleway Medium" panose="020B0603030101060003" pitchFamily="34" charset="0"/>
                  <a:ea typeface="Montserrat" charset="0"/>
                  <a:cs typeface="Montserrat" charset="0"/>
                </a:rPr>
                <a:t>Example</a:t>
              </a:r>
              <a:endParaRPr lang="en-US" sz="1000" spc="300" dirty="0">
                <a:solidFill>
                  <a:schemeClr val="bg1"/>
                </a:solidFill>
                <a:latin typeface="Raleway Medium" panose="020B0603030101060003" pitchFamily="34" charset="0"/>
                <a:ea typeface="Montserrat Light" charset="0"/>
                <a:cs typeface="Montserrat Light" charset="0"/>
              </a:endParaRPr>
            </a:p>
          </p:txBody>
        </p:sp>
        <p:sp>
          <p:nvSpPr>
            <p:cNvPr id="16" name="TextBox 15">
              <a:extLst>
                <a:ext uri="{FF2B5EF4-FFF2-40B4-BE49-F238E27FC236}">
                  <a16:creationId xmlns:a16="http://schemas.microsoft.com/office/drawing/2014/main" id="{77667A24-C5A4-4AE0-A0C1-68A9C0EF3047}"/>
                </a:ext>
              </a:extLst>
            </p:cNvPr>
            <p:cNvSpPr txBox="1"/>
            <p:nvPr/>
          </p:nvSpPr>
          <p:spPr>
            <a:xfrm>
              <a:off x="7422736" y="2758657"/>
              <a:ext cx="3201524" cy="483017"/>
            </a:xfrm>
            <a:prstGeom prst="rect">
              <a:avLst/>
            </a:prstGeom>
            <a:noFill/>
          </p:spPr>
          <p:txBody>
            <a:bodyPr wrap="square" rtlCol="0">
              <a:spAutoFit/>
            </a:bodyPr>
            <a:lstStyle/>
            <a:p>
              <a:pPr algn="just">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our creeping.</a:t>
              </a:r>
            </a:p>
          </p:txBody>
        </p:sp>
        <p:sp>
          <p:nvSpPr>
            <p:cNvPr id="17" name="TextBox 16">
              <a:extLst>
                <a:ext uri="{FF2B5EF4-FFF2-40B4-BE49-F238E27FC236}">
                  <a16:creationId xmlns:a16="http://schemas.microsoft.com/office/drawing/2014/main" id="{DF8E4785-68E1-4E07-B2A0-7D445A5F3814}"/>
                </a:ext>
              </a:extLst>
            </p:cNvPr>
            <p:cNvSpPr txBox="1"/>
            <p:nvPr/>
          </p:nvSpPr>
          <p:spPr>
            <a:xfrm>
              <a:off x="6197601" y="3993008"/>
              <a:ext cx="1322071" cy="246221"/>
            </a:xfrm>
            <a:prstGeom prst="rect">
              <a:avLst/>
            </a:prstGeom>
            <a:noFill/>
          </p:spPr>
          <p:txBody>
            <a:bodyPr wrap="square" rtlCol="0">
              <a:spAutoFit/>
            </a:bodyPr>
            <a:lstStyle/>
            <a:p>
              <a:r>
                <a:rPr lang="en-US" sz="1000" spc="300" dirty="0">
                  <a:solidFill>
                    <a:schemeClr val="bg1"/>
                  </a:solidFill>
                  <a:latin typeface="Raleway Medium" panose="020B0603030101060003" pitchFamily="34" charset="0"/>
                  <a:ea typeface="Montserrat" charset="0"/>
                  <a:cs typeface="Montserrat" charset="0"/>
                </a:rPr>
                <a:t>Example</a:t>
              </a:r>
              <a:endParaRPr lang="en-US" sz="1000" spc="300" dirty="0">
                <a:solidFill>
                  <a:schemeClr val="bg1"/>
                </a:solidFill>
                <a:latin typeface="Raleway Medium" panose="020B0603030101060003" pitchFamily="34" charset="0"/>
                <a:ea typeface="Montserrat Light" charset="0"/>
                <a:cs typeface="Montserrat Light" charset="0"/>
              </a:endParaRPr>
            </a:p>
          </p:txBody>
        </p:sp>
        <p:sp>
          <p:nvSpPr>
            <p:cNvPr id="18" name="TextBox 17">
              <a:extLst>
                <a:ext uri="{FF2B5EF4-FFF2-40B4-BE49-F238E27FC236}">
                  <a16:creationId xmlns:a16="http://schemas.microsoft.com/office/drawing/2014/main" id="{092CCC71-582A-4B7F-BF1C-9E8E7CF8E36C}"/>
                </a:ext>
              </a:extLst>
            </p:cNvPr>
            <p:cNvSpPr txBox="1"/>
            <p:nvPr/>
          </p:nvSpPr>
          <p:spPr>
            <a:xfrm>
              <a:off x="7422736" y="3872334"/>
              <a:ext cx="3201524" cy="483017"/>
            </a:xfrm>
            <a:prstGeom prst="rect">
              <a:avLst/>
            </a:prstGeom>
            <a:noFill/>
          </p:spPr>
          <p:txBody>
            <a:bodyPr wrap="square" rtlCol="0">
              <a:spAutoFit/>
            </a:bodyPr>
            <a:lstStyle/>
            <a:p>
              <a:pPr algn="just">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our creeping.</a:t>
              </a:r>
            </a:p>
          </p:txBody>
        </p:sp>
        <p:sp>
          <p:nvSpPr>
            <p:cNvPr id="19" name="TextBox 18">
              <a:extLst>
                <a:ext uri="{FF2B5EF4-FFF2-40B4-BE49-F238E27FC236}">
                  <a16:creationId xmlns:a16="http://schemas.microsoft.com/office/drawing/2014/main" id="{B74E8F6F-4AE1-43D7-A8DD-782CA2851F75}"/>
                </a:ext>
              </a:extLst>
            </p:cNvPr>
            <p:cNvSpPr txBox="1"/>
            <p:nvPr/>
          </p:nvSpPr>
          <p:spPr>
            <a:xfrm>
              <a:off x="6197601" y="5106685"/>
              <a:ext cx="1322071" cy="246221"/>
            </a:xfrm>
            <a:prstGeom prst="rect">
              <a:avLst/>
            </a:prstGeom>
            <a:noFill/>
          </p:spPr>
          <p:txBody>
            <a:bodyPr wrap="square" rtlCol="0">
              <a:spAutoFit/>
            </a:bodyPr>
            <a:lstStyle/>
            <a:p>
              <a:r>
                <a:rPr lang="en-US" sz="1000" spc="300" dirty="0">
                  <a:solidFill>
                    <a:schemeClr val="bg1"/>
                  </a:solidFill>
                  <a:latin typeface="Raleway Medium" panose="020B0603030101060003" pitchFamily="34" charset="0"/>
                  <a:ea typeface="Montserrat" charset="0"/>
                  <a:cs typeface="Montserrat" charset="0"/>
                </a:rPr>
                <a:t>Example</a:t>
              </a:r>
              <a:endParaRPr lang="en-US" sz="1000" spc="300" dirty="0">
                <a:solidFill>
                  <a:schemeClr val="bg1"/>
                </a:solidFill>
                <a:latin typeface="Raleway Medium" panose="020B0603030101060003" pitchFamily="34" charset="0"/>
                <a:ea typeface="Montserrat Light" charset="0"/>
                <a:cs typeface="Montserrat Light" charset="0"/>
              </a:endParaRPr>
            </a:p>
          </p:txBody>
        </p:sp>
        <p:sp>
          <p:nvSpPr>
            <p:cNvPr id="20" name="TextBox 19">
              <a:extLst>
                <a:ext uri="{FF2B5EF4-FFF2-40B4-BE49-F238E27FC236}">
                  <a16:creationId xmlns:a16="http://schemas.microsoft.com/office/drawing/2014/main" id="{4D447E73-1189-4174-9B9C-A15E445E4DDD}"/>
                </a:ext>
              </a:extLst>
            </p:cNvPr>
            <p:cNvSpPr txBox="1"/>
            <p:nvPr/>
          </p:nvSpPr>
          <p:spPr>
            <a:xfrm>
              <a:off x="7422736" y="4986011"/>
              <a:ext cx="3201524" cy="483017"/>
            </a:xfrm>
            <a:prstGeom prst="rect">
              <a:avLst/>
            </a:prstGeom>
            <a:noFill/>
          </p:spPr>
          <p:txBody>
            <a:bodyPr wrap="square" rtlCol="0">
              <a:spAutoFit/>
            </a:bodyPr>
            <a:lstStyle/>
            <a:p>
              <a:pPr algn="just">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our creeping.</a:t>
              </a:r>
            </a:p>
          </p:txBody>
        </p:sp>
        <p:cxnSp>
          <p:nvCxnSpPr>
            <p:cNvPr id="21" name="Straight Connector 20">
              <a:extLst>
                <a:ext uri="{FF2B5EF4-FFF2-40B4-BE49-F238E27FC236}">
                  <a16:creationId xmlns:a16="http://schemas.microsoft.com/office/drawing/2014/main" id="{AEB6708D-001A-4698-BBA2-F8CD27541F27}"/>
                </a:ext>
              </a:extLst>
            </p:cNvPr>
            <p:cNvCxnSpPr>
              <a:cxnSpLocks/>
            </p:cNvCxnSpPr>
            <p:nvPr/>
          </p:nvCxnSpPr>
          <p:spPr>
            <a:xfrm>
              <a:off x="6299202" y="2443327"/>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00DC8FA-60B7-4975-87FA-799F01FE1D54}"/>
                </a:ext>
              </a:extLst>
            </p:cNvPr>
            <p:cNvCxnSpPr>
              <a:cxnSpLocks/>
            </p:cNvCxnSpPr>
            <p:nvPr/>
          </p:nvCxnSpPr>
          <p:spPr>
            <a:xfrm>
              <a:off x="6299202" y="3557004"/>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FE8BE8B-FEB2-4B0D-BB87-46C6B3AB53E5}"/>
                </a:ext>
              </a:extLst>
            </p:cNvPr>
            <p:cNvCxnSpPr>
              <a:cxnSpLocks/>
            </p:cNvCxnSpPr>
            <p:nvPr/>
          </p:nvCxnSpPr>
          <p:spPr>
            <a:xfrm>
              <a:off x="6299202" y="4670681"/>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grpSp>
      <p:sp>
        <p:nvSpPr>
          <p:cNvPr id="37" name="TextBox 36">
            <a:extLst>
              <a:ext uri="{FF2B5EF4-FFF2-40B4-BE49-F238E27FC236}">
                <a16:creationId xmlns:a16="http://schemas.microsoft.com/office/drawing/2014/main" id="{6CFC21DE-4363-4D6D-BB89-DDE49D9466E4}"/>
              </a:ext>
            </a:extLst>
          </p:cNvPr>
          <p:cNvSpPr txBox="1"/>
          <p:nvPr/>
        </p:nvSpPr>
        <p:spPr>
          <a:xfrm>
            <a:off x="2845777" y="601905"/>
            <a:ext cx="6500446" cy="566822"/>
          </a:xfrm>
          <a:prstGeom prst="rect">
            <a:avLst/>
          </a:prstGeom>
          <a:noFill/>
        </p:spPr>
        <p:txBody>
          <a:bodyPr wrap="square" rtlCol="0">
            <a:spAutoFit/>
          </a:bodyPr>
          <a:lstStyle/>
          <a:p>
            <a:pPr algn="ctr">
              <a:lnSpc>
                <a:spcPts val="3700"/>
              </a:lnSpc>
            </a:pPr>
            <a:r>
              <a:rPr lang="en-US" sz="3700" spc="200" dirty="0">
                <a:latin typeface="Bebas" pitchFamily="2" charset="0"/>
                <a:ea typeface="Open Sans" panose="020B0606030504020204" pitchFamily="34" charset="0"/>
                <a:cs typeface="Open Sans" panose="020B0606030504020204" pitchFamily="34" charset="0"/>
              </a:rPr>
              <a:t>Consulting </a:t>
            </a:r>
            <a:r>
              <a:rPr lang="en-US" sz="3700" spc="200" dirty="0">
                <a:solidFill>
                  <a:schemeClr val="bg1">
                    <a:lumMod val="75000"/>
                  </a:schemeClr>
                </a:solidFill>
                <a:latin typeface="Bebas" pitchFamily="2" charset="0"/>
                <a:ea typeface="Open Sans" panose="020B0606030504020204" pitchFamily="34" charset="0"/>
                <a:cs typeface="Open Sans" panose="020B0606030504020204" pitchFamily="34" charset="0"/>
              </a:rPr>
              <a:t>Marketing</a:t>
            </a:r>
          </a:p>
        </p:txBody>
      </p:sp>
      <p:pic>
        <p:nvPicPr>
          <p:cNvPr id="7" name="Picture Placeholder 6">
            <a:extLst>
              <a:ext uri="{FF2B5EF4-FFF2-40B4-BE49-F238E27FC236}">
                <a16:creationId xmlns:a16="http://schemas.microsoft.com/office/drawing/2014/main" id="{7DBCCB2E-9E21-44BA-BE7D-C97501DD5407}"/>
              </a:ext>
            </a:extLst>
          </p:cNvPr>
          <p:cNvPicPr>
            <a:picLocks noGrp="1" noChangeAspect="1"/>
          </p:cNvPicPr>
          <p:nvPr>
            <p:ph type="pic" sz="quarter" idx="14"/>
          </p:nvPr>
        </p:nvPicPr>
        <p:blipFill>
          <a:blip r:embed="rId2"/>
          <a:srcRect l="34119" r="34119"/>
          <a:stretch>
            <a:fillRect/>
          </a:stretch>
        </p:blipFill>
        <p:spPr/>
      </p:pic>
      <p:grpSp>
        <p:nvGrpSpPr>
          <p:cNvPr id="38" name="Group 37">
            <a:extLst>
              <a:ext uri="{FF2B5EF4-FFF2-40B4-BE49-F238E27FC236}">
                <a16:creationId xmlns:a16="http://schemas.microsoft.com/office/drawing/2014/main" id="{CE61C538-95AA-4502-98C2-4046F08E7035}"/>
              </a:ext>
            </a:extLst>
          </p:cNvPr>
          <p:cNvGrpSpPr/>
          <p:nvPr/>
        </p:nvGrpSpPr>
        <p:grpSpPr>
          <a:xfrm>
            <a:off x="8371232" y="1581150"/>
            <a:ext cx="2544417" cy="955062"/>
            <a:chOff x="1912620" y="4567917"/>
            <a:chExt cx="2544417" cy="955062"/>
          </a:xfrm>
        </p:grpSpPr>
        <p:grpSp>
          <p:nvGrpSpPr>
            <p:cNvPr id="39" name="Group 38">
              <a:extLst>
                <a:ext uri="{FF2B5EF4-FFF2-40B4-BE49-F238E27FC236}">
                  <a16:creationId xmlns:a16="http://schemas.microsoft.com/office/drawing/2014/main" id="{56FC6196-86DB-4283-809C-7418907B84C0}"/>
                </a:ext>
              </a:extLst>
            </p:cNvPr>
            <p:cNvGrpSpPr/>
            <p:nvPr/>
          </p:nvGrpSpPr>
          <p:grpSpPr>
            <a:xfrm>
              <a:off x="2213582" y="4567917"/>
              <a:ext cx="2243455" cy="955062"/>
              <a:chOff x="2091768" y="4542517"/>
              <a:chExt cx="2243455" cy="955062"/>
            </a:xfrm>
          </p:grpSpPr>
          <p:sp>
            <p:nvSpPr>
              <p:cNvPr id="41" name="TextBox 40">
                <a:extLst>
                  <a:ext uri="{FF2B5EF4-FFF2-40B4-BE49-F238E27FC236}">
                    <a16:creationId xmlns:a16="http://schemas.microsoft.com/office/drawing/2014/main" id="{A95EFC29-A188-4F23-841B-1734A223CDA4}"/>
                  </a:ext>
                </a:extLst>
              </p:cNvPr>
              <p:cNvSpPr txBox="1"/>
              <p:nvPr/>
            </p:nvSpPr>
            <p:spPr>
              <a:xfrm>
                <a:off x="2091769" y="4542517"/>
                <a:ext cx="2014908" cy="308931"/>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Montserrat" panose="00000500000000000000" pitchFamily="50" charset="0"/>
                    <a:ea typeface="Montserrat" charset="0"/>
                    <a:cs typeface="Montserrat" charset="0"/>
                  </a:rPr>
                  <a:t>INSERT TITILE HERE</a:t>
                </a:r>
              </a:p>
            </p:txBody>
          </p:sp>
          <p:sp>
            <p:nvSpPr>
              <p:cNvPr id="42" name="TextBox 41">
                <a:extLst>
                  <a:ext uri="{FF2B5EF4-FFF2-40B4-BE49-F238E27FC236}">
                    <a16:creationId xmlns:a16="http://schemas.microsoft.com/office/drawing/2014/main" id="{B16553FC-81FD-4507-8676-5D282B7DF911}"/>
                  </a:ext>
                </a:extLst>
              </p:cNvPr>
              <p:cNvSpPr txBox="1"/>
              <p:nvPr/>
            </p:nvSpPr>
            <p:spPr>
              <a:xfrm>
                <a:off x="2091768" y="4919664"/>
                <a:ext cx="2243455" cy="577915"/>
              </a:xfrm>
              <a:prstGeom prst="rect">
                <a:avLst/>
              </a:prstGeom>
              <a:noFill/>
            </p:spPr>
            <p:txBody>
              <a:bodyPr wrap="square" rtlCol="0">
                <a:spAutoFit/>
              </a:bodyPr>
              <a:lstStyle/>
              <a:p>
                <a:pPr>
                  <a:lnSpc>
                    <a:spcPts val="1300"/>
                  </a:lnSpc>
                </a:pPr>
                <a:r>
                  <a:rPr lang="en-US" sz="800" dirty="0">
                    <a:solidFill>
                      <a:schemeClr val="bg1">
                        <a:lumMod val="50000"/>
                      </a:schemeClr>
                    </a:solidFill>
                    <a:latin typeface="Montserrat" panose="00000500000000000000" pitchFamily="50" charset="0"/>
                  </a:rPr>
                  <a:t>If you need help with the product, please </a:t>
                </a:r>
                <a:r>
                  <a:rPr lang="en-US" sz="800" dirty="0" err="1">
                    <a:solidFill>
                      <a:schemeClr val="bg1">
                        <a:lumMod val="50000"/>
                      </a:schemeClr>
                    </a:solidFill>
                    <a:latin typeface="Montserrat" panose="00000500000000000000" pitchFamily="50" charset="0"/>
                  </a:rPr>
                  <a:t>contacat</a:t>
                </a:r>
                <a:r>
                  <a:rPr lang="en-US" sz="800" dirty="0">
                    <a:solidFill>
                      <a:schemeClr val="bg1">
                        <a:lumMod val="50000"/>
                      </a:schemeClr>
                    </a:solidFill>
                    <a:latin typeface="Montserrat" panose="00000500000000000000" pitchFamily="50" charset="0"/>
                  </a:rPr>
                  <a:t> the to owner by visiting</a:t>
                </a:r>
              </a:p>
              <a:p>
                <a:pPr>
                  <a:lnSpc>
                    <a:spcPts val="1300"/>
                  </a:lnSpc>
                </a:pPr>
                <a:r>
                  <a:rPr lang="en-US" sz="800" dirty="0">
                    <a:solidFill>
                      <a:schemeClr val="bg1">
                        <a:lumMod val="50000"/>
                      </a:schemeClr>
                    </a:solidFill>
                    <a:latin typeface="Montserrat" panose="00000500000000000000" pitchFamily="50" charset="0"/>
                  </a:rPr>
                  <a:t>To be the is design.</a:t>
                </a:r>
              </a:p>
            </p:txBody>
          </p:sp>
        </p:grpSp>
        <p:cxnSp>
          <p:nvCxnSpPr>
            <p:cNvPr id="40" name="Straight Connector 39">
              <a:extLst>
                <a:ext uri="{FF2B5EF4-FFF2-40B4-BE49-F238E27FC236}">
                  <a16:creationId xmlns:a16="http://schemas.microsoft.com/office/drawing/2014/main" id="{0B1C3D44-7922-4776-8AA8-E77A25292F7A}"/>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7778DB29-C1BC-4E13-BC4C-F01B8BF50995}"/>
              </a:ext>
            </a:extLst>
          </p:cNvPr>
          <p:cNvGrpSpPr/>
          <p:nvPr/>
        </p:nvGrpSpPr>
        <p:grpSpPr>
          <a:xfrm>
            <a:off x="8371232" y="3008344"/>
            <a:ext cx="2544417" cy="955062"/>
            <a:chOff x="1912620" y="4567917"/>
            <a:chExt cx="2544417" cy="955062"/>
          </a:xfrm>
        </p:grpSpPr>
        <p:grpSp>
          <p:nvGrpSpPr>
            <p:cNvPr id="44" name="Group 43">
              <a:extLst>
                <a:ext uri="{FF2B5EF4-FFF2-40B4-BE49-F238E27FC236}">
                  <a16:creationId xmlns:a16="http://schemas.microsoft.com/office/drawing/2014/main" id="{9A2B3A29-E6DD-4B1D-9254-E1DB9F4BFDB8}"/>
                </a:ext>
              </a:extLst>
            </p:cNvPr>
            <p:cNvGrpSpPr/>
            <p:nvPr/>
          </p:nvGrpSpPr>
          <p:grpSpPr>
            <a:xfrm>
              <a:off x="2213583" y="4567917"/>
              <a:ext cx="2243454" cy="955062"/>
              <a:chOff x="2091769" y="4542517"/>
              <a:chExt cx="2243454" cy="955062"/>
            </a:xfrm>
          </p:grpSpPr>
          <p:sp>
            <p:nvSpPr>
              <p:cNvPr id="46" name="TextBox 45">
                <a:extLst>
                  <a:ext uri="{FF2B5EF4-FFF2-40B4-BE49-F238E27FC236}">
                    <a16:creationId xmlns:a16="http://schemas.microsoft.com/office/drawing/2014/main" id="{239FFEAE-F8A1-4228-B1CB-EBB02297B56A}"/>
                  </a:ext>
                </a:extLst>
              </p:cNvPr>
              <p:cNvSpPr txBox="1"/>
              <p:nvPr/>
            </p:nvSpPr>
            <p:spPr>
              <a:xfrm>
                <a:off x="2091769" y="4542517"/>
                <a:ext cx="2014908" cy="308931"/>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Montserrat" panose="00000500000000000000" pitchFamily="50" charset="0"/>
                    <a:ea typeface="Montserrat" charset="0"/>
                    <a:cs typeface="Montserrat" charset="0"/>
                  </a:rPr>
                  <a:t>INSERT TITILE HERE</a:t>
                </a:r>
              </a:p>
            </p:txBody>
          </p:sp>
          <p:sp>
            <p:nvSpPr>
              <p:cNvPr id="47" name="TextBox 46">
                <a:extLst>
                  <a:ext uri="{FF2B5EF4-FFF2-40B4-BE49-F238E27FC236}">
                    <a16:creationId xmlns:a16="http://schemas.microsoft.com/office/drawing/2014/main" id="{4F16A7DB-B852-47BC-86ED-8921F494A6E7}"/>
                  </a:ext>
                </a:extLst>
              </p:cNvPr>
              <p:cNvSpPr txBox="1"/>
              <p:nvPr/>
            </p:nvSpPr>
            <p:spPr>
              <a:xfrm>
                <a:off x="2091769" y="4919664"/>
                <a:ext cx="2243454" cy="577915"/>
              </a:xfrm>
              <a:prstGeom prst="rect">
                <a:avLst/>
              </a:prstGeom>
              <a:noFill/>
            </p:spPr>
            <p:txBody>
              <a:bodyPr wrap="square" rtlCol="0">
                <a:spAutoFit/>
              </a:bodyPr>
              <a:lstStyle/>
              <a:p>
                <a:pPr>
                  <a:lnSpc>
                    <a:spcPts val="1300"/>
                  </a:lnSpc>
                </a:pPr>
                <a:r>
                  <a:rPr lang="en-US" sz="800" dirty="0">
                    <a:solidFill>
                      <a:schemeClr val="bg1">
                        <a:lumMod val="50000"/>
                      </a:schemeClr>
                    </a:solidFill>
                    <a:latin typeface="Montserrat" panose="00000500000000000000" pitchFamily="50" charset="0"/>
                  </a:rPr>
                  <a:t>If you need help with the product, please </a:t>
                </a:r>
                <a:r>
                  <a:rPr lang="en-US" sz="800" dirty="0" err="1">
                    <a:solidFill>
                      <a:schemeClr val="bg1">
                        <a:lumMod val="50000"/>
                      </a:schemeClr>
                    </a:solidFill>
                    <a:latin typeface="Montserrat" panose="00000500000000000000" pitchFamily="50" charset="0"/>
                  </a:rPr>
                  <a:t>contacat</a:t>
                </a:r>
                <a:r>
                  <a:rPr lang="en-US" sz="800" dirty="0">
                    <a:solidFill>
                      <a:schemeClr val="bg1">
                        <a:lumMod val="50000"/>
                      </a:schemeClr>
                    </a:solidFill>
                    <a:latin typeface="Montserrat" panose="00000500000000000000" pitchFamily="50" charset="0"/>
                  </a:rPr>
                  <a:t> the to owner by visiting</a:t>
                </a:r>
              </a:p>
              <a:p>
                <a:pPr>
                  <a:lnSpc>
                    <a:spcPts val="1300"/>
                  </a:lnSpc>
                </a:pPr>
                <a:r>
                  <a:rPr lang="en-US" sz="800" dirty="0">
                    <a:solidFill>
                      <a:schemeClr val="bg1">
                        <a:lumMod val="50000"/>
                      </a:schemeClr>
                    </a:solidFill>
                    <a:latin typeface="Montserrat" panose="00000500000000000000" pitchFamily="50" charset="0"/>
                  </a:rPr>
                  <a:t>To be the is design.</a:t>
                </a:r>
              </a:p>
            </p:txBody>
          </p:sp>
        </p:grpSp>
        <p:cxnSp>
          <p:nvCxnSpPr>
            <p:cNvPr id="45" name="Straight Connector 44">
              <a:extLst>
                <a:ext uri="{FF2B5EF4-FFF2-40B4-BE49-F238E27FC236}">
                  <a16:creationId xmlns:a16="http://schemas.microsoft.com/office/drawing/2014/main" id="{DF27F91A-0F30-434C-8AB6-62F4F5C989BC}"/>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C248A504-238B-45F6-A948-2D9ADF11D104}"/>
              </a:ext>
            </a:extLst>
          </p:cNvPr>
          <p:cNvGrpSpPr/>
          <p:nvPr/>
        </p:nvGrpSpPr>
        <p:grpSpPr>
          <a:xfrm>
            <a:off x="8371232" y="4435539"/>
            <a:ext cx="2544417" cy="955062"/>
            <a:chOff x="1912620" y="4567917"/>
            <a:chExt cx="2544417" cy="955062"/>
          </a:xfrm>
        </p:grpSpPr>
        <p:grpSp>
          <p:nvGrpSpPr>
            <p:cNvPr id="49" name="Group 48">
              <a:extLst>
                <a:ext uri="{FF2B5EF4-FFF2-40B4-BE49-F238E27FC236}">
                  <a16:creationId xmlns:a16="http://schemas.microsoft.com/office/drawing/2014/main" id="{3F273735-685E-4EC3-8042-229840B2847F}"/>
                </a:ext>
              </a:extLst>
            </p:cNvPr>
            <p:cNvGrpSpPr/>
            <p:nvPr/>
          </p:nvGrpSpPr>
          <p:grpSpPr>
            <a:xfrm>
              <a:off x="2213583" y="4567917"/>
              <a:ext cx="2243454" cy="955062"/>
              <a:chOff x="2091769" y="4542517"/>
              <a:chExt cx="2243454" cy="955062"/>
            </a:xfrm>
          </p:grpSpPr>
          <p:sp>
            <p:nvSpPr>
              <p:cNvPr id="51" name="TextBox 50">
                <a:extLst>
                  <a:ext uri="{FF2B5EF4-FFF2-40B4-BE49-F238E27FC236}">
                    <a16:creationId xmlns:a16="http://schemas.microsoft.com/office/drawing/2014/main" id="{FCEACF88-D69D-4441-ADA2-D6558F4C2E94}"/>
                  </a:ext>
                </a:extLst>
              </p:cNvPr>
              <p:cNvSpPr txBox="1"/>
              <p:nvPr/>
            </p:nvSpPr>
            <p:spPr>
              <a:xfrm>
                <a:off x="2091769" y="4542517"/>
                <a:ext cx="2014908" cy="308931"/>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Montserrat" panose="00000500000000000000" pitchFamily="50" charset="0"/>
                    <a:ea typeface="Montserrat" charset="0"/>
                    <a:cs typeface="Montserrat" charset="0"/>
                  </a:rPr>
                  <a:t>INSERT TITILE HERE</a:t>
                </a:r>
              </a:p>
            </p:txBody>
          </p:sp>
          <p:sp>
            <p:nvSpPr>
              <p:cNvPr id="52" name="TextBox 51">
                <a:extLst>
                  <a:ext uri="{FF2B5EF4-FFF2-40B4-BE49-F238E27FC236}">
                    <a16:creationId xmlns:a16="http://schemas.microsoft.com/office/drawing/2014/main" id="{C88F8A4E-6264-4132-953D-CC9E05768688}"/>
                  </a:ext>
                </a:extLst>
              </p:cNvPr>
              <p:cNvSpPr txBox="1"/>
              <p:nvPr/>
            </p:nvSpPr>
            <p:spPr>
              <a:xfrm>
                <a:off x="2091769" y="4919664"/>
                <a:ext cx="2243454" cy="577915"/>
              </a:xfrm>
              <a:prstGeom prst="rect">
                <a:avLst/>
              </a:prstGeom>
              <a:noFill/>
            </p:spPr>
            <p:txBody>
              <a:bodyPr wrap="square" rtlCol="0">
                <a:spAutoFit/>
              </a:bodyPr>
              <a:lstStyle/>
              <a:p>
                <a:pPr>
                  <a:lnSpc>
                    <a:spcPts val="1300"/>
                  </a:lnSpc>
                </a:pPr>
                <a:r>
                  <a:rPr lang="en-US" sz="800" dirty="0">
                    <a:solidFill>
                      <a:schemeClr val="bg1">
                        <a:lumMod val="50000"/>
                      </a:schemeClr>
                    </a:solidFill>
                    <a:latin typeface="Montserrat" panose="00000500000000000000" pitchFamily="50" charset="0"/>
                  </a:rPr>
                  <a:t>If you need help with the product, please </a:t>
                </a:r>
                <a:r>
                  <a:rPr lang="en-US" sz="800" dirty="0" err="1">
                    <a:solidFill>
                      <a:schemeClr val="bg1">
                        <a:lumMod val="50000"/>
                      </a:schemeClr>
                    </a:solidFill>
                    <a:latin typeface="Montserrat" panose="00000500000000000000" pitchFamily="50" charset="0"/>
                  </a:rPr>
                  <a:t>contacat</a:t>
                </a:r>
                <a:r>
                  <a:rPr lang="en-US" sz="800" dirty="0">
                    <a:solidFill>
                      <a:schemeClr val="bg1">
                        <a:lumMod val="50000"/>
                      </a:schemeClr>
                    </a:solidFill>
                    <a:latin typeface="Montserrat" panose="00000500000000000000" pitchFamily="50" charset="0"/>
                  </a:rPr>
                  <a:t> the to owner by visiting</a:t>
                </a:r>
              </a:p>
              <a:p>
                <a:pPr>
                  <a:lnSpc>
                    <a:spcPts val="1300"/>
                  </a:lnSpc>
                </a:pPr>
                <a:r>
                  <a:rPr lang="en-US" sz="800" dirty="0">
                    <a:solidFill>
                      <a:schemeClr val="bg1">
                        <a:lumMod val="50000"/>
                      </a:schemeClr>
                    </a:solidFill>
                    <a:latin typeface="Montserrat" panose="00000500000000000000" pitchFamily="50" charset="0"/>
                  </a:rPr>
                  <a:t>To be the is design.</a:t>
                </a:r>
              </a:p>
            </p:txBody>
          </p:sp>
        </p:grpSp>
        <p:cxnSp>
          <p:nvCxnSpPr>
            <p:cNvPr id="50" name="Straight Connector 49">
              <a:extLst>
                <a:ext uri="{FF2B5EF4-FFF2-40B4-BE49-F238E27FC236}">
                  <a16:creationId xmlns:a16="http://schemas.microsoft.com/office/drawing/2014/main" id="{96BB133E-DD1D-4BA5-85F2-7A4DCAE3480A}"/>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86484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703393B4-CF6E-4B4E-934D-A6CF1ABE7A8A}"/>
              </a:ext>
            </a:extLst>
          </p:cNvPr>
          <p:cNvSpPr txBox="1"/>
          <p:nvPr/>
        </p:nvSpPr>
        <p:spPr>
          <a:xfrm>
            <a:off x="1211938" y="857386"/>
            <a:ext cx="5217437" cy="1338828"/>
          </a:xfrm>
          <a:prstGeom prst="rect">
            <a:avLst/>
          </a:prstGeom>
          <a:noFill/>
        </p:spPr>
        <p:txBody>
          <a:bodyPr wrap="square" rtlCol="0">
            <a:spAutoFit/>
          </a:bodyPr>
          <a:lstStyle/>
          <a:p>
            <a:r>
              <a:rPr lang="en-US" sz="2700" dirty="0">
                <a:solidFill>
                  <a:schemeClr val="bg1">
                    <a:lumMod val="50000"/>
                  </a:schemeClr>
                </a:solidFill>
                <a:latin typeface="Bebas" pitchFamily="2" charset="0"/>
              </a:rPr>
              <a:t>It is more important to</a:t>
            </a:r>
          </a:p>
          <a:p>
            <a:r>
              <a:rPr lang="en-US" sz="2700" dirty="0">
                <a:solidFill>
                  <a:schemeClr val="bg1">
                    <a:lumMod val="50000"/>
                  </a:schemeClr>
                </a:solidFill>
                <a:latin typeface="Bebas" pitchFamily="2" charset="0"/>
              </a:rPr>
              <a:t>click with creative team &amp; best</a:t>
            </a:r>
          </a:p>
          <a:p>
            <a:r>
              <a:rPr lang="en-US" sz="2700" dirty="0">
                <a:solidFill>
                  <a:schemeClr val="bg1">
                    <a:lumMod val="50000"/>
                  </a:schemeClr>
                </a:solidFill>
                <a:latin typeface="Bebas" pitchFamily="2" charset="0"/>
              </a:rPr>
              <a:t>click the shutter.</a:t>
            </a:r>
          </a:p>
        </p:txBody>
      </p:sp>
      <p:pic>
        <p:nvPicPr>
          <p:cNvPr id="3" name="Picture Placeholder 2">
            <a:extLst>
              <a:ext uri="{FF2B5EF4-FFF2-40B4-BE49-F238E27FC236}">
                <a16:creationId xmlns:a16="http://schemas.microsoft.com/office/drawing/2014/main" id="{B3649A1D-3EAA-4C21-AD22-C0A01634358F}"/>
              </a:ext>
            </a:extLst>
          </p:cNvPr>
          <p:cNvPicPr>
            <a:picLocks noGrp="1" noChangeAspect="1"/>
          </p:cNvPicPr>
          <p:nvPr>
            <p:ph type="pic" sz="quarter" idx="50"/>
          </p:nvPr>
        </p:nvPicPr>
        <p:blipFill>
          <a:blip r:embed="rId2"/>
          <a:srcRect l="5387" r="5387"/>
          <a:stretch>
            <a:fillRect/>
          </a:stretch>
        </p:blipFill>
        <p:spPr/>
      </p:pic>
      <p:pic>
        <p:nvPicPr>
          <p:cNvPr id="5" name="Picture Placeholder 4">
            <a:extLst>
              <a:ext uri="{FF2B5EF4-FFF2-40B4-BE49-F238E27FC236}">
                <a16:creationId xmlns:a16="http://schemas.microsoft.com/office/drawing/2014/main" id="{481F0578-B9DF-48A7-92A5-4677DE91605C}"/>
              </a:ext>
            </a:extLst>
          </p:cNvPr>
          <p:cNvPicPr>
            <a:picLocks noGrp="1" noChangeAspect="1"/>
          </p:cNvPicPr>
          <p:nvPr>
            <p:ph type="pic" sz="quarter" idx="51"/>
          </p:nvPr>
        </p:nvPicPr>
        <p:blipFill>
          <a:blip r:embed="rId3"/>
          <a:srcRect l="1576" r="1576"/>
          <a:stretch>
            <a:fillRect/>
          </a:stretch>
        </p:blipFill>
        <p:spPr/>
      </p:pic>
      <p:pic>
        <p:nvPicPr>
          <p:cNvPr id="7" name="Picture Placeholder 6">
            <a:extLst>
              <a:ext uri="{FF2B5EF4-FFF2-40B4-BE49-F238E27FC236}">
                <a16:creationId xmlns:a16="http://schemas.microsoft.com/office/drawing/2014/main" id="{F95FDF7A-C6A5-4320-B5C8-1BF8BB7AE6F9}"/>
              </a:ext>
            </a:extLst>
          </p:cNvPr>
          <p:cNvPicPr>
            <a:picLocks noGrp="1" noChangeAspect="1"/>
          </p:cNvPicPr>
          <p:nvPr>
            <p:ph type="pic" sz="quarter" idx="52"/>
          </p:nvPr>
        </p:nvPicPr>
        <p:blipFill>
          <a:blip r:embed="rId4"/>
          <a:srcRect l="1535" r="1535"/>
          <a:stretch>
            <a:fillRect/>
          </a:stretch>
        </p:blipFill>
        <p:spPr/>
      </p:pic>
      <p:pic>
        <p:nvPicPr>
          <p:cNvPr id="13" name="Picture Placeholder 12">
            <a:extLst>
              <a:ext uri="{FF2B5EF4-FFF2-40B4-BE49-F238E27FC236}">
                <a16:creationId xmlns:a16="http://schemas.microsoft.com/office/drawing/2014/main" id="{E9A59460-F995-4FC4-9346-3F1AC6661784}"/>
              </a:ext>
            </a:extLst>
          </p:cNvPr>
          <p:cNvPicPr>
            <a:picLocks noGrp="1" noChangeAspect="1"/>
          </p:cNvPicPr>
          <p:nvPr>
            <p:ph type="pic" sz="quarter" idx="53"/>
          </p:nvPr>
        </p:nvPicPr>
        <p:blipFill>
          <a:blip r:embed="rId5"/>
          <a:srcRect l="1535" r="1535"/>
          <a:stretch>
            <a:fillRect/>
          </a:stretch>
        </p:blipFill>
        <p:spPr/>
      </p:pic>
      <p:pic>
        <p:nvPicPr>
          <p:cNvPr id="15" name="Picture Placeholder 14">
            <a:extLst>
              <a:ext uri="{FF2B5EF4-FFF2-40B4-BE49-F238E27FC236}">
                <a16:creationId xmlns:a16="http://schemas.microsoft.com/office/drawing/2014/main" id="{1ED526CC-3623-4894-BB58-D6641F4E1717}"/>
              </a:ext>
            </a:extLst>
          </p:cNvPr>
          <p:cNvPicPr>
            <a:picLocks noGrp="1" noChangeAspect="1"/>
          </p:cNvPicPr>
          <p:nvPr>
            <p:ph type="pic" sz="quarter" idx="54"/>
          </p:nvPr>
        </p:nvPicPr>
        <p:blipFill>
          <a:blip r:embed="rId6"/>
          <a:srcRect l="5387" r="5387"/>
          <a:stretch>
            <a:fillRect/>
          </a:stretch>
        </p:blipFill>
        <p:spPr/>
      </p:pic>
      <p:sp>
        <p:nvSpPr>
          <p:cNvPr id="47" name="TextBox 46">
            <a:extLst>
              <a:ext uri="{FF2B5EF4-FFF2-40B4-BE49-F238E27FC236}">
                <a16:creationId xmlns:a16="http://schemas.microsoft.com/office/drawing/2014/main" id="{9C346B1D-E9B8-4484-8495-F02DDB173578}"/>
              </a:ext>
            </a:extLst>
          </p:cNvPr>
          <p:cNvSpPr txBox="1"/>
          <p:nvPr/>
        </p:nvSpPr>
        <p:spPr>
          <a:xfrm>
            <a:off x="1134281" y="5008483"/>
            <a:ext cx="1640817" cy="348813"/>
          </a:xfrm>
          <a:prstGeom prst="rect">
            <a:avLst/>
          </a:prstGeom>
          <a:noFill/>
        </p:spPr>
        <p:txBody>
          <a:bodyPr wrap="square" rtlCol="0">
            <a:spAutoFit/>
          </a:bodyPr>
          <a:lstStyle/>
          <a:p>
            <a:pPr>
              <a:lnSpc>
                <a:spcPts val="2000"/>
              </a:lnSpc>
            </a:pPr>
            <a:r>
              <a:rPr lang="en-US" sz="1200" b="1" dirty="0">
                <a:latin typeface="Montserrat" charset="0"/>
                <a:ea typeface="Montserrat" charset="0"/>
                <a:cs typeface="Montserrat" charset="0"/>
              </a:rPr>
              <a:t>NAME HERE</a:t>
            </a:r>
          </a:p>
        </p:txBody>
      </p:sp>
      <p:sp>
        <p:nvSpPr>
          <p:cNvPr id="48" name="TextBox 47">
            <a:extLst>
              <a:ext uri="{FF2B5EF4-FFF2-40B4-BE49-F238E27FC236}">
                <a16:creationId xmlns:a16="http://schemas.microsoft.com/office/drawing/2014/main" id="{19B5AD8E-0398-4A4D-8A0E-8A3000966D30}"/>
              </a:ext>
            </a:extLst>
          </p:cNvPr>
          <p:cNvSpPr txBox="1"/>
          <p:nvPr/>
        </p:nvSpPr>
        <p:spPr>
          <a:xfrm>
            <a:off x="1144913" y="5331700"/>
            <a:ext cx="1630185" cy="630942"/>
          </a:xfrm>
          <a:prstGeom prst="rect">
            <a:avLst/>
          </a:prstGeom>
          <a:noFill/>
        </p:spPr>
        <p:txBody>
          <a:bodyPr wrap="square" numCol="1" spcCol="457200" rtlCol="0">
            <a:spAutoFit/>
          </a:bodyPr>
          <a:lstStyle/>
          <a:p>
            <a:pPr>
              <a:lnSpc>
                <a:spcPts val="1400"/>
              </a:lnSpc>
            </a:pPr>
            <a:r>
              <a:rPr lang="en-US" sz="900" dirty="0">
                <a:latin typeface="Montserrat" charset="0"/>
                <a:ea typeface="Montserrat" charset="0"/>
                <a:cs typeface="Montserrat" charset="0"/>
              </a:rPr>
              <a:t>Male air bring is</a:t>
            </a:r>
          </a:p>
          <a:p>
            <a:pPr>
              <a:lnSpc>
                <a:spcPts val="1400"/>
              </a:lnSpc>
            </a:pPr>
            <a:r>
              <a:rPr lang="en-US" sz="900" dirty="0">
                <a:latin typeface="Montserrat" charset="0"/>
                <a:ea typeface="Montserrat" charset="0"/>
                <a:cs typeface="Montserrat" charset="0"/>
              </a:rPr>
              <a:t>signs first Creepiest god air fish land darkness.</a:t>
            </a:r>
            <a:endParaRPr lang="en-US" sz="900" b="1" dirty="0">
              <a:latin typeface="Montserrat" charset="0"/>
              <a:ea typeface="Montserrat" charset="0"/>
              <a:cs typeface="Montserrat" charset="0"/>
            </a:endParaRPr>
          </a:p>
        </p:txBody>
      </p:sp>
      <p:sp>
        <p:nvSpPr>
          <p:cNvPr id="49" name="TextBox 48">
            <a:extLst>
              <a:ext uri="{FF2B5EF4-FFF2-40B4-BE49-F238E27FC236}">
                <a16:creationId xmlns:a16="http://schemas.microsoft.com/office/drawing/2014/main" id="{4D52604B-1D29-4A60-99A2-6D94809902ED}"/>
              </a:ext>
            </a:extLst>
          </p:cNvPr>
          <p:cNvSpPr txBox="1"/>
          <p:nvPr/>
        </p:nvSpPr>
        <p:spPr>
          <a:xfrm>
            <a:off x="3090672" y="5008483"/>
            <a:ext cx="1640817" cy="322717"/>
          </a:xfrm>
          <a:prstGeom prst="rect">
            <a:avLst/>
          </a:prstGeom>
          <a:noFill/>
        </p:spPr>
        <p:txBody>
          <a:bodyPr wrap="square" rtlCol="0">
            <a:spAutoFit/>
          </a:bodyPr>
          <a:lstStyle/>
          <a:p>
            <a:pPr>
              <a:lnSpc>
                <a:spcPts val="2000"/>
              </a:lnSpc>
            </a:pPr>
            <a:r>
              <a:rPr lang="en-US" sz="1200" b="1" dirty="0">
                <a:latin typeface="Montserrat" charset="0"/>
                <a:ea typeface="Montserrat" charset="0"/>
                <a:cs typeface="Montserrat" charset="0"/>
              </a:rPr>
              <a:t>NAME HERE</a:t>
            </a:r>
          </a:p>
        </p:txBody>
      </p:sp>
      <p:sp>
        <p:nvSpPr>
          <p:cNvPr id="50" name="TextBox 49">
            <a:extLst>
              <a:ext uri="{FF2B5EF4-FFF2-40B4-BE49-F238E27FC236}">
                <a16:creationId xmlns:a16="http://schemas.microsoft.com/office/drawing/2014/main" id="{8E2D7F7E-2A17-443B-A495-7C87FC3D07AE}"/>
              </a:ext>
            </a:extLst>
          </p:cNvPr>
          <p:cNvSpPr txBox="1"/>
          <p:nvPr/>
        </p:nvSpPr>
        <p:spPr>
          <a:xfrm>
            <a:off x="3101304" y="5331700"/>
            <a:ext cx="1630185" cy="630942"/>
          </a:xfrm>
          <a:prstGeom prst="rect">
            <a:avLst/>
          </a:prstGeom>
          <a:noFill/>
        </p:spPr>
        <p:txBody>
          <a:bodyPr wrap="square" numCol="1" spcCol="457200" rtlCol="0">
            <a:spAutoFit/>
          </a:bodyPr>
          <a:lstStyle/>
          <a:p>
            <a:pPr>
              <a:lnSpc>
                <a:spcPts val="1400"/>
              </a:lnSpc>
            </a:pPr>
            <a:r>
              <a:rPr lang="en-US" sz="900" dirty="0">
                <a:latin typeface="Montserrat" charset="0"/>
                <a:ea typeface="Montserrat" charset="0"/>
                <a:cs typeface="Montserrat" charset="0"/>
              </a:rPr>
              <a:t>Male air bring is</a:t>
            </a:r>
          </a:p>
          <a:p>
            <a:pPr>
              <a:lnSpc>
                <a:spcPts val="1400"/>
              </a:lnSpc>
            </a:pPr>
            <a:r>
              <a:rPr lang="en-US" sz="900" dirty="0">
                <a:latin typeface="Montserrat" charset="0"/>
                <a:ea typeface="Montserrat" charset="0"/>
                <a:cs typeface="Montserrat" charset="0"/>
              </a:rPr>
              <a:t>signs first Creepiest god air fish land darkness.</a:t>
            </a:r>
            <a:endParaRPr lang="en-US" sz="900" b="1" dirty="0">
              <a:latin typeface="Montserrat" charset="0"/>
              <a:ea typeface="Montserrat" charset="0"/>
              <a:cs typeface="Montserrat" charset="0"/>
            </a:endParaRPr>
          </a:p>
        </p:txBody>
      </p:sp>
      <p:sp>
        <p:nvSpPr>
          <p:cNvPr id="51" name="TextBox 50">
            <a:extLst>
              <a:ext uri="{FF2B5EF4-FFF2-40B4-BE49-F238E27FC236}">
                <a16:creationId xmlns:a16="http://schemas.microsoft.com/office/drawing/2014/main" id="{9D48D750-7874-4F2A-B717-ED7BC3F640DA}"/>
              </a:ext>
            </a:extLst>
          </p:cNvPr>
          <p:cNvSpPr txBox="1"/>
          <p:nvPr/>
        </p:nvSpPr>
        <p:spPr>
          <a:xfrm>
            <a:off x="5089593" y="5008483"/>
            <a:ext cx="1640817" cy="322717"/>
          </a:xfrm>
          <a:prstGeom prst="rect">
            <a:avLst/>
          </a:prstGeom>
          <a:noFill/>
        </p:spPr>
        <p:txBody>
          <a:bodyPr wrap="square" rtlCol="0">
            <a:spAutoFit/>
          </a:bodyPr>
          <a:lstStyle/>
          <a:p>
            <a:pPr>
              <a:lnSpc>
                <a:spcPts val="2000"/>
              </a:lnSpc>
            </a:pPr>
            <a:r>
              <a:rPr lang="en-US" sz="1200" b="1" dirty="0">
                <a:latin typeface="Montserrat" charset="0"/>
                <a:ea typeface="Montserrat" charset="0"/>
                <a:cs typeface="Montserrat" charset="0"/>
              </a:rPr>
              <a:t>NAME HERE</a:t>
            </a:r>
          </a:p>
        </p:txBody>
      </p:sp>
      <p:sp>
        <p:nvSpPr>
          <p:cNvPr id="52" name="TextBox 51">
            <a:extLst>
              <a:ext uri="{FF2B5EF4-FFF2-40B4-BE49-F238E27FC236}">
                <a16:creationId xmlns:a16="http://schemas.microsoft.com/office/drawing/2014/main" id="{AFB0B8B4-638D-4365-81A3-9EEDBB14E945}"/>
              </a:ext>
            </a:extLst>
          </p:cNvPr>
          <p:cNvSpPr txBox="1"/>
          <p:nvPr/>
        </p:nvSpPr>
        <p:spPr>
          <a:xfrm>
            <a:off x="5100225" y="5331700"/>
            <a:ext cx="1630185" cy="630942"/>
          </a:xfrm>
          <a:prstGeom prst="rect">
            <a:avLst/>
          </a:prstGeom>
          <a:noFill/>
        </p:spPr>
        <p:txBody>
          <a:bodyPr wrap="square" numCol="1" spcCol="457200" rtlCol="0">
            <a:spAutoFit/>
          </a:bodyPr>
          <a:lstStyle/>
          <a:p>
            <a:pPr>
              <a:lnSpc>
                <a:spcPts val="1400"/>
              </a:lnSpc>
            </a:pPr>
            <a:r>
              <a:rPr lang="en-US" sz="900" dirty="0">
                <a:latin typeface="Montserrat" charset="0"/>
                <a:ea typeface="Montserrat" charset="0"/>
                <a:cs typeface="Montserrat" charset="0"/>
              </a:rPr>
              <a:t>Male air bring is</a:t>
            </a:r>
          </a:p>
          <a:p>
            <a:pPr>
              <a:lnSpc>
                <a:spcPts val="1400"/>
              </a:lnSpc>
            </a:pPr>
            <a:r>
              <a:rPr lang="en-US" sz="900" dirty="0">
                <a:latin typeface="Montserrat" charset="0"/>
                <a:ea typeface="Montserrat" charset="0"/>
                <a:cs typeface="Montserrat" charset="0"/>
              </a:rPr>
              <a:t>signs first Creepiest god air fish land darkness.</a:t>
            </a:r>
            <a:endParaRPr lang="en-US" sz="900" b="1" dirty="0">
              <a:latin typeface="Montserrat" charset="0"/>
              <a:ea typeface="Montserrat" charset="0"/>
              <a:cs typeface="Montserrat" charset="0"/>
            </a:endParaRPr>
          </a:p>
        </p:txBody>
      </p:sp>
      <p:sp>
        <p:nvSpPr>
          <p:cNvPr id="53" name="TextBox 52">
            <a:extLst>
              <a:ext uri="{FF2B5EF4-FFF2-40B4-BE49-F238E27FC236}">
                <a16:creationId xmlns:a16="http://schemas.microsoft.com/office/drawing/2014/main" id="{4E886BDE-BBFC-4D37-ADF8-5A9554703AD6}"/>
              </a:ext>
            </a:extLst>
          </p:cNvPr>
          <p:cNvSpPr txBox="1"/>
          <p:nvPr/>
        </p:nvSpPr>
        <p:spPr>
          <a:xfrm>
            <a:off x="7045984" y="5008483"/>
            <a:ext cx="1640817" cy="322717"/>
          </a:xfrm>
          <a:prstGeom prst="rect">
            <a:avLst/>
          </a:prstGeom>
          <a:noFill/>
        </p:spPr>
        <p:txBody>
          <a:bodyPr wrap="square" rtlCol="0">
            <a:spAutoFit/>
          </a:bodyPr>
          <a:lstStyle/>
          <a:p>
            <a:pPr>
              <a:lnSpc>
                <a:spcPts val="2000"/>
              </a:lnSpc>
            </a:pPr>
            <a:r>
              <a:rPr lang="en-US" sz="1200" b="1" dirty="0">
                <a:latin typeface="Montserrat" charset="0"/>
                <a:ea typeface="Montserrat" charset="0"/>
                <a:cs typeface="Montserrat" charset="0"/>
              </a:rPr>
              <a:t>NAME HERE</a:t>
            </a:r>
          </a:p>
        </p:txBody>
      </p:sp>
      <p:sp>
        <p:nvSpPr>
          <p:cNvPr id="54" name="TextBox 53">
            <a:extLst>
              <a:ext uri="{FF2B5EF4-FFF2-40B4-BE49-F238E27FC236}">
                <a16:creationId xmlns:a16="http://schemas.microsoft.com/office/drawing/2014/main" id="{8B1CAA93-9326-47A6-8DC1-9E963CEC7BBF}"/>
              </a:ext>
            </a:extLst>
          </p:cNvPr>
          <p:cNvSpPr txBox="1"/>
          <p:nvPr/>
        </p:nvSpPr>
        <p:spPr>
          <a:xfrm>
            <a:off x="7056616" y="5331700"/>
            <a:ext cx="1630185" cy="630942"/>
          </a:xfrm>
          <a:prstGeom prst="rect">
            <a:avLst/>
          </a:prstGeom>
          <a:noFill/>
        </p:spPr>
        <p:txBody>
          <a:bodyPr wrap="square" numCol="1" spcCol="457200" rtlCol="0">
            <a:spAutoFit/>
          </a:bodyPr>
          <a:lstStyle/>
          <a:p>
            <a:pPr>
              <a:lnSpc>
                <a:spcPts val="1400"/>
              </a:lnSpc>
            </a:pPr>
            <a:r>
              <a:rPr lang="en-US" sz="900" dirty="0">
                <a:latin typeface="Montserrat" charset="0"/>
                <a:ea typeface="Montserrat" charset="0"/>
                <a:cs typeface="Montserrat" charset="0"/>
              </a:rPr>
              <a:t>Male air bring is</a:t>
            </a:r>
          </a:p>
          <a:p>
            <a:pPr>
              <a:lnSpc>
                <a:spcPts val="1400"/>
              </a:lnSpc>
            </a:pPr>
            <a:r>
              <a:rPr lang="en-US" sz="900" dirty="0">
                <a:latin typeface="Montserrat" charset="0"/>
                <a:ea typeface="Montserrat" charset="0"/>
                <a:cs typeface="Montserrat" charset="0"/>
              </a:rPr>
              <a:t>signs first Creepiest god air fish land darkness.</a:t>
            </a:r>
            <a:endParaRPr lang="en-US" sz="900" b="1" dirty="0">
              <a:latin typeface="Montserrat" charset="0"/>
              <a:ea typeface="Montserrat" charset="0"/>
              <a:cs typeface="Montserrat" charset="0"/>
            </a:endParaRPr>
          </a:p>
        </p:txBody>
      </p:sp>
      <p:sp>
        <p:nvSpPr>
          <p:cNvPr id="55" name="TextBox 54">
            <a:extLst>
              <a:ext uri="{FF2B5EF4-FFF2-40B4-BE49-F238E27FC236}">
                <a16:creationId xmlns:a16="http://schemas.microsoft.com/office/drawing/2014/main" id="{06B0EC7C-FA57-4ED5-A07E-F348E9B88863}"/>
              </a:ext>
            </a:extLst>
          </p:cNvPr>
          <p:cNvSpPr txBox="1"/>
          <p:nvPr/>
        </p:nvSpPr>
        <p:spPr>
          <a:xfrm>
            <a:off x="9013007" y="5008483"/>
            <a:ext cx="1640817" cy="322717"/>
          </a:xfrm>
          <a:prstGeom prst="rect">
            <a:avLst/>
          </a:prstGeom>
          <a:noFill/>
        </p:spPr>
        <p:txBody>
          <a:bodyPr wrap="square" rtlCol="0">
            <a:spAutoFit/>
          </a:bodyPr>
          <a:lstStyle/>
          <a:p>
            <a:pPr>
              <a:lnSpc>
                <a:spcPts val="2000"/>
              </a:lnSpc>
            </a:pPr>
            <a:r>
              <a:rPr lang="en-US" sz="1200" b="1" dirty="0">
                <a:latin typeface="Montserrat" charset="0"/>
                <a:ea typeface="Montserrat" charset="0"/>
                <a:cs typeface="Montserrat" charset="0"/>
              </a:rPr>
              <a:t>NAME HERE</a:t>
            </a:r>
          </a:p>
        </p:txBody>
      </p:sp>
      <p:sp>
        <p:nvSpPr>
          <p:cNvPr id="56" name="TextBox 55">
            <a:extLst>
              <a:ext uri="{FF2B5EF4-FFF2-40B4-BE49-F238E27FC236}">
                <a16:creationId xmlns:a16="http://schemas.microsoft.com/office/drawing/2014/main" id="{3953D7C0-6FFC-456C-9476-5EBD7A6020A5}"/>
              </a:ext>
            </a:extLst>
          </p:cNvPr>
          <p:cNvSpPr txBox="1"/>
          <p:nvPr/>
        </p:nvSpPr>
        <p:spPr>
          <a:xfrm>
            <a:off x="9023639" y="5331700"/>
            <a:ext cx="1630185" cy="630942"/>
          </a:xfrm>
          <a:prstGeom prst="rect">
            <a:avLst/>
          </a:prstGeom>
          <a:noFill/>
        </p:spPr>
        <p:txBody>
          <a:bodyPr wrap="square" numCol="1" spcCol="457200" rtlCol="0">
            <a:spAutoFit/>
          </a:bodyPr>
          <a:lstStyle/>
          <a:p>
            <a:pPr>
              <a:lnSpc>
                <a:spcPts val="1400"/>
              </a:lnSpc>
            </a:pPr>
            <a:r>
              <a:rPr lang="en-US" sz="900" dirty="0">
                <a:latin typeface="Montserrat" charset="0"/>
                <a:ea typeface="Montserrat" charset="0"/>
                <a:cs typeface="Montserrat" charset="0"/>
              </a:rPr>
              <a:t>Male air bring is</a:t>
            </a:r>
          </a:p>
          <a:p>
            <a:pPr>
              <a:lnSpc>
                <a:spcPts val="1400"/>
              </a:lnSpc>
            </a:pPr>
            <a:r>
              <a:rPr lang="en-US" sz="900" dirty="0">
                <a:latin typeface="Montserrat" charset="0"/>
                <a:ea typeface="Montserrat" charset="0"/>
                <a:cs typeface="Montserrat" charset="0"/>
              </a:rPr>
              <a:t>signs first Creepiest god air fish land darkness.</a:t>
            </a:r>
            <a:endParaRPr lang="en-US" sz="900" b="1" dirty="0">
              <a:latin typeface="Montserrat" charset="0"/>
              <a:ea typeface="Montserrat" charset="0"/>
              <a:cs typeface="Montserrat" charset="0"/>
            </a:endParaRPr>
          </a:p>
        </p:txBody>
      </p:sp>
    </p:spTree>
    <p:extLst>
      <p:ext uri="{BB962C8B-B14F-4D97-AF65-F5344CB8AC3E}">
        <p14:creationId xmlns:p14="http://schemas.microsoft.com/office/powerpoint/2010/main" val="9475680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703393B4-CF6E-4B4E-934D-A6CF1ABE7A8A}"/>
              </a:ext>
            </a:extLst>
          </p:cNvPr>
          <p:cNvSpPr txBox="1"/>
          <p:nvPr/>
        </p:nvSpPr>
        <p:spPr>
          <a:xfrm>
            <a:off x="1801290" y="857386"/>
            <a:ext cx="8123760" cy="923330"/>
          </a:xfrm>
          <a:prstGeom prst="rect">
            <a:avLst/>
          </a:prstGeom>
          <a:noFill/>
        </p:spPr>
        <p:txBody>
          <a:bodyPr wrap="square" rtlCol="0">
            <a:spAutoFit/>
          </a:bodyPr>
          <a:lstStyle/>
          <a:p>
            <a:pPr algn="ctr"/>
            <a:r>
              <a:rPr lang="en-US" sz="2700" dirty="0">
                <a:solidFill>
                  <a:schemeClr val="bg1">
                    <a:lumMod val="50000"/>
                  </a:schemeClr>
                </a:solidFill>
                <a:latin typeface="Bebas" pitchFamily="2" charset="0"/>
              </a:rPr>
              <a:t>It is more important to</a:t>
            </a:r>
          </a:p>
          <a:p>
            <a:pPr algn="ctr"/>
            <a:r>
              <a:rPr lang="en-US" sz="2700" dirty="0">
                <a:solidFill>
                  <a:schemeClr val="bg1">
                    <a:lumMod val="50000"/>
                  </a:schemeClr>
                </a:solidFill>
                <a:latin typeface="Bebas" pitchFamily="2" charset="0"/>
              </a:rPr>
              <a:t>click with creative team &amp; best click the shutter.</a:t>
            </a:r>
          </a:p>
        </p:txBody>
      </p:sp>
      <p:pic>
        <p:nvPicPr>
          <p:cNvPr id="45" name="Picture Placeholder 44">
            <a:extLst>
              <a:ext uri="{FF2B5EF4-FFF2-40B4-BE49-F238E27FC236}">
                <a16:creationId xmlns:a16="http://schemas.microsoft.com/office/drawing/2014/main" id="{ED06AE40-E84D-4386-9A3B-20B78CA57F90}"/>
              </a:ext>
            </a:extLst>
          </p:cNvPr>
          <p:cNvPicPr>
            <a:picLocks noGrp="1" noChangeAspect="1"/>
          </p:cNvPicPr>
          <p:nvPr>
            <p:ph type="pic" sz="quarter" idx="11"/>
          </p:nvPr>
        </p:nvPicPr>
        <p:blipFill>
          <a:blip r:embed="rId2"/>
          <a:srcRect l="8056" r="8056"/>
          <a:stretch>
            <a:fillRect/>
          </a:stretch>
        </p:blipFill>
        <p:spPr/>
      </p:pic>
      <p:pic>
        <p:nvPicPr>
          <p:cNvPr id="58" name="Picture Placeholder 57">
            <a:extLst>
              <a:ext uri="{FF2B5EF4-FFF2-40B4-BE49-F238E27FC236}">
                <a16:creationId xmlns:a16="http://schemas.microsoft.com/office/drawing/2014/main" id="{CCAC17CB-35A6-4161-92C0-25D323D973BF}"/>
              </a:ext>
            </a:extLst>
          </p:cNvPr>
          <p:cNvPicPr>
            <a:picLocks noGrp="1" noChangeAspect="1"/>
          </p:cNvPicPr>
          <p:nvPr>
            <p:ph type="pic" sz="quarter" idx="12"/>
          </p:nvPr>
        </p:nvPicPr>
        <p:blipFill>
          <a:blip r:embed="rId3"/>
          <a:srcRect t="40" b="40"/>
          <a:stretch>
            <a:fillRect/>
          </a:stretch>
        </p:blipFill>
        <p:spPr/>
      </p:pic>
      <p:pic>
        <p:nvPicPr>
          <p:cNvPr id="72" name="Picture Placeholder 71">
            <a:extLst>
              <a:ext uri="{FF2B5EF4-FFF2-40B4-BE49-F238E27FC236}">
                <a16:creationId xmlns:a16="http://schemas.microsoft.com/office/drawing/2014/main" id="{A10191CD-663A-452C-9B94-ECE554A00E25}"/>
              </a:ext>
            </a:extLst>
          </p:cNvPr>
          <p:cNvPicPr>
            <a:picLocks noGrp="1" noChangeAspect="1"/>
          </p:cNvPicPr>
          <p:nvPr>
            <p:ph type="pic" sz="quarter" idx="13"/>
          </p:nvPr>
        </p:nvPicPr>
        <p:blipFill>
          <a:blip r:embed="rId4"/>
          <a:srcRect t="40" b="40"/>
          <a:stretch>
            <a:fillRect/>
          </a:stretch>
        </p:blipFill>
        <p:spPr/>
      </p:pic>
      <p:grpSp>
        <p:nvGrpSpPr>
          <p:cNvPr id="60" name="Group 59">
            <a:extLst>
              <a:ext uri="{FF2B5EF4-FFF2-40B4-BE49-F238E27FC236}">
                <a16:creationId xmlns:a16="http://schemas.microsoft.com/office/drawing/2014/main" id="{B53CB0F2-F165-449E-BD1E-766A89F3965E}"/>
              </a:ext>
            </a:extLst>
          </p:cNvPr>
          <p:cNvGrpSpPr/>
          <p:nvPr/>
        </p:nvGrpSpPr>
        <p:grpSpPr>
          <a:xfrm>
            <a:off x="6557110" y="4886931"/>
            <a:ext cx="1640817" cy="954159"/>
            <a:chOff x="5263329" y="4409852"/>
            <a:chExt cx="1640817" cy="954159"/>
          </a:xfrm>
        </p:grpSpPr>
        <p:sp>
          <p:nvSpPr>
            <p:cNvPr id="61" name="TextBox 60">
              <a:extLst>
                <a:ext uri="{FF2B5EF4-FFF2-40B4-BE49-F238E27FC236}">
                  <a16:creationId xmlns:a16="http://schemas.microsoft.com/office/drawing/2014/main" id="{A51CCE95-A8DE-4BCD-91A9-AE7EFAC68DF2}"/>
                </a:ext>
              </a:extLst>
            </p:cNvPr>
            <p:cNvSpPr txBox="1"/>
            <p:nvPr/>
          </p:nvSpPr>
          <p:spPr>
            <a:xfrm>
              <a:off x="5263329" y="4409852"/>
              <a:ext cx="1640817" cy="322717"/>
            </a:xfrm>
            <a:prstGeom prst="rect">
              <a:avLst/>
            </a:prstGeom>
            <a:noFill/>
          </p:spPr>
          <p:txBody>
            <a:bodyPr wrap="square" rtlCol="0">
              <a:spAutoFit/>
            </a:bodyPr>
            <a:lstStyle/>
            <a:p>
              <a:pPr algn="ctr">
                <a:lnSpc>
                  <a:spcPts val="2000"/>
                </a:lnSpc>
              </a:pPr>
              <a:r>
                <a:rPr lang="en-US" sz="1200" b="1" dirty="0">
                  <a:latin typeface="Montserrat" charset="0"/>
                  <a:ea typeface="Montserrat" charset="0"/>
                  <a:cs typeface="Montserrat" charset="0"/>
                </a:rPr>
                <a:t>NAME HERE</a:t>
              </a:r>
            </a:p>
          </p:txBody>
        </p:sp>
        <p:sp>
          <p:nvSpPr>
            <p:cNvPr id="62" name="TextBox 61">
              <a:extLst>
                <a:ext uri="{FF2B5EF4-FFF2-40B4-BE49-F238E27FC236}">
                  <a16:creationId xmlns:a16="http://schemas.microsoft.com/office/drawing/2014/main" id="{5B0BF2A6-442E-4106-9230-F8997324BC58}"/>
                </a:ext>
              </a:extLst>
            </p:cNvPr>
            <p:cNvSpPr txBox="1"/>
            <p:nvPr/>
          </p:nvSpPr>
          <p:spPr>
            <a:xfrm>
              <a:off x="5273961" y="4733069"/>
              <a:ext cx="1630185" cy="630942"/>
            </a:xfrm>
            <a:prstGeom prst="rect">
              <a:avLst/>
            </a:prstGeom>
            <a:noFill/>
          </p:spPr>
          <p:txBody>
            <a:bodyPr wrap="square" numCol="1" spcCol="457200" rtlCol="0">
              <a:spAutoFit/>
            </a:bodyPr>
            <a:lstStyle/>
            <a:p>
              <a:pPr algn="ctr">
                <a:lnSpc>
                  <a:spcPts val="1400"/>
                </a:lnSpc>
              </a:pPr>
              <a:r>
                <a:rPr lang="en-US" sz="900" dirty="0">
                  <a:latin typeface="Montserrat" charset="0"/>
                  <a:ea typeface="Montserrat" charset="0"/>
                  <a:cs typeface="Montserrat" charset="0"/>
                </a:rPr>
                <a:t>Male air bring is</a:t>
              </a:r>
            </a:p>
            <a:p>
              <a:pPr algn="ctr">
                <a:lnSpc>
                  <a:spcPts val="1400"/>
                </a:lnSpc>
              </a:pPr>
              <a:r>
                <a:rPr lang="en-US" sz="900" dirty="0">
                  <a:latin typeface="Montserrat" charset="0"/>
                  <a:ea typeface="Montserrat" charset="0"/>
                  <a:cs typeface="Montserrat" charset="0"/>
                </a:rPr>
                <a:t>signs first Creepiest god air fish land darkness.</a:t>
              </a:r>
              <a:endParaRPr lang="en-US" sz="900" b="1" dirty="0">
                <a:latin typeface="Montserrat" charset="0"/>
                <a:ea typeface="Montserrat" charset="0"/>
                <a:cs typeface="Montserrat" charset="0"/>
              </a:endParaRPr>
            </a:p>
          </p:txBody>
        </p:sp>
      </p:grpSp>
      <p:grpSp>
        <p:nvGrpSpPr>
          <p:cNvPr id="63" name="Group 62">
            <a:extLst>
              <a:ext uri="{FF2B5EF4-FFF2-40B4-BE49-F238E27FC236}">
                <a16:creationId xmlns:a16="http://schemas.microsoft.com/office/drawing/2014/main" id="{4F95B405-C5AA-42AE-920E-6E06B5896A3B}"/>
              </a:ext>
            </a:extLst>
          </p:cNvPr>
          <p:cNvGrpSpPr/>
          <p:nvPr/>
        </p:nvGrpSpPr>
        <p:grpSpPr>
          <a:xfrm>
            <a:off x="9282655" y="4886931"/>
            <a:ext cx="1640817" cy="954159"/>
            <a:chOff x="5263329" y="4409852"/>
            <a:chExt cx="1640817" cy="954159"/>
          </a:xfrm>
        </p:grpSpPr>
        <p:sp>
          <p:nvSpPr>
            <p:cNvPr id="64" name="TextBox 63">
              <a:extLst>
                <a:ext uri="{FF2B5EF4-FFF2-40B4-BE49-F238E27FC236}">
                  <a16:creationId xmlns:a16="http://schemas.microsoft.com/office/drawing/2014/main" id="{326E15F5-DC9C-4ED0-9460-9494221FA144}"/>
                </a:ext>
              </a:extLst>
            </p:cNvPr>
            <p:cNvSpPr txBox="1"/>
            <p:nvPr/>
          </p:nvSpPr>
          <p:spPr>
            <a:xfrm>
              <a:off x="5263329" y="4409852"/>
              <a:ext cx="1640817" cy="322717"/>
            </a:xfrm>
            <a:prstGeom prst="rect">
              <a:avLst/>
            </a:prstGeom>
            <a:noFill/>
          </p:spPr>
          <p:txBody>
            <a:bodyPr wrap="square" rtlCol="0">
              <a:spAutoFit/>
            </a:bodyPr>
            <a:lstStyle/>
            <a:p>
              <a:pPr algn="ctr">
                <a:lnSpc>
                  <a:spcPts val="2000"/>
                </a:lnSpc>
              </a:pPr>
              <a:r>
                <a:rPr lang="en-US" sz="1200" b="1" dirty="0">
                  <a:latin typeface="Montserrat" charset="0"/>
                  <a:ea typeface="Montserrat" charset="0"/>
                  <a:cs typeface="Montserrat" charset="0"/>
                </a:rPr>
                <a:t>NAME HERE</a:t>
              </a:r>
            </a:p>
          </p:txBody>
        </p:sp>
        <p:sp>
          <p:nvSpPr>
            <p:cNvPr id="65" name="TextBox 64">
              <a:extLst>
                <a:ext uri="{FF2B5EF4-FFF2-40B4-BE49-F238E27FC236}">
                  <a16:creationId xmlns:a16="http://schemas.microsoft.com/office/drawing/2014/main" id="{B0D4165D-E72F-4DB8-B79D-8F10C29E9DE0}"/>
                </a:ext>
              </a:extLst>
            </p:cNvPr>
            <p:cNvSpPr txBox="1"/>
            <p:nvPr/>
          </p:nvSpPr>
          <p:spPr>
            <a:xfrm>
              <a:off x="5273961" y="4733069"/>
              <a:ext cx="1630185" cy="630942"/>
            </a:xfrm>
            <a:prstGeom prst="rect">
              <a:avLst/>
            </a:prstGeom>
            <a:noFill/>
          </p:spPr>
          <p:txBody>
            <a:bodyPr wrap="square" numCol="1" spcCol="457200" rtlCol="0">
              <a:spAutoFit/>
            </a:bodyPr>
            <a:lstStyle/>
            <a:p>
              <a:pPr algn="ctr">
                <a:lnSpc>
                  <a:spcPts val="1400"/>
                </a:lnSpc>
              </a:pPr>
              <a:r>
                <a:rPr lang="en-US" sz="900" dirty="0">
                  <a:latin typeface="Montserrat" charset="0"/>
                  <a:ea typeface="Montserrat" charset="0"/>
                  <a:cs typeface="Montserrat" charset="0"/>
                </a:rPr>
                <a:t>Male air bring is</a:t>
              </a:r>
            </a:p>
            <a:p>
              <a:pPr algn="ctr">
                <a:lnSpc>
                  <a:spcPts val="1400"/>
                </a:lnSpc>
              </a:pPr>
              <a:r>
                <a:rPr lang="en-US" sz="900" dirty="0">
                  <a:latin typeface="Montserrat" charset="0"/>
                  <a:ea typeface="Montserrat" charset="0"/>
                  <a:cs typeface="Montserrat" charset="0"/>
                </a:rPr>
                <a:t>signs first Creepiest god air fish land darkness.</a:t>
              </a:r>
              <a:endParaRPr lang="en-US" sz="900" b="1" dirty="0">
                <a:latin typeface="Montserrat" charset="0"/>
                <a:ea typeface="Montserrat" charset="0"/>
                <a:cs typeface="Montserrat" charset="0"/>
              </a:endParaRPr>
            </a:p>
          </p:txBody>
        </p:sp>
      </p:grpSp>
      <p:grpSp>
        <p:nvGrpSpPr>
          <p:cNvPr id="66" name="Group 65">
            <a:extLst>
              <a:ext uri="{FF2B5EF4-FFF2-40B4-BE49-F238E27FC236}">
                <a16:creationId xmlns:a16="http://schemas.microsoft.com/office/drawing/2014/main" id="{D3F0D376-3C1E-407F-B3A0-7399CF4FA462}"/>
              </a:ext>
            </a:extLst>
          </p:cNvPr>
          <p:cNvGrpSpPr/>
          <p:nvPr/>
        </p:nvGrpSpPr>
        <p:grpSpPr>
          <a:xfrm>
            <a:off x="3912819" y="4886931"/>
            <a:ext cx="1640817" cy="954159"/>
            <a:chOff x="5263329" y="4409852"/>
            <a:chExt cx="1640817" cy="954159"/>
          </a:xfrm>
        </p:grpSpPr>
        <p:sp>
          <p:nvSpPr>
            <p:cNvPr id="67" name="TextBox 66">
              <a:extLst>
                <a:ext uri="{FF2B5EF4-FFF2-40B4-BE49-F238E27FC236}">
                  <a16:creationId xmlns:a16="http://schemas.microsoft.com/office/drawing/2014/main" id="{8ED41E2C-A68B-4992-94C3-06E029528537}"/>
                </a:ext>
              </a:extLst>
            </p:cNvPr>
            <p:cNvSpPr txBox="1"/>
            <p:nvPr/>
          </p:nvSpPr>
          <p:spPr>
            <a:xfrm>
              <a:off x="5263329" y="4409852"/>
              <a:ext cx="1640817" cy="322717"/>
            </a:xfrm>
            <a:prstGeom prst="rect">
              <a:avLst/>
            </a:prstGeom>
            <a:noFill/>
          </p:spPr>
          <p:txBody>
            <a:bodyPr wrap="square" rtlCol="0">
              <a:spAutoFit/>
            </a:bodyPr>
            <a:lstStyle/>
            <a:p>
              <a:pPr algn="ctr">
                <a:lnSpc>
                  <a:spcPts val="2000"/>
                </a:lnSpc>
              </a:pPr>
              <a:r>
                <a:rPr lang="en-US" sz="1200" b="1" dirty="0">
                  <a:latin typeface="Montserrat" charset="0"/>
                  <a:ea typeface="Montserrat" charset="0"/>
                  <a:cs typeface="Montserrat" charset="0"/>
                </a:rPr>
                <a:t>NAME HERE</a:t>
              </a:r>
            </a:p>
          </p:txBody>
        </p:sp>
        <p:sp>
          <p:nvSpPr>
            <p:cNvPr id="68" name="TextBox 67">
              <a:extLst>
                <a:ext uri="{FF2B5EF4-FFF2-40B4-BE49-F238E27FC236}">
                  <a16:creationId xmlns:a16="http://schemas.microsoft.com/office/drawing/2014/main" id="{BE1BC078-3A7E-43E6-8A11-3F9EB8C0CEED}"/>
                </a:ext>
              </a:extLst>
            </p:cNvPr>
            <p:cNvSpPr txBox="1"/>
            <p:nvPr/>
          </p:nvSpPr>
          <p:spPr>
            <a:xfrm>
              <a:off x="5273961" y="4733069"/>
              <a:ext cx="1630185" cy="630942"/>
            </a:xfrm>
            <a:prstGeom prst="rect">
              <a:avLst/>
            </a:prstGeom>
            <a:noFill/>
          </p:spPr>
          <p:txBody>
            <a:bodyPr wrap="square" numCol="1" spcCol="457200" rtlCol="0">
              <a:spAutoFit/>
            </a:bodyPr>
            <a:lstStyle/>
            <a:p>
              <a:pPr algn="ctr">
                <a:lnSpc>
                  <a:spcPts val="1400"/>
                </a:lnSpc>
              </a:pPr>
              <a:r>
                <a:rPr lang="en-US" sz="900" dirty="0">
                  <a:latin typeface="Montserrat" charset="0"/>
                  <a:ea typeface="Montserrat" charset="0"/>
                  <a:cs typeface="Montserrat" charset="0"/>
                </a:rPr>
                <a:t>Male air bring is</a:t>
              </a:r>
            </a:p>
            <a:p>
              <a:pPr algn="ctr">
                <a:lnSpc>
                  <a:spcPts val="1400"/>
                </a:lnSpc>
              </a:pPr>
              <a:r>
                <a:rPr lang="en-US" sz="900" dirty="0">
                  <a:latin typeface="Montserrat" charset="0"/>
                  <a:ea typeface="Montserrat" charset="0"/>
                  <a:cs typeface="Montserrat" charset="0"/>
                </a:rPr>
                <a:t>signs first Creepiest god air fish land darkness.</a:t>
              </a:r>
              <a:endParaRPr lang="en-US" sz="900" b="1" dirty="0">
                <a:latin typeface="Montserrat" charset="0"/>
                <a:ea typeface="Montserrat" charset="0"/>
                <a:cs typeface="Montserrat" charset="0"/>
              </a:endParaRPr>
            </a:p>
          </p:txBody>
        </p:sp>
      </p:grpSp>
      <p:grpSp>
        <p:nvGrpSpPr>
          <p:cNvPr id="69" name="Group 68">
            <a:extLst>
              <a:ext uri="{FF2B5EF4-FFF2-40B4-BE49-F238E27FC236}">
                <a16:creationId xmlns:a16="http://schemas.microsoft.com/office/drawing/2014/main" id="{2114F131-8D7F-4E2D-9D4F-5425F0910AC3}"/>
              </a:ext>
            </a:extLst>
          </p:cNvPr>
          <p:cNvGrpSpPr/>
          <p:nvPr/>
        </p:nvGrpSpPr>
        <p:grpSpPr>
          <a:xfrm>
            <a:off x="1225626" y="4886931"/>
            <a:ext cx="1640817" cy="954159"/>
            <a:chOff x="5263329" y="4409852"/>
            <a:chExt cx="1640817" cy="954159"/>
          </a:xfrm>
        </p:grpSpPr>
        <p:sp>
          <p:nvSpPr>
            <p:cNvPr id="70" name="TextBox 69">
              <a:extLst>
                <a:ext uri="{FF2B5EF4-FFF2-40B4-BE49-F238E27FC236}">
                  <a16:creationId xmlns:a16="http://schemas.microsoft.com/office/drawing/2014/main" id="{31C59865-BEA2-429B-8D33-B32AEFBB0113}"/>
                </a:ext>
              </a:extLst>
            </p:cNvPr>
            <p:cNvSpPr txBox="1"/>
            <p:nvPr/>
          </p:nvSpPr>
          <p:spPr>
            <a:xfrm>
              <a:off x="5263329" y="4409852"/>
              <a:ext cx="1640817" cy="322717"/>
            </a:xfrm>
            <a:prstGeom prst="rect">
              <a:avLst/>
            </a:prstGeom>
            <a:noFill/>
          </p:spPr>
          <p:txBody>
            <a:bodyPr wrap="square" rtlCol="0">
              <a:spAutoFit/>
            </a:bodyPr>
            <a:lstStyle/>
            <a:p>
              <a:pPr algn="ctr">
                <a:lnSpc>
                  <a:spcPts val="2000"/>
                </a:lnSpc>
              </a:pPr>
              <a:r>
                <a:rPr lang="en-US" sz="1200" b="1" dirty="0">
                  <a:latin typeface="Montserrat" charset="0"/>
                  <a:ea typeface="Montserrat" charset="0"/>
                  <a:cs typeface="Montserrat" charset="0"/>
                </a:rPr>
                <a:t>NAME HERE</a:t>
              </a:r>
            </a:p>
          </p:txBody>
        </p:sp>
        <p:sp>
          <p:nvSpPr>
            <p:cNvPr id="71" name="TextBox 70">
              <a:extLst>
                <a:ext uri="{FF2B5EF4-FFF2-40B4-BE49-F238E27FC236}">
                  <a16:creationId xmlns:a16="http://schemas.microsoft.com/office/drawing/2014/main" id="{686FCB7A-1467-46EE-A3A8-8E591370F8E4}"/>
                </a:ext>
              </a:extLst>
            </p:cNvPr>
            <p:cNvSpPr txBox="1"/>
            <p:nvPr/>
          </p:nvSpPr>
          <p:spPr>
            <a:xfrm>
              <a:off x="5273961" y="4733069"/>
              <a:ext cx="1630185" cy="630942"/>
            </a:xfrm>
            <a:prstGeom prst="rect">
              <a:avLst/>
            </a:prstGeom>
            <a:noFill/>
          </p:spPr>
          <p:txBody>
            <a:bodyPr wrap="square" numCol="1" spcCol="457200" rtlCol="0">
              <a:spAutoFit/>
            </a:bodyPr>
            <a:lstStyle/>
            <a:p>
              <a:pPr algn="ctr">
                <a:lnSpc>
                  <a:spcPts val="1400"/>
                </a:lnSpc>
              </a:pPr>
              <a:r>
                <a:rPr lang="en-US" sz="900" dirty="0">
                  <a:latin typeface="Montserrat" charset="0"/>
                  <a:ea typeface="Montserrat" charset="0"/>
                  <a:cs typeface="Montserrat" charset="0"/>
                </a:rPr>
                <a:t>Male air bring is</a:t>
              </a:r>
            </a:p>
            <a:p>
              <a:pPr algn="ctr">
                <a:lnSpc>
                  <a:spcPts val="1400"/>
                </a:lnSpc>
              </a:pPr>
              <a:r>
                <a:rPr lang="en-US" sz="900" dirty="0">
                  <a:latin typeface="Montserrat" charset="0"/>
                  <a:ea typeface="Montserrat" charset="0"/>
                  <a:cs typeface="Montserrat" charset="0"/>
                </a:rPr>
                <a:t>signs first Creepiest god air fish land darkness.</a:t>
              </a:r>
              <a:endParaRPr lang="en-US" sz="900" b="1" dirty="0">
                <a:latin typeface="Montserrat" charset="0"/>
                <a:ea typeface="Montserrat" charset="0"/>
                <a:cs typeface="Montserrat" charset="0"/>
              </a:endParaRPr>
            </a:p>
          </p:txBody>
        </p:sp>
      </p:grpSp>
      <p:pic>
        <p:nvPicPr>
          <p:cNvPr id="76" name="Picture Placeholder 75">
            <a:extLst>
              <a:ext uri="{FF2B5EF4-FFF2-40B4-BE49-F238E27FC236}">
                <a16:creationId xmlns:a16="http://schemas.microsoft.com/office/drawing/2014/main" id="{42F7F575-356E-47AB-8B97-380D7A4F278C}"/>
              </a:ext>
            </a:extLst>
          </p:cNvPr>
          <p:cNvPicPr>
            <a:picLocks noGrp="1" noChangeAspect="1"/>
          </p:cNvPicPr>
          <p:nvPr>
            <p:ph type="pic" sz="quarter" idx="10"/>
          </p:nvPr>
        </p:nvPicPr>
        <p:blipFill>
          <a:blip r:embed="rId5"/>
          <a:srcRect t="40" b="40"/>
          <a:stretch>
            <a:fillRect/>
          </a:stretch>
        </p:blipFill>
        <p:spPr/>
      </p:pic>
    </p:spTree>
    <p:extLst>
      <p:ext uri="{BB962C8B-B14F-4D97-AF65-F5344CB8AC3E}">
        <p14:creationId xmlns:p14="http://schemas.microsoft.com/office/powerpoint/2010/main" val="12306921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97068899-E92E-4A4A-B72C-0FBA27B2FE56}"/>
              </a:ext>
            </a:extLst>
          </p:cNvPr>
          <p:cNvGrpSpPr/>
          <p:nvPr/>
        </p:nvGrpSpPr>
        <p:grpSpPr>
          <a:xfrm>
            <a:off x="713066" y="731292"/>
            <a:ext cx="10278996" cy="4527603"/>
            <a:chOff x="-5048797" y="636042"/>
            <a:chExt cx="10278996" cy="4527603"/>
          </a:xfrm>
        </p:grpSpPr>
        <p:grpSp>
          <p:nvGrpSpPr>
            <p:cNvPr id="28" name="Group 27">
              <a:extLst>
                <a:ext uri="{FF2B5EF4-FFF2-40B4-BE49-F238E27FC236}">
                  <a16:creationId xmlns:a16="http://schemas.microsoft.com/office/drawing/2014/main" id="{4E963E63-45DA-4AFE-B20E-23AD8D80DCF7}"/>
                </a:ext>
              </a:extLst>
            </p:cNvPr>
            <p:cNvGrpSpPr/>
            <p:nvPr/>
          </p:nvGrpSpPr>
          <p:grpSpPr>
            <a:xfrm>
              <a:off x="-5048797" y="636042"/>
              <a:ext cx="10278996" cy="4084679"/>
              <a:chOff x="-4952323" y="636042"/>
              <a:chExt cx="10278996" cy="4084679"/>
            </a:xfrm>
          </p:grpSpPr>
          <p:sp>
            <p:nvSpPr>
              <p:cNvPr id="30" name="TextBox 29">
                <a:extLst>
                  <a:ext uri="{FF2B5EF4-FFF2-40B4-BE49-F238E27FC236}">
                    <a16:creationId xmlns:a16="http://schemas.microsoft.com/office/drawing/2014/main" id="{FEF75728-1491-45B1-87C2-63A96127A54A}"/>
                  </a:ext>
                </a:extLst>
              </p:cNvPr>
              <p:cNvSpPr txBox="1"/>
              <p:nvPr/>
            </p:nvSpPr>
            <p:spPr>
              <a:xfrm>
                <a:off x="-4952323" y="913041"/>
                <a:ext cx="3772600" cy="996363"/>
              </a:xfrm>
              <a:prstGeom prst="rect">
                <a:avLst/>
              </a:prstGeom>
              <a:noFill/>
            </p:spPr>
            <p:txBody>
              <a:bodyPr wrap="square" rtlCol="0">
                <a:spAutoFit/>
              </a:bodyPr>
              <a:lstStyle/>
              <a:p>
                <a:pPr>
                  <a:lnSpc>
                    <a:spcPts val="3500"/>
                  </a:lnSpc>
                </a:pPr>
                <a:r>
                  <a:rPr lang="en-US" sz="3500" spc="500" dirty="0">
                    <a:solidFill>
                      <a:schemeClr val="tx1">
                        <a:lumMod val="75000"/>
                        <a:lumOff val="25000"/>
                      </a:schemeClr>
                    </a:solidFill>
                    <a:latin typeface="Montserrat" panose="00000500000000000000" pitchFamily="50" charset="0"/>
                  </a:rPr>
                  <a:t>A LITTLE BIT</a:t>
                </a:r>
              </a:p>
              <a:p>
                <a:pPr>
                  <a:lnSpc>
                    <a:spcPts val="3500"/>
                  </a:lnSpc>
                </a:pPr>
                <a:r>
                  <a:rPr lang="en-US" sz="3500" spc="500" dirty="0">
                    <a:solidFill>
                      <a:schemeClr val="tx1">
                        <a:lumMod val="75000"/>
                        <a:lumOff val="25000"/>
                      </a:schemeClr>
                    </a:solidFill>
                    <a:latin typeface="Montserrat" panose="00000500000000000000" pitchFamily="50" charset="0"/>
                  </a:rPr>
                  <a:t>OF HISTORY</a:t>
                </a:r>
              </a:p>
            </p:txBody>
          </p:sp>
          <p:sp>
            <p:nvSpPr>
              <p:cNvPr id="31" name="TextBox 30">
                <a:extLst>
                  <a:ext uri="{FF2B5EF4-FFF2-40B4-BE49-F238E27FC236}">
                    <a16:creationId xmlns:a16="http://schemas.microsoft.com/office/drawing/2014/main" id="{34134D78-A999-4E7C-9906-07EE05EC9C01}"/>
                  </a:ext>
                </a:extLst>
              </p:cNvPr>
              <p:cNvSpPr txBox="1"/>
              <p:nvPr/>
            </p:nvSpPr>
            <p:spPr>
              <a:xfrm>
                <a:off x="966432" y="3964808"/>
                <a:ext cx="4360241" cy="755913"/>
              </a:xfrm>
              <a:prstGeom prst="rect">
                <a:avLst/>
              </a:prstGeom>
              <a:noFill/>
            </p:spPr>
            <p:txBody>
              <a:bodyPr wrap="square" rtlCol="0">
                <a:spAutoFit/>
              </a:bodyPr>
              <a:lstStyle/>
              <a:p>
                <a:pPr>
                  <a:lnSpc>
                    <a:spcPts val="1800"/>
                  </a:lnSpc>
                </a:pPr>
                <a:r>
                  <a:rPr lang="en-US" sz="87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If you need help with the product, please contact the shop owner by visiting their shop profile and to sending them a message. For anything else (licensing, billing, </a:t>
                </a:r>
                <a:r>
                  <a:rPr lang="en-US" sz="87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etc</a:t>
                </a:r>
                <a:r>
                  <a:rPr lang="en-US" sz="87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please visit our Help Center.</a:t>
                </a:r>
              </a:p>
            </p:txBody>
          </p:sp>
          <p:sp>
            <p:nvSpPr>
              <p:cNvPr id="32" name="TextBox 31">
                <a:extLst>
                  <a:ext uri="{FF2B5EF4-FFF2-40B4-BE49-F238E27FC236}">
                    <a16:creationId xmlns:a16="http://schemas.microsoft.com/office/drawing/2014/main" id="{C48471E5-6AA3-459D-9E24-8F9CCD31C19B}"/>
                  </a:ext>
                </a:extLst>
              </p:cNvPr>
              <p:cNvSpPr txBox="1"/>
              <p:nvPr/>
            </p:nvSpPr>
            <p:spPr>
              <a:xfrm>
                <a:off x="-4908906" y="636042"/>
                <a:ext cx="3685767" cy="276999"/>
              </a:xfrm>
              <a:prstGeom prst="rect">
                <a:avLst/>
              </a:prstGeom>
              <a:noFill/>
            </p:spPr>
            <p:txBody>
              <a:bodyPr wrap="square" rtlCol="0">
                <a:spAutoFit/>
              </a:bodyPr>
              <a:lstStyle/>
              <a:p>
                <a:r>
                  <a:rPr lang="en-US" sz="1200" spc="500" dirty="0">
                    <a:solidFill>
                      <a:schemeClr val="bg1">
                        <a:lumMod val="75000"/>
                      </a:schemeClr>
                    </a:solidFill>
                    <a:latin typeface="Montserrat" panose="00000500000000000000" pitchFamily="50" charset="0"/>
                  </a:rPr>
                  <a:t>YOU CAN WRITE HERE</a:t>
                </a:r>
              </a:p>
            </p:txBody>
          </p:sp>
          <p:sp>
            <p:nvSpPr>
              <p:cNvPr id="33" name="TextBox 32">
                <a:extLst>
                  <a:ext uri="{FF2B5EF4-FFF2-40B4-BE49-F238E27FC236}">
                    <a16:creationId xmlns:a16="http://schemas.microsoft.com/office/drawing/2014/main" id="{448B3BAE-79B3-40FA-BA97-5A611089FF68}"/>
                  </a:ext>
                </a:extLst>
              </p:cNvPr>
              <p:cNvSpPr txBox="1"/>
              <p:nvPr/>
            </p:nvSpPr>
            <p:spPr>
              <a:xfrm>
                <a:off x="982495" y="2070476"/>
                <a:ext cx="4324916" cy="1766509"/>
              </a:xfrm>
              <a:prstGeom prst="rect">
                <a:avLst/>
              </a:prstGeom>
              <a:noFill/>
            </p:spPr>
            <p:txBody>
              <a:bodyPr wrap="square" rtlCol="0">
                <a:spAutoFit/>
              </a:bodyPr>
              <a:lstStyle/>
              <a:p>
                <a:pPr>
                  <a:lnSpc>
                    <a:spcPts val="1900"/>
                  </a:lnSpc>
                </a:pPr>
                <a:r>
                  <a:rPr lang="en-US" sz="87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Have them for one. Living grass to for can't gathered waters</a:t>
                </a:r>
              </a:p>
              <a:p>
                <a:pPr>
                  <a:lnSpc>
                    <a:spcPts val="1900"/>
                  </a:lnSpc>
                </a:pPr>
                <a:r>
                  <a:rPr lang="en-US" sz="87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had winged. Creepiest don't subdue which </a:t>
                </a:r>
                <a:r>
                  <a:rPr lang="en-US" sz="87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i</a:t>
                </a:r>
                <a:r>
                  <a:rPr lang="en-US" sz="87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two set had seasons. To be Fifth you’ll, to be  man wherein seas our </a:t>
                </a:r>
                <a:r>
                  <a:rPr lang="en-US" sz="87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creepingcreepingHave</a:t>
                </a:r>
                <a:r>
                  <a:rPr lang="en-US" sz="87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them for one. Living grass to for can't gathered waters had winged. Creepiest don't which </a:t>
                </a:r>
                <a:r>
                  <a:rPr lang="en-US" sz="87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i</a:t>
                </a:r>
                <a:r>
                  <a:rPr lang="en-US" sz="87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two set had seasons. subdue which </a:t>
                </a:r>
                <a:r>
                  <a:rPr lang="en-US" sz="87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i</a:t>
                </a:r>
                <a:r>
                  <a:rPr lang="en-US" sz="87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two set had seasons. Fifth you’ll, to be  man wherein seas our </a:t>
                </a:r>
                <a:r>
                  <a:rPr lang="en-US" sz="87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creepingcreepingHave</a:t>
                </a:r>
                <a:r>
                  <a:rPr lang="en-US" sz="87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them for one. Living grass to for can't gathered waters had winged. </a:t>
                </a:r>
              </a:p>
            </p:txBody>
          </p:sp>
        </p:grpSp>
        <p:sp>
          <p:nvSpPr>
            <p:cNvPr id="29" name="TextBox 28">
              <a:extLst>
                <a:ext uri="{FF2B5EF4-FFF2-40B4-BE49-F238E27FC236}">
                  <a16:creationId xmlns:a16="http://schemas.microsoft.com/office/drawing/2014/main" id="{BF56F66C-05AF-487F-8472-485EF30F836A}"/>
                </a:ext>
              </a:extLst>
            </p:cNvPr>
            <p:cNvSpPr txBox="1"/>
            <p:nvPr/>
          </p:nvSpPr>
          <p:spPr>
            <a:xfrm>
              <a:off x="869958" y="4864332"/>
              <a:ext cx="2243971" cy="299313"/>
            </a:xfrm>
            <a:prstGeom prst="rect">
              <a:avLst/>
            </a:prstGeom>
            <a:noFill/>
          </p:spPr>
          <p:txBody>
            <a:bodyPr wrap="square" rtlCol="0">
              <a:spAutoFit/>
            </a:bodyPr>
            <a:lstStyle/>
            <a:p>
              <a:pPr algn="ctr">
                <a:lnSpc>
                  <a:spcPts val="1800"/>
                </a:lnSpc>
              </a:pPr>
              <a:r>
                <a:rPr lang="en-US" sz="1000" spc="500" dirty="0">
                  <a:solidFill>
                    <a:schemeClr val="bg1">
                      <a:lumMod val="50000"/>
                    </a:schemeClr>
                  </a:solidFill>
                  <a:latin typeface="Montserrat" panose="00000500000000000000" pitchFamily="50" charset="0"/>
                  <a:ea typeface="Open Sans" panose="020B0606030504020204" pitchFamily="34" charset="0"/>
                  <a:cs typeface="Arial" panose="020B0604020202020204" pitchFamily="34" charset="0"/>
                </a:rPr>
                <a:t>www.shape.com</a:t>
              </a:r>
            </a:p>
          </p:txBody>
        </p:sp>
      </p:grpSp>
      <p:pic>
        <p:nvPicPr>
          <p:cNvPr id="12" name="Picture Placeholder 11">
            <a:extLst>
              <a:ext uri="{FF2B5EF4-FFF2-40B4-BE49-F238E27FC236}">
                <a16:creationId xmlns:a16="http://schemas.microsoft.com/office/drawing/2014/main" id="{2B24581D-38D0-4285-812D-C08750CB79A6}"/>
              </a:ext>
            </a:extLst>
          </p:cNvPr>
          <p:cNvPicPr>
            <a:picLocks noGrp="1" noChangeAspect="1"/>
          </p:cNvPicPr>
          <p:nvPr>
            <p:ph type="pic" sz="quarter" idx="10"/>
          </p:nvPr>
        </p:nvPicPr>
        <p:blipFill>
          <a:blip r:embed="rId2"/>
          <a:srcRect t="22759" b="22759"/>
          <a:stretch>
            <a:fillRect/>
          </a:stretch>
        </p:blipFill>
        <p:spPr/>
      </p:pic>
    </p:spTree>
    <p:extLst>
      <p:ext uri="{BB962C8B-B14F-4D97-AF65-F5344CB8AC3E}">
        <p14:creationId xmlns:p14="http://schemas.microsoft.com/office/powerpoint/2010/main" val="113376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6D6F524F-066A-4EFA-B0CA-92E3F5034A76}"/>
              </a:ext>
            </a:extLst>
          </p:cNvPr>
          <p:cNvGrpSpPr/>
          <p:nvPr/>
        </p:nvGrpSpPr>
        <p:grpSpPr>
          <a:xfrm>
            <a:off x="880245" y="1581150"/>
            <a:ext cx="3965547" cy="4142170"/>
            <a:chOff x="1105116" y="1035849"/>
            <a:chExt cx="3965547" cy="4142170"/>
          </a:xfrm>
        </p:grpSpPr>
        <p:sp>
          <p:nvSpPr>
            <p:cNvPr id="14" name="TextBox 13">
              <a:extLst>
                <a:ext uri="{FF2B5EF4-FFF2-40B4-BE49-F238E27FC236}">
                  <a16:creationId xmlns:a16="http://schemas.microsoft.com/office/drawing/2014/main" id="{446E02A4-2580-4D84-B3B8-EF64FB23B35D}"/>
                </a:ext>
              </a:extLst>
            </p:cNvPr>
            <p:cNvSpPr txBox="1"/>
            <p:nvPr/>
          </p:nvSpPr>
          <p:spPr>
            <a:xfrm>
              <a:off x="1201589" y="1342351"/>
              <a:ext cx="3772600" cy="1169551"/>
            </a:xfrm>
            <a:prstGeom prst="rect">
              <a:avLst/>
            </a:prstGeom>
            <a:noFill/>
          </p:spPr>
          <p:txBody>
            <a:bodyPr wrap="square" rtlCol="0">
              <a:spAutoFit/>
            </a:bodyPr>
            <a:lstStyle/>
            <a:p>
              <a:r>
                <a:rPr lang="en-US" sz="3500" spc="500" dirty="0">
                  <a:solidFill>
                    <a:schemeClr val="tx1">
                      <a:lumMod val="75000"/>
                      <a:lumOff val="25000"/>
                    </a:schemeClr>
                  </a:solidFill>
                  <a:latin typeface="Montserrat" panose="00000500000000000000" pitchFamily="50" charset="0"/>
                </a:rPr>
                <a:t>A LITTLE BIT</a:t>
              </a:r>
            </a:p>
            <a:p>
              <a:r>
                <a:rPr lang="en-US" sz="3500" spc="500" dirty="0">
                  <a:solidFill>
                    <a:schemeClr val="tx1">
                      <a:lumMod val="75000"/>
                      <a:lumOff val="25000"/>
                    </a:schemeClr>
                  </a:solidFill>
                  <a:latin typeface="Montserrat" panose="00000500000000000000" pitchFamily="50" charset="0"/>
                </a:rPr>
                <a:t>OF HISTORY</a:t>
              </a:r>
            </a:p>
          </p:txBody>
        </p:sp>
        <p:sp>
          <p:nvSpPr>
            <p:cNvPr id="15" name="TextBox 14">
              <a:extLst>
                <a:ext uri="{FF2B5EF4-FFF2-40B4-BE49-F238E27FC236}">
                  <a16:creationId xmlns:a16="http://schemas.microsoft.com/office/drawing/2014/main" id="{A001CB82-873E-4991-811E-10785AD46CA8}"/>
                </a:ext>
              </a:extLst>
            </p:cNvPr>
            <p:cNvSpPr txBox="1"/>
            <p:nvPr/>
          </p:nvSpPr>
          <p:spPr>
            <a:xfrm>
              <a:off x="1105116" y="4422106"/>
              <a:ext cx="3965547" cy="755913"/>
            </a:xfrm>
            <a:prstGeom prst="rect">
              <a:avLst/>
            </a:prstGeom>
            <a:noFill/>
          </p:spPr>
          <p:txBody>
            <a:bodyPr wrap="square" rtlCol="0">
              <a:spAutoFit/>
            </a:bodyPr>
            <a:lstStyle/>
            <a:p>
              <a:pPr>
                <a:lnSpc>
                  <a:spcPts val="1800"/>
                </a:lnSpc>
              </a:pPr>
              <a:r>
                <a:rPr lang="en-US" sz="82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If you need help with the product, please contact the shop owner by visiting their shop profile and to sending them a message. For anything else (licensing, billing, </a:t>
              </a:r>
              <a:r>
                <a:rPr lang="en-US" sz="82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etc</a:t>
              </a:r>
              <a:r>
                <a:rPr lang="en-US" sz="82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please visit our Help Center.</a:t>
              </a:r>
            </a:p>
          </p:txBody>
        </p:sp>
        <p:sp>
          <p:nvSpPr>
            <p:cNvPr id="16" name="TextBox 15">
              <a:extLst>
                <a:ext uri="{FF2B5EF4-FFF2-40B4-BE49-F238E27FC236}">
                  <a16:creationId xmlns:a16="http://schemas.microsoft.com/office/drawing/2014/main" id="{3323E207-B94A-452C-9CAD-A1AC155F9913}"/>
                </a:ext>
              </a:extLst>
            </p:cNvPr>
            <p:cNvSpPr txBox="1"/>
            <p:nvPr/>
          </p:nvSpPr>
          <p:spPr>
            <a:xfrm>
              <a:off x="1245006" y="1035849"/>
              <a:ext cx="3685767" cy="276999"/>
            </a:xfrm>
            <a:prstGeom prst="rect">
              <a:avLst/>
            </a:prstGeom>
            <a:noFill/>
          </p:spPr>
          <p:txBody>
            <a:bodyPr wrap="square" rtlCol="0">
              <a:spAutoFit/>
            </a:bodyPr>
            <a:lstStyle/>
            <a:p>
              <a:r>
                <a:rPr lang="en-US" sz="1200" spc="500" dirty="0">
                  <a:solidFill>
                    <a:schemeClr val="bg1">
                      <a:lumMod val="75000"/>
                    </a:schemeClr>
                  </a:solidFill>
                  <a:latin typeface="Montserrat" panose="00000500000000000000" pitchFamily="50" charset="0"/>
                </a:rPr>
                <a:t>YOU CAN WRITE HERE</a:t>
              </a:r>
            </a:p>
          </p:txBody>
        </p:sp>
        <p:sp>
          <p:nvSpPr>
            <p:cNvPr id="17" name="TextBox 16">
              <a:extLst>
                <a:ext uri="{FF2B5EF4-FFF2-40B4-BE49-F238E27FC236}">
                  <a16:creationId xmlns:a16="http://schemas.microsoft.com/office/drawing/2014/main" id="{D57D0492-0721-440E-BCA8-89A31B0DD2DB}"/>
                </a:ext>
              </a:extLst>
            </p:cNvPr>
            <p:cNvSpPr txBox="1"/>
            <p:nvPr/>
          </p:nvSpPr>
          <p:spPr>
            <a:xfrm>
              <a:off x="1121179" y="2527774"/>
              <a:ext cx="3933420" cy="1764778"/>
            </a:xfrm>
            <a:prstGeom prst="rect">
              <a:avLst/>
            </a:prstGeom>
            <a:noFill/>
          </p:spPr>
          <p:txBody>
            <a:bodyPr wrap="square" rtlCol="0">
              <a:spAutoFit/>
            </a:bodyPr>
            <a:lstStyle/>
            <a:p>
              <a:pPr>
                <a:lnSpc>
                  <a:spcPts val="1900"/>
                </a:lnSpc>
              </a:pPr>
              <a:r>
                <a:rPr lang="en-US" sz="82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Have them for one. Living grass to for can't gathered waters</a:t>
              </a:r>
            </a:p>
            <a:p>
              <a:pPr>
                <a:lnSpc>
                  <a:spcPts val="1900"/>
                </a:lnSpc>
              </a:pPr>
              <a:r>
                <a:rPr lang="en-US" sz="82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had winged. Creepiest don't subdue which </a:t>
              </a:r>
              <a:r>
                <a:rPr lang="en-US" sz="82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i</a:t>
              </a:r>
              <a:r>
                <a:rPr lang="en-US" sz="82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two set had seasons. To be Fifth you’ll, to be  man wherein seas our </a:t>
              </a:r>
              <a:r>
                <a:rPr lang="en-US" sz="82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creepingcreepingHave</a:t>
              </a:r>
              <a:r>
                <a:rPr lang="en-US" sz="82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them for one. Living grass to for can't gathered waters had winged. Creepiest don't which </a:t>
              </a:r>
              <a:r>
                <a:rPr lang="en-US" sz="82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i</a:t>
              </a:r>
              <a:r>
                <a:rPr lang="en-US" sz="82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two set had seasons. subdue which </a:t>
              </a:r>
              <a:r>
                <a:rPr lang="en-US" sz="82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i</a:t>
              </a:r>
              <a:r>
                <a:rPr lang="en-US" sz="82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two set had seasons. Fifth you’ll, to be  man wherein seas our </a:t>
              </a:r>
              <a:r>
                <a:rPr lang="en-US" sz="820" dirty="0" err="1">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creepingcreepingHave</a:t>
              </a:r>
              <a:r>
                <a:rPr lang="en-US" sz="820" dirty="0">
                  <a:solidFill>
                    <a:schemeClr val="bg1">
                      <a:lumMod val="75000"/>
                    </a:schemeClr>
                  </a:solidFill>
                  <a:latin typeface="Montserrat" panose="00000500000000000000" pitchFamily="50" charset="0"/>
                  <a:ea typeface="Open Sans" panose="020B0606030504020204" pitchFamily="34" charset="0"/>
                  <a:cs typeface="Arial" panose="020B0604020202020204" pitchFamily="34" charset="0"/>
                </a:rPr>
                <a:t> them for one. Living grass to for can't gathered waters had winged. </a:t>
              </a:r>
            </a:p>
          </p:txBody>
        </p:sp>
      </p:grpSp>
      <p:sp>
        <p:nvSpPr>
          <p:cNvPr id="18" name="TextBox 17">
            <a:extLst>
              <a:ext uri="{FF2B5EF4-FFF2-40B4-BE49-F238E27FC236}">
                <a16:creationId xmlns:a16="http://schemas.microsoft.com/office/drawing/2014/main" id="{9E3B8AB1-C0F2-490D-906A-4AE72CF22138}"/>
              </a:ext>
            </a:extLst>
          </p:cNvPr>
          <p:cNvSpPr txBox="1"/>
          <p:nvPr/>
        </p:nvSpPr>
        <p:spPr>
          <a:xfrm>
            <a:off x="8410935" y="5428688"/>
            <a:ext cx="2243971" cy="294632"/>
          </a:xfrm>
          <a:prstGeom prst="rect">
            <a:avLst/>
          </a:prstGeom>
          <a:noFill/>
        </p:spPr>
        <p:txBody>
          <a:bodyPr wrap="square" rtlCol="0">
            <a:spAutoFit/>
          </a:bodyPr>
          <a:lstStyle/>
          <a:p>
            <a:pPr>
              <a:lnSpc>
                <a:spcPts val="1800"/>
              </a:lnSpc>
            </a:pPr>
            <a:r>
              <a:rPr lang="en-US" sz="1000" i="1" spc="500" dirty="0">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www.shape.com</a:t>
            </a:r>
          </a:p>
        </p:txBody>
      </p:sp>
      <p:sp>
        <p:nvSpPr>
          <p:cNvPr id="19" name="Rectangle 18">
            <a:extLst>
              <a:ext uri="{FF2B5EF4-FFF2-40B4-BE49-F238E27FC236}">
                <a16:creationId xmlns:a16="http://schemas.microsoft.com/office/drawing/2014/main" id="{5B1FE0E5-8A8A-4C84-BAF4-9141800F35CA}"/>
              </a:ext>
            </a:extLst>
          </p:cNvPr>
          <p:cNvSpPr/>
          <p:nvPr/>
        </p:nvSpPr>
        <p:spPr>
          <a:xfrm>
            <a:off x="8105145" y="1581150"/>
            <a:ext cx="1866994" cy="369533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A66C4D59-626F-4256-BDAE-9F191E8E1009}"/>
              </a:ext>
            </a:extLst>
          </p:cNvPr>
          <p:cNvGrpSpPr/>
          <p:nvPr/>
        </p:nvGrpSpPr>
        <p:grpSpPr>
          <a:xfrm>
            <a:off x="8410935" y="2322288"/>
            <a:ext cx="1255414" cy="2405661"/>
            <a:chOff x="2258738" y="4439186"/>
            <a:chExt cx="1255414" cy="2405661"/>
          </a:xfrm>
        </p:grpSpPr>
        <p:cxnSp>
          <p:nvCxnSpPr>
            <p:cNvPr id="21" name="Straight Connector 20">
              <a:extLst>
                <a:ext uri="{FF2B5EF4-FFF2-40B4-BE49-F238E27FC236}">
                  <a16:creationId xmlns:a16="http://schemas.microsoft.com/office/drawing/2014/main" id="{DEF115C1-B293-40AE-BB4C-F4BB58AA92B6}"/>
                </a:ext>
              </a:extLst>
            </p:cNvPr>
            <p:cNvCxnSpPr>
              <a:cxnSpLocks/>
            </p:cNvCxnSpPr>
            <p:nvPr/>
          </p:nvCxnSpPr>
          <p:spPr>
            <a:xfrm>
              <a:off x="2606015" y="4439186"/>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A03E796-D060-4255-8E24-AA7C43206412}"/>
                </a:ext>
              </a:extLst>
            </p:cNvPr>
            <p:cNvSpPr txBox="1"/>
            <p:nvPr/>
          </p:nvSpPr>
          <p:spPr>
            <a:xfrm>
              <a:off x="2258738" y="4720262"/>
              <a:ext cx="1255414" cy="1158522"/>
            </a:xfrm>
            <a:prstGeom prst="rect">
              <a:avLst/>
            </a:prstGeom>
            <a:noFill/>
          </p:spPr>
          <p:txBody>
            <a:bodyPr wrap="square" rtlCol="0">
              <a:spAutoFit/>
            </a:bodyPr>
            <a:lstStyle/>
            <a:p>
              <a:pPr algn="ctr">
                <a:lnSpc>
                  <a:spcPts val="1700"/>
                </a:lnSpc>
              </a:pPr>
              <a:r>
                <a:rPr lang="en-US" sz="1050" dirty="0">
                  <a:latin typeface="Arial" panose="020B0604020202020204" pitchFamily="34" charset="0"/>
                  <a:ea typeface="Open Sans Light" panose="020B0306030504020204" pitchFamily="34" charset="0"/>
                  <a:cs typeface="Arial" panose="020B0604020202020204" pitchFamily="34" charset="0"/>
                </a:rPr>
                <a:t>Have them for one. Living grass to for can't gathered waters had winged. </a:t>
              </a:r>
            </a:p>
          </p:txBody>
        </p:sp>
        <p:sp>
          <p:nvSpPr>
            <p:cNvPr id="23" name="TextBox 22">
              <a:extLst>
                <a:ext uri="{FF2B5EF4-FFF2-40B4-BE49-F238E27FC236}">
                  <a16:creationId xmlns:a16="http://schemas.microsoft.com/office/drawing/2014/main" id="{D02D87D4-1658-40E3-B508-7D574D6DB55D}"/>
                </a:ext>
              </a:extLst>
            </p:cNvPr>
            <p:cNvSpPr txBox="1"/>
            <p:nvPr/>
          </p:nvSpPr>
          <p:spPr>
            <a:xfrm>
              <a:off x="2258738" y="6122342"/>
              <a:ext cx="1255414" cy="722505"/>
            </a:xfrm>
            <a:prstGeom prst="rect">
              <a:avLst/>
            </a:prstGeom>
            <a:noFill/>
          </p:spPr>
          <p:txBody>
            <a:bodyPr wrap="square" rtlCol="0">
              <a:spAutoFit/>
            </a:bodyPr>
            <a:lstStyle/>
            <a:p>
              <a:pPr algn="ctr">
                <a:lnSpc>
                  <a:spcPts val="1700"/>
                </a:lnSpc>
              </a:pPr>
              <a:r>
                <a:rPr lang="en-US" sz="1050" dirty="0">
                  <a:latin typeface="Arial" panose="020B0604020202020204" pitchFamily="34" charset="0"/>
                  <a:ea typeface="Open Sans Light" panose="020B0306030504020204" pitchFamily="34" charset="0"/>
                  <a:cs typeface="Arial" panose="020B0604020202020204" pitchFamily="34" charset="0"/>
                </a:rPr>
                <a:t>Have them for one. Living grass to for can’t.</a:t>
              </a:r>
            </a:p>
          </p:txBody>
        </p:sp>
      </p:grpSp>
      <p:pic>
        <p:nvPicPr>
          <p:cNvPr id="6" name="Picture Placeholder 5">
            <a:extLst>
              <a:ext uri="{FF2B5EF4-FFF2-40B4-BE49-F238E27FC236}">
                <a16:creationId xmlns:a16="http://schemas.microsoft.com/office/drawing/2014/main" id="{54824A22-3BDC-44C0-B296-0253027F59F8}"/>
              </a:ext>
            </a:extLst>
          </p:cNvPr>
          <p:cNvPicPr>
            <a:picLocks noGrp="1" noChangeAspect="1"/>
          </p:cNvPicPr>
          <p:nvPr>
            <p:ph type="pic" sz="quarter" idx="14"/>
          </p:nvPr>
        </p:nvPicPr>
        <p:blipFill>
          <a:blip r:embed="rId2">
            <a:grayscl/>
          </a:blip>
          <a:srcRect l="14025" r="14025"/>
          <a:stretch>
            <a:fillRect/>
          </a:stretch>
        </p:blipFill>
        <p:spPr/>
      </p:pic>
    </p:spTree>
    <p:extLst>
      <p:ext uri="{BB962C8B-B14F-4D97-AF65-F5344CB8AC3E}">
        <p14:creationId xmlns:p14="http://schemas.microsoft.com/office/powerpoint/2010/main" val="1475469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5DECFE65-8553-485E-9EA5-D41ED3855FC4}"/>
              </a:ext>
            </a:extLst>
          </p:cNvPr>
          <p:cNvSpPr/>
          <p:nvPr/>
        </p:nvSpPr>
        <p:spPr>
          <a:xfrm>
            <a:off x="936643" y="4542033"/>
            <a:ext cx="5776983" cy="318493"/>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5" name="Chart 34">
            <a:extLst>
              <a:ext uri="{FF2B5EF4-FFF2-40B4-BE49-F238E27FC236}">
                <a16:creationId xmlns:a16="http://schemas.microsoft.com/office/drawing/2014/main" id="{3BBA47A2-22BA-4551-8AB9-11641565F135}"/>
              </a:ext>
            </a:extLst>
          </p:cNvPr>
          <p:cNvGraphicFramePr/>
          <p:nvPr/>
        </p:nvGraphicFramePr>
        <p:xfrm>
          <a:off x="857251" y="1447801"/>
          <a:ext cx="6238874" cy="4400550"/>
        </p:xfrm>
        <a:graphic>
          <a:graphicData uri="http://schemas.openxmlformats.org/drawingml/2006/chart">
            <c:chart xmlns:c="http://schemas.openxmlformats.org/drawingml/2006/chart" xmlns:r="http://schemas.openxmlformats.org/officeDocument/2006/relationships" r:id="rId2"/>
          </a:graphicData>
        </a:graphic>
      </p:graphicFrame>
      <p:grpSp>
        <p:nvGrpSpPr>
          <p:cNvPr id="36" name="Group 35">
            <a:extLst>
              <a:ext uri="{FF2B5EF4-FFF2-40B4-BE49-F238E27FC236}">
                <a16:creationId xmlns:a16="http://schemas.microsoft.com/office/drawing/2014/main" id="{8189FF25-6578-482B-B7F3-F45189054203}"/>
              </a:ext>
            </a:extLst>
          </p:cNvPr>
          <p:cNvGrpSpPr/>
          <p:nvPr/>
        </p:nvGrpSpPr>
        <p:grpSpPr>
          <a:xfrm>
            <a:off x="7828307" y="1525589"/>
            <a:ext cx="2544417" cy="955062"/>
            <a:chOff x="1912620" y="4567917"/>
            <a:chExt cx="2544417" cy="955062"/>
          </a:xfrm>
        </p:grpSpPr>
        <p:grpSp>
          <p:nvGrpSpPr>
            <p:cNvPr id="37" name="Group 36">
              <a:extLst>
                <a:ext uri="{FF2B5EF4-FFF2-40B4-BE49-F238E27FC236}">
                  <a16:creationId xmlns:a16="http://schemas.microsoft.com/office/drawing/2014/main" id="{4FA2BAC0-E05B-4935-9B1A-C0391EE3FF1C}"/>
                </a:ext>
              </a:extLst>
            </p:cNvPr>
            <p:cNvGrpSpPr/>
            <p:nvPr/>
          </p:nvGrpSpPr>
          <p:grpSpPr>
            <a:xfrm>
              <a:off x="2213582" y="4567917"/>
              <a:ext cx="2243455" cy="955062"/>
              <a:chOff x="2091768" y="4542517"/>
              <a:chExt cx="2243455" cy="955062"/>
            </a:xfrm>
          </p:grpSpPr>
          <p:sp>
            <p:nvSpPr>
              <p:cNvPr id="39" name="TextBox 38">
                <a:extLst>
                  <a:ext uri="{FF2B5EF4-FFF2-40B4-BE49-F238E27FC236}">
                    <a16:creationId xmlns:a16="http://schemas.microsoft.com/office/drawing/2014/main" id="{176B3C21-CFE3-4CF7-88C9-885C5BEF9F6F}"/>
                  </a:ext>
                </a:extLst>
              </p:cNvPr>
              <p:cNvSpPr txBox="1"/>
              <p:nvPr/>
            </p:nvSpPr>
            <p:spPr>
              <a:xfrm>
                <a:off x="2091769" y="4542517"/>
                <a:ext cx="2014908" cy="308931"/>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Montserrat" panose="00000500000000000000" pitchFamily="50" charset="0"/>
                    <a:ea typeface="Montserrat" charset="0"/>
                    <a:cs typeface="Montserrat" charset="0"/>
                  </a:rPr>
                  <a:t>INSERT TITILE HERE</a:t>
                </a:r>
              </a:p>
            </p:txBody>
          </p:sp>
          <p:sp>
            <p:nvSpPr>
              <p:cNvPr id="40" name="TextBox 39">
                <a:extLst>
                  <a:ext uri="{FF2B5EF4-FFF2-40B4-BE49-F238E27FC236}">
                    <a16:creationId xmlns:a16="http://schemas.microsoft.com/office/drawing/2014/main" id="{0543BE37-FF7F-48A8-9EDA-D372055A0FCE}"/>
                  </a:ext>
                </a:extLst>
              </p:cNvPr>
              <p:cNvSpPr txBox="1"/>
              <p:nvPr/>
            </p:nvSpPr>
            <p:spPr>
              <a:xfrm>
                <a:off x="2091768" y="4919664"/>
                <a:ext cx="2243455" cy="577915"/>
              </a:xfrm>
              <a:prstGeom prst="rect">
                <a:avLst/>
              </a:prstGeom>
              <a:noFill/>
            </p:spPr>
            <p:txBody>
              <a:bodyPr wrap="square" rtlCol="0">
                <a:spAutoFit/>
              </a:bodyPr>
              <a:lstStyle/>
              <a:p>
                <a:pPr>
                  <a:lnSpc>
                    <a:spcPts val="1300"/>
                  </a:lnSpc>
                </a:pPr>
                <a:r>
                  <a:rPr lang="en-US" sz="800" dirty="0">
                    <a:solidFill>
                      <a:schemeClr val="bg1">
                        <a:lumMod val="50000"/>
                      </a:schemeClr>
                    </a:solidFill>
                    <a:latin typeface="Montserrat" panose="00000500000000000000" pitchFamily="50" charset="0"/>
                  </a:rPr>
                  <a:t>If you need help with the product, please </a:t>
                </a:r>
                <a:r>
                  <a:rPr lang="en-US" sz="800" dirty="0" err="1">
                    <a:solidFill>
                      <a:schemeClr val="bg1">
                        <a:lumMod val="50000"/>
                      </a:schemeClr>
                    </a:solidFill>
                    <a:latin typeface="Montserrat" panose="00000500000000000000" pitchFamily="50" charset="0"/>
                  </a:rPr>
                  <a:t>contacat</a:t>
                </a:r>
                <a:r>
                  <a:rPr lang="en-US" sz="800" dirty="0">
                    <a:solidFill>
                      <a:schemeClr val="bg1">
                        <a:lumMod val="50000"/>
                      </a:schemeClr>
                    </a:solidFill>
                    <a:latin typeface="Montserrat" panose="00000500000000000000" pitchFamily="50" charset="0"/>
                  </a:rPr>
                  <a:t> the to owner by visiting</a:t>
                </a:r>
              </a:p>
              <a:p>
                <a:pPr>
                  <a:lnSpc>
                    <a:spcPts val="1300"/>
                  </a:lnSpc>
                </a:pPr>
                <a:r>
                  <a:rPr lang="en-US" sz="800" dirty="0">
                    <a:solidFill>
                      <a:schemeClr val="bg1">
                        <a:lumMod val="50000"/>
                      </a:schemeClr>
                    </a:solidFill>
                    <a:latin typeface="Montserrat" panose="00000500000000000000" pitchFamily="50" charset="0"/>
                  </a:rPr>
                  <a:t>To be the is design.</a:t>
                </a:r>
              </a:p>
            </p:txBody>
          </p:sp>
        </p:grpSp>
        <p:cxnSp>
          <p:nvCxnSpPr>
            <p:cNvPr id="38" name="Straight Connector 37">
              <a:extLst>
                <a:ext uri="{FF2B5EF4-FFF2-40B4-BE49-F238E27FC236}">
                  <a16:creationId xmlns:a16="http://schemas.microsoft.com/office/drawing/2014/main" id="{5841962E-DDD1-43AA-8AB7-CAE113EB0421}"/>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D969FE1D-90BB-42B8-AA78-F38D7CB129BC}"/>
              </a:ext>
            </a:extLst>
          </p:cNvPr>
          <p:cNvGrpSpPr/>
          <p:nvPr/>
        </p:nvGrpSpPr>
        <p:grpSpPr>
          <a:xfrm>
            <a:off x="7828307" y="2952783"/>
            <a:ext cx="2544417" cy="955062"/>
            <a:chOff x="1912620" y="4567917"/>
            <a:chExt cx="2544417" cy="955062"/>
          </a:xfrm>
        </p:grpSpPr>
        <p:grpSp>
          <p:nvGrpSpPr>
            <p:cNvPr id="42" name="Group 41">
              <a:extLst>
                <a:ext uri="{FF2B5EF4-FFF2-40B4-BE49-F238E27FC236}">
                  <a16:creationId xmlns:a16="http://schemas.microsoft.com/office/drawing/2014/main" id="{3093D357-9373-4FB5-A93A-24C875184785}"/>
                </a:ext>
              </a:extLst>
            </p:cNvPr>
            <p:cNvGrpSpPr/>
            <p:nvPr/>
          </p:nvGrpSpPr>
          <p:grpSpPr>
            <a:xfrm>
              <a:off x="2213583" y="4567917"/>
              <a:ext cx="2243454" cy="955062"/>
              <a:chOff x="2091769" y="4542517"/>
              <a:chExt cx="2243454" cy="955062"/>
            </a:xfrm>
          </p:grpSpPr>
          <p:sp>
            <p:nvSpPr>
              <p:cNvPr id="44" name="TextBox 43">
                <a:extLst>
                  <a:ext uri="{FF2B5EF4-FFF2-40B4-BE49-F238E27FC236}">
                    <a16:creationId xmlns:a16="http://schemas.microsoft.com/office/drawing/2014/main" id="{89A7E294-E18D-4CBD-8036-AC572F6502AA}"/>
                  </a:ext>
                </a:extLst>
              </p:cNvPr>
              <p:cNvSpPr txBox="1"/>
              <p:nvPr/>
            </p:nvSpPr>
            <p:spPr>
              <a:xfrm>
                <a:off x="2091769" y="4542517"/>
                <a:ext cx="2014908" cy="308931"/>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Montserrat" panose="00000500000000000000" pitchFamily="50" charset="0"/>
                    <a:ea typeface="Montserrat" charset="0"/>
                    <a:cs typeface="Montserrat" charset="0"/>
                  </a:rPr>
                  <a:t>INSERT TITILE HERE</a:t>
                </a:r>
              </a:p>
            </p:txBody>
          </p:sp>
          <p:sp>
            <p:nvSpPr>
              <p:cNvPr id="45" name="TextBox 44">
                <a:extLst>
                  <a:ext uri="{FF2B5EF4-FFF2-40B4-BE49-F238E27FC236}">
                    <a16:creationId xmlns:a16="http://schemas.microsoft.com/office/drawing/2014/main" id="{B9335F80-99DD-4030-9304-40DD441629A4}"/>
                  </a:ext>
                </a:extLst>
              </p:cNvPr>
              <p:cNvSpPr txBox="1"/>
              <p:nvPr/>
            </p:nvSpPr>
            <p:spPr>
              <a:xfrm>
                <a:off x="2091769" y="4919664"/>
                <a:ext cx="2243454" cy="577915"/>
              </a:xfrm>
              <a:prstGeom prst="rect">
                <a:avLst/>
              </a:prstGeom>
              <a:noFill/>
            </p:spPr>
            <p:txBody>
              <a:bodyPr wrap="square" rtlCol="0">
                <a:spAutoFit/>
              </a:bodyPr>
              <a:lstStyle/>
              <a:p>
                <a:pPr>
                  <a:lnSpc>
                    <a:spcPts val="1300"/>
                  </a:lnSpc>
                </a:pPr>
                <a:r>
                  <a:rPr lang="en-US" sz="800" dirty="0">
                    <a:solidFill>
                      <a:schemeClr val="bg1">
                        <a:lumMod val="50000"/>
                      </a:schemeClr>
                    </a:solidFill>
                    <a:latin typeface="Montserrat" panose="00000500000000000000" pitchFamily="50" charset="0"/>
                  </a:rPr>
                  <a:t>If you need help with the product, please </a:t>
                </a:r>
                <a:r>
                  <a:rPr lang="en-US" sz="800" dirty="0" err="1">
                    <a:solidFill>
                      <a:schemeClr val="bg1">
                        <a:lumMod val="50000"/>
                      </a:schemeClr>
                    </a:solidFill>
                    <a:latin typeface="Montserrat" panose="00000500000000000000" pitchFamily="50" charset="0"/>
                  </a:rPr>
                  <a:t>contacat</a:t>
                </a:r>
                <a:r>
                  <a:rPr lang="en-US" sz="800" dirty="0">
                    <a:solidFill>
                      <a:schemeClr val="bg1">
                        <a:lumMod val="50000"/>
                      </a:schemeClr>
                    </a:solidFill>
                    <a:latin typeface="Montserrat" panose="00000500000000000000" pitchFamily="50" charset="0"/>
                  </a:rPr>
                  <a:t> the to owner by visiting</a:t>
                </a:r>
              </a:p>
              <a:p>
                <a:pPr>
                  <a:lnSpc>
                    <a:spcPts val="1300"/>
                  </a:lnSpc>
                </a:pPr>
                <a:r>
                  <a:rPr lang="en-US" sz="800" dirty="0">
                    <a:solidFill>
                      <a:schemeClr val="bg1">
                        <a:lumMod val="50000"/>
                      </a:schemeClr>
                    </a:solidFill>
                    <a:latin typeface="Montserrat" panose="00000500000000000000" pitchFamily="50" charset="0"/>
                  </a:rPr>
                  <a:t>To be the is design.</a:t>
                </a:r>
              </a:p>
            </p:txBody>
          </p:sp>
        </p:grpSp>
        <p:cxnSp>
          <p:nvCxnSpPr>
            <p:cNvPr id="43" name="Straight Connector 42">
              <a:extLst>
                <a:ext uri="{FF2B5EF4-FFF2-40B4-BE49-F238E27FC236}">
                  <a16:creationId xmlns:a16="http://schemas.microsoft.com/office/drawing/2014/main" id="{61BA8A5B-4C3E-44B8-9BA5-7451548A552D}"/>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6" name="Group 45">
            <a:extLst>
              <a:ext uri="{FF2B5EF4-FFF2-40B4-BE49-F238E27FC236}">
                <a16:creationId xmlns:a16="http://schemas.microsoft.com/office/drawing/2014/main" id="{777EAC05-3649-4867-8BE5-0374A2924304}"/>
              </a:ext>
            </a:extLst>
          </p:cNvPr>
          <p:cNvGrpSpPr/>
          <p:nvPr/>
        </p:nvGrpSpPr>
        <p:grpSpPr>
          <a:xfrm>
            <a:off x="7828307" y="4379978"/>
            <a:ext cx="2544417" cy="955062"/>
            <a:chOff x="1912620" y="4567917"/>
            <a:chExt cx="2544417" cy="955062"/>
          </a:xfrm>
        </p:grpSpPr>
        <p:grpSp>
          <p:nvGrpSpPr>
            <p:cNvPr id="47" name="Group 46">
              <a:extLst>
                <a:ext uri="{FF2B5EF4-FFF2-40B4-BE49-F238E27FC236}">
                  <a16:creationId xmlns:a16="http://schemas.microsoft.com/office/drawing/2014/main" id="{25064416-6435-4AB3-81BE-7C4E12885933}"/>
                </a:ext>
              </a:extLst>
            </p:cNvPr>
            <p:cNvGrpSpPr/>
            <p:nvPr/>
          </p:nvGrpSpPr>
          <p:grpSpPr>
            <a:xfrm>
              <a:off x="2213583" y="4567917"/>
              <a:ext cx="2243454" cy="955062"/>
              <a:chOff x="2091769" y="4542517"/>
              <a:chExt cx="2243454" cy="955062"/>
            </a:xfrm>
          </p:grpSpPr>
          <p:sp>
            <p:nvSpPr>
              <p:cNvPr id="49" name="TextBox 48">
                <a:extLst>
                  <a:ext uri="{FF2B5EF4-FFF2-40B4-BE49-F238E27FC236}">
                    <a16:creationId xmlns:a16="http://schemas.microsoft.com/office/drawing/2014/main" id="{91BAD834-962E-422D-9825-C0C2507B17DF}"/>
                  </a:ext>
                </a:extLst>
              </p:cNvPr>
              <p:cNvSpPr txBox="1"/>
              <p:nvPr/>
            </p:nvSpPr>
            <p:spPr>
              <a:xfrm>
                <a:off x="2091769" y="4542517"/>
                <a:ext cx="2014908" cy="308931"/>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Montserrat" panose="00000500000000000000" pitchFamily="50" charset="0"/>
                    <a:ea typeface="Montserrat" charset="0"/>
                    <a:cs typeface="Montserrat" charset="0"/>
                  </a:rPr>
                  <a:t>INSERT TITILE HERE</a:t>
                </a:r>
              </a:p>
            </p:txBody>
          </p:sp>
          <p:sp>
            <p:nvSpPr>
              <p:cNvPr id="50" name="TextBox 49">
                <a:extLst>
                  <a:ext uri="{FF2B5EF4-FFF2-40B4-BE49-F238E27FC236}">
                    <a16:creationId xmlns:a16="http://schemas.microsoft.com/office/drawing/2014/main" id="{A93FF5B9-16D4-4193-A0D0-82DB08CD6C21}"/>
                  </a:ext>
                </a:extLst>
              </p:cNvPr>
              <p:cNvSpPr txBox="1"/>
              <p:nvPr/>
            </p:nvSpPr>
            <p:spPr>
              <a:xfrm>
                <a:off x="2091769" y="4919664"/>
                <a:ext cx="2243454" cy="577915"/>
              </a:xfrm>
              <a:prstGeom prst="rect">
                <a:avLst/>
              </a:prstGeom>
              <a:noFill/>
            </p:spPr>
            <p:txBody>
              <a:bodyPr wrap="square" rtlCol="0">
                <a:spAutoFit/>
              </a:bodyPr>
              <a:lstStyle/>
              <a:p>
                <a:pPr>
                  <a:lnSpc>
                    <a:spcPts val="1300"/>
                  </a:lnSpc>
                </a:pPr>
                <a:r>
                  <a:rPr lang="en-US" sz="800" dirty="0">
                    <a:solidFill>
                      <a:schemeClr val="bg1">
                        <a:lumMod val="50000"/>
                      </a:schemeClr>
                    </a:solidFill>
                    <a:latin typeface="Montserrat" panose="00000500000000000000" pitchFamily="50" charset="0"/>
                  </a:rPr>
                  <a:t>If you need help with the product, please </a:t>
                </a:r>
                <a:r>
                  <a:rPr lang="en-US" sz="800" dirty="0" err="1">
                    <a:solidFill>
                      <a:schemeClr val="bg1">
                        <a:lumMod val="50000"/>
                      </a:schemeClr>
                    </a:solidFill>
                    <a:latin typeface="Montserrat" panose="00000500000000000000" pitchFamily="50" charset="0"/>
                  </a:rPr>
                  <a:t>contacat</a:t>
                </a:r>
                <a:r>
                  <a:rPr lang="en-US" sz="800" dirty="0">
                    <a:solidFill>
                      <a:schemeClr val="bg1">
                        <a:lumMod val="50000"/>
                      </a:schemeClr>
                    </a:solidFill>
                    <a:latin typeface="Montserrat" panose="00000500000000000000" pitchFamily="50" charset="0"/>
                  </a:rPr>
                  <a:t> the to owner by visiting</a:t>
                </a:r>
              </a:p>
              <a:p>
                <a:pPr>
                  <a:lnSpc>
                    <a:spcPts val="1300"/>
                  </a:lnSpc>
                </a:pPr>
                <a:r>
                  <a:rPr lang="en-US" sz="800" dirty="0">
                    <a:solidFill>
                      <a:schemeClr val="bg1">
                        <a:lumMod val="50000"/>
                      </a:schemeClr>
                    </a:solidFill>
                    <a:latin typeface="Montserrat" panose="00000500000000000000" pitchFamily="50" charset="0"/>
                  </a:rPr>
                  <a:t>To be the is design.</a:t>
                </a:r>
              </a:p>
            </p:txBody>
          </p:sp>
        </p:grpSp>
        <p:cxnSp>
          <p:nvCxnSpPr>
            <p:cNvPr id="48" name="Straight Connector 47">
              <a:extLst>
                <a:ext uri="{FF2B5EF4-FFF2-40B4-BE49-F238E27FC236}">
                  <a16:creationId xmlns:a16="http://schemas.microsoft.com/office/drawing/2014/main" id="{1CF04793-779F-4B55-9CCD-86486871FC1B}"/>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011915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BD5AF8DD-91C4-4F0B-AEED-189A446BEDFD}"/>
              </a:ext>
            </a:extLst>
          </p:cNvPr>
          <p:cNvSpPr/>
          <p:nvPr/>
        </p:nvSpPr>
        <p:spPr>
          <a:xfrm>
            <a:off x="0" y="4234386"/>
            <a:ext cx="12192000" cy="1667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2" name="Chart 51">
            <a:extLst>
              <a:ext uri="{FF2B5EF4-FFF2-40B4-BE49-F238E27FC236}">
                <a16:creationId xmlns:a16="http://schemas.microsoft.com/office/drawing/2014/main" id="{809DA654-3030-42ED-9808-981D12061CB7}"/>
              </a:ext>
            </a:extLst>
          </p:cNvPr>
          <p:cNvGraphicFramePr/>
          <p:nvPr>
            <p:extLst>
              <p:ext uri="{D42A27DB-BD31-4B8C-83A1-F6EECF244321}">
                <p14:modId xmlns:p14="http://schemas.microsoft.com/office/powerpoint/2010/main" val="3666454210"/>
              </p:ext>
            </p:extLst>
          </p:nvPr>
        </p:nvGraphicFramePr>
        <p:xfrm>
          <a:off x="1280570" y="1628431"/>
          <a:ext cx="9674352" cy="2953512"/>
        </p:xfrm>
        <a:graphic>
          <a:graphicData uri="http://schemas.openxmlformats.org/drawingml/2006/chart">
            <c:chart xmlns:c="http://schemas.openxmlformats.org/drawingml/2006/chart" xmlns:r="http://schemas.openxmlformats.org/officeDocument/2006/relationships" r:id="rId2"/>
          </a:graphicData>
        </a:graphic>
      </p:graphicFrame>
      <p:sp>
        <p:nvSpPr>
          <p:cNvPr id="53" name="Oval Callout 5">
            <a:extLst>
              <a:ext uri="{FF2B5EF4-FFF2-40B4-BE49-F238E27FC236}">
                <a16:creationId xmlns:a16="http://schemas.microsoft.com/office/drawing/2014/main" id="{5623B526-C816-4C81-8769-68EE8E70AEA3}"/>
              </a:ext>
            </a:extLst>
          </p:cNvPr>
          <p:cNvSpPr/>
          <p:nvPr/>
        </p:nvSpPr>
        <p:spPr>
          <a:xfrm rot="5400000">
            <a:off x="2171010" y="1365517"/>
            <a:ext cx="507610" cy="511156"/>
          </a:xfrm>
          <a:prstGeom prst="wedgeEllipseCallout">
            <a:avLst>
              <a:gd name="adj1" fmla="val 73312"/>
              <a:gd name="adj2" fmla="val 31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18415C03-FF2D-422A-8DA6-1017D73533D5}"/>
              </a:ext>
            </a:extLst>
          </p:cNvPr>
          <p:cNvSpPr/>
          <p:nvPr/>
        </p:nvSpPr>
        <p:spPr>
          <a:xfrm>
            <a:off x="2214896" y="1413728"/>
            <a:ext cx="441146" cy="400110"/>
          </a:xfrm>
          <a:prstGeom prst="rect">
            <a:avLst/>
          </a:prstGeom>
          <a:noFill/>
        </p:spPr>
        <p:txBody>
          <a:bodyPr wrap="none" anchor="ctr">
            <a:spAutoFit/>
          </a:bodyPr>
          <a:lstStyle/>
          <a:p>
            <a:pPr algn="ctr"/>
            <a:r>
              <a:rPr lang="en-US" sz="2000" dirty="0">
                <a:solidFill>
                  <a:srgbClr val="FEFEFE"/>
                </a:solidFill>
                <a:latin typeface="FontAwesome" charset="0"/>
              </a:rPr>
              <a:t></a:t>
            </a:r>
            <a:endParaRPr lang="en-US" sz="2000" dirty="0">
              <a:solidFill>
                <a:srgbClr val="FEFEFE"/>
              </a:solidFill>
            </a:endParaRPr>
          </a:p>
        </p:txBody>
      </p:sp>
      <p:sp>
        <p:nvSpPr>
          <p:cNvPr id="55" name="Oval Callout 6">
            <a:extLst>
              <a:ext uri="{FF2B5EF4-FFF2-40B4-BE49-F238E27FC236}">
                <a16:creationId xmlns:a16="http://schemas.microsoft.com/office/drawing/2014/main" id="{4CC485E7-7AFA-4249-9204-4A7B1095FCE5}"/>
              </a:ext>
            </a:extLst>
          </p:cNvPr>
          <p:cNvSpPr/>
          <p:nvPr/>
        </p:nvSpPr>
        <p:spPr>
          <a:xfrm rot="5400000">
            <a:off x="3005423" y="2346487"/>
            <a:ext cx="507610" cy="511156"/>
          </a:xfrm>
          <a:prstGeom prst="wedgeEllipseCallout">
            <a:avLst>
              <a:gd name="adj1" fmla="val 73312"/>
              <a:gd name="adj2" fmla="val 31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AC7E0B1D-8FF2-47A9-94EB-E898A4A3EE09}"/>
              </a:ext>
            </a:extLst>
          </p:cNvPr>
          <p:cNvSpPr/>
          <p:nvPr/>
        </p:nvSpPr>
        <p:spPr>
          <a:xfrm>
            <a:off x="3049432" y="2387015"/>
            <a:ext cx="404278" cy="400110"/>
          </a:xfrm>
          <a:prstGeom prst="rect">
            <a:avLst/>
          </a:prstGeom>
          <a:noFill/>
        </p:spPr>
        <p:txBody>
          <a:bodyPr wrap="none" anchor="ctr">
            <a:spAutoFit/>
          </a:bodyPr>
          <a:lstStyle/>
          <a:p>
            <a:pPr algn="ctr"/>
            <a:r>
              <a:rPr lang="en-US" sz="2000" dirty="0">
                <a:solidFill>
                  <a:srgbClr val="FEFEFE"/>
                </a:solidFill>
                <a:latin typeface="FontAwesome" charset="0"/>
              </a:rPr>
              <a:t></a:t>
            </a:r>
            <a:endParaRPr lang="en-US" sz="2000" dirty="0">
              <a:solidFill>
                <a:srgbClr val="FEFEFE"/>
              </a:solidFill>
            </a:endParaRPr>
          </a:p>
        </p:txBody>
      </p:sp>
      <p:sp>
        <p:nvSpPr>
          <p:cNvPr id="57" name="Oval Callout 8">
            <a:extLst>
              <a:ext uri="{FF2B5EF4-FFF2-40B4-BE49-F238E27FC236}">
                <a16:creationId xmlns:a16="http://schemas.microsoft.com/office/drawing/2014/main" id="{BB8A8A0E-AB1D-4055-802E-36C9D906ED29}"/>
              </a:ext>
            </a:extLst>
          </p:cNvPr>
          <p:cNvSpPr/>
          <p:nvPr/>
        </p:nvSpPr>
        <p:spPr>
          <a:xfrm rot="5400000">
            <a:off x="5316710" y="1346498"/>
            <a:ext cx="507610" cy="511156"/>
          </a:xfrm>
          <a:prstGeom prst="wedgeEllipseCallout">
            <a:avLst>
              <a:gd name="adj1" fmla="val 73312"/>
              <a:gd name="adj2" fmla="val 31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a16="http://schemas.microsoft.com/office/drawing/2014/main" id="{DA88C750-35D4-4577-A4B6-CC8550D3C628}"/>
              </a:ext>
            </a:extLst>
          </p:cNvPr>
          <p:cNvSpPr/>
          <p:nvPr/>
        </p:nvSpPr>
        <p:spPr>
          <a:xfrm>
            <a:off x="5385562" y="1367290"/>
            <a:ext cx="367408" cy="477054"/>
          </a:xfrm>
          <a:prstGeom prst="rect">
            <a:avLst/>
          </a:prstGeom>
          <a:noFill/>
        </p:spPr>
        <p:txBody>
          <a:bodyPr wrap="none" anchor="ctr">
            <a:spAutoFit/>
          </a:bodyPr>
          <a:lstStyle/>
          <a:p>
            <a:pPr algn="ctr"/>
            <a:r>
              <a:rPr lang="en-US" sz="2500" dirty="0">
                <a:solidFill>
                  <a:srgbClr val="FEFEFE"/>
                </a:solidFill>
                <a:latin typeface="FontAwesome" charset="0"/>
              </a:rPr>
              <a:t></a:t>
            </a:r>
            <a:endParaRPr lang="en-US" sz="2500" dirty="0">
              <a:solidFill>
                <a:srgbClr val="FEFEFE"/>
              </a:solidFill>
            </a:endParaRPr>
          </a:p>
        </p:txBody>
      </p:sp>
      <p:sp>
        <p:nvSpPr>
          <p:cNvPr id="59" name="Oval Callout 7">
            <a:extLst>
              <a:ext uri="{FF2B5EF4-FFF2-40B4-BE49-F238E27FC236}">
                <a16:creationId xmlns:a16="http://schemas.microsoft.com/office/drawing/2014/main" id="{94400563-D6FF-4434-938F-5E79D6945F66}"/>
              </a:ext>
            </a:extLst>
          </p:cNvPr>
          <p:cNvSpPr/>
          <p:nvPr/>
        </p:nvSpPr>
        <p:spPr>
          <a:xfrm rot="5400000">
            <a:off x="4452729" y="2261949"/>
            <a:ext cx="507610" cy="511156"/>
          </a:xfrm>
          <a:prstGeom prst="wedgeEllipseCallout">
            <a:avLst>
              <a:gd name="adj1" fmla="val 73312"/>
              <a:gd name="adj2" fmla="val 31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a:extLst>
              <a:ext uri="{FF2B5EF4-FFF2-40B4-BE49-F238E27FC236}">
                <a16:creationId xmlns:a16="http://schemas.microsoft.com/office/drawing/2014/main" id="{EB8A77CA-640E-41AF-88F4-4ABAB5009870}"/>
              </a:ext>
            </a:extLst>
          </p:cNvPr>
          <p:cNvSpPr/>
          <p:nvPr/>
        </p:nvSpPr>
        <p:spPr>
          <a:xfrm>
            <a:off x="4531983" y="2325502"/>
            <a:ext cx="367408" cy="400110"/>
          </a:xfrm>
          <a:prstGeom prst="rect">
            <a:avLst/>
          </a:prstGeom>
          <a:noFill/>
        </p:spPr>
        <p:txBody>
          <a:bodyPr wrap="none" anchor="ctr">
            <a:spAutoFit/>
          </a:bodyPr>
          <a:lstStyle/>
          <a:p>
            <a:pPr algn="ctr"/>
            <a:r>
              <a:rPr lang="en-US" sz="2000" dirty="0">
                <a:solidFill>
                  <a:srgbClr val="FEFEFE"/>
                </a:solidFill>
                <a:latin typeface="FontAwesome" charset="0"/>
              </a:rPr>
              <a:t></a:t>
            </a:r>
            <a:endParaRPr lang="en-US" sz="2000" dirty="0">
              <a:solidFill>
                <a:srgbClr val="FEFEFE"/>
              </a:solidFill>
            </a:endParaRPr>
          </a:p>
        </p:txBody>
      </p:sp>
      <p:sp>
        <p:nvSpPr>
          <p:cNvPr id="61" name="Oval Callout 9">
            <a:extLst>
              <a:ext uri="{FF2B5EF4-FFF2-40B4-BE49-F238E27FC236}">
                <a16:creationId xmlns:a16="http://schemas.microsoft.com/office/drawing/2014/main" id="{1475A007-6EB7-486C-975C-490D26EB20AD}"/>
              </a:ext>
            </a:extLst>
          </p:cNvPr>
          <p:cNvSpPr/>
          <p:nvPr/>
        </p:nvSpPr>
        <p:spPr>
          <a:xfrm rot="5400000">
            <a:off x="6733916" y="1817570"/>
            <a:ext cx="507610" cy="511156"/>
          </a:xfrm>
          <a:prstGeom prst="wedgeEllipseCallout">
            <a:avLst>
              <a:gd name="adj1" fmla="val 73312"/>
              <a:gd name="adj2" fmla="val 31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8B5A8CDF-D3C5-4DA7-A7DD-158A4AC23802}"/>
              </a:ext>
            </a:extLst>
          </p:cNvPr>
          <p:cNvSpPr/>
          <p:nvPr/>
        </p:nvSpPr>
        <p:spPr>
          <a:xfrm>
            <a:off x="6774721" y="1835367"/>
            <a:ext cx="441146" cy="400110"/>
          </a:xfrm>
          <a:prstGeom prst="rect">
            <a:avLst/>
          </a:prstGeom>
          <a:noFill/>
        </p:spPr>
        <p:txBody>
          <a:bodyPr wrap="none" anchor="ctr">
            <a:spAutoFit/>
          </a:bodyPr>
          <a:lstStyle/>
          <a:p>
            <a:pPr algn="ctr"/>
            <a:r>
              <a:rPr lang="en-US" sz="2000" dirty="0">
                <a:solidFill>
                  <a:srgbClr val="FEFEFE"/>
                </a:solidFill>
                <a:latin typeface="FontAwesome" pitchFamily="2" charset="0"/>
              </a:rPr>
              <a:t></a:t>
            </a:r>
          </a:p>
        </p:txBody>
      </p:sp>
      <p:sp>
        <p:nvSpPr>
          <p:cNvPr id="63" name="Oval Callout 10">
            <a:extLst>
              <a:ext uri="{FF2B5EF4-FFF2-40B4-BE49-F238E27FC236}">
                <a16:creationId xmlns:a16="http://schemas.microsoft.com/office/drawing/2014/main" id="{DE9D55F3-5153-452C-869E-91E2E8CCF254}"/>
              </a:ext>
            </a:extLst>
          </p:cNvPr>
          <p:cNvSpPr/>
          <p:nvPr/>
        </p:nvSpPr>
        <p:spPr>
          <a:xfrm rot="5400000">
            <a:off x="7561588" y="2671671"/>
            <a:ext cx="507610" cy="511156"/>
          </a:xfrm>
          <a:prstGeom prst="wedgeEllipseCallout">
            <a:avLst>
              <a:gd name="adj1" fmla="val 73312"/>
              <a:gd name="adj2" fmla="val 31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AC6A5304-22DD-4700-BD1F-67F00B27C606}"/>
              </a:ext>
            </a:extLst>
          </p:cNvPr>
          <p:cNvSpPr/>
          <p:nvPr/>
        </p:nvSpPr>
        <p:spPr>
          <a:xfrm>
            <a:off x="7604728" y="2699762"/>
            <a:ext cx="404278" cy="400110"/>
          </a:xfrm>
          <a:prstGeom prst="rect">
            <a:avLst/>
          </a:prstGeom>
          <a:noFill/>
        </p:spPr>
        <p:txBody>
          <a:bodyPr wrap="none" anchor="ctr">
            <a:spAutoFit/>
          </a:bodyPr>
          <a:lstStyle/>
          <a:p>
            <a:pPr algn="ctr"/>
            <a:r>
              <a:rPr lang="en-US" sz="2000" dirty="0">
                <a:solidFill>
                  <a:srgbClr val="FEFEFE"/>
                </a:solidFill>
                <a:latin typeface="FontAwesome" pitchFamily="2" charset="0"/>
              </a:rPr>
              <a:t></a:t>
            </a:r>
          </a:p>
        </p:txBody>
      </p:sp>
      <p:sp>
        <p:nvSpPr>
          <p:cNvPr id="65" name="Oval Callout 12">
            <a:extLst>
              <a:ext uri="{FF2B5EF4-FFF2-40B4-BE49-F238E27FC236}">
                <a16:creationId xmlns:a16="http://schemas.microsoft.com/office/drawing/2014/main" id="{384C9616-4655-4C02-B53D-5AA798368668}"/>
              </a:ext>
            </a:extLst>
          </p:cNvPr>
          <p:cNvSpPr/>
          <p:nvPr/>
        </p:nvSpPr>
        <p:spPr>
          <a:xfrm rot="5400000">
            <a:off x="9876383" y="2170772"/>
            <a:ext cx="507610" cy="511156"/>
          </a:xfrm>
          <a:prstGeom prst="wedgeEllipseCallout">
            <a:avLst>
              <a:gd name="adj1" fmla="val 73312"/>
              <a:gd name="adj2" fmla="val 31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C32D92DE-DF22-4865-BC9A-BD20F9EB2B3E}"/>
              </a:ext>
            </a:extLst>
          </p:cNvPr>
          <p:cNvSpPr/>
          <p:nvPr/>
        </p:nvSpPr>
        <p:spPr>
          <a:xfrm>
            <a:off x="9925153" y="2201955"/>
            <a:ext cx="404278" cy="400110"/>
          </a:xfrm>
          <a:prstGeom prst="rect">
            <a:avLst/>
          </a:prstGeom>
          <a:noFill/>
        </p:spPr>
        <p:txBody>
          <a:bodyPr wrap="none" anchor="ctr">
            <a:spAutoFit/>
          </a:bodyPr>
          <a:lstStyle/>
          <a:p>
            <a:pPr algn="ctr"/>
            <a:r>
              <a:rPr lang="en-US" sz="2000" dirty="0">
                <a:solidFill>
                  <a:srgbClr val="FEFEFE"/>
                </a:solidFill>
                <a:latin typeface="FontAwesome" pitchFamily="2" charset="0"/>
              </a:rPr>
              <a:t></a:t>
            </a:r>
          </a:p>
        </p:txBody>
      </p:sp>
      <p:sp>
        <p:nvSpPr>
          <p:cNvPr id="67" name="Oval Callout 11">
            <a:extLst>
              <a:ext uri="{FF2B5EF4-FFF2-40B4-BE49-F238E27FC236}">
                <a16:creationId xmlns:a16="http://schemas.microsoft.com/office/drawing/2014/main" id="{DC697DD1-0B0D-46EE-BD9B-8C315D836021}"/>
              </a:ext>
            </a:extLst>
          </p:cNvPr>
          <p:cNvSpPr/>
          <p:nvPr/>
        </p:nvSpPr>
        <p:spPr>
          <a:xfrm rot="5400000">
            <a:off x="8979642" y="1318684"/>
            <a:ext cx="507610" cy="511156"/>
          </a:xfrm>
          <a:prstGeom prst="wedgeEllipseCallout">
            <a:avLst>
              <a:gd name="adj1" fmla="val 73312"/>
              <a:gd name="adj2" fmla="val 31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C24FD1B7-A0C7-4B08-B2A2-78851B07EB96}"/>
              </a:ext>
            </a:extLst>
          </p:cNvPr>
          <p:cNvSpPr/>
          <p:nvPr/>
        </p:nvSpPr>
        <p:spPr>
          <a:xfrm>
            <a:off x="9012546" y="1363842"/>
            <a:ext cx="423514" cy="400110"/>
          </a:xfrm>
          <a:prstGeom prst="rect">
            <a:avLst/>
          </a:prstGeom>
          <a:noFill/>
        </p:spPr>
        <p:txBody>
          <a:bodyPr wrap="none" anchor="ctr">
            <a:spAutoFit/>
          </a:bodyPr>
          <a:lstStyle/>
          <a:p>
            <a:pPr algn="ctr"/>
            <a:r>
              <a:rPr lang="en-US" sz="2000" dirty="0">
                <a:solidFill>
                  <a:srgbClr val="FEFEFE"/>
                </a:solidFill>
                <a:latin typeface="FontAwesome" charset="0"/>
              </a:rPr>
              <a:t></a:t>
            </a:r>
            <a:endParaRPr lang="en-US" sz="2000" dirty="0">
              <a:solidFill>
                <a:srgbClr val="FEFEFE"/>
              </a:solidFill>
            </a:endParaRPr>
          </a:p>
        </p:txBody>
      </p:sp>
      <p:sp>
        <p:nvSpPr>
          <p:cNvPr id="69" name="TextBox 68">
            <a:extLst>
              <a:ext uri="{FF2B5EF4-FFF2-40B4-BE49-F238E27FC236}">
                <a16:creationId xmlns:a16="http://schemas.microsoft.com/office/drawing/2014/main" id="{84A30BF5-8D08-49C3-8D5B-147D3ED75CE0}"/>
              </a:ext>
            </a:extLst>
          </p:cNvPr>
          <p:cNvSpPr txBox="1"/>
          <p:nvPr/>
        </p:nvSpPr>
        <p:spPr>
          <a:xfrm>
            <a:off x="1517655" y="5285094"/>
            <a:ext cx="9106142" cy="297133"/>
          </a:xfrm>
          <a:prstGeom prst="rect">
            <a:avLst/>
          </a:prstGeom>
          <a:noFill/>
        </p:spPr>
        <p:txBody>
          <a:bodyPr wrap="square" numCol="1" spcCol="457200" rtlCol="0">
            <a:spAutoFit/>
          </a:bodyPr>
          <a:lstStyle/>
          <a:p>
            <a:pPr algn="ctr">
              <a:lnSpc>
                <a:spcPct val="150000"/>
              </a:lnSpc>
            </a:pPr>
            <a:r>
              <a:rPr lang="en-US" sz="1000" dirty="0">
                <a:solidFill>
                  <a:schemeClr val="tx1">
                    <a:lumMod val="50000"/>
                    <a:lumOff val="50000"/>
                  </a:schemeClr>
                </a:solidFill>
                <a:ea typeface="Montserrat" charset="0"/>
                <a:cs typeface="Montserrat" charset="0"/>
              </a:rPr>
              <a:t>Lesser first day kind god us earth. The divide firmament signs doesn't seasons heaven spirit open. The divide firmament signs .</a:t>
            </a:r>
          </a:p>
        </p:txBody>
      </p:sp>
      <p:sp>
        <p:nvSpPr>
          <p:cNvPr id="70" name="TextBox 69">
            <a:extLst>
              <a:ext uri="{FF2B5EF4-FFF2-40B4-BE49-F238E27FC236}">
                <a16:creationId xmlns:a16="http://schemas.microsoft.com/office/drawing/2014/main" id="{E16634AC-BAE7-4981-BB6F-327A46E7D756}"/>
              </a:ext>
            </a:extLst>
          </p:cNvPr>
          <p:cNvSpPr txBox="1"/>
          <p:nvPr/>
        </p:nvSpPr>
        <p:spPr>
          <a:xfrm>
            <a:off x="2886726" y="4863638"/>
            <a:ext cx="1324711" cy="477054"/>
          </a:xfrm>
          <a:prstGeom prst="rect">
            <a:avLst/>
          </a:prstGeom>
          <a:noFill/>
        </p:spPr>
        <p:txBody>
          <a:bodyPr wrap="square" numCol="1" spcCol="457200" rtlCol="0">
            <a:spAutoFit/>
          </a:bodyPr>
          <a:lstStyle/>
          <a:p>
            <a:r>
              <a:rPr lang="en-US" sz="2500" dirty="0">
                <a:latin typeface="Montserrat Medium" panose="00000600000000000000" pitchFamily="50" charset="0"/>
                <a:ea typeface="Montserrat" charset="0"/>
                <a:cs typeface="Montserrat" charset="0"/>
              </a:rPr>
              <a:t>200K</a:t>
            </a:r>
          </a:p>
        </p:txBody>
      </p:sp>
      <p:sp>
        <p:nvSpPr>
          <p:cNvPr id="71" name="Oval 70">
            <a:extLst>
              <a:ext uri="{FF2B5EF4-FFF2-40B4-BE49-F238E27FC236}">
                <a16:creationId xmlns:a16="http://schemas.microsoft.com/office/drawing/2014/main" id="{8F4B42A7-E6D5-4758-81C7-63BFEAE88329}"/>
              </a:ext>
            </a:extLst>
          </p:cNvPr>
          <p:cNvSpPr/>
          <p:nvPr/>
        </p:nvSpPr>
        <p:spPr>
          <a:xfrm>
            <a:off x="2497226" y="4929499"/>
            <a:ext cx="347783" cy="34778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a:extLst>
              <a:ext uri="{FF2B5EF4-FFF2-40B4-BE49-F238E27FC236}">
                <a16:creationId xmlns:a16="http://schemas.microsoft.com/office/drawing/2014/main" id="{49FDD379-ADEF-41C0-8A13-24F5B09DFBF5}"/>
              </a:ext>
            </a:extLst>
          </p:cNvPr>
          <p:cNvSpPr txBox="1"/>
          <p:nvPr/>
        </p:nvSpPr>
        <p:spPr>
          <a:xfrm>
            <a:off x="4793035" y="4863638"/>
            <a:ext cx="1324711" cy="477054"/>
          </a:xfrm>
          <a:prstGeom prst="rect">
            <a:avLst/>
          </a:prstGeom>
          <a:noFill/>
        </p:spPr>
        <p:txBody>
          <a:bodyPr wrap="square" numCol="1" spcCol="457200" rtlCol="0">
            <a:spAutoFit/>
          </a:bodyPr>
          <a:lstStyle/>
          <a:p>
            <a:r>
              <a:rPr lang="en-US" sz="2500" dirty="0">
                <a:latin typeface="Montserrat Medium" panose="00000600000000000000" pitchFamily="50" charset="0"/>
                <a:ea typeface="Montserrat" charset="0"/>
                <a:cs typeface="Montserrat" charset="0"/>
              </a:rPr>
              <a:t>155K</a:t>
            </a:r>
          </a:p>
        </p:txBody>
      </p:sp>
      <p:sp>
        <p:nvSpPr>
          <p:cNvPr id="73" name="Oval 72">
            <a:extLst>
              <a:ext uri="{FF2B5EF4-FFF2-40B4-BE49-F238E27FC236}">
                <a16:creationId xmlns:a16="http://schemas.microsoft.com/office/drawing/2014/main" id="{BE34E291-A622-446F-AE0D-4A8C6CC67A35}"/>
              </a:ext>
            </a:extLst>
          </p:cNvPr>
          <p:cNvSpPr/>
          <p:nvPr/>
        </p:nvSpPr>
        <p:spPr>
          <a:xfrm>
            <a:off x="4403535" y="4929499"/>
            <a:ext cx="347783" cy="34778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a:extLst>
              <a:ext uri="{FF2B5EF4-FFF2-40B4-BE49-F238E27FC236}">
                <a16:creationId xmlns:a16="http://schemas.microsoft.com/office/drawing/2014/main" id="{F74CE8BA-5119-4A7B-9111-7DD8CFE879C6}"/>
              </a:ext>
            </a:extLst>
          </p:cNvPr>
          <p:cNvSpPr txBox="1"/>
          <p:nvPr/>
        </p:nvSpPr>
        <p:spPr>
          <a:xfrm>
            <a:off x="6671912" y="4863638"/>
            <a:ext cx="1324711" cy="477054"/>
          </a:xfrm>
          <a:prstGeom prst="rect">
            <a:avLst/>
          </a:prstGeom>
          <a:noFill/>
        </p:spPr>
        <p:txBody>
          <a:bodyPr wrap="square" numCol="1" spcCol="457200" rtlCol="0">
            <a:spAutoFit/>
          </a:bodyPr>
          <a:lstStyle/>
          <a:p>
            <a:r>
              <a:rPr lang="en-US" sz="2500" dirty="0">
                <a:latin typeface="Montserrat Medium" panose="00000600000000000000" pitchFamily="50" charset="0"/>
                <a:ea typeface="Montserrat" charset="0"/>
                <a:cs typeface="Montserrat" charset="0"/>
              </a:rPr>
              <a:t>390K</a:t>
            </a:r>
          </a:p>
        </p:txBody>
      </p:sp>
      <p:sp>
        <p:nvSpPr>
          <p:cNvPr id="75" name="Oval 74">
            <a:extLst>
              <a:ext uri="{FF2B5EF4-FFF2-40B4-BE49-F238E27FC236}">
                <a16:creationId xmlns:a16="http://schemas.microsoft.com/office/drawing/2014/main" id="{010FB45C-7BA4-471B-B7E9-F13EC325CC58}"/>
              </a:ext>
            </a:extLst>
          </p:cNvPr>
          <p:cNvSpPr/>
          <p:nvPr/>
        </p:nvSpPr>
        <p:spPr>
          <a:xfrm>
            <a:off x="6282412" y="4929499"/>
            <a:ext cx="347783" cy="34778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a:extLst>
              <a:ext uri="{FF2B5EF4-FFF2-40B4-BE49-F238E27FC236}">
                <a16:creationId xmlns:a16="http://schemas.microsoft.com/office/drawing/2014/main" id="{D582B994-3F9E-4BD3-B4CB-110C68BDC737}"/>
              </a:ext>
            </a:extLst>
          </p:cNvPr>
          <p:cNvSpPr txBox="1"/>
          <p:nvPr/>
        </p:nvSpPr>
        <p:spPr>
          <a:xfrm>
            <a:off x="8614797" y="4863638"/>
            <a:ext cx="1095713" cy="477054"/>
          </a:xfrm>
          <a:prstGeom prst="rect">
            <a:avLst/>
          </a:prstGeom>
          <a:noFill/>
        </p:spPr>
        <p:txBody>
          <a:bodyPr wrap="square" numCol="1" spcCol="457200" rtlCol="0">
            <a:spAutoFit/>
          </a:bodyPr>
          <a:lstStyle/>
          <a:p>
            <a:r>
              <a:rPr lang="en-US" sz="2500" dirty="0">
                <a:latin typeface="Montserrat Medium" panose="00000600000000000000" pitchFamily="50" charset="0"/>
                <a:ea typeface="Montserrat" charset="0"/>
                <a:cs typeface="Montserrat" charset="0"/>
              </a:rPr>
              <a:t>85K</a:t>
            </a:r>
          </a:p>
        </p:txBody>
      </p:sp>
      <p:sp>
        <p:nvSpPr>
          <p:cNvPr id="77" name="Oval 76">
            <a:extLst>
              <a:ext uri="{FF2B5EF4-FFF2-40B4-BE49-F238E27FC236}">
                <a16:creationId xmlns:a16="http://schemas.microsoft.com/office/drawing/2014/main" id="{B684F903-B811-4F0A-8665-2973261FDE35}"/>
              </a:ext>
            </a:extLst>
          </p:cNvPr>
          <p:cNvSpPr/>
          <p:nvPr/>
        </p:nvSpPr>
        <p:spPr>
          <a:xfrm>
            <a:off x="8225297" y="4929499"/>
            <a:ext cx="347783" cy="34778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8" name="Group 77">
            <a:extLst>
              <a:ext uri="{FF2B5EF4-FFF2-40B4-BE49-F238E27FC236}">
                <a16:creationId xmlns:a16="http://schemas.microsoft.com/office/drawing/2014/main" id="{B6BF9F60-429E-482C-812D-C783EE334E99}"/>
              </a:ext>
            </a:extLst>
          </p:cNvPr>
          <p:cNvGrpSpPr/>
          <p:nvPr/>
        </p:nvGrpSpPr>
        <p:grpSpPr>
          <a:xfrm>
            <a:off x="2512718" y="4953848"/>
            <a:ext cx="6050911" cy="276999"/>
            <a:chOff x="2512718" y="5681028"/>
            <a:chExt cx="6050911" cy="276999"/>
          </a:xfrm>
        </p:grpSpPr>
        <p:sp>
          <p:nvSpPr>
            <p:cNvPr id="79" name="TextBox 78">
              <a:extLst>
                <a:ext uri="{FF2B5EF4-FFF2-40B4-BE49-F238E27FC236}">
                  <a16:creationId xmlns:a16="http://schemas.microsoft.com/office/drawing/2014/main" id="{6CCA3484-16C5-4F1E-86D9-AC23DBFAFEC5}"/>
                </a:ext>
              </a:extLst>
            </p:cNvPr>
            <p:cNvSpPr txBox="1"/>
            <p:nvPr/>
          </p:nvSpPr>
          <p:spPr>
            <a:xfrm>
              <a:off x="2512718" y="5681028"/>
              <a:ext cx="322840" cy="276999"/>
            </a:xfrm>
            <a:prstGeom prst="rect">
              <a:avLst/>
            </a:prstGeom>
            <a:noFill/>
          </p:spPr>
          <p:txBody>
            <a:bodyPr wrap="square" numCol="1" spcCol="457200" rtlCol="0">
              <a:spAutoFit/>
            </a:bodyPr>
            <a:lstStyle/>
            <a:p>
              <a:pPr algn="ctr"/>
              <a:r>
                <a:rPr lang="en-US" sz="1200" dirty="0">
                  <a:solidFill>
                    <a:srgbClr val="FEFEFE"/>
                  </a:solidFill>
                  <a:latin typeface="Montserrat Medium" panose="00000600000000000000" pitchFamily="50" charset="0"/>
                  <a:ea typeface="Montserrat" charset="0"/>
                  <a:cs typeface="Montserrat" charset="0"/>
                </a:rPr>
                <a:t>A</a:t>
              </a:r>
            </a:p>
          </p:txBody>
        </p:sp>
        <p:sp>
          <p:nvSpPr>
            <p:cNvPr id="80" name="TextBox 79">
              <a:extLst>
                <a:ext uri="{FF2B5EF4-FFF2-40B4-BE49-F238E27FC236}">
                  <a16:creationId xmlns:a16="http://schemas.microsoft.com/office/drawing/2014/main" id="{EB7C852C-0B34-4653-8713-A9BC2A6EA414}"/>
                </a:ext>
              </a:extLst>
            </p:cNvPr>
            <p:cNvSpPr txBox="1"/>
            <p:nvPr/>
          </p:nvSpPr>
          <p:spPr>
            <a:xfrm>
              <a:off x="4419027" y="5681028"/>
              <a:ext cx="322840" cy="276999"/>
            </a:xfrm>
            <a:prstGeom prst="rect">
              <a:avLst/>
            </a:prstGeom>
            <a:noFill/>
          </p:spPr>
          <p:txBody>
            <a:bodyPr wrap="square" numCol="1" spcCol="457200" rtlCol="0">
              <a:spAutoFit/>
            </a:bodyPr>
            <a:lstStyle/>
            <a:p>
              <a:pPr algn="ctr"/>
              <a:r>
                <a:rPr lang="en-US" sz="1200" dirty="0">
                  <a:solidFill>
                    <a:srgbClr val="FEFEFE"/>
                  </a:solidFill>
                  <a:latin typeface="Montserrat Medium" panose="00000600000000000000" pitchFamily="50" charset="0"/>
                  <a:ea typeface="Montserrat" charset="0"/>
                  <a:cs typeface="Montserrat" charset="0"/>
                </a:rPr>
                <a:t>B</a:t>
              </a:r>
            </a:p>
          </p:txBody>
        </p:sp>
        <p:sp>
          <p:nvSpPr>
            <p:cNvPr id="81" name="TextBox 80">
              <a:extLst>
                <a:ext uri="{FF2B5EF4-FFF2-40B4-BE49-F238E27FC236}">
                  <a16:creationId xmlns:a16="http://schemas.microsoft.com/office/drawing/2014/main" id="{41840F54-E424-4D02-8415-E1F5C0B0F41C}"/>
                </a:ext>
              </a:extLst>
            </p:cNvPr>
            <p:cNvSpPr txBox="1"/>
            <p:nvPr/>
          </p:nvSpPr>
          <p:spPr>
            <a:xfrm>
              <a:off x="6297904" y="5681028"/>
              <a:ext cx="322840" cy="276999"/>
            </a:xfrm>
            <a:prstGeom prst="rect">
              <a:avLst/>
            </a:prstGeom>
            <a:noFill/>
          </p:spPr>
          <p:txBody>
            <a:bodyPr wrap="square" numCol="1" spcCol="457200" rtlCol="0">
              <a:spAutoFit/>
            </a:bodyPr>
            <a:lstStyle/>
            <a:p>
              <a:pPr algn="ctr"/>
              <a:r>
                <a:rPr lang="en-US" sz="1200" dirty="0">
                  <a:solidFill>
                    <a:srgbClr val="FEFEFE"/>
                  </a:solidFill>
                  <a:latin typeface="Montserrat Medium" panose="00000600000000000000" pitchFamily="50" charset="0"/>
                  <a:ea typeface="Montserrat" charset="0"/>
                  <a:cs typeface="Montserrat" charset="0"/>
                </a:rPr>
                <a:t>C</a:t>
              </a:r>
            </a:p>
          </p:txBody>
        </p:sp>
        <p:sp>
          <p:nvSpPr>
            <p:cNvPr id="82" name="TextBox 81">
              <a:extLst>
                <a:ext uri="{FF2B5EF4-FFF2-40B4-BE49-F238E27FC236}">
                  <a16:creationId xmlns:a16="http://schemas.microsoft.com/office/drawing/2014/main" id="{0A5FB37B-2DC9-4969-AEB1-AB0E3EBF56FA}"/>
                </a:ext>
              </a:extLst>
            </p:cNvPr>
            <p:cNvSpPr txBox="1"/>
            <p:nvPr/>
          </p:nvSpPr>
          <p:spPr>
            <a:xfrm>
              <a:off x="8240789" y="5681028"/>
              <a:ext cx="322840" cy="276999"/>
            </a:xfrm>
            <a:prstGeom prst="rect">
              <a:avLst/>
            </a:prstGeom>
            <a:noFill/>
          </p:spPr>
          <p:txBody>
            <a:bodyPr wrap="square" numCol="1" spcCol="457200" rtlCol="0">
              <a:spAutoFit/>
            </a:bodyPr>
            <a:lstStyle/>
            <a:p>
              <a:pPr algn="ctr"/>
              <a:r>
                <a:rPr lang="en-US" sz="1200" dirty="0">
                  <a:solidFill>
                    <a:srgbClr val="FEFEFE"/>
                  </a:solidFill>
                  <a:latin typeface="Montserrat Medium" panose="00000600000000000000" pitchFamily="50" charset="0"/>
                  <a:ea typeface="Montserrat" charset="0"/>
                  <a:cs typeface="Montserrat" charset="0"/>
                </a:rPr>
                <a:t>D</a:t>
              </a:r>
            </a:p>
          </p:txBody>
        </p:sp>
      </p:grpSp>
    </p:spTree>
    <p:extLst>
      <p:ext uri="{BB962C8B-B14F-4D97-AF65-F5344CB8AC3E}">
        <p14:creationId xmlns:p14="http://schemas.microsoft.com/office/powerpoint/2010/main" val="1924483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5469278-FA65-43B4-988A-76119DA4778F}"/>
              </a:ext>
            </a:extLst>
          </p:cNvPr>
          <p:cNvSpPr txBox="1"/>
          <p:nvPr/>
        </p:nvSpPr>
        <p:spPr>
          <a:xfrm>
            <a:off x="3286125" y="2620137"/>
            <a:ext cx="4972050" cy="1123384"/>
          </a:xfrm>
          <a:prstGeom prst="rect">
            <a:avLst/>
          </a:prstGeom>
          <a:noFill/>
        </p:spPr>
        <p:txBody>
          <a:bodyPr wrap="square" rtlCol="0" anchor="ctr">
            <a:spAutoFit/>
          </a:bodyPr>
          <a:lstStyle/>
          <a:p>
            <a:pPr lvl="1" algn="ctr"/>
            <a:r>
              <a:rPr lang="en-US" sz="6700" spc="-600" dirty="0">
                <a:solidFill>
                  <a:schemeClr val="tx1">
                    <a:lumMod val="85000"/>
                    <a:lumOff val="15000"/>
                  </a:schemeClr>
                </a:solidFill>
                <a:latin typeface="Arial Black" panose="020B0A04020102020204" pitchFamily="34" charset="0"/>
                <a:ea typeface="Montserrat" charset="0"/>
                <a:cs typeface="Arial" panose="020B0604020202020204" pitchFamily="34" charset="0"/>
              </a:rPr>
              <a:t>Proposal</a:t>
            </a:r>
          </a:p>
        </p:txBody>
      </p:sp>
      <p:sp>
        <p:nvSpPr>
          <p:cNvPr id="19" name="TextBox 18">
            <a:extLst>
              <a:ext uri="{FF2B5EF4-FFF2-40B4-BE49-F238E27FC236}">
                <a16:creationId xmlns:a16="http://schemas.microsoft.com/office/drawing/2014/main" id="{6A86DFFE-6E95-4E64-AAEA-E23D21FF7DA9}"/>
              </a:ext>
            </a:extLst>
          </p:cNvPr>
          <p:cNvSpPr txBox="1"/>
          <p:nvPr/>
        </p:nvSpPr>
        <p:spPr>
          <a:xfrm>
            <a:off x="3183172" y="3743521"/>
            <a:ext cx="5825656" cy="532710"/>
          </a:xfrm>
          <a:prstGeom prst="rect">
            <a:avLst/>
          </a:prstGeom>
          <a:noFill/>
        </p:spPr>
        <p:txBody>
          <a:bodyPr wrap="square" rtlCol="0">
            <a:spAutoFit/>
          </a:bodyPr>
          <a:lstStyle/>
          <a:p>
            <a:pPr algn="ctr">
              <a:lnSpc>
                <a:spcPts val="1800"/>
              </a:lnSpc>
            </a:pP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If you need help with the product, please contact the shop owner by visiting their </a:t>
            </a:r>
          </a:p>
          <a:p>
            <a:pPr algn="ctr">
              <a:lnSpc>
                <a:spcPts val="1800"/>
              </a:lnSpc>
            </a:pP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them a message. For anything else (licensing, billing, </a:t>
            </a:r>
            <a:r>
              <a:rPr lang="en-US" sz="100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etc</a:t>
            </a:r>
            <a:r>
              <a:rPr lang="en-US" sz="100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t>
            </a:r>
          </a:p>
        </p:txBody>
      </p:sp>
    </p:spTree>
    <p:extLst>
      <p:ext uri="{BB962C8B-B14F-4D97-AF65-F5344CB8AC3E}">
        <p14:creationId xmlns:p14="http://schemas.microsoft.com/office/powerpoint/2010/main" val="1018140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5D6A9555-56F4-4DAB-8E88-F5DF298F6C56}"/>
              </a:ext>
            </a:extLst>
          </p:cNvPr>
          <p:cNvPicPr>
            <a:picLocks noGrp="1" noChangeAspect="1"/>
          </p:cNvPicPr>
          <p:nvPr>
            <p:ph type="pic" sz="quarter" idx="10"/>
          </p:nvPr>
        </p:nvPicPr>
        <p:blipFill>
          <a:blip r:embed="rId2">
            <a:grayscl/>
          </a:blip>
          <a:srcRect t="21875" b="21875"/>
          <a:stretch>
            <a:fillRect/>
          </a:stretch>
        </p:blipFill>
        <p:spPr/>
      </p:pic>
      <p:sp>
        <p:nvSpPr>
          <p:cNvPr id="10" name="Rectangle 9">
            <a:extLst>
              <a:ext uri="{FF2B5EF4-FFF2-40B4-BE49-F238E27FC236}">
                <a16:creationId xmlns:a16="http://schemas.microsoft.com/office/drawing/2014/main" id="{1CF7FF56-BF0A-498A-9768-00738D832EE5}"/>
              </a:ext>
            </a:extLst>
          </p:cNvPr>
          <p:cNvSpPr/>
          <p:nvPr/>
        </p:nvSpPr>
        <p:spPr>
          <a:xfrm>
            <a:off x="0" y="0"/>
            <a:ext cx="12192000" cy="6858000"/>
          </a:xfrm>
          <a:prstGeom prst="rect">
            <a:avLst/>
          </a:prstGeom>
          <a:solidFill>
            <a:schemeClr val="tx1">
              <a:lumMod val="95000"/>
              <a:lumOff val="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6">
            <a:extLst>
              <a:ext uri="{FF2B5EF4-FFF2-40B4-BE49-F238E27FC236}">
                <a16:creationId xmlns:a16="http://schemas.microsoft.com/office/drawing/2014/main" id="{49DB4337-182C-4FBD-A38B-498492CABD98}"/>
              </a:ext>
            </a:extLst>
          </p:cNvPr>
          <p:cNvSpPr>
            <a:spLocks/>
          </p:cNvSpPr>
          <p:nvPr/>
        </p:nvSpPr>
        <p:spPr bwMode="auto">
          <a:xfrm>
            <a:off x="3435350" y="2844800"/>
            <a:ext cx="2422525" cy="1473200"/>
          </a:xfrm>
          <a:custGeom>
            <a:avLst/>
            <a:gdLst>
              <a:gd name="T0" fmla="*/ 174 w 381"/>
              <a:gd name="T1" fmla="*/ 25 h 232"/>
              <a:gd name="T2" fmla="*/ 305 w 381"/>
              <a:gd name="T3" fmla="*/ 68 h 232"/>
              <a:gd name="T4" fmla="*/ 332 w 381"/>
              <a:gd name="T5" fmla="*/ 197 h 232"/>
              <a:gd name="T6" fmla="*/ 186 w 381"/>
              <a:gd name="T7" fmla="*/ 202 h 232"/>
              <a:gd name="T8" fmla="*/ 38 w 381"/>
              <a:gd name="T9" fmla="*/ 170 h 232"/>
              <a:gd name="T10" fmla="*/ 52 w 381"/>
              <a:gd name="T11" fmla="*/ 55 h 232"/>
              <a:gd name="T12" fmla="*/ 174 w 381"/>
              <a:gd name="T13" fmla="*/ 25 h 232"/>
            </a:gdLst>
            <a:ahLst/>
            <a:cxnLst>
              <a:cxn ang="0">
                <a:pos x="T0" y="T1"/>
              </a:cxn>
              <a:cxn ang="0">
                <a:pos x="T2" y="T3"/>
              </a:cxn>
              <a:cxn ang="0">
                <a:pos x="T4" y="T5"/>
              </a:cxn>
              <a:cxn ang="0">
                <a:pos x="T6" y="T7"/>
              </a:cxn>
              <a:cxn ang="0">
                <a:pos x="T8" y="T9"/>
              </a:cxn>
              <a:cxn ang="0">
                <a:pos x="T10" y="T11"/>
              </a:cxn>
              <a:cxn ang="0">
                <a:pos x="T12" y="T13"/>
              </a:cxn>
            </a:cxnLst>
            <a:rect l="0" t="0" r="r" b="b"/>
            <a:pathLst>
              <a:path w="381" h="232">
                <a:moveTo>
                  <a:pt x="174" y="25"/>
                </a:moveTo>
                <a:cubicBezTo>
                  <a:pt x="215" y="53"/>
                  <a:pt x="245" y="50"/>
                  <a:pt x="305" y="68"/>
                </a:cubicBezTo>
                <a:cubicBezTo>
                  <a:pt x="365" y="85"/>
                  <a:pt x="381" y="162"/>
                  <a:pt x="332" y="197"/>
                </a:cubicBezTo>
                <a:cubicBezTo>
                  <a:pt x="282" y="232"/>
                  <a:pt x="236" y="201"/>
                  <a:pt x="186" y="202"/>
                </a:cubicBezTo>
                <a:cubicBezTo>
                  <a:pt x="137" y="204"/>
                  <a:pt x="75" y="215"/>
                  <a:pt x="38" y="170"/>
                </a:cubicBezTo>
                <a:cubicBezTo>
                  <a:pt x="0" y="126"/>
                  <a:pt x="18" y="87"/>
                  <a:pt x="52" y="55"/>
                </a:cubicBezTo>
                <a:cubicBezTo>
                  <a:pt x="85" y="23"/>
                  <a:pt x="131" y="0"/>
                  <a:pt x="174" y="25"/>
                </a:cubicBezTo>
                <a:close/>
              </a:path>
            </a:pathLst>
          </a:custGeom>
          <a:gradFill>
            <a:gsLst>
              <a:gs pos="0">
                <a:schemeClr val="accent3"/>
              </a:gs>
              <a:gs pos="100000">
                <a:schemeClr val="accent3">
                  <a:lumMod val="50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6" name="TextBox 5">
            <a:extLst>
              <a:ext uri="{FF2B5EF4-FFF2-40B4-BE49-F238E27FC236}">
                <a16:creationId xmlns:a16="http://schemas.microsoft.com/office/drawing/2014/main" id="{EDEA6C5C-E3C3-447B-9F19-002E0ADA7903}"/>
              </a:ext>
            </a:extLst>
          </p:cNvPr>
          <p:cNvSpPr txBox="1"/>
          <p:nvPr/>
        </p:nvSpPr>
        <p:spPr>
          <a:xfrm>
            <a:off x="1064654" y="5653309"/>
            <a:ext cx="10062692" cy="484235"/>
          </a:xfrm>
          <a:prstGeom prst="rect">
            <a:avLst/>
          </a:prstGeom>
          <a:noFill/>
        </p:spPr>
        <p:txBody>
          <a:bodyPr wrap="square" rtlCol="0">
            <a:spAutoFit/>
          </a:bodyPr>
          <a:lstStyle/>
          <a:p>
            <a:pPr algn="ctr">
              <a:lnSpc>
                <a:spcPts val="1600"/>
              </a:lnSpc>
            </a:pPr>
            <a:r>
              <a:rPr lang="en-US" sz="1050" dirty="0">
                <a:solidFill>
                  <a:schemeClr val="bg2">
                    <a:lumMod val="20000"/>
                    <a:lumOff val="80000"/>
                  </a:schemeClr>
                </a:solidFill>
                <a:latin typeface="Montserrat" panose="00000500000000000000" pitchFamily="50" charset="0"/>
                <a:ea typeface="Montserrat Light" charset="0"/>
                <a:cs typeface="Montserrat Light" charset="0"/>
              </a:rPr>
              <a:t>The Future Proof Pitch Deck Presentation of 2025  |  Dated: Apr 29, 2025 Wednesday  |  Made with LOVE from Company Name Here</a:t>
            </a:r>
          </a:p>
          <a:p>
            <a:pPr algn="ctr">
              <a:lnSpc>
                <a:spcPts val="1600"/>
              </a:lnSpc>
            </a:pPr>
            <a:r>
              <a:rPr lang="en-US" sz="1050" dirty="0">
                <a:solidFill>
                  <a:schemeClr val="bg2">
                    <a:lumMod val="20000"/>
                    <a:lumOff val="80000"/>
                  </a:schemeClr>
                </a:solidFill>
                <a:latin typeface="Montserrat" panose="00000500000000000000" pitchFamily="50" charset="0"/>
                <a:ea typeface="Montserrat Light" charset="0"/>
                <a:cs typeface="Montserrat Light" charset="0"/>
              </a:rPr>
              <a:t>9048500 New York Street, NY 0959400, USA</a:t>
            </a:r>
          </a:p>
        </p:txBody>
      </p:sp>
      <p:sp>
        <p:nvSpPr>
          <p:cNvPr id="7" name="TextBox 6">
            <a:extLst>
              <a:ext uri="{FF2B5EF4-FFF2-40B4-BE49-F238E27FC236}">
                <a16:creationId xmlns:a16="http://schemas.microsoft.com/office/drawing/2014/main" id="{18116533-84CC-463C-A2EB-60A20F158398}"/>
              </a:ext>
            </a:extLst>
          </p:cNvPr>
          <p:cNvSpPr txBox="1"/>
          <p:nvPr/>
        </p:nvSpPr>
        <p:spPr>
          <a:xfrm>
            <a:off x="1683488" y="3019708"/>
            <a:ext cx="8825024" cy="1123384"/>
          </a:xfrm>
          <a:prstGeom prst="rect">
            <a:avLst/>
          </a:prstGeom>
          <a:noFill/>
        </p:spPr>
        <p:txBody>
          <a:bodyPr wrap="square" rtlCol="0">
            <a:spAutoFit/>
          </a:bodyPr>
          <a:lstStyle/>
          <a:p>
            <a:pPr algn="ctr"/>
            <a:r>
              <a:rPr lang="en-US" sz="6700" dirty="0">
                <a:solidFill>
                  <a:schemeClr val="bg1"/>
                </a:solidFill>
                <a:latin typeface="Goudy Old Style" panose="02020502050305020303" pitchFamily="18" charset="0"/>
              </a:rPr>
              <a:t>Thank </a:t>
            </a:r>
            <a:r>
              <a:rPr lang="en-US" sz="6700" dirty="0">
                <a:solidFill>
                  <a:schemeClr val="bg2">
                    <a:lumMod val="40000"/>
                    <a:lumOff val="60000"/>
                  </a:schemeClr>
                </a:solidFill>
                <a:latin typeface="Goudy Old Style" panose="02020502050305020303" pitchFamily="18" charset="0"/>
              </a:rPr>
              <a:t>You</a:t>
            </a:r>
          </a:p>
        </p:txBody>
      </p:sp>
    </p:spTree>
    <p:extLst>
      <p:ext uri="{BB962C8B-B14F-4D97-AF65-F5344CB8AC3E}">
        <p14:creationId xmlns:p14="http://schemas.microsoft.com/office/powerpoint/2010/main" val="3577174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A59AD1-62AA-47A9-BFC3-EC28248967C3}"/>
              </a:ext>
            </a:extLst>
          </p:cNvPr>
          <p:cNvSpPr txBox="1"/>
          <p:nvPr/>
        </p:nvSpPr>
        <p:spPr>
          <a:xfrm>
            <a:off x="3631080" y="2583600"/>
            <a:ext cx="4929838" cy="1708160"/>
          </a:xfrm>
          <a:prstGeom prst="rect">
            <a:avLst/>
          </a:prstGeom>
          <a:noFill/>
        </p:spPr>
        <p:txBody>
          <a:bodyPr wrap="square" numCol="1" spcCol="0" rtlCol="0" anchor="ctr">
            <a:spAutoFit/>
          </a:bodyPr>
          <a:lstStyle/>
          <a:p>
            <a:pPr algn="ctr">
              <a:lnSpc>
                <a:spcPts val="4200"/>
              </a:lnSpc>
            </a:pPr>
            <a:r>
              <a:rPr lang="en-US" sz="5000" spc="-300" dirty="0">
                <a:solidFill>
                  <a:schemeClr val="tx1">
                    <a:lumMod val="75000"/>
                    <a:lumOff val="25000"/>
                  </a:schemeClr>
                </a:solidFill>
                <a:latin typeface="Montserrat Hairline" charset="0"/>
                <a:ea typeface="Montserrat Hairline" charset="0"/>
                <a:cs typeface="Montserrat Hairline" charset="0"/>
              </a:rPr>
              <a:t>THE END </a:t>
            </a:r>
            <a:r>
              <a:rPr lang="en-US" sz="5000" spc="-300" dirty="0">
                <a:solidFill>
                  <a:schemeClr val="accent3"/>
                </a:solidFill>
                <a:latin typeface="Montserrat Hairline" charset="0"/>
                <a:ea typeface="Montserrat Hairline" charset="0"/>
                <a:cs typeface="Montserrat Hairline" charset="0"/>
              </a:rPr>
              <a:t>PAGE</a:t>
            </a:r>
          </a:p>
          <a:p>
            <a:pPr algn="ctr">
              <a:lnSpc>
                <a:spcPts val="4200"/>
              </a:lnSpc>
            </a:pPr>
            <a:r>
              <a:rPr lang="en-US" sz="5000" spc="-300" dirty="0">
                <a:solidFill>
                  <a:schemeClr val="accent3"/>
                </a:solidFill>
                <a:latin typeface="Montserrat Hairline" charset="0"/>
                <a:ea typeface="Montserrat Hairline" charset="0"/>
                <a:cs typeface="Montserrat Hairline" charset="0"/>
              </a:rPr>
              <a:t>ARE </a:t>
            </a:r>
            <a:r>
              <a:rPr lang="en-US" sz="5000" b="1" spc="-300" dirty="0">
                <a:solidFill>
                  <a:schemeClr val="accent3"/>
                </a:solidFill>
                <a:latin typeface="Montserrat" charset="0"/>
                <a:ea typeface="Montserrat" charset="0"/>
                <a:cs typeface="Montserrat" charset="0"/>
              </a:rPr>
              <a:t>DESIGN</a:t>
            </a:r>
          </a:p>
          <a:p>
            <a:pPr algn="ctr">
              <a:lnSpc>
                <a:spcPts val="4200"/>
              </a:lnSpc>
            </a:pPr>
            <a:r>
              <a:rPr lang="en-US" sz="5000" spc="-300" dirty="0">
                <a:solidFill>
                  <a:schemeClr val="tx1">
                    <a:lumMod val="75000"/>
                    <a:lumOff val="25000"/>
                  </a:schemeClr>
                </a:solidFill>
                <a:latin typeface="Montserrat Hairline" charset="0"/>
                <a:ea typeface="Montserrat Hairline" charset="0"/>
                <a:cs typeface="Montserrat Hairline" charset="0"/>
              </a:rPr>
              <a:t>IN THIS SECTION</a:t>
            </a:r>
          </a:p>
        </p:txBody>
      </p:sp>
    </p:spTree>
    <p:extLst>
      <p:ext uri="{BB962C8B-B14F-4D97-AF65-F5344CB8AC3E}">
        <p14:creationId xmlns:p14="http://schemas.microsoft.com/office/powerpoint/2010/main" val="3469863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1820615-04C3-4997-9967-1E8160911646}"/>
              </a:ext>
            </a:extLst>
          </p:cNvPr>
          <p:cNvPicPr>
            <a:picLocks noGrp="1" noChangeAspect="1"/>
          </p:cNvPicPr>
          <p:nvPr>
            <p:ph type="pic" sz="quarter" idx="10"/>
          </p:nvPr>
        </p:nvPicPr>
        <p:blipFill rotWithShape="1">
          <a:blip r:embed="rId2">
            <a:grayscl/>
          </a:blip>
          <a:srcRect l="16160" t="10085" r="30807"/>
          <a:stretch/>
        </p:blipFill>
        <p:spPr>
          <a:xfrm>
            <a:off x="0" y="0"/>
            <a:ext cx="6096000" cy="6858000"/>
          </a:xfrm>
        </p:spPr>
      </p:pic>
      <p:sp>
        <p:nvSpPr>
          <p:cNvPr id="5" name="Rectangle 4">
            <a:extLst>
              <a:ext uri="{FF2B5EF4-FFF2-40B4-BE49-F238E27FC236}">
                <a16:creationId xmlns:a16="http://schemas.microsoft.com/office/drawing/2014/main" id="{7E6499C7-8BDC-4458-92CA-411A3ACEECCE}"/>
              </a:ext>
            </a:extLst>
          </p:cNvPr>
          <p:cNvSpPr/>
          <p:nvPr/>
        </p:nvSpPr>
        <p:spPr>
          <a:xfrm>
            <a:off x="0" y="0"/>
            <a:ext cx="3889828" cy="6858000"/>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id="{6EE38987-C3E4-430E-99D5-37F6F24E1EAC}"/>
              </a:ext>
            </a:extLst>
          </p:cNvPr>
          <p:cNvGrpSpPr/>
          <p:nvPr/>
        </p:nvGrpSpPr>
        <p:grpSpPr>
          <a:xfrm>
            <a:off x="812647" y="2606007"/>
            <a:ext cx="2285005" cy="1081825"/>
            <a:chOff x="953496" y="2291359"/>
            <a:chExt cx="2285005" cy="1081825"/>
          </a:xfrm>
        </p:grpSpPr>
        <p:sp>
          <p:nvSpPr>
            <p:cNvPr id="17" name="TextBox 16">
              <a:extLst>
                <a:ext uri="{FF2B5EF4-FFF2-40B4-BE49-F238E27FC236}">
                  <a16:creationId xmlns:a16="http://schemas.microsoft.com/office/drawing/2014/main" id="{4AAB2306-171B-4F69-8FC9-E8AA9662364F}"/>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Montserrat Bold"/>
                  <a:cs typeface="Arial" panose="020B0604020202020204" pitchFamily="34" charset="0"/>
                </a:rPr>
                <a:t>350</a:t>
              </a:r>
            </a:p>
          </p:txBody>
        </p:sp>
        <p:sp>
          <p:nvSpPr>
            <p:cNvPr id="18" name="TextBox 17">
              <a:extLst>
                <a:ext uri="{FF2B5EF4-FFF2-40B4-BE49-F238E27FC236}">
                  <a16:creationId xmlns:a16="http://schemas.microsoft.com/office/drawing/2014/main" id="{501473A3-C051-4118-AD63-E18167BDA8A2}"/>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bg1"/>
                  </a:solidFill>
                  <a:latin typeface="Arial" panose="020B0604020202020204" pitchFamily="34" charset="0"/>
                  <a:ea typeface="Montserrat Light" charset="0"/>
                  <a:cs typeface="Arial" panose="020B0604020202020204" pitchFamily="34" charset="0"/>
                </a:rPr>
                <a:t>i</a:t>
              </a:r>
              <a:r>
                <a:rPr lang="en-US" sz="700" dirty="0">
                  <a:solidFill>
                    <a:schemeClr val="bg1"/>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p>
          </p:txBody>
        </p:sp>
      </p:grpSp>
      <p:grpSp>
        <p:nvGrpSpPr>
          <p:cNvPr id="19" name="Group 18">
            <a:extLst>
              <a:ext uri="{FF2B5EF4-FFF2-40B4-BE49-F238E27FC236}">
                <a16:creationId xmlns:a16="http://schemas.microsoft.com/office/drawing/2014/main" id="{6E621A4E-69A7-4923-874D-A95314418CC3}"/>
              </a:ext>
            </a:extLst>
          </p:cNvPr>
          <p:cNvGrpSpPr/>
          <p:nvPr/>
        </p:nvGrpSpPr>
        <p:grpSpPr>
          <a:xfrm>
            <a:off x="812647" y="4341003"/>
            <a:ext cx="2285005" cy="1081825"/>
            <a:chOff x="953496" y="2291359"/>
            <a:chExt cx="2285005" cy="1081825"/>
          </a:xfrm>
        </p:grpSpPr>
        <p:sp>
          <p:nvSpPr>
            <p:cNvPr id="20" name="TextBox 19">
              <a:extLst>
                <a:ext uri="{FF2B5EF4-FFF2-40B4-BE49-F238E27FC236}">
                  <a16:creationId xmlns:a16="http://schemas.microsoft.com/office/drawing/2014/main" id="{263734B9-1AA6-4C14-ACAD-8BB982F6C26F}"/>
                </a:ext>
              </a:extLst>
            </p:cNvPr>
            <p:cNvSpPr txBox="1"/>
            <p:nvPr/>
          </p:nvSpPr>
          <p:spPr>
            <a:xfrm>
              <a:off x="953496" y="2291359"/>
              <a:ext cx="1008654" cy="461665"/>
            </a:xfrm>
            <a:prstGeom prst="rect">
              <a:avLst/>
            </a:prstGeom>
            <a:noFill/>
          </p:spPr>
          <p:txBody>
            <a:bodyPr wrap="square" rtlCol="0">
              <a:spAutoFit/>
            </a:bodyPr>
            <a:lstStyle/>
            <a:p>
              <a:r>
                <a:rPr lang="en-US" sz="2400" b="1" dirty="0">
                  <a:solidFill>
                    <a:schemeClr val="bg1"/>
                  </a:solidFill>
                  <a:latin typeface="Montserrat Bold"/>
                  <a:cs typeface="Arial" panose="020B0604020202020204" pitchFamily="34" charset="0"/>
                </a:rPr>
                <a:t>750</a:t>
              </a:r>
            </a:p>
          </p:txBody>
        </p:sp>
        <p:sp>
          <p:nvSpPr>
            <p:cNvPr id="21" name="TextBox 20">
              <a:extLst>
                <a:ext uri="{FF2B5EF4-FFF2-40B4-BE49-F238E27FC236}">
                  <a16:creationId xmlns:a16="http://schemas.microsoft.com/office/drawing/2014/main" id="{60658600-F90A-46EA-9FB0-CE256FE59651}"/>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bg1"/>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bg1"/>
                  </a:solidFill>
                  <a:latin typeface="Arial" panose="020B0604020202020204" pitchFamily="34" charset="0"/>
                  <a:ea typeface="Montserrat Light" charset="0"/>
                  <a:cs typeface="Arial" panose="020B0604020202020204" pitchFamily="34" charset="0"/>
                </a:rPr>
                <a:t>i</a:t>
              </a:r>
              <a:r>
                <a:rPr lang="en-US" sz="700" dirty="0">
                  <a:solidFill>
                    <a:schemeClr val="bg1"/>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p>
          </p:txBody>
        </p:sp>
      </p:grpSp>
      <p:sp>
        <p:nvSpPr>
          <p:cNvPr id="24" name="TextBox 23">
            <a:extLst>
              <a:ext uri="{FF2B5EF4-FFF2-40B4-BE49-F238E27FC236}">
                <a16:creationId xmlns:a16="http://schemas.microsoft.com/office/drawing/2014/main" id="{745283C7-B65A-4A16-844A-856E1AD77346}"/>
              </a:ext>
            </a:extLst>
          </p:cNvPr>
          <p:cNvSpPr txBox="1"/>
          <p:nvPr/>
        </p:nvSpPr>
        <p:spPr>
          <a:xfrm>
            <a:off x="6908647" y="3310999"/>
            <a:ext cx="3714096" cy="1808572"/>
          </a:xfrm>
          <a:prstGeom prst="rect">
            <a:avLst/>
          </a:prstGeom>
          <a:noFill/>
        </p:spPr>
        <p:txBody>
          <a:bodyPr wrap="square" rtlCol="0">
            <a:spAutoFit/>
          </a:bodyPr>
          <a:lstStyle/>
          <a:p>
            <a:pPr>
              <a:lnSpc>
                <a:spcPts val="1700"/>
              </a:lnSpc>
            </a:pP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Have them for one. Living grass to for can't gathered waters had winged. Creepiest don't subdue which </a:t>
            </a:r>
            <a:r>
              <a:rPr lang="en-US" sz="90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i</a:t>
            </a: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two set had seasons. To be Fifth you’ll, to be  man wherein seas our </a:t>
            </a:r>
            <a:r>
              <a:rPr lang="en-US" sz="90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creepingcreepingHave</a:t>
            </a: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90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i</a:t>
            </a: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two set had seasons. subdue which </a:t>
            </a:r>
            <a:r>
              <a:rPr lang="en-US" sz="90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i</a:t>
            </a: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two set had seasons. Fifth you’ll, to be  man wherein seas our </a:t>
            </a:r>
            <a:r>
              <a:rPr lang="en-US" sz="90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creepingcreepingHave</a:t>
            </a:r>
            <a:r>
              <a:rPr lang="en-US" sz="90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them for one. Living grass to for can't gathered waters had winged. </a:t>
            </a:r>
          </a:p>
        </p:txBody>
      </p:sp>
      <p:sp>
        <p:nvSpPr>
          <p:cNvPr id="13" name="TextBox 12">
            <a:extLst>
              <a:ext uri="{FF2B5EF4-FFF2-40B4-BE49-F238E27FC236}">
                <a16:creationId xmlns:a16="http://schemas.microsoft.com/office/drawing/2014/main" id="{615F9640-0824-4999-925C-5CC84346565A}"/>
              </a:ext>
            </a:extLst>
          </p:cNvPr>
          <p:cNvSpPr txBox="1"/>
          <p:nvPr/>
        </p:nvSpPr>
        <p:spPr>
          <a:xfrm>
            <a:off x="6778652" y="1632630"/>
            <a:ext cx="4863347" cy="1338828"/>
          </a:xfrm>
          <a:prstGeom prst="rect">
            <a:avLst/>
          </a:prstGeom>
          <a:noFill/>
        </p:spPr>
        <p:txBody>
          <a:bodyPr wrap="square" rtlCol="0">
            <a:spAutoFit/>
          </a:bodyPr>
          <a:lstStyle/>
          <a:p>
            <a:r>
              <a:rPr lang="en-US" sz="2700" dirty="0">
                <a:solidFill>
                  <a:schemeClr val="bg1">
                    <a:lumMod val="50000"/>
                  </a:schemeClr>
                </a:solidFill>
                <a:latin typeface="Abril Display" panose="02000503000000020003" pitchFamily="50" charset="0"/>
              </a:rPr>
              <a:t>It is more important to</a:t>
            </a:r>
          </a:p>
          <a:p>
            <a:r>
              <a:rPr lang="en-US" sz="2700" dirty="0">
                <a:solidFill>
                  <a:schemeClr val="bg1">
                    <a:lumMod val="50000"/>
                  </a:schemeClr>
                </a:solidFill>
                <a:latin typeface="Abril Display" panose="02000503000000020003" pitchFamily="50" charset="0"/>
              </a:rPr>
              <a:t>click with </a:t>
            </a:r>
            <a:r>
              <a:rPr lang="en-US" sz="2700" dirty="0" err="1">
                <a:solidFill>
                  <a:schemeClr val="bg1">
                    <a:lumMod val="50000"/>
                  </a:schemeClr>
                </a:solidFill>
                <a:latin typeface="Abril Display" panose="02000503000000020003" pitchFamily="50" charset="0"/>
              </a:rPr>
              <a:t>prople</a:t>
            </a:r>
            <a:r>
              <a:rPr lang="en-US" sz="2700" dirty="0">
                <a:solidFill>
                  <a:schemeClr val="bg1">
                    <a:lumMod val="50000"/>
                  </a:schemeClr>
                </a:solidFill>
                <a:latin typeface="Abril Display" panose="02000503000000020003" pitchFamily="50" charset="0"/>
              </a:rPr>
              <a:t> than to </a:t>
            </a:r>
          </a:p>
          <a:p>
            <a:r>
              <a:rPr lang="en-US" sz="2700" dirty="0">
                <a:solidFill>
                  <a:schemeClr val="bg1">
                    <a:lumMod val="50000"/>
                  </a:schemeClr>
                </a:solidFill>
                <a:latin typeface="Abril Display" panose="02000503000000020003" pitchFamily="50" charset="0"/>
              </a:rPr>
              <a:t>click the shutter.</a:t>
            </a:r>
          </a:p>
        </p:txBody>
      </p:sp>
      <p:cxnSp>
        <p:nvCxnSpPr>
          <p:cNvPr id="26" name="Straight Connector 25">
            <a:extLst>
              <a:ext uri="{FF2B5EF4-FFF2-40B4-BE49-F238E27FC236}">
                <a16:creationId xmlns:a16="http://schemas.microsoft.com/office/drawing/2014/main" id="{AB793BE5-CDAE-497F-B404-8090D1B016BA}"/>
              </a:ext>
            </a:extLst>
          </p:cNvPr>
          <p:cNvCxnSpPr>
            <a:cxnSpLocks/>
          </p:cNvCxnSpPr>
          <p:nvPr/>
        </p:nvCxnSpPr>
        <p:spPr>
          <a:xfrm>
            <a:off x="5898424" y="3096926"/>
            <a:ext cx="155257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0199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34D88C45-B1B9-4E4C-8E71-3AE4E79E2886}"/>
              </a:ext>
            </a:extLst>
          </p:cNvPr>
          <p:cNvPicPr>
            <a:picLocks noGrp="1" noChangeAspect="1"/>
          </p:cNvPicPr>
          <p:nvPr>
            <p:ph type="pic" sz="quarter" idx="11"/>
          </p:nvPr>
        </p:nvPicPr>
        <p:blipFill rotWithShape="1">
          <a:blip r:embed="rId2"/>
          <a:srcRect t="17355" r="21826"/>
          <a:stretch/>
        </p:blipFill>
        <p:spPr>
          <a:xfrm>
            <a:off x="1052286" y="1052285"/>
            <a:ext cx="2997200" cy="4753430"/>
          </a:xfrm>
        </p:spPr>
      </p:pic>
      <p:pic>
        <p:nvPicPr>
          <p:cNvPr id="15" name="Picture Placeholder 14">
            <a:extLst>
              <a:ext uri="{FF2B5EF4-FFF2-40B4-BE49-F238E27FC236}">
                <a16:creationId xmlns:a16="http://schemas.microsoft.com/office/drawing/2014/main" id="{C2194616-358C-47F8-8689-0AAB323515FC}"/>
              </a:ext>
            </a:extLst>
          </p:cNvPr>
          <p:cNvPicPr>
            <a:picLocks noGrp="1" noChangeAspect="1"/>
          </p:cNvPicPr>
          <p:nvPr>
            <p:ph type="pic" sz="quarter" idx="13"/>
          </p:nvPr>
        </p:nvPicPr>
        <p:blipFill>
          <a:blip r:embed="rId3"/>
          <a:srcRect l="28941" r="28941"/>
          <a:stretch>
            <a:fillRect/>
          </a:stretch>
        </p:blipFill>
        <p:spPr/>
      </p:pic>
      <p:sp>
        <p:nvSpPr>
          <p:cNvPr id="16" name="Subtitle 6">
            <a:extLst>
              <a:ext uri="{FF2B5EF4-FFF2-40B4-BE49-F238E27FC236}">
                <a16:creationId xmlns:a16="http://schemas.microsoft.com/office/drawing/2014/main" id="{B547B993-C7CE-4CD7-832F-90A2201EEA20}"/>
              </a:ext>
            </a:extLst>
          </p:cNvPr>
          <p:cNvSpPr txBox="1">
            <a:spLocks/>
          </p:cNvSpPr>
          <p:nvPr/>
        </p:nvSpPr>
        <p:spPr>
          <a:xfrm>
            <a:off x="7858526" y="1360336"/>
            <a:ext cx="2447364" cy="147917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ct val="150000"/>
              </a:lnSpc>
            </a:pPr>
            <a:r>
              <a:rPr lang="en-US" b="1" dirty="0">
                <a:solidFill>
                  <a:schemeClr val="accent2"/>
                </a:solidFill>
                <a:latin typeface="Montserrat" charset="0"/>
                <a:ea typeface="Montserrat" charset="0"/>
                <a:cs typeface="Montserrat" charset="0"/>
              </a:rPr>
              <a:t>ARE MANY VARIATIONS OF PASSAGES OF LOREM IPSUM AVAILABLE, BUT THE MAJORITY HAVE SUFFERED ALTERATION IN SOME.</a:t>
            </a:r>
          </a:p>
        </p:txBody>
      </p:sp>
      <p:sp>
        <p:nvSpPr>
          <p:cNvPr id="17" name="Rectangle 16">
            <a:extLst>
              <a:ext uri="{FF2B5EF4-FFF2-40B4-BE49-F238E27FC236}">
                <a16:creationId xmlns:a16="http://schemas.microsoft.com/office/drawing/2014/main" id="{A698A477-B32C-46C3-B6B5-5458213947C1}"/>
              </a:ext>
            </a:extLst>
          </p:cNvPr>
          <p:cNvSpPr/>
          <p:nvPr/>
        </p:nvSpPr>
        <p:spPr>
          <a:xfrm>
            <a:off x="7871448" y="902098"/>
            <a:ext cx="542136" cy="553998"/>
          </a:xfrm>
          <a:prstGeom prst="rect">
            <a:avLst/>
          </a:prstGeom>
        </p:spPr>
        <p:txBody>
          <a:bodyPr wrap="none">
            <a:spAutoFit/>
          </a:bodyPr>
          <a:lstStyle/>
          <a:p>
            <a:r>
              <a:rPr lang="en-US" sz="3000" dirty="0">
                <a:solidFill>
                  <a:schemeClr val="accent2"/>
                </a:solidFill>
                <a:latin typeface="FontAwesome" charset="0"/>
              </a:rPr>
              <a:t></a:t>
            </a:r>
            <a:endParaRPr lang="en-US" sz="3000" dirty="0">
              <a:solidFill>
                <a:schemeClr val="accent2"/>
              </a:solidFill>
            </a:endParaRPr>
          </a:p>
        </p:txBody>
      </p:sp>
      <p:sp>
        <p:nvSpPr>
          <p:cNvPr id="18" name="Subtitle 6">
            <a:extLst>
              <a:ext uri="{FF2B5EF4-FFF2-40B4-BE49-F238E27FC236}">
                <a16:creationId xmlns:a16="http://schemas.microsoft.com/office/drawing/2014/main" id="{3F858799-A423-457E-A8C8-D27BEA1CA01D}"/>
              </a:ext>
            </a:extLst>
          </p:cNvPr>
          <p:cNvSpPr txBox="1">
            <a:spLocks/>
          </p:cNvSpPr>
          <p:nvPr/>
        </p:nvSpPr>
        <p:spPr>
          <a:xfrm>
            <a:off x="7858526" y="3081283"/>
            <a:ext cx="3055717" cy="2704375"/>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ct val="150000"/>
              </a:lnSpc>
            </a:pPr>
            <a:r>
              <a:rPr lang="en-US" sz="1000" dirty="0">
                <a:solidFill>
                  <a:schemeClr val="tx1"/>
                </a:solidFill>
                <a:latin typeface="Montserrat" charset="0"/>
                <a:ea typeface="Montserrat" charset="0"/>
                <a:cs typeface="Montserrat" charset="0"/>
              </a:rPr>
              <a:t>There are many variations of passages of </a:t>
            </a:r>
            <a:r>
              <a:rPr lang="en-US" sz="1000" dirty="0" err="1">
                <a:solidFill>
                  <a:schemeClr val="tx1"/>
                </a:solidFill>
                <a:latin typeface="Montserrat" charset="0"/>
                <a:ea typeface="Montserrat" charset="0"/>
                <a:cs typeface="Montserrat" charset="0"/>
              </a:rPr>
              <a:t>Lorem</a:t>
            </a:r>
            <a:r>
              <a:rPr lang="en-US" sz="1000" dirty="0">
                <a:solidFill>
                  <a:schemeClr val="tx1"/>
                </a:solidFill>
                <a:latin typeface="Montserrat" charset="0"/>
                <a:ea typeface="Montserrat" charset="0"/>
                <a:cs typeface="Montserrat" charset="0"/>
              </a:rPr>
              <a:t> </a:t>
            </a:r>
            <a:r>
              <a:rPr lang="en-US" sz="1000" dirty="0" err="1">
                <a:solidFill>
                  <a:schemeClr val="tx1"/>
                </a:solidFill>
                <a:latin typeface="Montserrat" charset="0"/>
                <a:ea typeface="Montserrat" charset="0"/>
                <a:cs typeface="Montserrat" charset="0"/>
              </a:rPr>
              <a:t>Ipsum</a:t>
            </a:r>
            <a:r>
              <a:rPr lang="en-US" sz="1000" dirty="0">
                <a:solidFill>
                  <a:schemeClr val="tx1"/>
                </a:solidFill>
                <a:latin typeface="Montserrat" charset="0"/>
                <a:ea typeface="Montserrat" charset="0"/>
                <a:cs typeface="Montserrat" charset="0"/>
              </a:rPr>
              <a:t> available, but the majority have suffered alteration in some form, by injected </a:t>
            </a:r>
            <a:r>
              <a:rPr lang="en-US" sz="1000" dirty="0" err="1">
                <a:solidFill>
                  <a:schemeClr val="tx1"/>
                </a:solidFill>
                <a:latin typeface="Montserrat" charset="0"/>
                <a:ea typeface="Montserrat" charset="0"/>
                <a:cs typeface="Montserrat" charset="0"/>
              </a:rPr>
              <a:t>humour</a:t>
            </a:r>
            <a:r>
              <a:rPr lang="en-US" sz="1000" dirty="0">
                <a:solidFill>
                  <a:schemeClr val="tx1"/>
                </a:solidFill>
                <a:latin typeface="Montserrat" charset="0"/>
                <a:ea typeface="Montserrat" charset="0"/>
                <a:cs typeface="Montserrat" charset="0"/>
              </a:rPr>
              <a:t>, or </a:t>
            </a:r>
            <a:r>
              <a:rPr lang="en-US" sz="1000" dirty="0" err="1">
                <a:solidFill>
                  <a:schemeClr val="tx1"/>
                </a:solidFill>
                <a:latin typeface="Montserrat" charset="0"/>
                <a:ea typeface="Montserrat" charset="0"/>
                <a:cs typeface="Montserrat" charset="0"/>
              </a:rPr>
              <a:t>randomised</a:t>
            </a:r>
            <a:r>
              <a:rPr lang="en-US" sz="1000" dirty="0">
                <a:solidFill>
                  <a:schemeClr val="tx1"/>
                </a:solidFill>
                <a:latin typeface="Montserrat" charset="0"/>
                <a:ea typeface="Montserrat" charset="0"/>
                <a:cs typeface="Montserrat" charset="0"/>
              </a:rPr>
              <a:t> words which don't look even slightly believable. If you are going to use a passage of </a:t>
            </a:r>
            <a:r>
              <a:rPr lang="en-US" sz="1000" dirty="0" err="1">
                <a:solidFill>
                  <a:schemeClr val="tx1"/>
                </a:solidFill>
                <a:latin typeface="Montserrat" charset="0"/>
                <a:ea typeface="Montserrat" charset="0"/>
                <a:cs typeface="Montserrat" charset="0"/>
              </a:rPr>
              <a:t>Lorem</a:t>
            </a:r>
            <a:r>
              <a:rPr lang="en-US" sz="1000" dirty="0">
                <a:solidFill>
                  <a:schemeClr val="tx1"/>
                </a:solidFill>
                <a:latin typeface="Montserrat" charset="0"/>
                <a:ea typeface="Montserrat" charset="0"/>
                <a:cs typeface="Montserrat" charset="0"/>
              </a:rPr>
              <a:t> </a:t>
            </a:r>
            <a:r>
              <a:rPr lang="en-US" sz="1000" dirty="0" err="1">
                <a:solidFill>
                  <a:schemeClr val="tx1"/>
                </a:solidFill>
                <a:latin typeface="Montserrat" charset="0"/>
                <a:ea typeface="Montserrat" charset="0"/>
                <a:cs typeface="Montserrat" charset="0"/>
              </a:rPr>
              <a:t>Ipsum</a:t>
            </a:r>
            <a:r>
              <a:rPr lang="en-US" sz="1000" dirty="0">
                <a:solidFill>
                  <a:schemeClr val="tx1"/>
                </a:solidFill>
                <a:latin typeface="Montserrat" charset="0"/>
                <a:ea typeface="Montserrat" charset="0"/>
                <a:cs typeface="Montserrat" charset="0"/>
              </a:rPr>
              <a:t>, you need to be sure there isn't anything embarrassing hidden in the middle of text. All the Lorem Ipsum generators on the Internet tend to repeat predefined dictionary of over 200 Latin words, combined with a handful.</a:t>
            </a:r>
          </a:p>
        </p:txBody>
      </p:sp>
    </p:spTree>
    <p:extLst>
      <p:ext uri="{BB962C8B-B14F-4D97-AF65-F5344CB8AC3E}">
        <p14:creationId xmlns:p14="http://schemas.microsoft.com/office/powerpoint/2010/main" val="3620610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2345196E-B95D-4D1B-86E0-40C8AA1F7099}"/>
              </a:ext>
            </a:extLst>
          </p:cNvPr>
          <p:cNvPicPr>
            <a:picLocks noGrp="1" noChangeAspect="1"/>
          </p:cNvPicPr>
          <p:nvPr>
            <p:ph type="pic" sz="quarter" idx="10"/>
          </p:nvPr>
        </p:nvPicPr>
        <p:blipFill rotWithShape="1">
          <a:blip r:embed="rId2">
            <a:grayscl/>
          </a:blip>
          <a:srcRect t="8521" b="45575"/>
          <a:stretch/>
        </p:blipFill>
        <p:spPr>
          <a:xfrm>
            <a:off x="853440" y="813816"/>
            <a:ext cx="10485120" cy="3209544"/>
          </a:xfrm>
        </p:spPr>
      </p:pic>
      <p:sp>
        <p:nvSpPr>
          <p:cNvPr id="13" name="Rectangle 12">
            <a:extLst>
              <a:ext uri="{FF2B5EF4-FFF2-40B4-BE49-F238E27FC236}">
                <a16:creationId xmlns:a16="http://schemas.microsoft.com/office/drawing/2014/main" id="{CBF5ECC6-9969-4336-BAAF-73FB6EA41F95}"/>
              </a:ext>
            </a:extLst>
          </p:cNvPr>
          <p:cNvSpPr/>
          <p:nvPr/>
        </p:nvSpPr>
        <p:spPr>
          <a:xfrm>
            <a:off x="853440" y="813816"/>
            <a:ext cx="10485120" cy="3209544"/>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B378E2F-F9D9-4B11-B655-870B139F179D}"/>
              </a:ext>
            </a:extLst>
          </p:cNvPr>
          <p:cNvSpPr/>
          <p:nvPr/>
        </p:nvSpPr>
        <p:spPr>
          <a:xfrm>
            <a:off x="4370832" y="2944367"/>
            <a:ext cx="2050288" cy="2084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FAFB066-7766-49F0-A66B-12B744C220A9}"/>
              </a:ext>
            </a:extLst>
          </p:cNvPr>
          <p:cNvSpPr/>
          <p:nvPr/>
        </p:nvSpPr>
        <p:spPr>
          <a:xfrm>
            <a:off x="4816544" y="3253478"/>
            <a:ext cx="1142296" cy="1323439"/>
          </a:xfrm>
          <a:prstGeom prst="rect">
            <a:avLst/>
          </a:prstGeom>
        </p:spPr>
        <p:txBody>
          <a:bodyPr wrap="square">
            <a:spAutoFit/>
          </a:bodyPr>
          <a:lstStyle/>
          <a:p>
            <a:pPr algn="ctr"/>
            <a:r>
              <a:rPr lang="en-US" sz="8000" dirty="0">
                <a:latin typeface="FontAwesome" charset="0"/>
                <a:ea typeface="FontAwesome" charset="0"/>
                <a:cs typeface="FontAwesome" charset="0"/>
              </a:rPr>
              <a:t></a:t>
            </a:r>
          </a:p>
        </p:txBody>
      </p:sp>
      <p:sp>
        <p:nvSpPr>
          <p:cNvPr id="19" name="Title 5">
            <a:extLst>
              <a:ext uri="{FF2B5EF4-FFF2-40B4-BE49-F238E27FC236}">
                <a16:creationId xmlns:a16="http://schemas.microsoft.com/office/drawing/2014/main" id="{807ABFBF-5713-421C-9639-72B4DAE98E3A}"/>
              </a:ext>
            </a:extLst>
          </p:cNvPr>
          <p:cNvSpPr txBox="1">
            <a:spLocks/>
          </p:cNvSpPr>
          <p:nvPr/>
        </p:nvSpPr>
        <p:spPr>
          <a:xfrm>
            <a:off x="6608172" y="3412315"/>
            <a:ext cx="3955054" cy="1423845"/>
          </a:xfrm>
          <a:prstGeom prst="rect">
            <a:avLst/>
          </a:prstGeom>
        </p:spPr>
        <p:txBody>
          <a:bodyPr>
            <a:normAutofit/>
          </a:bodyPr>
          <a:lstStyle>
            <a:lvl1pPr algn="ctr" defTabSz="914400" rtl="0" eaLnBrk="1" latinLnBrk="0" hangingPunct="1">
              <a:lnSpc>
                <a:spcPct val="90000"/>
              </a:lnSpc>
              <a:spcBef>
                <a:spcPct val="0"/>
              </a:spcBef>
              <a:buNone/>
              <a:defRPr sz="4000" kern="1200">
                <a:solidFill>
                  <a:schemeClr val="tx1"/>
                </a:solidFill>
                <a:latin typeface="Bebas" charset="0"/>
                <a:ea typeface="Bebas" charset="0"/>
                <a:cs typeface="Bebas" charset="0"/>
              </a:defRPr>
            </a:lvl1pPr>
          </a:lstStyle>
          <a:p>
            <a:pPr algn="l">
              <a:lnSpc>
                <a:spcPts val="5000"/>
              </a:lnSpc>
            </a:pPr>
            <a:r>
              <a:rPr lang="en-US" sz="5000" dirty="0">
                <a:solidFill>
                  <a:schemeClr val="bg1"/>
                </a:solidFill>
              </a:rPr>
              <a:t>Our History &amp; </a:t>
            </a:r>
            <a:r>
              <a:rPr lang="en-US" sz="5000" dirty="0">
                <a:solidFill>
                  <a:schemeClr val="tx1">
                    <a:lumMod val="75000"/>
                    <a:lumOff val="25000"/>
                  </a:schemeClr>
                </a:solidFill>
              </a:rPr>
              <a:t>PROPOSAL</a:t>
            </a:r>
          </a:p>
        </p:txBody>
      </p:sp>
      <p:sp>
        <p:nvSpPr>
          <p:cNvPr id="22" name="Subtitle 6">
            <a:extLst>
              <a:ext uri="{FF2B5EF4-FFF2-40B4-BE49-F238E27FC236}">
                <a16:creationId xmlns:a16="http://schemas.microsoft.com/office/drawing/2014/main" id="{6555EE34-4C4A-431C-97FD-77A97D0AB28E}"/>
              </a:ext>
            </a:extLst>
          </p:cNvPr>
          <p:cNvSpPr txBox="1">
            <a:spLocks/>
          </p:cNvSpPr>
          <p:nvPr/>
        </p:nvSpPr>
        <p:spPr>
          <a:xfrm>
            <a:off x="4272376" y="1664397"/>
            <a:ext cx="5462174" cy="1042228"/>
          </a:xfrm>
          <a:prstGeom prst="rect">
            <a:avLst/>
          </a:prstGeom>
        </p:spPr>
        <p:txBody>
          <a:bodyPr vert="horz" lIns="91440" tIns="45720" rIns="91440" bIns="45720" numCol="1" spcCol="365760" rtlCol="0" anchor="t">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ct val="150000"/>
              </a:lnSpc>
            </a:pPr>
            <a:r>
              <a:rPr lang="en-US" sz="1000" dirty="0" err="1">
                <a:solidFill>
                  <a:srgbClr val="FFFFFF"/>
                </a:solidFill>
                <a:latin typeface="Montserrat" charset="0"/>
                <a:ea typeface="Montserrat" charset="0"/>
                <a:cs typeface="Montserrat" charset="0"/>
              </a:rPr>
              <a:t>Lorem</a:t>
            </a:r>
            <a:r>
              <a:rPr lang="en-US" sz="1000" dirty="0">
                <a:solidFill>
                  <a:srgbClr val="FFFFFF"/>
                </a:solidFill>
                <a:latin typeface="Montserrat" charset="0"/>
                <a:ea typeface="Montserrat" charset="0"/>
                <a:cs typeface="Montserrat" charset="0"/>
              </a:rPr>
              <a:t> </a:t>
            </a:r>
            <a:r>
              <a:rPr lang="en-US" sz="1000" dirty="0" err="1">
                <a:solidFill>
                  <a:srgbClr val="FFFFFF"/>
                </a:solidFill>
                <a:latin typeface="Montserrat" charset="0"/>
                <a:ea typeface="Montserrat" charset="0"/>
                <a:cs typeface="Montserrat" charset="0"/>
              </a:rPr>
              <a:t>Ipsum</a:t>
            </a:r>
            <a:r>
              <a:rPr lang="en-US" sz="1000" dirty="0">
                <a:solidFill>
                  <a:srgbClr val="FFFFFF"/>
                </a:solidFill>
                <a:latin typeface="Montserrat" charset="0"/>
                <a:ea typeface="Montserrat" charset="0"/>
                <a:cs typeface="Montserrat" charset="0"/>
              </a:rPr>
              <a:t> available, but the majority have suffered alteration in some form, by injected </a:t>
            </a:r>
            <a:r>
              <a:rPr lang="en-US" sz="1000" dirty="0" err="1">
                <a:solidFill>
                  <a:srgbClr val="FFFFFF"/>
                </a:solidFill>
                <a:latin typeface="Montserrat" charset="0"/>
                <a:ea typeface="Montserrat" charset="0"/>
                <a:cs typeface="Montserrat" charset="0"/>
              </a:rPr>
              <a:t>humour</a:t>
            </a:r>
            <a:r>
              <a:rPr lang="en-US" sz="1000" dirty="0">
                <a:solidFill>
                  <a:srgbClr val="FFFFFF"/>
                </a:solidFill>
                <a:latin typeface="Montserrat" charset="0"/>
                <a:ea typeface="Montserrat" charset="0"/>
                <a:cs typeface="Montserrat" charset="0"/>
              </a:rPr>
              <a:t>, or </a:t>
            </a:r>
            <a:r>
              <a:rPr lang="en-US" sz="1000" dirty="0" err="1">
                <a:solidFill>
                  <a:srgbClr val="FFFFFF"/>
                </a:solidFill>
                <a:latin typeface="Montserrat" charset="0"/>
                <a:ea typeface="Montserrat" charset="0"/>
                <a:cs typeface="Montserrat" charset="0"/>
              </a:rPr>
              <a:t>randomised</a:t>
            </a:r>
            <a:r>
              <a:rPr lang="en-US" sz="1000" dirty="0">
                <a:solidFill>
                  <a:srgbClr val="FFFFFF"/>
                </a:solidFill>
                <a:latin typeface="Montserrat" charset="0"/>
                <a:ea typeface="Montserrat" charset="0"/>
                <a:cs typeface="Montserrat" charset="0"/>
              </a:rPr>
              <a:t> words which don't look even slightly believable. If you are going to use a passage of </a:t>
            </a:r>
            <a:r>
              <a:rPr lang="en-US" sz="1000" dirty="0" err="1">
                <a:solidFill>
                  <a:srgbClr val="FFFFFF"/>
                </a:solidFill>
                <a:latin typeface="Montserrat" charset="0"/>
                <a:ea typeface="Montserrat" charset="0"/>
                <a:cs typeface="Montserrat" charset="0"/>
              </a:rPr>
              <a:t>Lorem</a:t>
            </a:r>
            <a:r>
              <a:rPr lang="en-US" sz="1000" dirty="0">
                <a:solidFill>
                  <a:srgbClr val="FFFFFF"/>
                </a:solidFill>
                <a:latin typeface="Montserrat" charset="0"/>
                <a:ea typeface="Montserrat" charset="0"/>
                <a:cs typeface="Montserrat" charset="0"/>
              </a:rPr>
              <a:t> </a:t>
            </a:r>
            <a:r>
              <a:rPr lang="en-US" sz="1000" dirty="0" err="1">
                <a:solidFill>
                  <a:srgbClr val="FFFFFF"/>
                </a:solidFill>
                <a:latin typeface="Montserrat" charset="0"/>
                <a:ea typeface="Montserrat" charset="0"/>
                <a:cs typeface="Montserrat" charset="0"/>
              </a:rPr>
              <a:t>Ipsum</a:t>
            </a:r>
            <a:r>
              <a:rPr lang="en-US" sz="1000" dirty="0">
                <a:solidFill>
                  <a:srgbClr val="FFFFFF"/>
                </a:solidFill>
                <a:latin typeface="Montserrat" charset="0"/>
                <a:ea typeface="Montserrat" charset="0"/>
                <a:cs typeface="Montserrat" charset="0"/>
              </a:rPr>
              <a:t>, you need to be sure there isn't anything embarrassing hidden in the middle.</a:t>
            </a:r>
          </a:p>
        </p:txBody>
      </p:sp>
    </p:spTree>
    <p:extLst>
      <p:ext uri="{BB962C8B-B14F-4D97-AF65-F5344CB8AC3E}">
        <p14:creationId xmlns:p14="http://schemas.microsoft.com/office/powerpoint/2010/main" val="153952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322FF889-973A-4D71-94E3-EF198C85CF1F}"/>
              </a:ext>
            </a:extLst>
          </p:cNvPr>
          <p:cNvSpPr txBox="1"/>
          <p:nvPr/>
        </p:nvSpPr>
        <p:spPr>
          <a:xfrm rot="16200000">
            <a:off x="4514942" y="3692027"/>
            <a:ext cx="2590410" cy="1041311"/>
          </a:xfrm>
          <a:prstGeom prst="rect">
            <a:avLst/>
          </a:prstGeom>
          <a:noFill/>
        </p:spPr>
        <p:txBody>
          <a:bodyPr wrap="square" rtlCol="0">
            <a:spAutoFit/>
          </a:bodyPr>
          <a:lstStyle/>
          <a:p>
            <a:pPr marL="0" marR="0" lvl="0" indent="0" defTabSz="914400" rtl="0" eaLnBrk="1" fontAlgn="auto" latinLnBrk="0" hangingPunct="1">
              <a:lnSpc>
                <a:spcPts val="3700"/>
              </a:lnSpc>
              <a:spcBef>
                <a:spcPts val="0"/>
              </a:spcBef>
              <a:spcAft>
                <a:spcPts val="0"/>
              </a:spcAft>
              <a:buClrTx/>
              <a:buSzTx/>
              <a:buFontTx/>
              <a:buNone/>
              <a:tabLst/>
              <a:defRPr/>
            </a:pPr>
            <a:r>
              <a:rPr kumimoji="0" lang="en-GB" sz="4800" b="0" i="0" u="none" strike="noStrike" kern="1200" cap="none" spc="0" normalizeH="0" baseline="0" noProof="0" dirty="0">
                <a:ln>
                  <a:noFill/>
                </a:ln>
                <a:solidFill>
                  <a:schemeClr val="bg1">
                    <a:lumMod val="50000"/>
                  </a:schemeClr>
                </a:solidFill>
                <a:effectLst/>
                <a:uLnTx/>
                <a:uFillTx/>
                <a:latin typeface="Raleway" panose="020B0003030101060003" pitchFamily="34" charset="0"/>
                <a:ea typeface="Noto Sans" panose="020B0502040504020204" pitchFamily="34"/>
                <a:cs typeface="Noto Sans" panose="020B0502040504020204" pitchFamily="34"/>
              </a:rPr>
              <a:t>Success</a:t>
            </a:r>
          </a:p>
          <a:p>
            <a:pPr marL="0" marR="0" lvl="0" indent="0" defTabSz="914400" rtl="0" eaLnBrk="1" fontAlgn="auto" latinLnBrk="0" hangingPunct="1">
              <a:lnSpc>
                <a:spcPts val="3700"/>
              </a:lnSpc>
              <a:spcBef>
                <a:spcPts val="0"/>
              </a:spcBef>
              <a:spcAft>
                <a:spcPts val="0"/>
              </a:spcAft>
              <a:buClrTx/>
              <a:buSzTx/>
              <a:buFontTx/>
              <a:buNone/>
              <a:tabLst/>
              <a:defRPr/>
            </a:pPr>
            <a:r>
              <a:rPr kumimoji="0" lang="en-GB" sz="3600" b="0" i="0" u="none" strike="noStrike" kern="1200" cap="none" spc="0" normalizeH="0" baseline="0" noProof="0" dirty="0">
                <a:ln>
                  <a:noFill/>
                </a:ln>
                <a:solidFill>
                  <a:schemeClr val="bg1">
                    <a:lumMod val="50000"/>
                  </a:schemeClr>
                </a:solidFill>
                <a:effectLst/>
                <a:uLnTx/>
                <a:uFillTx/>
                <a:latin typeface="Raleway" panose="020B0003030101060003" pitchFamily="34" charset="0"/>
                <a:ea typeface="Noto Sans" panose="020B0502040504020204" pitchFamily="34"/>
                <a:cs typeface="Noto Sans" panose="020B0502040504020204" pitchFamily="34"/>
              </a:rPr>
              <a:t>concept</a:t>
            </a:r>
            <a:endParaRPr kumimoji="0" lang="en-GB" sz="4800" b="0" i="0" u="none" strike="noStrike" kern="1200" cap="none" spc="0" normalizeH="0" baseline="0" noProof="0" dirty="0">
              <a:ln>
                <a:noFill/>
              </a:ln>
              <a:solidFill>
                <a:schemeClr val="bg1">
                  <a:lumMod val="50000"/>
                </a:schemeClr>
              </a:solidFill>
              <a:effectLst/>
              <a:uLnTx/>
              <a:uFillTx/>
              <a:latin typeface="Raleway" panose="020B0003030101060003" pitchFamily="34" charset="0"/>
              <a:ea typeface="Noto Sans" panose="020B0502040504020204" pitchFamily="34"/>
              <a:cs typeface="Noto Sans" panose="020B0502040504020204" pitchFamily="34"/>
            </a:endParaRPr>
          </a:p>
        </p:txBody>
      </p:sp>
      <p:cxnSp>
        <p:nvCxnSpPr>
          <p:cNvPr id="5" name="Straight Connector 4">
            <a:extLst>
              <a:ext uri="{FF2B5EF4-FFF2-40B4-BE49-F238E27FC236}">
                <a16:creationId xmlns:a16="http://schemas.microsoft.com/office/drawing/2014/main" id="{3C17D86E-0768-46E5-86A6-B94964E552E4}"/>
              </a:ext>
            </a:extLst>
          </p:cNvPr>
          <p:cNvCxnSpPr>
            <a:cxnSpLocks/>
          </p:cNvCxnSpPr>
          <p:nvPr/>
        </p:nvCxnSpPr>
        <p:spPr>
          <a:xfrm flipV="1">
            <a:off x="6016870" y="1920622"/>
            <a:ext cx="0" cy="1585881"/>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Picture Placeholder 3">
            <a:extLst>
              <a:ext uri="{FF2B5EF4-FFF2-40B4-BE49-F238E27FC236}">
                <a16:creationId xmlns:a16="http://schemas.microsoft.com/office/drawing/2014/main" id="{1EC72D51-074C-43BA-B981-8068207354FD}"/>
              </a:ext>
            </a:extLst>
          </p:cNvPr>
          <p:cNvPicPr>
            <a:picLocks noGrp="1" noChangeAspect="1"/>
          </p:cNvPicPr>
          <p:nvPr>
            <p:ph type="pic" sz="quarter" idx="11"/>
          </p:nvPr>
        </p:nvPicPr>
        <p:blipFill>
          <a:blip r:embed="rId2"/>
          <a:srcRect t="614" b="614"/>
          <a:stretch>
            <a:fillRect/>
          </a:stretch>
        </p:blipFill>
        <p:spPr/>
      </p:pic>
      <p:grpSp>
        <p:nvGrpSpPr>
          <p:cNvPr id="28" name="Group 27">
            <a:extLst>
              <a:ext uri="{FF2B5EF4-FFF2-40B4-BE49-F238E27FC236}">
                <a16:creationId xmlns:a16="http://schemas.microsoft.com/office/drawing/2014/main" id="{45DACADB-547D-4343-B621-7C429204A0F0}"/>
              </a:ext>
            </a:extLst>
          </p:cNvPr>
          <p:cNvGrpSpPr/>
          <p:nvPr/>
        </p:nvGrpSpPr>
        <p:grpSpPr>
          <a:xfrm>
            <a:off x="7828307" y="1525589"/>
            <a:ext cx="2544417" cy="955062"/>
            <a:chOff x="1912620" y="4567917"/>
            <a:chExt cx="2544417" cy="955062"/>
          </a:xfrm>
        </p:grpSpPr>
        <p:grpSp>
          <p:nvGrpSpPr>
            <p:cNvPr id="29" name="Group 28">
              <a:extLst>
                <a:ext uri="{FF2B5EF4-FFF2-40B4-BE49-F238E27FC236}">
                  <a16:creationId xmlns:a16="http://schemas.microsoft.com/office/drawing/2014/main" id="{B5CF06B9-357E-4BE4-97DF-F170DDEB1CC3}"/>
                </a:ext>
              </a:extLst>
            </p:cNvPr>
            <p:cNvGrpSpPr/>
            <p:nvPr/>
          </p:nvGrpSpPr>
          <p:grpSpPr>
            <a:xfrm>
              <a:off x="2213582" y="4567917"/>
              <a:ext cx="2243455" cy="955062"/>
              <a:chOff x="2091768" y="4542517"/>
              <a:chExt cx="2243455" cy="955062"/>
            </a:xfrm>
          </p:grpSpPr>
          <p:sp>
            <p:nvSpPr>
              <p:cNvPr id="31" name="TextBox 30">
                <a:extLst>
                  <a:ext uri="{FF2B5EF4-FFF2-40B4-BE49-F238E27FC236}">
                    <a16:creationId xmlns:a16="http://schemas.microsoft.com/office/drawing/2014/main" id="{523CEC84-CC87-4921-8AAD-D768E9490678}"/>
                  </a:ext>
                </a:extLst>
              </p:cNvPr>
              <p:cNvSpPr txBox="1"/>
              <p:nvPr/>
            </p:nvSpPr>
            <p:spPr>
              <a:xfrm>
                <a:off x="2091769" y="4542517"/>
                <a:ext cx="2014908" cy="308931"/>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Montserrat" panose="00000500000000000000" pitchFamily="50" charset="0"/>
                    <a:ea typeface="Montserrat" charset="0"/>
                    <a:cs typeface="Montserrat" charset="0"/>
                  </a:rPr>
                  <a:t>INSERT TITILE HERE</a:t>
                </a:r>
              </a:p>
            </p:txBody>
          </p:sp>
          <p:sp>
            <p:nvSpPr>
              <p:cNvPr id="32" name="TextBox 31">
                <a:extLst>
                  <a:ext uri="{FF2B5EF4-FFF2-40B4-BE49-F238E27FC236}">
                    <a16:creationId xmlns:a16="http://schemas.microsoft.com/office/drawing/2014/main" id="{701D2C04-F53B-4436-84A3-C051CDE44559}"/>
                  </a:ext>
                </a:extLst>
              </p:cNvPr>
              <p:cNvSpPr txBox="1"/>
              <p:nvPr/>
            </p:nvSpPr>
            <p:spPr>
              <a:xfrm>
                <a:off x="2091768" y="4919664"/>
                <a:ext cx="2243455" cy="577915"/>
              </a:xfrm>
              <a:prstGeom prst="rect">
                <a:avLst/>
              </a:prstGeom>
              <a:noFill/>
            </p:spPr>
            <p:txBody>
              <a:bodyPr wrap="square" rtlCol="0">
                <a:spAutoFit/>
              </a:bodyPr>
              <a:lstStyle/>
              <a:p>
                <a:pPr>
                  <a:lnSpc>
                    <a:spcPts val="1300"/>
                  </a:lnSpc>
                </a:pPr>
                <a:r>
                  <a:rPr lang="en-US" sz="800" dirty="0">
                    <a:solidFill>
                      <a:schemeClr val="bg1">
                        <a:lumMod val="50000"/>
                      </a:schemeClr>
                    </a:solidFill>
                    <a:latin typeface="Montserrat" panose="00000500000000000000" pitchFamily="50" charset="0"/>
                  </a:rPr>
                  <a:t>If you need help with the product, please </a:t>
                </a:r>
                <a:r>
                  <a:rPr lang="en-US" sz="800" dirty="0" err="1">
                    <a:solidFill>
                      <a:schemeClr val="bg1">
                        <a:lumMod val="50000"/>
                      </a:schemeClr>
                    </a:solidFill>
                    <a:latin typeface="Montserrat" panose="00000500000000000000" pitchFamily="50" charset="0"/>
                  </a:rPr>
                  <a:t>contacat</a:t>
                </a:r>
                <a:r>
                  <a:rPr lang="en-US" sz="800" dirty="0">
                    <a:solidFill>
                      <a:schemeClr val="bg1">
                        <a:lumMod val="50000"/>
                      </a:schemeClr>
                    </a:solidFill>
                    <a:latin typeface="Montserrat" panose="00000500000000000000" pitchFamily="50" charset="0"/>
                  </a:rPr>
                  <a:t> the to owner by visiting</a:t>
                </a:r>
              </a:p>
              <a:p>
                <a:pPr>
                  <a:lnSpc>
                    <a:spcPts val="1300"/>
                  </a:lnSpc>
                </a:pPr>
                <a:r>
                  <a:rPr lang="en-US" sz="800" dirty="0">
                    <a:solidFill>
                      <a:schemeClr val="bg1">
                        <a:lumMod val="50000"/>
                      </a:schemeClr>
                    </a:solidFill>
                    <a:latin typeface="Montserrat" panose="00000500000000000000" pitchFamily="50" charset="0"/>
                  </a:rPr>
                  <a:t>To be the is design.</a:t>
                </a:r>
              </a:p>
            </p:txBody>
          </p:sp>
        </p:grpSp>
        <p:cxnSp>
          <p:nvCxnSpPr>
            <p:cNvPr id="30" name="Straight Connector 29">
              <a:extLst>
                <a:ext uri="{FF2B5EF4-FFF2-40B4-BE49-F238E27FC236}">
                  <a16:creationId xmlns:a16="http://schemas.microsoft.com/office/drawing/2014/main" id="{E024546E-4521-4A95-82B9-97607BF50755}"/>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1324BB55-1780-4E1E-9314-B72224B7AE6C}"/>
              </a:ext>
            </a:extLst>
          </p:cNvPr>
          <p:cNvGrpSpPr/>
          <p:nvPr/>
        </p:nvGrpSpPr>
        <p:grpSpPr>
          <a:xfrm>
            <a:off x="7828307" y="2952783"/>
            <a:ext cx="2544417" cy="955062"/>
            <a:chOff x="1912620" y="4567917"/>
            <a:chExt cx="2544417" cy="955062"/>
          </a:xfrm>
        </p:grpSpPr>
        <p:grpSp>
          <p:nvGrpSpPr>
            <p:cNvPr id="34" name="Group 33">
              <a:extLst>
                <a:ext uri="{FF2B5EF4-FFF2-40B4-BE49-F238E27FC236}">
                  <a16:creationId xmlns:a16="http://schemas.microsoft.com/office/drawing/2014/main" id="{9C075EF3-798D-4E28-9D58-A2477165B1D0}"/>
                </a:ext>
              </a:extLst>
            </p:cNvPr>
            <p:cNvGrpSpPr/>
            <p:nvPr/>
          </p:nvGrpSpPr>
          <p:grpSpPr>
            <a:xfrm>
              <a:off x="2213583" y="4567917"/>
              <a:ext cx="2243454" cy="955062"/>
              <a:chOff x="2091769" y="4542517"/>
              <a:chExt cx="2243454" cy="955062"/>
            </a:xfrm>
          </p:grpSpPr>
          <p:sp>
            <p:nvSpPr>
              <p:cNvPr id="36" name="TextBox 35">
                <a:extLst>
                  <a:ext uri="{FF2B5EF4-FFF2-40B4-BE49-F238E27FC236}">
                    <a16:creationId xmlns:a16="http://schemas.microsoft.com/office/drawing/2014/main" id="{6F0BD268-77EC-43BF-BE5A-2EA9D00EB909}"/>
                  </a:ext>
                </a:extLst>
              </p:cNvPr>
              <p:cNvSpPr txBox="1"/>
              <p:nvPr/>
            </p:nvSpPr>
            <p:spPr>
              <a:xfrm>
                <a:off x="2091769" y="4542517"/>
                <a:ext cx="2014908" cy="308931"/>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Montserrat" panose="00000500000000000000" pitchFamily="50" charset="0"/>
                    <a:ea typeface="Montserrat" charset="0"/>
                    <a:cs typeface="Montserrat" charset="0"/>
                  </a:rPr>
                  <a:t>INSERT TITILE HERE</a:t>
                </a:r>
              </a:p>
            </p:txBody>
          </p:sp>
          <p:sp>
            <p:nvSpPr>
              <p:cNvPr id="37" name="TextBox 36">
                <a:extLst>
                  <a:ext uri="{FF2B5EF4-FFF2-40B4-BE49-F238E27FC236}">
                    <a16:creationId xmlns:a16="http://schemas.microsoft.com/office/drawing/2014/main" id="{3B1B80DF-9B3E-40E6-A569-16A9C0D5D0C4}"/>
                  </a:ext>
                </a:extLst>
              </p:cNvPr>
              <p:cNvSpPr txBox="1"/>
              <p:nvPr/>
            </p:nvSpPr>
            <p:spPr>
              <a:xfrm>
                <a:off x="2091769" y="4919664"/>
                <a:ext cx="2243454" cy="577915"/>
              </a:xfrm>
              <a:prstGeom prst="rect">
                <a:avLst/>
              </a:prstGeom>
              <a:noFill/>
            </p:spPr>
            <p:txBody>
              <a:bodyPr wrap="square" rtlCol="0">
                <a:spAutoFit/>
              </a:bodyPr>
              <a:lstStyle/>
              <a:p>
                <a:pPr>
                  <a:lnSpc>
                    <a:spcPts val="1300"/>
                  </a:lnSpc>
                </a:pPr>
                <a:r>
                  <a:rPr lang="en-US" sz="800" dirty="0">
                    <a:solidFill>
                      <a:schemeClr val="bg1">
                        <a:lumMod val="50000"/>
                      </a:schemeClr>
                    </a:solidFill>
                    <a:latin typeface="Montserrat" panose="00000500000000000000" pitchFamily="50" charset="0"/>
                  </a:rPr>
                  <a:t>If you need help with the product, please </a:t>
                </a:r>
                <a:r>
                  <a:rPr lang="en-US" sz="800" dirty="0" err="1">
                    <a:solidFill>
                      <a:schemeClr val="bg1">
                        <a:lumMod val="50000"/>
                      </a:schemeClr>
                    </a:solidFill>
                    <a:latin typeface="Montserrat" panose="00000500000000000000" pitchFamily="50" charset="0"/>
                  </a:rPr>
                  <a:t>contacat</a:t>
                </a:r>
                <a:r>
                  <a:rPr lang="en-US" sz="800" dirty="0">
                    <a:solidFill>
                      <a:schemeClr val="bg1">
                        <a:lumMod val="50000"/>
                      </a:schemeClr>
                    </a:solidFill>
                    <a:latin typeface="Montserrat" panose="00000500000000000000" pitchFamily="50" charset="0"/>
                  </a:rPr>
                  <a:t> the to owner by visiting</a:t>
                </a:r>
              </a:p>
              <a:p>
                <a:pPr>
                  <a:lnSpc>
                    <a:spcPts val="1300"/>
                  </a:lnSpc>
                </a:pPr>
                <a:r>
                  <a:rPr lang="en-US" sz="800" dirty="0">
                    <a:solidFill>
                      <a:schemeClr val="bg1">
                        <a:lumMod val="50000"/>
                      </a:schemeClr>
                    </a:solidFill>
                    <a:latin typeface="Montserrat" panose="00000500000000000000" pitchFamily="50" charset="0"/>
                  </a:rPr>
                  <a:t>To be the is design.</a:t>
                </a:r>
              </a:p>
            </p:txBody>
          </p:sp>
        </p:grpSp>
        <p:cxnSp>
          <p:nvCxnSpPr>
            <p:cNvPr id="35" name="Straight Connector 34">
              <a:extLst>
                <a:ext uri="{FF2B5EF4-FFF2-40B4-BE49-F238E27FC236}">
                  <a16:creationId xmlns:a16="http://schemas.microsoft.com/office/drawing/2014/main" id="{8123AFB6-0F26-4BAE-A811-D845A3A1867F}"/>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89761C48-200F-4C1C-BC9E-B1CC58BB8139}"/>
              </a:ext>
            </a:extLst>
          </p:cNvPr>
          <p:cNvGrpSpPr/>
          <p:nvPr/>
        </p:nvGrpSpPr>
        <p:grpSpPr>
          <a:xfrm>
            <a:off x="7828307" y="4379978"/>
            <a:ext cx="2544417" cy="955062"/>
            <a:chOff x="1912620" y="4567917"/>
            <a:chExt cx="2544417" cy="955062"/>
          </a:xfrm>
        </p:grpSpPr>
        <p:grpSp>
          <p:nvGrpSpPr>
            <p:cNvPr id="39" name="Group 38">
              <a:extLst>
                <a:ext uri="{FF2B5EF4-FFF2-40B4-BE49-F238E27FC236}">
                  <a16:creationId xmlns:a16="http://schemas.microsoft.com/office/drawing/2014/main" id="{02CC9569-D8A0-42F9-A940-C9DC925B18AE}"/>
                </a:ext>
              </a:extLst>
            </p:cNvPr>
            <p:cNvGrpSpPr/>
            <p:nvPr/>
          </p:nvGrpSpPr>
          <p:grpSpPr>
            <a:xfrm>
              <a:off x="2213583" y="4567917"/>
              <a:ext cx="2243454" cy="955062"/>
              <a:chOff x="2091769" y="4542517"/>
              <a:chExt cx="2243454" cy="955062"/>
            </a:xfrm>
          </p:grpSpPr>
          <p:sp>
            <p:nvSpPr>
              <p:cNvPr id="41" name="TextBox 40">
                <a:extLst>
                  <a:ext uri="{FF2B5EF4-FFF2-40B4-BE49-F238E27FC236}">
                    <a16:creationId xmlns:a16="http://schemas.microsoft.com/office/drawing/2014/main" id="{6F22F80C-2586-4915-B8F2-1264E4D8754D}"/>
                  </a:ext>
                </a:extLst>
              </p:cNvPr>
              <p:cNvSpPr txBox="1"/>
              <p:nvPr/>
            </p:nvSpPr>
            <p:spPr>
              <a:xfrm>
                <a:off x="2091769" y="4542517"/>
                <a:ext cx="2014908" cy="308931"/>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Montserrat" panose="00000500000000000000" pitchFamily="50" charset="0"/>
                    <a:ea typeface="Montserrat" charset="0"/>
                    <a:cs typeface="Montserrat" charset="0"/>
                  </a:rPr>
                  <a:t>INSERT TITILE HERE</a:t>
                </a:r>
              </a:p>
            </p:txBody>
          </p:sp>
          <p:sp>
            <p:nvSpPr>
              <p:cNvPr id="42" name="TextBox 41">
                <a:extLst>
                  <a:ext uri="{FF2B5EF4-FFF2-40B4-BE49-F238E27FC236}">
                    <a16:creationId xmlns:a16="http://schemas.microsoft.com/office/drawing/2014/main" id="{A8B7382E-E880-4DBC-9D3A-A519DE1A81DC}"/>
                  </a:ext>
                </a:extLst>
              </p:cNvPr>
              <p:cNvSpPr txBox="1"/>
              <p:nvPr/>
            </p:nvSpPr>
            <p:spPr>
              <a:xfrm>
                <a:off x="2091769" y="4919664"/>
                <a:ext cx="2243454" cy="577915"/>
              </a:xfrm>
              <a:prstGeom prst="rect">
                <a:avLst/>
              </a:prstGeom>
              <a:noFill/>
            </p:spPr>
            <p:txBody>
              <a:bodyPr wrap="square" rtlCol="0">
                <a:spAutoFit/>
              </a:bodyPr>
              <a:lstStyle/>
              <a:p>
                <a:pPr>
                  <a:lnSpc>
                    <a:spcPts val="1300"/>
                  </a:lnSpc>
                </a:pPr>
                <a:r>
                  <a:rPr lang="en-US" sz="800" dirty="0">
                    <a:solidFill>
                      <a:schemeClr val="bg1">
                        <a:lumMod val="50000"/>
                      </a:schemeClr>
                    </a:solidFill>
                    <a:latin typeface="Montserrat" panose="00000500000000000000" pitchFamily="50" charset="0"/>
                  </a:rPr>
                  <a:t>If you need help with the product, please </a:t>
                </a:r>
                <a:r>
                  <a:rPr lang="en-US" sz="800" dirty="0" err="1">
                    <a:solidFill>
                      <a:schemeClr val="bg1">
                        <a:lumMod val="50000"/>
                      </a:schemeClr>
                    </a:solidFill>
                    <a:latin typeface="Montserrat" panose="00000500000000000000" pitchFamily="50" charset="0"/>
                  </a:rPr>
                  <a:t>contacat</a:t>
                </a:r>
                <a:r>
                  <a:rPr lang="en-US" sz="800" dirty="0">
                    <a:solidFill>
                      <a:schemeClr val="bg1">
                        <a:lumMod val="50000"/>
                      </a:schemeClr>
                    </a:solidFill>
                    <a:latin typeface="Montserrat" panose="00000500000000000000" pitchFamily="50" charset="0"/>
                  </a:rPr>
                  <a:t> the to owner by visiting</a:t>
                </a:r>
              </a:p>
              <a:p>
                <a:pPr>
                  <a:lnSpc>
                    <a:spcPts val="1300"/>
                  </a:lnSpc>
                </a:pPr>
                <a:r>
                  <a:rPr lang="en-US" sz="800" dirty="0">
                    <a:solidFill>
                      <a:schemeClr val="bg1">
                        <a:lumMod val="50000"/>
                      </a:schemeClr>
                    </a:solidFill>
                    <a:latin typeface="Montserrat" panose="00000500000000000000" pitchFamily="50" charset="0"/>
                  </a:rPr>
                  <a:t>To be the is design.</a:t>
                </a:r>
              </a:p>
            </p:txBody>
          </p:sp>
        </p:grpSp>
        <p:cxnSp>
          <p:nvCxnSpPr>
            <p:cNvPr id="40" name="Straight Connector 39">
              <a:extLst>
                <a:ext uri="{FF2B5EF4-FFF2-40B4-BE49-F238E27FC236}">
                  <a16:creationId xmlns:a16="http://schemas.microsoft.com/office/drawing/2014/main" id="{9806178C-08FA-4765-A2F7-25EFA763637A}"/>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2031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A3D98B0D-F2CD-4095-8DD6-1D6FABD0E34F}"/>
              </a:ext>
            </a:extLst>
          </p:cNvPr>
          <p:cNvPicPr>
            <a:picLocks noGrp="1" noChangeAspect="1"/>
          </p:cNvPicPr>
          <p:nvPr>
            <p:ph type="pic" sz="quarter" idx="13"/>
          </p:nvPr>
        </p:nvPicPr>
        <p:blipFill rotWithShape="1">
          <a:blip r:embed="rId2"/>
          <a:srcRect t="1647" r="1274" b="2922"/>
          <a:stretch/>
        </p:blipFill>
        <p:spPr>
          <a:xfrm>
            <a:off x="-3460238" y="-17364"/>
            <a:ext cx="10648115" cy="6875364"/>
          </a:xfrm>
        </p:spPr>
      </p:pic>
      <p:sp>
        <p:nvSpPr>
          <p:cNvPr id="22" name="Parallelogram 21">
            <a:extLst>
              <a:ext uri="{FF2B5EF4-FFF2-40B4-BE49-F238E27FC236}">
                <a16:creationId xmlns:a16="http://schemas.microsoft.com/office/drawing/2014/main" id="{157C222A-8608-4314-BF5A-F4165C3518DC}"/>
              </a:ext>
            </a:extLst>
          </p:cNvPr>
          <p:cNvSpPr/>
          <p:nvPr/>
        </p:nvSpPr>
        <p:spPr>
          <a:xfrm>
            <a:off x="4646109" y="1889463"/>
            <a:ext cx="9446407" cy="4495064"/>
          </a:xfrm>
          <a:prstGeom prst="parallelogram">
            <a:avLst>
              <a:gd name="adj" fmla="val 4070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B6CC328A-5726-4947-A0B8-25E8446FA9D3}"/>
              </a:ext>
            </a:extLst>
          </p:cNvPr>
          <p:cNvSpPr/>
          <p:nvPr/>
        </p:nvSpPr>
        <p:spPr>
          <a:xfrm>
            <a:off x="6371942" y="3155109"/>
            <a:ext cx="711764" cy="71176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00BD02CB-1AEC-4D8F-A86E-DCDC2F22B351}"/>
              </a:ext>
            </a:extLst>
          </p:cNvPr>
          <p:cNvSpPr/>
          <p:nvPr/>
        </p:nvSpPr>
        <p:spPr>
          <a:xfrm>
            <a:off x="6371942" y="4142661"/>
            <a:ext cx="711764" cy="71176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1AB9C7E-53D3-432A-B4F1-A32C3D6272D6}"/>
              </a:ext>
            </a:extLst>
          </p:cNvPr>
          <p:cNvSpPr/>
          <p:nvPr/>
        </p:nvSpPr>
        <p:spPr>
          <a:xfrm>
            <a:off x="6371942" y="5130213"/>
            <a:ext cx="711764" cy="711764"/>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A379F131-62B4-4642-AEF6-F7B9613303B6}"/>
              </a:ext>
            </a:extLst>
          </p:cNvPr>
          <p:cNvSpPr txBox="1"/>
          <p:nvPr/>
        </p:nvSpPr>
        <p:spPr>
          <a:xfrm>
            <a:off x="6455008" y="3291731"/>
            <a:ext cx="516656" cy="400110"/>
          </a:xfrm>
          <a:prstGeom prst="rect">
            <a:avLst/>
          </a:prstGeom>
          <a:noFill/>
        </p:spPr>
        <p:txBody>
          <a:bodyPr wrap="square" rtlCol="0">
            <a:spAutoFit/>
          </a:bodyPr>
          <a:lstStyle/>
          <a:p>
            <a:pPr algn="ctr"/>
            <a:r>
              <a:rPr lang="en-US" sz="2000" dirty="0">
                <a:solidFill>
                  <a:schemeClr val="accent3"/>
                </a:solidFill>
                <a:latin typeface="Bebas" charset="0"/>
                <a:ea typeface="Bebas" charset="0"/>
                <a:cs typeface="Bebas" charset="0"/>
              </a:rPr>
              <a:t>01</a:t>
            </a:r>
          </a:p>
        </p:txBody>
      </p:sp>
      <p:sp>
        <p:nvSpPr>
          <p:cNvPr id="34" name="TextBox 33">
            <a:extLst>
              <a:ext uri="{FF2B5EF4-FFF2-40B4-BE49-F238E27FC236}">
                <a16:creationId xmlns:a16="http://schemas.microsoft.com/office/drawing/2014/main" id="{CD06F994-F72C-403F-B375-B898962DF91A}"/>
              </a:ext>
            </a:extLst>
          </p:cNvPr>
          <p:cNvSpPr txBox="1"/>
          <p:nvPr/>
        </p:nvSpPr>
        <p:spPr>
          <a:xfrm>
            <a:off x="6455008" y="4267091"/>
            <a:ext cx="516656" cy="400110"/>
          </a:xfrm>
          <a:prstGeom prst="rect">
            <a:avLst/>
          </a:prstGeom>
          <a:noFill/>
        </p:spPr>
        <p:txBody>
          <a:bodyPr wrap="square" rtlCol="0">
            <a:spAutoFit/>
          </a:bodyPr>
          <a:lstStyle/>
          <a:p>
            <a:pPr algn="ctr"/>
            <a:r>
              <a:rPr lang="en-US" sz="2000" dirty="0">
                <a:solidFill>
                  <a:schemeClr val="accent3"/>
                </a:solidFill>
                <a:latin typeface="Bebas" charset="0"/>
                <a:ea typeface="Bebas" charset="0"/>
                <a:cs typeface="Bebas" charset="0"/>
              </a:rPr>
              <a:t>02</a:t>
            </a:r>
          </a:p>
        </p:txBody>
      </p:sp>
      <p:sp>
        <p:nvSpPr>
          <p:cNvPr id="35" name="TextBox 34">
            <a:extLst>
              <a:ext uri="{FF2B5EF4-FFF2-40B4-BE49-F238E27FC236}">
                <a16:creationId xmlns:a16="http://schemas.microsoft.com/office/drawing/2014/main" id="{3592AD6B-FFDD-4192-BBBE-62E8D0A23200}"/>
              </a:ext>
            </a:extLst>
          </p:cNvPr>
          <p:cNvSpPr txBox="1"/>
          <p:nvPr/>
        </p:nvSpPr>
        <p:spPr>
          <a:xfrm>
            <a:off x="6455008" y="5254643"/>
            <a:ext cx="516656" cy="400110"/>
          </a:xfrm>
          <a:prstGeom prst="rect">
            <a:avLst/>
          </a:prstGeom>
          <a:noFill/>
        </p:spPr>
        <p:txBody>
          <a:bodyPr wrap="square" rtlCol="0">
            <a:spAutoFit/>
          </a:bodyPr>
          <a:lstStyle/>
          <a:p>
            <a:pPr algn="ctr"/>
            <a:r>
              <a:rPr lang="en-US" sz="2000" dirty="0">
                <a:solidFill>
                  <a:schemeClr val="accent3"/>
                </a:solidFill>
                <a:latin typeface="Bebas" charset="0"/>
                <a:ea typeface="Bebas" charset="0"/>
                <a:cs typeface="Bebas" charset="0"/>
              </a:rPr>
              <a:t>03</a:t>
            </a:r>
          </a:p>
        </p:txBody>
      </p:sp>
      <p:sp>
        <p:nvSpPr>
          <p:cNvPr id="36" name="Subtitle 6">
            <a:extLst>
              <a:ext uri="{FF2B5EF4-FFF2-40B4-BE49-F238E27FC236}">
                <a16:creationId xmlns:a16="http://schemas.microsoft.com/office/drawing/2014/main" id="{6EDC675D-0243-45C7-ADF9-C26A53B6E8C9}"/>
              </a:ext>
            </a:extLst>
          </p:cNvPr>
          <p:cNvSpPr txBox="1">
            <a:spLocks/>
          </p:cNvSpPr>
          <p:nvPr/>
        </p:nvSpPr>
        <p:spPr>
          <a:xfrm>
            <a:off x="7338699" y="3048056"/>
            <a:ext cx="3668517" cy="87746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2000"/>
              </a:lnSpc>
            </a:pPr>
            <a:r>
              <a:rPr lang="en-US" sz="1300" dirty="0" err="1">
                <a:solidFill>
                  <a:srgbClr val="FFFFFF"/>
                </a:solidFill>
                <a:latin typeface="Montserrat" charset="0"/>
                <a:ea typeface="Montserrat" charset="0"/>
                <a:cs typeface="Montserrat" charset="0"/>
              </a:rPr>
              <a:t>Lorem</a:t>
            </a:r>
            <a:r>
              <a:rPr lang="en-US" sz="1300" dirty="0">
                <a:solidFill>
                  <a:srgbClr val="FFFFFF"/>
                </a:solidFill>
                <a:latin typeface="Montserrat" charset="0"/>
                <a:ea typeface="Montserrat" charset="0"/>
                <a:cs typeface="Montserrat" charset="0"/>
              </a:rPr>
              <a:t> </a:t>
            </a:r>
            <a:r>
              <a:rPr lang="en-US" sz="1300" dirty="0" err="1">
                <a:solidFill>
                  <a:srgbClr val="FFFFFF"/>
                </a:solidFill>
                <a:latin typeface="Montserrat" charset="0"/>
                <a:ea typeface="Montserrat" charset="0"/>
                <a:cs typeface="Montserrat" charset="0"/>
              </a:rPr>
              <a:t>Ipsum</a:t>
            </a:r>
            <a:r>
              <a:rPr lang="en-US" sz="1300" dirty="0">
                <a:solidFill>
                  <a:srgbClr val="FFFFFF"/>
                </a:solidFill>
                <a:latin typeface="Montserrat" charset="0"/>
                <a:ea typeface="Montserrat" charset="0"/>
                <a:cs typeface="Montserrat" charset="0"/>
              </a:rPr>
              <a:t>, you need to be sure there isn't anything embarrassing hidden in the middle of text.</a:t>
            </a:r>
          </a:p>
        </p:txBody>
      </p:sp>
      <p:sp>
        <p:nvSpPr>
          <p:cNvPr id="37" name="Subtitle 6">
            <a:extLst>
              <a:ext uri="{FF2B5EF4-FFF2-40B4-BE49-F238E27FC236}">
                <a16:creationId xmlns:a16="http://schemas.microsoft.com/office/drawing/2014/main" id="{1B8AE26E-24D8-4E5F-A4F3-5F2FB1554F28}"/>
              </a:ext>
            </a:extLst>
          </p:cNvPr>
          <p:cNvSpPr txBox="1">
            <a:spLocks/>
          </p:cNvSpPr>
          <p:nvPr/>
        </p:nvSpPr>
        <p:spPr>
          <a:xfrm>
            <a:off x="7338699" y="4072184"/>
            <a:ext cx="4204966" cy="87746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2000"/>
              </a:lnSpc>
            </a:pPr>
            <a:r>
              <a:rPr lang="en-US" sz="1300" dirty="0">
                <a:solidFill>
                  <a:srgbClr val="FFFFFF"/>
                </a:solidFill>
                <a:latin typeface="Montserrat" charset="0"/>
                <a:ea typeface="Montserrat" charset="0"/>
                <a:cs typeface="Montserrat" charset="0"/>
              </a:rPr>
              <a:t>Use a passage of Lorem Ipsum, you need to be sure there isn't anything embarrassing hidden in the middle of text.</a:t>
            </a:r>
          </a:p>
        </p:txBody>
      </p:sp>
      <p:sp>
        <p:nvSpPr>
          <p:cNvPr id="38" name="Subtitle 6">
            <a:extLst>
              <a:ext uri="{FF2B5EF4-FFF2-40B4-BE49-F238E27FC236}">
                <a16:creationId xmlns:a16="http://schemas.microsoft.com/office/drawing/2014/main" id="{A7D405DE-E5D6-4362-95A3-32E803E6B12F}"/>
              </a:ext>
            </a:extLst>
          </p:cNvPr>
          <p:cNvSpPr txBox="1">
            <a:spLocks/>
          </p:cNvSpPr>
          <p:nvPr/>
        </p:nvSpPr>
        <p:spPr>
          <a:xfrm>
            <a:off x="7338699" y="5071928"/>
            <a:ext cx="4204966" cy="87746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2000"/>
              </a:lnSpc>
            </a:pPr>
            <a:r>
              <a:rPr lang="en-US" sz="1300" dirty="0">
                <a:solidFill>
                  <a:srgbClr val="FFFFFF"/>
                </a:solidFill>
                <a:latin typeface="Montserrat" charset="0"/>
                <a:ea typeface="Montserrat" charset="0"/>
                <a:cs typeface="Montserrat" charset="0"/>
              </a:rPr>
              <a:t>A passage of </a:t>
            </a:r>
            <a:r>
              <a:rPr lang="en-US" sz="1300" dirty="0" err="1">
                <a:solidFill>
                  <a:srgbClr val="FFFFFF"/>
                </a:solidFill>
                <a:latin typeface="Montserrat" charset="0"/>
                <a:ea typeface="Montserrat" charset="0"/>
                <a:cs typeface="Montserrat" charset="0"/>
              </a:rPr>
              <a:t>Lorem</a:t>
            </a:r>
            <a:r>
              <a:rPr lang="en-US" sz="1300" dirty="0">
                <a:solidFill>
                  <a:srgbClr val="FFFFFF"/>
                </a:solidFill>
                <a:latin typeface="Montserrat" charset="0"/>
                <a:ea typeface="Montserrat" charset="0"/>
                <a:cs typeface="Montserrat" charset="0"/>
              </a:rPr>
              <a:t> </a:t>
            </a:r>
            <a:r>
              <a:rPr lang="en-US" sz="1300" dirty="0" err="1">
                <a:solidFill>
                  <a:srgbClr val="FFFFFF"/>
                </a:solidFill>
                <a:latin typeface="Montserrat" charset="0"/>
                <a:ea typeface="Montserrat" charset="0"/>
                <a:cs typeface="Montserrat" charset="0"/>
              </a:rPr>
              <a:t>Ipsum</a:t>
            </a:r>
            <a:r>
              <a:rPr lang="en-US" sz="1300" dirty="0">
                <a:solidFill>
                  <a:srgbClr val="FFFFFF"/>
                </a:solidFill>
                <a:latin typeface="Montserrat" charset="0"/>
                <a:ea typeface="Montserrat" charset="0"/>
                <a:cs typeface="Montserrat" charset="0"/>
              </a:rPr>
              <a:t>, you need to be sure there isn't anything embarrassing hidden in the middle of text.</a:t>
            </a:r>
          </a:p>
        </p:txBody>
      </p:sp>
      <p:sp>
        <p:nvSpPr>
          <p:cNvPr id="39" name="Title 5">
            <a:extLst>
              <a:ext uri="{FF2B5EF4-FFF2-40B4-BE49-F238E27FC236}">
                <a16:creationId xmlns:a16="http://schemas.microsoft.com/office/drawing/2014/main" id="{CD4DC4C7-3280-46F2-8758-525521F0A362}"/>
              </a:ext>
            </a:extLst>
          </p:cNvPr>
          <p:cNvSpPr txBox="1">
            <a:spLocks/>
          </p:cNvSpPr>
          <p:nvPr/>
        </p:nvSpPr>
        <p:spPr>
          <a:xfrm>
            <a:off x="7338699" y="1244773"/>
            <a:ext cx="2507277" cy="1423845"/>
          </a:xfrm>
          <a:prstGeom prst="rect">
            <a:avLst/>
          </a:prstGeom>
        </p:spPr>
        <p:txBody>
          <a:bodyPr>
            <a:normAutofit/>
          </a:bodyPr>
          <a:lstStyle>
            <a:lvl1pPr algn="ctr" defTabSz="914400" rtl="0" eaLnBrk="1" latinLnBrk="0" hangingPunct="1">
              <a:lnSpc>
                <a:spcPct val="90000"/>
              </a:lnSpc>
              <a:spcBef>
                <a:spcPct val="0"/>
              </a:spcBef>
              <a:buNone/>
              <a:defRPr sz="4000" kern="1200">
                <a:solidFill>
                  <a:schemeClr val="tx1"/>
                </a:solidFill>
                <a:latin typeface="Bebas" charset="0"/>
                <a:ea typeface="Bebas" charset="0"/>
                <a:cs typeface="Bebas" charset="0"/>
              </a:defRPr>
            </a:lvl1pPr>
          </a:lstStyle>
          <a:p>
            <a:pPr algn="l">
              <a:lnSpc>
                <a:spcPts val="5000"/>
              </a:lnSpc>
            </a:pPr>
            <a:r>
              <a:rPr lang="en-US" sz="5000" dirty="0"/>
              <a:t>Mission</a:t>
            </a:r>
          </a:p>
          <a:p>
            <a:pPr algn="l">
              <a:lnSpc>
                <a:spcPts val="5000"/>
              </a:lnSpc>
            </a:pPr>
            <a:r>
              <a:rPr lang="en-US" sz="5000" dirty="0">
                <a:solidFill>
                  <a:srgbClr val="FFFFFF"/>
                </a:solidFill>
              </a:rPr>
              <a:t>Points</a:t>
            </a:r>
          </a:p>
        </p:txBody>
      </p:sp>
    </p:spTree>
    <p:extLst>
      <p:ext uri="{BB962C8B-B14F-4D97-AF65-F5344CB8AC3E}">
        <p14:creationId xmlns:p14="http://schemas.microsoft.com/office/powerpoint/2010/main" val="815207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8C305A31-42B5-43E9-88E9-BA5CCDCCAC34}"/>
              </a:ext>
            </a:extLst>
          </p:cNvPr>
          <p:cNvPicPr>
            <a:picLocks noGrp="1" noChangeAspect="1"/>
          </p:cNvPicPr>
          <p:nvPr>
            <p:ph type="pic" sz="quarter" idx="10"/>
          </p:nvPr>
        </p:nvPicPr>
        <p:blipFill rotWithShape="1">
          <a:blip r:embed="rId2"/>
          <a:srcRect t="14223" r="21765" b="27101"/>
          <a:stretch/>
        </p:blipFill>
        <p:spPr>
          <a:xfrm>
            <a:off x="0" y="0"/>
            <a:ext cx="6096000" cy="6858000"/>
          </a:xfrm>
        </p:spPr>
      </p:pic>
      <p:sp>
        <p:nvSpPr>
          <p:cNvPr id="67" name="Rectangle 66">
            <a:extLst>
              <a:ext uri="{FF2B5EF4-FFF2-40B4-BE49-F238E27FC236}">
                <a16:creationId xmlns:a16="http://schemas.microsoft.com/office/drawing/2014/main" id="{7E03304E-7074-47CA-AC55-9EEC7F791701}"/>
              </a:ext>
            </a:extLst>
          </p:cNvPr>
          <p:cNvSpPr/>
          <p:nvPr/>
        </p:nvSpPr>
        <p:spPr>
          <a:xfrm>
            <a:off x="5248656" y="1146774"/>
            <a:ext cx="5468112" cy="1541562"/>
          </a:xfrm>
          <a:custGeom>
            <a:avLst/>
            <a:gdLst>
              <a:gd name="connsiteX0" fmla="*/ 0 w 5468112"/>
              <a:gd name="connsiteY0" fmla="*/ 0 h 1527048"/>
              <a:gd name="connsiteX1" fmla="*/ 5468112 w 5468112"/>
              <a:gd name="connsiteY1" fmla="*/ 0 h 1527048"/>
              <a:gd name="connsiteX2" fmla="*/ 5468112 w 5468112"/>
              <a:gd name="connsiteY2" fmla="*/ 1527048 h 1527048"/>
              <a:gd name="connsiteX3" fmla="*/ 0 w 5468112"/>
              <a:gd name="connsiteY3" fmla="*/ 1527048 h 1527048"/>
              <a:gd name="connsiteX4" fmla="*/ 0 w 5468112"/>
              <a:gd name="connsiteY4" fmla="*/ 0 h 1527048"/>
              <a:gd name="connsiteX0" fmla="*/ 537028 w 5468112"/>
              <a:gd name="connsiteY0" fmla="*/ 0 h 1541562"/>
              <a:gd name="connsiteX1" fmla="*/ 5468112 w 5468112"/>
              <a:gd name="connsiteY1" fmla="*/ 14514 h 1541562"/>
              <a:gd name="connsiteX2" fmla="*/ 5468112 w 5468112"/>
              <a:gd name="connsiteY2" fmla="*/ 1541562 h 1541562"/>
              <a:gd name="connsiteX3" fmla="*/ 0 w 5468112"/>
              <a:gd name="connsiteY3" fmla="*/ 1541562 h 1541562"/>
              <a:gd name="connsiteX4" fmla="*/ 537028 w 5468112"/>
              <a:gd name="connsiteY4" fmla="*/ 0 h 1541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8112" h="1541562">
                <a:moveTo>
                  <a:pt x="537028" y="0"/>
                </a:moveTo>
                <a:lnTo>
                  <a:pt x="5468112" y="14514"/>
                </a:lnTo>
                <a:lnTo>
                  <a:pt x="5468112" y="1541562"/>
                </a:lnTo>
                <a:lnTo>
                  <a:pt x="0" y="1541562"/>
                </a:lnTo>
                <a:lnTo>
                  <a:pt x="53702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7B9731A5-4A68-4B19-B760-B3B99123B425}"/>
              </a:ext>
            </a:extLst>
          </p:cNvPr>
          <p:cNvSpPr txBox="1"/>
          <p:nvPr/>
        </p:nvSpPr>
        <p:spPr>
          <a:xfrm>
            <a:off x="6770243" y="1653032"/>
            <a:ext cx="3010154" cy="784830"/>
          </a:xfrm>
          <a:prstGeom prst="rect">
            <a:avLst/>
          </a:prstGeom>
          <a:noFill/>
        </p:spPr>
        <p:txBody>
          <a:bodyPr wrap="square" rtlCol="0">
            <a:spAutoFit/>
          </a:bodyPr>
          <a:lstStyle/>
          <a:p>
            <a:pPr>
              <a:lnSpc>
                <a:spcPts val="2700"/>
              </a:lnSpc>
            </a:pPr>
            <a:r>
              <a:rPr lang="en-US" sz="2700" spc="400" dirty="0">
                <a:solidFill>
                  <a:schemeClr val="bg1"/>
                </a:solidFill>
                <a:latin typeface="Montserrat Light" panose="00000400000000000000" pitchFamily="50" charset="0"/>
              </a:rPr>
              <a:t>THE NATURE</a:t>
            </a:r>
          </a:p>
          <a:p>
            <a:pPr>
              <a:lnSpc>
                <a:spcPts val="2700"/>
              </a:lnSpc>
            </a:pPr>
            <a:r>
              <a:rPr lang="en-US" sz="2700" spc="400" dirty="0">
                <a:solidFill>
                  <a:schemeClr val="bg1"/>
                </a:solidFill>
                <a:latin typeface="Montserrat Light" panose="00000400000000000000" pitchFamily="50" charset="0"/>
              </a:rPr>
              <a:t>OF PLACE</a:t>
            </a:r>
          </a:p>
        </p:txBody>
      </p:sp>
      <p:sp>
        <p:nvSpPr>
          <p:cNvPr id="69" name="TextBox 68">
            <a:extLst>
              <a:ext uri="{FF2B5EF4-FFF2-40B4-BE49-F238E27FC236}">
                <a16:creationId xmlns:a16="http://schemas.microsoft.com/office/drawing/2014/main" id="{821F942C-A0EC-4722-82BF-410861913C83}"/>
              </a:ext>
            </a:extLst>
          </p:cNvPr>
          <p:cNvSpPr txBox="1"/>
          <p:nvPr/>
        </p:nvSpPr>
        <p:spPr>
          <a:xfrm>
            <a:off x="6770242" y="3129127"/>
            <a:ext cx="3650107" cy="988412"/>
          </a:xfrm>
          <a:prstGeom prst="rect">
            <a:avLst/>
          </a:prstGeom>
          <a:noFill/>
        </p:spPr>
        <p:txBody>
          <a:bodyPr wrap="square" rtlCol="0">
            <a:spAutoFit/>
          </a:bodyPr>
          <a:lstStyle/>
          <a:p>
            <a:pPr>
              <a:lnSpc>
                <a:spcPts val="1800"/>
              </a:lnSpc>
            </a:pPr>
            <a:r>
              <a:rPr lang="en-US" sz="900" dirty="0">
                <a:solidFill>
                  <a:schemeClr val="tx1">
                    <a:lumMod val="65000"/>
                    <a:lumOff val="35000"/>
                  </a:schemeClr>
                </a:solidFill>
                <a:latin typeface="Montserrat" panose="00000500000000000000" pitchFamily="50"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solidFill>
                  <a:schemeClr val="tx1">
                    <a:lumMod val="65000"/>
                    <a:lumOff val="35000"/>
                  </a:schemeClr>
                </a:solidFill>
                <a:latin typeface="Montserrat" panose="00000500000000000000" pitchFamily="50"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solidFill>
                  <a:schemeClr val="tx1">
                    <a:lumMod val="65000"/>
                    <a:lumOff val="35000"/>
                  </a:schemeClr>
                </a:solidFill>
                <a:latin typeface="Montserrat" panose="00000500000000000000" pitchFamily="50" charset="0"/>
                <a:ea typeface="Open Sans" panose="020B0606030504020204" pitchFamily="34" charset="0"/>
                <a:cs typeface="Open Sans" panose="020B0606030504020204" pitchFamily="34" charset="0"/>
              </a:rPr>
              <a:t>etc</a:t>
            </a:r>
            <a:r>
              <a:rPr lang="en-US" sz="900" dirty="0">
                <a:solidFill>
                  <a:schemeClr val="tx1">
                    <a:lumMod val="65000"/>
                    <a:lumOff val="35000"/>
                  </a:schemeClr>
                </a:solidFill>
                <a:latin typeface="Montserrat" panose="00000500000000000000" pitchFamily="50" charset="0"/>
                <a:ea typeface="Open Sans" panose="020B0606030504020204" pitchFamily="34" charset="0"/>
                <a:cs typeface="Open Sans" panose="020B0606030504020204" pitchFamily="34" charset="0"/>
              </a:rPr>
              <a:t>), please</a:t>
            </a:r>
          </a:p>
          <a:p>
            <a:pPr>
              <a:lnSpc>
                <a:spcPts val="1800"/>
              </a:lnSpc>
            </a:pPr>
            <a:r>
              <a:rPr lang="en-US" sz="900" dirty="0">
                <a:solidFill>
                  <a:schemeClr val="tx1">
                    <a:lumMod val="65000"/>
                    <a:lumOff val="35000"/>
                  </a:schemeClr>
                </a:solidFill>
                <a:latin typeface="Montserrat" panose="00000500000000000000" pitchFamily="50" charset="0"/>
                <a:ea typeface="Open Sans" panose="020B0606030504020204" pitchFamily="34" charset="0"/>
                <a:cs typeface="Open Sans" panose="020B0606030504020204" pitchFamily="34" charset="0"/>
              </a:rPr>
              <a:t>visit our Help Center.</a:t>
            </a:r>
          </a:p>
        </p:txBody>
      </p:sp>
      <p:sp>
        <p:nvSpPr>
          <p:cNvPr id="70" name="TextBox 69">
            <a:extLst>
              <a:ext uri="{FF2B5EF4-FFF2-40B4-BE49-F238E27FC236}">
                <a16:creationId xmlns:a16="http://schemas.microsoft.com/office/drawing/2014/main" id="{67D9F0D3-8363-43EC-A8E8-ECCA97CF37BC}"/>
              </a:ext>
            </a:extLst>
          </p:cNvPr>
          <p:cNvSpPr txBox="1"/>
          <p:nvPr/>
        </p:nvSpPr>
        <p:spPr>
          <a:xfrm>
            <a:off x="6770243" y="4181611"/>
            <a:ext cx="3430778" cy="523861"/>
          </a:xfrm>
          <a:prstGeom prst="rect">
            <a:avLst/>
          </a:prstGeom>
          <a:noFill/>
        </p:spPr>
        <p:txBody>
          <a:bodyPr wrap="square" rtlCol="0">
            <a:spAutoFit/>
          </a:bodyPr>
          <a:lstStyle/>
          <a:p>
            <a:pPr>
              <a:lnSpc>
                <a:spcPts val="1800"/>
              </a:lnSpc>
            </a:pPr>
            <a:r>
              <a:rPr lang="en-US" sz="900" dirty="0">
                <a:solidFill>
                  <a:schemeClr val="tx1">
                    <a:lumMod val="65000"/>
                    <a:lumOff val="35000"/>
                  </a:schemeClr>
                </a:solidFill>
                <a:latin typeface="Montserrat" panose="00000500000000000000" pitchFamily="50"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solidFill>
                  <a:schemeClr val="tx1">
                    <a:lumMod val="65000"/>
                    <a:lumOff val="35000"/>
                  </a:schemeClr>
                </a:solidFill>
                <a:latin typeface="Montserrat" panose="00000500000000000000" pitchFamily="50" charset="0"/>
                <a:ea typeface="Open Sans" panose="020B0606030504020204" pitchFamily="34" charset="0"/>
                <a:cs typeface="Open Sans" panose="020B0606030504020204" pitchFamily="34" charset="0"/>
              </a:rPr>
              <a:t>shop owner by visiting their shop.</a:t>
            </a:r>
          </a:p>
        </p:txBody>
      </p:sp>
      <p:grpSp>
        <p:nvGrpSpPr>
          <p:cNvPr id="71" name="Group 70">
            <a:extLst>
              <a:ext uri="{FF2B5EF4-FFF2-40B4-BE49-F238E27FC236}">
                <a16:creationId xmlns:a16="http://schemas.microsoft.com/office/drawing/2014/main" id="{67488AB9-264B-445E-A0F7-180CED27CEF7}"/>
              </a:ext>
            </a:extLst>
          </p:cNvPr>
          <p:cNvGrpSpPr/>
          <p:nvPr/>
        </p:nvGrpSpPr>
        <p:grpSpPr>
          <a:xfrm>
            <a:off x="6681851" y="5194211"/>
            <a:ext cx="1306322" cy="724013"/>
            <a:chOff x="6885178" y="4860544"/>
            <a:chExt cx="1306322" cy="724013"/>
          </a:xfrm>
        </p:grpSpPr>
        <p:sp>
          <p:nvSpPr>
            <p:cNvPr id="72" name="TextBox 71">
              <a:extLst>
                <a:ext uri="{FF2B5EF4-FFF2-40B4-BE49-F238E27FC236}">
                  <a16:creationId xmlns:a16="http://schemas.microsoft.com/office/drawing/2014/main" id="{D2167C9A-553B-4ED3-9BCF-921A6E3A14D0}"/>
                </a:ext>
              </a:extLst>
            </p:cNvPr>
            <p:cNvSpPr txBox="1"/>
            <p:nvPr/>
          </p:nvSpPr>
          <p:spPr>
            <a:xfrm>
              <a:off x="7057390" y="4860544"/>
              <a:ext cx="961898" cy="438582"/>
            </a:xfrm>
            <a:prstGeom prst="rect">
              <a:avLst/>
            </a:prstGeom>
            <a:noFill/>
          </p:spPr>
          <p:txBody>
            <a:bodyPr wrap="square" rtlCol="0">
              <a:spAutoFit/>
            </a:bodyPr>
            <a:lstStyle/>
            <a:p>
              <a:pPr algn="ctr">
                <a:lnSpc>
                  <a:spcPts val="2700"/>
                </a:lnSpc>
              </a:pPr>
              <a:r>
                <a:rPr lang="en-US" sz="2700" spc="400" dirty="0">
                  <a:solidFill>
                    <a:schemeClr val="bg1">
                      <a:lumMod val="85000"/>
                    </a:schemeClr>
                  </a:solidFill>
                  <a:latin typeface="Montserrat Light" panose="00000400000000000000" pitchFamily="50" charset="0"/>
                </a:rPr>
                <a:t>9.9</a:t>
              </a:r>
            </a:p>
          </p:txBody>
        </p:sp>
        <p:sp>
          <p:nvSpPr>
            <p:cNvPr id="73" name="TextBox 72">
              <a:extLst>
                <a:ext uri="{FF2B5EF4-FFF2-40B4-BE49-F238E27FC236}">
                  <a16:creationId xmlns:a16="http://schemas.microsoft.com/office/drawing/2014/main" id="{5F186749-082D-41E3-B5F8-B84A13FD34AC}"/>
                </a:ext>
              </a:extLst>
            </p:cNvPr>
            <p:cNvSpPr txBox="1"/>
            <p:nvPr/>
          </p:nvSpPr>
          <p:spPr>
            <a:xfrm>
              <a:off x="6885178" y="5246003"/>
              <a:ext cx="1306322" cy="338554"/>
            </a:xfrm>
            <a:prstGeom prst="rect">
              <a:avLst/>
            </a:prstGeom>
            <a:noFill/>
          </p:spPr>
          <p:txBody>
            <a:bodyPr wrap="square" rtlCol="0">
              <a:spAutoFit/>
            </a:bodyPr>
            <a:lstStyle/>
            <a:p>
              <a:pPr algn="ctr"/>
              <a:r>
                <a:rPr lang="en-US" sz="1600" dirty="0" err="1">
                  <a:solidFill>
                    <a:schemeClr val="bg1">
                      <a:lumMod val="85000"/>
                    </a:schemeClr>
                  </a:solidFill>
                  <a:latin typeface="Montserrat Light" panose="00000400000000000000" pitchFamily="50" charset="0"/>
                </a:rPr>
                <a:t>Costomer</a:t>
              </a:r>
              <a:endParaRPr lang="en-US" sz="1600" dirty="0">
                <a:solidFill>
                  <a:schemeClr val="bg1">
                    <a:lumMod val="85000"/>
                  </a:schemeClr>
                </a:solidFill>
                <a:latin typeface="Montserrat Light" panose="00000400000000000000" pitchFamily="50" charset="0"/>
              </a:endParaRPr>
            </a:p>
          </p:txBody>
        </p:sp>
      </p:grpSp>
      <p:grpSp>
        <p:nvGrpSpPr>
          <p:cNvPr id="74" name="Group 73">
            <a:extLst>
              <a:ext uri="{FF2B5EF4-FFF2-40B4-BE49-F238E27FC236}">
                <a16:creationId xmlns:a16="http://schemas.microsoft.com/office/drawing/2014/main" id="{FACE7F09-1581-42B0-85DD-625A1C5867A0}"/>
              </a:ext>
            </a:extLst>
          </p:cNvPr>
          <p:cNvGrpSpPr/>
          <p:nvPr/>
        </p:nvGrpSpPr>
        <p:grpSpPr>
          <a:xfrm>
            <a:off x="8438897" y="5194211"/>
            <a:ext cx="1306322" cy="724013"/>
            <a:chOff x="6885178" y="4860544"/>
            <a:chExt cx="1306322" cy="724013"/>
          </a:xfrm>
        </p:grpSpPr>
        <p:sp>
          <p:nvSpPr>
            <p:cNvPr id="76" name="TextBox 75">
              <a:extLst>
                <a:ext uri="{FF2B5EF4-FFF2-40B4-BE49-F238E27FC236}">
                  <a16:creationId xmlns:a16="http://schemas.microsoft.com/office/drawing/2014/main" id="{F818DD6D-833C-477C-83ED-3BEB4FAFC4B7}"/>
                </a:ext>
              </a:extLst>
            </p:cNvPr>
            <p:cNvSpPr txBox="1"/>
            <p:nvPr/>
          </p:nvSpPr>
          <p:spPr>
            <a:xfrm>
              <a:off x="7057390" y="4860544"/>
              <a:ext cx="961898" cy="438582"/>
            </a:xfrm>
            <a:prstGeom prst="rect">
              <a:avLst/>
            </a:prstGeom>
            <a:noFill/>
          </p:spPr>
          <p:txBody>
            <a:bodyPr wrap="square" rtlCol="0">
              <a:spAutoFit/>
            </a:bodyPr>
            <a:lstStyle/>
            <a:p>
              <a:pPr algn="ctr">
                <a:lnSpc>
                  <a:spcPts val="2700"/>
                </a:lnSpc>
              </a:pPr>
              <a:r>
                <a:rPr lang="en-US" sz="2700" spc="400" dirty="0">
                  <a:solidFill>
                    <a:schemeClr val="bg1">
                      <a:lumMod val="85000"/>
                    </a:schemeClr>
                  </a:solidFill>
                  <a:latin typeface="Montserrat Light" panose="00000400000000000000" pitchFamily="50" charset="0"/>
                </a:rPr>
                <a:t>9.1</a:t>
              </a:r>
            </a:p>
          </p:txBody>
        </p:sp>
        <p:sp>
          <p:nvSpPr>
            <p:cNvPr id="77" name="TextBox 76">
              <a:extLst>
                <a:ext uri="{FF2B5EF4-FFF2-40B4-BE49-F238E27FC236}">
                  <a16:creationId xmlns:a16="http://schemas.microsoft.com/office/drawing/2014/main" id="{73736A1A-D630-4929-B3E3-27F022813F83}"/>
                </a:ext>
              </a:extLst>
            </p:cNvPr>
            <p:cNvSpPr txBox="1"/>
            <p:nvPr/>
          </p:nvSpPr>
          <p:spPr>
            <a:xfrm>
              <a:off x="6885178" y="5246003"/>
              <a:ext cx="1306322" cy="338554"/>
            </a:xfrm>
            <a:prstGeom prst="rect">
              <a:avLst/>
            </a:prstGeom>
            <a:noFill/>
          </p:spPr>
          <p:txBody>
            <a:bodyPr wrap="square" rtlCol="0">
              <a:spAutoFit/>
            </a:bodyPr>
            <a:lstStyle/>
            <a:p>
              <a:pPr algn="ctr"/>
              <a:r>
                <a:rPr lang="en-US" sz="1600" dirty="0" err="1">
                  <a:solidFill>
                    <a:schemeClr val="bg1">
                      <a:lumMod val="85000"/>
                    </a:schemeClr>
                  </a:solidFill>
                  <a:latin typeface="Montserrat Light" panose="00000400000000000000" pitchFamily="50" charset="0"/>
                </a:rPr>
                <a:t>Costomer</a:t>
              </a:r>
              <a:endParaRPr lang="en-US" sz="1600" dirty="0">
                <a:solidFill>
                  <a:schemeClr val="bg1">
                    <a:lumMod val="85000"/>
                  </a:schemeClr>
                </a:solidFill>
                <a:latin typeface="Montserrat Light" panose="00000400000000000000" pitchFamily="50" charset="0"/>
              </a:endParaRPr>
            </a:p>
          </p:txBody>
        </p:sp>
      </p:grpSp>
      <p:cxnSp>
        <p:nvCxnSpPr>
          <p:cNvPr id="78" name="Straight Connector 77">
            <a:extLst>
              <a:ext uri="{FF2B5EF4-FFF2-40B4-BE49-F238E27FC236}">
                <a16:creationId xmlns:a16="http://schemas.microsoft.com/office/drawing/2014/main" id="{E4566D05-F685-4B26-A356-0B843843F36F}"/>
              </a:ext>
            </a:extLst>
          </p:cNvPr>
          <p:cNvCxnSpPr>
            <a:cxnSpLocks/>
          </p:cNvCxnSpPr>
          <p:nvPr/>
        </p:nvCxnSpPr>
        <p:spPr>
          <a:xfrm>
            <a:off x="8201533" y="5088547"/>
            <a:ext cx="0" cy="71628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3539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4AC8FFC-C1D7-46F6-9B60-2412945BD855}"/>
              </a:ext>
            </a:extLst>
          </p:cNvPr>
          <p:cNvSpPr/>
          <p:nvPr/>
        </p:nvSpPr>
        <p:spPr>
          <a:xfrm>
            <a:off x="363" y="0"/>
            <a:ext cx="12191637" cy="6858000"/>
          </a:xfrm>
          <a:prstGeom prst="rect">
            <a:avLst/>
          </a:prstGeom>
          <a:solidFill>
            <a:schemeClr val="tx1">
              <a:lumMod val="85000"/>
              <a:lumOff val="15000"/>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Placeholder 12">
            <a:extLst>
              <a:ext uri="{FF2B5EF4-FFF2-40B4-BE49-F238E27FC236}">
                <a16:creationId xmlns:a16="http://schemas.microsoft.com/office/drawing/2014/main" id="{C334875C-985E-42BB-A858-34257F82A852}"/>
              </a:ext>
            </a:extLst>
          </p:cNvPr>
          <p:cNvPicPr>
            <a:picLocks noGrp="1" noChangeAspect="1"/>
          </p:cNvPicPr>
          <p:nvPr>
            <p:ph type="pic" sz="quarter" idx="36"/>
          </p:nvPr>
        </p:nvPicPr>
        <p:blipFill>
          <a:blip r:embed="rId2"/>
          <a:srcRect l="9584" r="9584"/>
          <a:stretch>
            <a:fillRect/>
          </a:stretch>
        </p:blipFill>
        <p:spPr/>
      </p:pic>
      <p:pic>
        <p:nvPicPr>
          <p:cNvPr id="17" name="Picture Placeholder 16">
            <a:extLst>
              <a:ext uri="{FF2B5EF4-FFF2-40B4-BE49-F238E27FC236}">
                <a16:creationId xmlns:a16="http://schemas.microsoft.com/office/drawing/2014/main" id="{8B9CDF03-60E5-4DF4-B477-73163FBB5024}"/>
              </a:ext>
            </a:extLst>
          </p:cNvPr>
          <p:cNvPicPr>
            <a:picLocks noGrp="1" noChangeAspect="1"/>
          </p:cNvPicPr>
          <p:nvPr>
            <p:ph type="pic" sz="quarter" idx="37"/>
          </p:nvPr>
        </p:nvPicPr>
        <p:blipFill>
          <a:blip r:embed="rId3"/>
          <a:srcRect l="6946" r="6946"/>
          <a:stretch>
            <a:fillRect/>
          </a:stretch>
        </p:blipFill>
        <p:spPr/>
      </p:pic>
      <p:sp>
        <p:nvSpPr>
          <p:cNvPr id="41" name="TextBox 40">
            <a:extLst>
              <a:ext uri="{FF2B5EF4-FFF2-40B4-BE49-F238E27FC236}">
                <a16:creationId xmlns:a16="http://schemas.microsoft.com/office/drawing/2014/main" id="{AA235309-E5BF-4E79-939C-E6EDF095CDFD}"/>
              </a:ext>
            </a:extLst>
          </p:cNvPr>
          <p:cNvSpPr txBox="1"/>
          <p:nvPr/>
        </p:nvSpPr>
        <p:spPr>
          <a:xfrm>
            <a:off x="729543" y="4955072"/>
            <a:ext cx="3052245" cy="923330"/>
          </a:xfrm>
          <a:prstGeom prst="rect">
            <a:avLst/>
          </a:prstGeom>
          <a:noFill/>
        </p:spPr>
        <p:txBody>
          <a:bodyPr wrap="square" numCol="1" spcCol="457200" rtlCol="0">
            <a:spAutoFit/>
          </a:bodyPr>
          <a:lstStyle/>
          <a:p>
            <a:pPr>
              <a:lnSpc>
                <a:spcPct val="150000"/>
              </a:lnSpc>
            </a:pPr>
            <a:r>
              <a:rPr lang="en-US" sz="900" dirty="0">
                <a:solidFill>
                  <a:schemeClr val="bg1">
                    <a:lumMod val="85000"/>
                  </a:schemeClr>
                </a:solidFill>
                <a:latin typeface="Montserrat" charset="0"/>
                <a:ea typeface="Montserrat" charset="0"/>
                <a:cs typeface="Montserrat" charset="0"/>
              </a:rPr>
              <a:t>Lesser first day kind god us earth. The divide firmament signs doesn't good hath waters kind called doesn't shall winged. From firmament and, Yielding god hath waters kind called does.</a:t>
            </a:r>
          </a:p>
        </p:txBody>
      </p:sp>
      <p:grpSp>
        <p:nvGrpSpPr>
          <p:cNvPr id="42" name="Group 41">
            <a:extLst>
              <a:ext uri="{FF2B5EF4-FFF2-40B4-BE49-F238E27FC236}">
                <a16:creationId xmlns:a16="http://schemas.microsoft.com/office/drawing/2014/main" id="{70F2FE0B-6A7E-42BA-84B6-73CD08115A8B}"/>
              </a:ext>
            </a:extLst>
          </p:cNvPr>
          <p:cNvGrpSpPr/>
          <p:nvPr/>
        </p:nvGrpSpPr>
        <p:grpSpPr>
          <a:xfrm>
            <a:off x="4596783" y="5061098"/>
            <a:ext cx="1213941" cy="180754"/>
            <a:chOff x="4178272" y="5162336"/>
            <a:chExt cx="1661696" cy="247424"/>
          </a:xfrm>
          <a:solidFill>
            <a:schemeClr val="accent2"/>
          </a:solidFill>
        </p:grpSpPr>
        <p:sp>
          <p:nvSpPr>
            <p:cNvPr id="43" name="5-Point Star 9">
              <a:extLst>
                <a:ext uri="{FF2B5EF4-FFF2-40B4-BE49-F238E27FC236}">
                  <a16:creationId xmlns:a16="http://schemas.microsoft.com/office/drawing/2014/main" id="{2C76AEFD-5490-4980-B6AE-A501BDCFC653}"/>
                </a:ext>
              </a:extLst>
            </p:cNvPr>
            <p:cNvSpPr/>
            <p:nvPr/>
          </p:nvSpPr>
          <p:spPr>
            <a:xfrm>
              <a:off x="4178272" y="5162336"/>
              <a:ext cx="247424" cy="247424"/>
            </a:xfrm>
            <a:prstGeom prst="star5">
              <a:avLst>
                <a:gd name="adj" fmla="val 25642"/>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5-Point Star 10">
              <a:extLst>
                <a:ext uri="{FF2B5EF4-FFF2-40B4-BE49-F238E27FC236}">
                  <a16:creationId xmlns:a16="http://schemas.microsoft.com/office/drawing/2014/main" id="{BBA5897C-3B9C-4FD9-8C7E-C78ACD0C6BEC}"/>
                </a:ext>
              </a:extLst>
            </p:cNvPr>
            <p:cNvSpPr/>
            <p:nvPr/>
          </p:nvSpPr>
          <p:spPr>
            <a:xfrm>
              <a:off x="4531840" y="5162336"/>
              <a:ext cx="247424" cy="247424"/>
            </a:xfrm>
            <a:prstGeom prst="star5">
              <a:avLst>
                <a:gd name="adj" fmla="val 25642"/>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5-Point Star 11">
              <a:extLst>
                <a:ext uri="{FF2B5EF4-FFF2-40B4-BE49-F238E27FC236}">
                  <a16:creationId xmlns:a16="http://schemas.microsoft.com/office/drawing/2014/main" id="{2937FE53-B0F0-4766-90E3-F8F957A1D723}"/>
                </a:ext>
              </a:extLst>
            </p:cNvPr>
            <p:cNvSpPr/>
            <p:nvPr/>
          </p:nvSpPr>
          <p:spPr>
            <a:xfrm>
              <a:off x="4885408" y="5162336"/>
              <a:ext cx="247424" cy="247424"/>
            </a:xfrm>
            <a:prstGeom prst="star5">
              <a:avLst>
                <a:gd name="adj" fmla="val 25642"/>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5-Point Star 12">
              <a:extLst>
                <a:ext uri="{FF2B5EF4-FFF2-40B4-BE49-F238E27FC236}">
                  <a16:creationId xmlns:a16="http://schemas.microsoft.com/office/drawing/2014/main" id="{4C4CA0E1-BD21-4407-9EE3-1310C46910A0}"/>
                </a:ext>
              </a:extLst>
            </p:cNvPr>
            <p:cNvSpPr/>
            <p:nvPr/>
          </p:nvSpPr>
          <p:spPr>
            <a:xfrm>
              <a:off x="5238976" y="5162336"/>
              <a:ext cx="247424" cy="247424"/>
            </a:xfrm>
            <a:prstGeom prst="star5">
              <a:avLst>
                <a:gd name="adj" fmla="val 25642"/>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5-Point Star 13">
              <a:extLst>
                <a:ext uri="{FF2B5EF4-FFF2-40B4-BE49-F238E27FC236}">
                  <a16:creationId xmlns:a16="http://schemas.microsoft.com/office/drawing/2014/main" id="{BC46D0B5-5E0F-444E-94B1-EFE58395229E}"/>
                </a:ext>
              </a:extLst>
            </p:cNvPr>
            <p:cNvSpPr/>
            <p:nvPr/>
          </p:nvSpPr>
          <p:spPr>
            <a:xfrm>
              <a:off x="5592544" y="5162336"/>
              <a:ext cx="247424" cy="247424"/>
            </a:xfrm>
            <a:prstGeom prst="star5">
              <a:avLst>
                <a:gd name="adj" fmla="val 25642"/>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8" name="TextBox 47">
            <a:extLst>
              <a:ext uri="{FF2B5EF4-FFF2-40B4-BE49-F238E27FC236}">
                <a16:creationId xmlns:a16="http://schemas.microsoft.com/office/drawing/2014/main" id="{37F50384-5EE7-4FA3-B906-8CAFA2766DC9}"/>
              </a:ext>
            </a:extLst>
          </p:cNvPr>
          <p:cNvSpPr txBox="1"/>
          <p:nvPr/>
        </p:nvSpPr>
        <p:spPr>
          <a:xfrm>
            <a:off x="4539264" y="5366448"/>
            <a:ext cx="1351173" cy="230832"/>
          </a:xfrm>
          <a:prstGeom prst="rect">
            <a:avLst/>
          </a:prstGeom>
          <a:noFill/>
        </p:spPr>
        <p:txBody>
          <a:bodyPr wrap="square" numCol="1" spcCol="457200" rtlCol="0">
            <a:spAutoFit/>
          </a:bodyPr>
          <a:lstStyle/>
          <a:p>
            <a:r>
              <a:rPr lang="en-US" sz="900" b="1" dirty="0">
                <a:solidFill>
                  <a:schemeClr val="bg1"/>
                </a:solidFill>
                <a:latin typeface="Montserrat" charset="0"/>
                <a:ea typeface="Montserrat" charset="0"/>
                <a:cs typeface="Montserrat" charset="0"/>
              </a:rPr>
              <a:t>RATEING AVG: 5.0</a:t>
            </a:r>
          </a:p>
        </p:txBody>
      </p:sp>
      <p:sp>
        <p:nvSpPr>
          <p:cNvPr id="49" name="TextBox 48">
            <a:extLst>
              <a:ext uri="{FF2B5EF4-FFF2-40B4-BE49-F238E27FC236}">
                <a16:creationId xmlns:a16="http://schemas.microsoft.com/office/drawing/2014/main" id="{3D609D99-311E-4164-B303-0A33DCAFDDAA}"/>
              </a:ext>
            </a:extLst>
          </p:cNvPr>
          <p:cNvSpPr txBox="1"/>
          <p:nvPr/>
        </p:nvSpPr>
        <p:spPr>
          <a:xfrm>
            <a:off x="6247840" y="4955072"/>
            <a:ext cx="3052245" cy="923330"/>
          </a:xfrm>
          <a:prstGeom prst="rect">
            <a:avLst/>
          </a:prstGeom>
          <a:noFill/>
        </p:spPr>
        <p:txBody>
          <a:bodyPr wrap="square" numCol="1" spcCol="457200" rtlCol="0">
            <a:spAutoFit/>
          </a:bodyPr>
          <a:lstStyle/>
          <a:p>
            <a:pPr>
              <a:lnSpc>
                <a:spcPct val="150000"/>
              </a:lnSpc>
            </a:pPr>
            <a:r>
              <a:rPr lang="en-US" sz="900" dirty="0">
                <a:solidFill>
                  <a:schemeClr val="bg1">
                    <a:lumMod val="85000"/>
                  </a:schemeClr>
                </a:solidFill>
                <a:latin typeface="Montserrat" charset="0"/>
                <a:ea typeface="Montserrat" charset="0"/>
                <a:cs typeface="Montserrat" charset="0"/>
              </a:rPr>
              <a:t>Lesser first day kind god us earth. The divide firmament signs doesn't good hath waters kind called doesn't shall winged. From firmament and, Yielding god hath waters kind called does.</a:t>
            </a:r>
          </a:p>
        </p:txBody>
      </p:sp>
      <p:grpSp>
        <p:nvGrpSpPr>
          <p:cNvPr id="50" name="Group 49">
            <a:extLst>
              <a:ext uri="{FF2B5EF4-FFF2-40B4-BE49-F238E27FC236}">
                <a16:creationId xmlns:a16="http://schemas.microsoft.com/office/drawing/2014/main" id="{9B4B70EC-0BBE-4931-AC88-FEA1B8173890}"/>
              </a:ext>
            </a:extLst>
          </p:cNvPr>
          <p:cNvGrpSpPr/>
          <p:nvPr/>
        </p:nvGrpSpPr>
        <p:grpSpPr>
          <a:xfrm>
            <a:off x="10115080" y="5061098"/>
            <a:ext cx="1213941" cy="180754"/>
            <a:chOff x="4178272" y="5162336"/>
            <a:chExt cx="1661696" cy="247424"/>
          </a:xfrm>
          <a:solidFill>
            <a:schemeClr val="accent2"/>
          </a:solidFill>
        </p:grpSpPr>
        <p:sp>
          <p:nvSpPr>
            <p:cNvPr id="51" name="5-Point Star 26">
              <a:extLst>
                <a:ext uri="{FF2B5EF4-FFF2-40B4-BE49-F238E27FC236}">
                  <a16:creationId xmlns:a16="http://schemas.microsoft.com/office/drawing/2014/main" id="{140B6B0D-54C7-420D-BF0B-C658D8A84D68}"/>
                </a:ext>
              </a:extLst>
            </p:cNvPr>
            <p:cNvSpPr/>
            <p:nvPr/>
          </p:nvSpPr>
          <p:spPr>
            <a:xfrm>
              <a:off x="4178272" y="5162336"/>
              <a:ext cx="247424" cy="247424"/>
            </a:xfrm>
            <a:prstGeom prst="star5">
              <a:avLst>
                <a:gd name="adj" fmla="val 25642"/>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5-Point Star 27">
              <a:extLst>
                <a:ext uri="{FF2B5EF4-FFF2-40B4-BE49-F238E27FC236}">
                  <a16:creationId xmlns:a16="http://schemas.microsoft.com/office/drawing/2014/main" id="{04238FCF-BAC3-4083-B037-2B392B89E6E6}"/>
                </a:ext>
              </a:extLst>
            </p:cNvPr>
            <p:cNvSpPr/>
            <p:nvPr/>
          </p:nvSpPr>
          <p:spPr>
            <a:xfrm>
              <a:off x="4531840" y="5162336"/>
              <a:ext cx="247424" cy="247424"/>
            </a:xfrm>
            <a:prstGeom prst="star5">
              <a:avLst>
                <a:gd name="adj" fmla="val 25642"/>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5-Point Star 28">
              <a:extLst>
                <a:ext uri="{FF2B5EF4-FFF2-40B4-BE49-F238E27FC236}">
                  <a16:creationId xmlns:a16="http://schemas.microsoft.com/office/drawing/2014/main" id="{D67A4864-3CF0-4799-B4E4-4B047941B7A2}"/>
                </a:ext>
              </a:extLst>
            </p:cNvPr>
            <p:cNvSpPr/>
            <p:nvPr/>
          </p:nvSpPr>
          <p:spPr>
            <a:xfrm>
              <a:off x="4885408" y="5162336"/>
              <a:ext cx="247424" cy="247424"/>
            </a:xfrm>
            <a:prstGeom prst="star5">
              <a:avLst>
                <a:gd name="adj" fmla="val 25642"/>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5-Point Star 29">
              <a:extLst>
                <a:ext uri="{FF2B5EF4-FFF2-40B4-BE49-F238E27FC236}">
                  <a16:creationId xmlns:a16="http://schemas.microsoft.com/office/drawing/2014/main" id="{B667FF38-FFAC-4CEE-9D92-5A7D8E9C1852}"/>
                </a:ext>
              </a:extLst>
            </p:cNvPr>
            <p:cNvSpPr/>
            <p:nvPr/>
          </p:nvSpPr>
          <p:spPr>
            <a:xfrm>
              <a:off x="5238976" y="5162336"/>
              <a:ext cx="247424" cy="247424"/>
            </a:xfrm>
            <a:prstGeom prst="star5">
              <a:avLst>
                <a:gd name="adj" fmla="val 25642"/>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5-Point Star 30">
              <a:extLst>
                <a:ext uri="{FF2B5EF4-FFF2-40B4-BE49-F238E27FC236}">
                  <a16:creationId xmlns:a16="http://schemas.microsoft.com/office/drawing/2014/main" id="{D5337521-28A8-45E7-9B1A-86372AA86EC7}"/>
                </a:ext>
              </a:extLst>
            </p:cNvPr>
            <p:cNvSpPr/>
            <p:nvPr/>
          </p:nvSpPr>
          <p:spPr>
            <a:xfrm>
              <a:off x="5592544" y="5162336"/>
              <a:ext cx="247424" cy="247424"/>
            </a:xfrm>
            <a:prstGeom prst="star5">
              <a:avLst>
                <a:gd name="adj" fmla="val 25642"/>
                <a:gd name="hf" fmla="val 105146"/>
                <a:gd name="vf" fmla="val 11055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6" name="TextBox 55">
            <a:extLst>
              <a:ext uri="{FF2B5EF4-FFF2-40B4-BE49-F238E27FC236}">
                <a16:creationId xmlns:a16="http://schemas.microsoft.com/office/drawing/2014/main" id="{B302F5FF-7113-4B6C-8EAC-C54D42432406}"/>
              </a:ext>
            </a:extLst>
          </p:cNvPr>
          <p:cNvSpPr txBox="1"/>
          <p:nvPr/>
        </p:nvSpPr>
        <p:spPr>
          <a:xfrm>
            <a:off x="10057561" y="5366448"/>
            <a:ext cx="1351173" cy="230832"/>
          </a:xfrm>
          <a:prstGeom prst="rect">
            <a:avLst/>
          </a:prstGeom>
          <a:noFill/>
        </p:spPr>
        <p:txBody>
          <a:bodyPr wrap="square" numCol="1" spcCol="457200" rtlCol="0">
            <a:spAutoFit/>
          </a:bodyPr>
          <a:lstStyle/>
          <a:p>
            <a:r>
              <a:rPr lang="en-US" sz="900" b="1" dirty="0">
                <a:solidFill>
                  <a:schemeClr val="bg1"/>
                </a:solidFill>
                <a:latin typeface="Montserrat" charset="0"/>
                <a:ea typeface="Montserrat" charset="0"/>
                <a:cs typeface="Montserrat" charset="0"/>
              </a:rPr>
              <a:t>RATEING AVG: 4.0</a:t>
            </a:r>
          </a:p>
        </p:txBody>
      </p:sp>
    </p:spTree>
    <p:extLst>
      <p:ext uri="{BB962C8B-B14F-4D97-AF65-F5344CB8AC3E}">
        <p14:creationId xmlns:p14="http://schemas.microsoft.com/office/powerpoint/2010/main" val="1225970361"/>
      </p:ext>
    </p:extLst>
  </p:cSld>
  <p:clrMapOvr>
    <a:masterClrMapping/>
  </p:clrMapOvr>
</p:sld>
</file>

<file path=ppt/theme/theme1.xml><?xml version="1.0" encoding="utf-8"?>
<a:theme xmlns:a="http://schemas.openxmlformats.org/drawingml/2006/main" name="1_Office Theme">
  <a:themeElements>
    <a:clrScheme name="Custom 9">
      <a:dk1>
        <a:sysClr val="windowText" lastClr="000000"/>
      </a:dk1>
      <a:lt1>
        <a:sysClr val="window" lastClr="FFFFFF"/>
      </a:lt1>
      <a:dk2>
        <a:srgbClr val="455F51"/>
      </a:dk2>
      <a:lt2>
        <a:srgbClr val="E3DED1"/>
      </a:lt2>
      <a:accent1>
        <a:srgbClr val="FFC000"/>
      </a:accent1>
      <a:accent2>
        <a:srgbClr val="FF0000"/>
      </a:accent2>
      <a:accent3>
        <a:srgbClr val="C00000"/>
      </a:accent3>
      <a:accent4>
        <a:srgbClr val="7030A0"/>
      </a:accent4>
      <a:accent5>
        <a:srgbClr val="002060"/>
      </a:accent5>
      <a:accent6>
        <a:srgbClr val="0070C0"/>
      </a:accent6>
      <a:hlink>
        <a:srgbClr val="00B0F0"/>
      </a:hlink>
      <a:folHlink>
        <a:srgbClr val="92D05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11">
      <a:dk1>
        <a:sysClr val="windowText" lastClr="000000"/>
      </a:dk1>
      <a:lt1>
        <a:sysClr val="window" lastClr="FFFFFF"/>
      </a:lt1>
      <a:dk2>
        <a:srgbClr val="44546A"/>
      </a:dk2>
      <a:lt2>
        <a:srgbClr val="E7E6E6"/>
      </a:lt2>
      <a:accent1>
        <a:srgbClr val="FFDE2F"/>
      </a:accent1>
      <a:accent2>
        <a:srgbClr val="FFA634"/>
      </a:accent2>
      <a:accent3>
        <a:srgbClr val="FF4132"/>
      </a:accent3>
      <a:accent4>
        <a:srgbClr val="9B2E3C"/>
      </a:accent4>
      <a:accent5>
        <a:srgbClr val="00A2DE"/>
      </a:accent5>
      <a:accent6>
        <a:srgbClr val="0074BC"/>
      </a:accent6>
      <a:hlink>
        <a:srgbClr val="36539B"/>
      </a:hlink>
      <a:folHlink>
        <a:srgbClr val="93C85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36703</TotalTime>
  <Words>1751</Words>
  <Application>Microsoft Office PowerPoint</Application>
  <PresentationFormat>Widescreen</PresentationFormat>
  <Paragraphs>210</Paragraphs>
  <Slides>21</Slides>
  <Notes>0</Notes>
  <HiddenSlides>0</HiddenSlides>
  <MMClips>0</MMClips>
  <ScaleCrop>false</ScaleCrop>
  <HeadingPairs>
    <vt:vector size="6" baseType="variant">
      <vt:variant>
        <vt:lpstr>Fonts Used</vt:lpstr>
      </vt:variant>
      <vt:variant>
        <vt:i4>19</vt:i4>
      </vt:variant>
      <vt:variant>
        <vt:lpstr>Theme</vt:lpstr>
      </vt:variant>
      <vt:variant>
        <vt:i4>2</vt:i4>
      </vt:variant>
      <vt:variant>
        <vt:lpstr>Slide Titles</vt:lpstr>
      </vt:variant>
      <vt:variant>
        <vt:i4>21</vt:i4>
      </vt:variant>
    </vt:vector>
  </HeadingPairs>
  <TitlesOfParts>
    <vt:vector size="42" baseType="lpstr">
      <vt:lpstr>Abril Display</vt:lpstr>
      <vt:lpstr>Arial</vt:lpstr>
      <vt:lpstr>Arial Black</vt:lpstr>
      <vt:lpstr>Bebas</vt:lpstr>
      <vt:lpstr>Bodoni 72 Book</vt:lpstr>
      <vt:lpstr>Calibri</vt:lpstr>
      <vt:lpstr>Calibri Light</vt:lpstr>
      <vt:lpstr>FontAwesome</vt:lpstr>
      <vt:lpstr>Goudy Old Style</vt:lpstr>
      <vt:lpstr>Montserrat</vt:lpstr>
      <vt:lpstr>Montserrat Black</vt:lpstr>
      <vt:lpstr>Montserrat Bold</vt:lpstr>
      <vt:lpstr>Montserrat Hairline</vt:lpstr>
      <vt:lpstr>Montserrat Light</vt:lpstr>
      <vt:lpstr>Montserrat Medium</vt:lpstr>
      <vt:lpstr>Noto Sans</vt:lpstr>
      <vt:lpstr>Open Sans</vt:lpstr>
      <vt:lpstr>Raleway</vt:lpstr>
      <vt:lpstr>Raleway Medium</vt:lpstr>
      <vt:lpstr>1_Office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6877</cp:revision>
  <dcterms:created xsi:type="dcterms:W3CDTF">2017-12-06T10:15:39Z</dcterms:created>
  <dcterms:modified xsi:type="dcterms:W3CDTF">2019-10-14T12:33:50Z</dcterms:modified>
</cp:coreProperties>
</file>