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852" r:id="rId2"/>
    <p:sldId id="854" r:id="rId3"/>
    <p:sldId id="856" r:id="rId4"/>
    <p:sldId id="960" r:id="rId5"/>
    <p:sldId id="855" r:id="rId6"/>
    <p:sldId id="864" r:id="rId7"/>
    <p:sldId id="859" r:id="rId8"/>
    <p:sldId id="869" r:id="rId9"/>
    <p:sldId id="878" r:id="rId10"/>
    <p:sldId id="879" r:id="rId11"/>
    <p:sldId id="905" r:id="rId12"/>
    <p:sldId id="888" r:id="rId13"/>
    <p:sldId id="881" r:id="rId14"/>
    <p:sldId id="904" r:id="rId15"/>
    <p:sldId id="884" r:id="rId16"/>
    <p:sldId id="892" r:id="rId17"/>
    <p:sldId id="885" r:id="rId18"/>
    <p:sldId id="902" r:id="rId19"/>
    <p:sldId id="901" r:id="rId20"/>
    <p:sldId id="912" r:id="rId21"/>
    <p:sldId id="945" r:id="rId22"/>
    <p:sldId id="9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97013"/>
  </p:normalViewPr>
  <p:slideViewPr>
    <p:cSldViewPr snapToGrid="0" snapToObjects="1">
      <p:cViewPr>
        <p:scale>
          <a:sx n="50" d="100"/>
          <a:sy n="50" d="100"/>
        </p:scale>
        <p:origin x="1326" y="49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8/28/2019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8/28/2019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2">
            <a:extLst>
              <a:ext uri="{FF2B5EF4-FFF2-40B4-BE49-F238E27FC236}">
                <a16:creationId xmlns:a16="http://schemas.microsoft.com/office/drawing/2014/main" id="{E13746D7-617D-44A2-931A-550F421700D7}"/>
              </a:ext>
            </a:extLst>
          </p:cNvPr>
          <p:cNvSpPr>
            <a:spLocks noGrp="1"/>
          </p:cNvSpPr>
          <p:nvPr>
            <p:ph type="pic" sz="quarter" idx="11"/>
          </p:nvPr>
        </p:nvSpPr>
        <p:spPr>
          <a:xfrm>
            <a:off x="0" y="0"/>
            <a:ext cx="5776685" cy="3991429"/>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702683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079540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2" name="Freeform: Shape 11">
            <a:extLst>
              <a:ext uri="{FF2B5EF4-FFF2-40B4-BE49-F238E27FC236}">
                <a16:creationId xmlns:a16="http://schemas.microsoft.com/office/drawing/2014/main" id="{B2C3DEBF-8C94-4270-B8F3-7C0AF467912D}"/>
              </a:ext>
            </a:extLst>
          </p:cNvPr>
          <p:cNvSpPr>
            <a:spLocks noGrp="1"/>
          </p:cNvSpPr>
          <p:nvPr>
            <p:ph type="pic" sz="quarter" idx="12" hasCustomPrompt="1"/>
          </p:nvPr>
        </p:nvSpPr>
        <p:spPr>
          <a:xfrm>
            <a:off x="1575692" y="4685578"/>
            <a:ext cx="9040615" cy="2172423"/>
          </a:xfrm>
          <a:custGeom>
            <a:avLst/>
            <a:gdLst>
              <a:gd name="connsiteX0" fmla="*/ 0 w 9040615"/>
              <a:gd name="connsiteY0" fmla="*/ 0 h 2172423"/>
              <a:gd name="connsiteX1" fmla="*/ 9040615 w 9040615"/>
              <a:gd name="connsiteY1" fmla="*/ 0 h 2172423"/>
              <a:gd name="connsiteX2" fmla="*/ 9040615 w 9040615"/>
              <a:gd name="connsiteY2" fmla="*/ 2172423 h 2172423"/>
              <a:gd name="connsiteX3" fmla="*/ 0 w 9040615"/>
              <a:gd name="connsiteY3" fmla="*/ 2172423 h 2172423"/>
            </a:gdLst>
            <a:ahLst/>
            <a:cxnLst>
              <a:cxn ang="0">
                <a:pos x="connsiteX0" y="connsiteY0"/>
              </a:cxn>
              <a:cxn ang="0">
                <a:pos x="connsiteX1" y="connsiteY1"/>
              </a:cxn>
              <a:cxn ang="0">
                <a:pos x="connsiteX2" y="connsiteY2"/>
              </a:cxn>
              <a:cxn ang="0">
                <a:pos x="connsiteX3" y="connsiteY3"/>
              </a:cxn>
            </a:cxnLst>
            <a:rect l="l" t="t" r="r" b="b"/>
            <a:pathLst>
              <a:path w="9040615" h="2172423">
                <a:moveTo>
                  <a:pt x="0" y="0"/>
                </a:moveTo>
                <a:lnTo>
                  <a:pt x="9040615" y="0"/>
                </a:lnTo>
                <a:lnTo>
                  <a:pt x="9040615" y="2172423"/>
                </a:lnTo>
                <a:lnTo>
                  <a:pt x="0" y="217242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753673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2" name="Freeform: Shape 11">
            <a:extLst>
              <a:ext uri="{FF2B5EF4-FFF2-40B4-BE49-F238E27FC236}">
                <a16:creationId xmlns:a16="http://schemas.microsoft.com/office/drawing/2014/main" id="{BB19DD43-D23E-4F9A-BF63-75E968FFADDF}"/>
              </a:ext>
            </a:extLst>
          </p:cNvPr>
          <p:cNvSpPr>
            <a:spLocks noGrp="1"/>
          </p:cNvSpPr>
          <p:nvPr>
            <p:ph type="pic" sz="quarter" idx="12" hasCustomPrompt="1"/>
          </p:nvPr>
        </p:nvSpPr>
        <p:spPr>
          <a:xfrm>
            <a:off x="1847899" y="4077537"/>
            <a:ext cx="8496202" cy="2318191"/>
          </a:xfrm>
          <a:custGeom>
            <a:avLst/>
            <a:gdLst>
              <a:gd name="connsiteX0" fmla="*/ 0 w 8496202"/>
              <a:gd name="connsiteY0" fmla="*/ 0 h 2318191"/>
              <a:gd name="connsiteX1" fmla="*/ 8496202 w 8496202"/>
              <a:gd name="connsiteY1" fmla="*/ 0 h 2318191"/>
              <a:gd name="connsiteX2" fmla="*/ 8496202 w 8496202"/>
              <a:gd name="connsiteY2" fmla="*/ 2318191 h 2318191"/>
              <a:gd name="connsiteX3" fmla="*/ 0 w 8496202"/>
              <a:gd name="connsiteY3" fmla="*/ 2318191 h 2318191"/>
            </a:gdLst>
            <a:ahLst/>
            <a:cxnLst>
              <a:cxn ang="0">
                <a:pos x="connsiteX0" y="connsiteY0"/>
              </a:cxn>
              <a:cxn ang="0">
                <a:pos x="connsiteX1" y="connsiteY1"/>
              </a:cxn>
              <a:cxn ang="0">
                <a:pos x="connsiteX2" y="connsiteY2"/>
              </a:cxn>
              <a:cxn ang="0">
                <a:pos x="connsiteX3" y="connsiteY3"/>
              </a:cxn>
            </a:cxnLst>
            <a:rect l="l" t="t" r="r" b="b"/>
            <a:pathLst>
              <a:path w="8496202" h="2318191">
                <a:moveTo>
                  <a:pt x="0" y="0"/>
                </a:moveTo>
                <a:lnTo>
                  <a:pt x="8496202" y="0"/>
                </a:lnTo>
                <a:lnTo>
                  <a:pt x="8496202" y="2318191"/>
                </a:lnTo>
                <a:lnTo>
                  <a:pt x="0" y="231819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678107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5_Blank with Footer &amp; Header">
    <p:spTree>
      <p:nvGrpSpPr>
        <p:cNvPr id="1" name=""/>
        <p:cNvGrpSpPr/>
        <p:nvPr/>
      </p:nvGrpSpPr>
      <p:grpSpPr>
        <a:xfrm>
          <a:off x="0" y="0"/>
          <a:ext cx="0" cy="0"/>
          <a:chOff x="0" y="0"/>
          <a:chExt cx="0" cy="0"/>
        </a:xfrm>
      </p:grpSpPr>
      <p:sp>
        <p:nvSpPr>
          <p:cNvPr id="35" name="Freeform: Shape 34">
            <a:extLst>
              <a:ext uri="{FF2B5EF4-FFF2-40B4-BE49-F238E27FC236}">
                <a16:creationId xmlns:a16="http://schemas.microsoft.com/office/drawing/2014/main" id="{E8E02B9D-E923-4D07-916B-A917D92727F7}"/>
              </a:ext>
            </a:extLst>
          </p:cNvPr>
          <p:cNvSpPr>
            <a:spLocks noGrp="1"/>
          </p:cNvSpPr>
          <p:nvPr>
            <p:ph type="pic" sz="quarter" idx="13" hasCustomPrompt="1"/>
          </p:nvPr>
        </p:nvSpPr>
        <p:spPr>
          <a:xfrm>
            <a:off x="4818743" y="2253342"/>
            <a:ext cx="2554514" cy="2121993"/>
          </a:xfrm>
          <a:custGeom>
            <a:avLst/>
            <a:gdLst>
              <a:gd name="connsiteX0" fmla="*/ 0 w 2554514"/>
              <a:gd name="connsiteY0" fmla="*/ 0 h 2121993"/>
              <a:gd name="connsiteX1" fmla="*/ 2554514 w 2554514"/>
              <a:gd name="connsiteY1" fmla="*/ 0 h 2121993"/>
              <a:gd name="connsiteX2" fmla="*/ 2554514 w 2554514"/>
              <a:gd name="connsiteY2" fmla="*/ 2121993 h 2121993"/>
              <a:gd name="connsiteX3" fmla="*/ 0 w 2554514"/>
              <a:gd name="connsiteY3" fmla="*/ 2121993 h 2121993"/>
            </a:gdLst>
            <a:ahLst/>
            <a:cxnLst>
              <a:cxn ang="0">
                <a:pos x="connsiteX0" y="connsiteY0"/>
              </a:cxn>
              <a:cxn ang="0">
                <a:pos x="connsiteX1" y="connsiteY1"/>
              </a:cxn>
              <a:cxn ang="0">
                <a:pos x="connsiteX2" y="connsiteY2"/>
              </a:cxn>
              <a:cxn ang="0">
                <a:pos x="connsiteX3" y="connsiteY3"/>
              </a:cxn>
            </a:cxnLst>
            <a:rect l="l" t="t" r="r" b="b"/>
            <a:pathLst>
              <a:path w="2554514" h="2121993">
                <a:moveTo>
                  <a:pt x="0" y="0"/>
                </a:moveTo>
                <a:lnTo>
                  <a:pt x="2554514" y="0"/>
                </a:lnTo>
                <a:lnTo>
                  <a:pt x="2554514" y="2121993"/>
                </a:lnTo>
                <a:lnTo>
                  <a:pt x="0" y="21219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6" name="Freeform: Shape 35">
            <a:extLst>
              <a:ext uri="{FF2B5EF4-FFF2-40B4-BE49-F238E27FC236}">
                <a16:creationId xmlns:a16="http://schemas.microsoft.com/office/drawing/2014/main" id="{735E66F2-BB4E-4F2A-9D29-684259FD731F}"/>
              </a:ext>
            </a:extLst>
          </p:cNvPr>
          <p:cNvSpPr>
            <a:spLocks noGrp="1"/>
          </p:cNvSpPr>
          <p:nvPr>
            <p:ph type="pic" sz="quarter" idx="14" hasCustomPrompt="1"/>
          </p:nvPr>
        </p:nvSpPr>
        <p:spPr>
          <a:xfrm>
            <a:off x="8040914" y="2253342"/>
            <a:ext cx="2554514" cy="2121993"/>
          </a:xfrm>
          <a:custGeom>
            <a:avLst/>
            <a:gdLst>
              <a:gd name="connsiteX0" fmla="*/ 0 w 2554514"/>
              <a:gd name="connsiteY0" fmla="*/ 0 h 2121993"/>
              <a:gd name="connsiteX1" fmla="*/ 2554514 w 2554514"/>
              <a:gd name="connsiteY1" fmla="*/ 0 h 2121993"/>
              <a:gd name="connsiteX2" fmla="*/ 2554514 w 2554514"/>
              <a:gd name="connsiteY2" fmla="*/ 2121993 h 2121993"/>
              <a:gd name="connsiteX3" fmla="*/ 0 w 2554514"/>
              <a:gd name="connsiteY3" fmla="*/ 2121993 h 2121993"/>
            </a:gdLst>
            <a:ahLst/>
            <a:cxnLst>
              <a:cxn ang="0">
                <a:pos x="connsiteX0" y="connsiteY0"/>
              </a:cxn>
              <a:cxn ang="0">
                <a:pos x="connsiteX1" y="connsiteY1"/>
              </a:cxn>
              <a:cxn ang="0">
                <a:pos x="connsiteX2" y="connsiteY2"/>
              </a:cxn>
              <a:cxn ang="0">
                <a:pos x="connsiteX3" y="connsiteY3"/>
              </a:cxn>
            </a:cxnLst>
            <a:rect l="l" t="t" r="r" b="b"/>
            <a:pathLst>
              <a:path w="2554514" h="2121993">
                <a:moveTo>
                  <a:pt x="0" y="0"/>
                </a:moveTo>
                <a:lnTo>
                  <a:pt x="2554514" y="0"/>
                </a:lnTo>
                <a:lnTo>
                  <a:pt x="2554514" y="2121993"/>
                </a:lnTo>
                <a:lnTo>
                  <a:pt x="0" y="21219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32" name="Freeform: Shape 31">
            <a:extLst>
              <a:ext uri="{FF2B5EF4-FFF2-40B4-BE49-F238E27FC236}">
                <a16:creationId xmlns:a16="http://schemas.microsoft.com/office/drawing/2014/main" id="{32083F19-D071-413E-B34D-AAF90D7EFF08}"/>
              </a:ext>
            </a:extLst>
          </p:cNvPr>
          <p:cNvSpPr>
            <a:spLocks noGrp="1"/>
          </p:cNvSpPr>
          <p:nvPr>
            <p:ph type="pic" sz="quarter" idx="12" hasCustomPrompt="1"/>
          </p:nvPr>
        </p:nvSpPr>
        <p:spPr>
          <a:xfrm>
            <a:off x="1596572" y="2253342"/>
            <a:ext cx="2554514" cy="2121993"/>
          </a:xfrm>
          <a:custGeom>
            <a:avLst/>
            <a:gdLst>
              <a:gd name="connsiteX0" fmla="*/ 0 w 2554514"/>
              <a:gd name="connsiteY0" fmla="*/ 0 h 2121993"/>
              <a:gd name="connsiteX1" fmla="*/ 2554514 w 2554514"/>
              <a:gd name="connsiteY1" fmla="*/ 0 h 2121993"/>
              <a:gd name="connsiteX2" fmla="*/ 2554514 w 2554514"/>
              <a:gd name="connsiteY2" fmla="*/ 2121993 h 2121993"/>
              <a:gd name="connsiteX3" fmla="*/ 0 w 2554514"/>
              <a:gd name="connsiteY3" fmla="*/ 2121993 h 2121993"/>
            </a:gdLst>
            <a:ahLst/>
            <a:cxnLst>
              <a:cxn ang="0">
                <a:pos x="connsiteX0" y="connsiteY0"/>
              </a:cxn>
              <a:cxn ang="0">
                <a:pos x="connsiteX1" y="connsiteY1"/>
              </a:cxn>
              <a:cxn ang="0">
                <a:pos x="connsiteX2" y="connsiteY2"/>
              </a:cxn>
              <a:cxn ang="0">
                <a:pos x="connsiteX3" y="connsiteY3"/>
              </a:cxn>
            </a:cxnLst>
            <a:rect l="l" t="t" r="r" b="b"/>
            <a:pathLst>
              <a:path w="2554514" h="2121993">
                <a:moveTo>
                  <a:pt x="0" y="0"/>
                </a:moveTo>
                <a:lnTo>
                  <a:pt x="2554514" y="0"/>
                </a:lnTo>
                <a:lnTo>
                  <a:pt x="2554514" y="2121993"/>
                </a:lnTo>
                <a:lnTo>
                  <a:pt x="0" y="212199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848479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4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4" name="Freeform: Shape 13">
            <a:extLst>
              <a:ext uri="{FF2B5EF4-FFF2-40B4-BE49-F238E27FC236}">
                <a16:creationId xmlns:a16="http://schemas.microsoft.com/office/drawing/2014/main" id="{EE9E3613-73A2-4E89-B065-3E673C4F9C52}"/>
              </a:ext>
            </a:extLst>
          </p:cNvPr>
          <p:cNvSpPr>
            <a:spLocks noGrp="1"/>
          </p:cNvSpPr>
          <p:nvPr>
            <p:ph type="pic" sz="quarter" idx="12" hasCustomPrompt="1"/>
          </p:nvPr>
        </p:nvSpPr>
        <p:spPr>
          <a:xfrm>
            <a:off x="838200" y="2186503"/>
            <a:ext cx="10515600" cy="1915886"/>
          </a:xfrm>
          <a:custGeom>
            <a:avLst/>
            <a:gdLst>
              <a:gd name="connsiteX0" fmla="*/ 0 w 10515600"/>
              <a:gd name="connsiteY0" fmla="*/ 0 h 1915886"/>
              <a:gd name="connsiteX1" fmla="*/ 10515600 w 10515600"/>
              <a:gd name="connsiteY1" fmla="*/ 0 h 1915886"/>
              <a:gd name="connsiteX2" fmla="*/ 10515600 w 10515600"/>
              <a:gd name="connsiteY2" fmla="*/ 1915886 h 1915886"/>
              <a:gd name="connsiteX3" fmla="*/ 0 w 10515600"/>
              <a:gd name="connsiteY3" fmla="*/ 1915886 h 1915886"/>
            </a:gdLst>
            <a:ahLst/>
            <a:cxnLst>
              <a:cxn ang="0">
                <a:pos x="connsiteX0" y="connsiteY0"/>
              </a:cxn>
              <a:cxn ang="0">
                <a:pos x="connsiteX1" y="connsiteY1"/>
              </a:cxn>
              <a:cxn ang="0">
                <a:pos x="connsiteX2" y="connsiteY2"/>
              </a:cxn>
              <a:cxn ang="0">
                <a:pos x="connsiteX3" y="connsiteY3"/>
              </a:cxn>
            </a:cxnLst>
            <a:rect l="l" t="t" r="r" b="b"/>
            <a:pathLst>
              <a:path w="10515600" h="1915886">
                <a:moveTo>
                  <a:pt x="0" y="0"/>
                </a:moveTo>
                <a:lnTo>
                  <a:pt x="10515600" y="0"/>
                </a:lnTo>
                <a:lnTo>
                  <a:pt x="10515600" y="1915886"/>
                </a:lnTo>
                <a:lnTo>
                  <a:pt x="0" y="191588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39514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4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3" name="Picture Placeholder 8">
            <a:extLst>
              <a:ext uri="{FF2B5EF4-FFF2-40B4-BE49-F238E27FC236}">
                <a16:creationId xmlns:a16="http://schemas.microsoft.com/office/drawing/2014/main" id="{40C04053-344B-41F5-860C-1038E8D4008C}"/>
              </a:ext>
            </a:extLst>
          </p:cNvPr>
          <p:cNvSpPr>
            <a:spLocks noGrp="1"/>
          </p:cNvSpPr>
          <p:nvPr>
            <p:ph type="pic" sz="quarter" idx="13" hasCustomPrompt="1"/>
          </p:nvPr>
        </p:nvSpPr>
        <p:spPr>
          <a:xfrm>
            <a:off x="6625978" y="3311159"/>
            <a:ext cx="2614292" cy="2581273"/>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949629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3" name="Picture Placeholder 2">
            <a:extLst>
              <a:ext uri="{FF2B5EF4-FFF2-40B4-BE49-F238E27FC236}">
                <a16:creationId xmlns:a16="http://schemas.microsoft.com/office/drawing/2014/main" id="{6072BA66-7E79-4051-9DAE-4189ECE593FA}"/>
              </a:ext>
            </a:extLst>
          </p:cNvPr>
          <p:cNvSpPr>
            <a:spLocks noGrp="1"/>
          </p:cNvSpPr>
          <p:nvPr>
            <p:ph type="pic" sz="quarter" idx="11"/>
          </p:nvPr>
        </p:nvSpPr>
        <p:spPr>
          <a:xfrm>
            <a:off x="1695451" y="2175397"/>
            <a:ext cx="2590800" cy="2339453"/>
          </a:xfr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54B651F4-23E4-4664-8D02-039058428C5C}"/>
              </a:ext>
            </a:extLst>
          </p:cNvPr>
          <p:cNvSpPr>
            <a:spLocks noGrp="1"/>
          </p:cNvSpPr>
          <p:nvPr>
            <p:ph type="pic" sz="quarter" idx="12"/>
          </p:nvPr>
        </p:nvSpPr>
        <p:spPr>
          <a:xfrm>
            <a:off x="4800600" y="2175397"/>
            <a:ext cx="2590800" cy="2339453"/>
          </a:xfrm>
        </p:spPr>
        <p:txBody>
          <a:bodyPr anchor="ctr">
            <a:normAutofit/>
          </a:bodyPr>
          <a:lstStyle>
            <a:lvl1pPr marL="0" indent="0" algn="ctr">
              <a:buNone/>
              <a:defRPr sz="1200"/>
            </a:lvl1pPr>
          </a:lstStyle>
          <a:p>
            <a:endParaRPr lang="en-US" dirty="0"/>
          </a:p>
        </p:txBody>
      </p:sp>
      <p:sp>
        <p:nvSpPr>
          <p:cNvPr id="15" name="Picture Placeholder 2">
            <a:extLst>
              <a:ext uri="{FF2B5EF4-FFF2-40B4-BE49-F238E27FC236}">
                <a16:creationId xmlns:a16="http://schemas.microsoft.com/office/drawing/2014/main" id="{0563B1F5-450D-4A40-BF2F-5D81D4CA4025}"/>
              </a:ext>
            </a:extLst>
          </p:cNvPr>
          <p:cNvSpPr>
            <a:spLocks noGrp="1"/>
          </p:cNvSpPr>
          <p:nvPr>
            <p:ph type="pic" sz="quarter" idx="13"/>
          </p:nvPr>
        </p:nvSpPr>
        <p:spPr>
          <a:xfrm>
            <a:off x="7905750" y="2175397"/>
            <a:ext cx="2590800" cy="2339453"/>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145678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5" name="Picture Placeholder 14">
            <a:extLst>
              <a:ext uri="{FF2B5EF4-FFF2-40B4-BE49-F238E27FC236}">
                <a16:creationId xmlns:a16="http://schemas.microsoft.com/office/drawing/2014/main" id="{E7916104-4401-4EB3-8C09-5D77ACC39C49}"/>
              </a:ext>
            </a:extLst>
          </p:cNvPr>
          <p:cNvSpPr>
            <a:spLocks noGrp="1"/>
          </p:cNvSpPr>
          <p:nvPr>
            <p:ph type="pic" sz="quarter" idx="12"/>
          </p:nvPr>
        </p:nvSpPr>
        <p:spPr>
          <a:xfrm>
            <a:off x="4912338" y="21771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630A02F1-59C7-4717-9EEA-6BB95508EB80}"/>
              </a:ext>
            </a:extLst>
          </p:cNvPr>
          <p:cNvSpPr>
            <a:spLocks noGrp="1"/>
          </p:cNvSpPr>
          <p:nvPr>
            <p:ph type="pic" sz="quarter" idx="13"/>
          </p:nvPr>
        </p:nvSpPr>
        <p:spPr>
          <a:xfrm>
            <a:off x="7994968" y="21771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14" name="Picture Placeholder 13">
            <a:extLst>
              <a:ext uri="{FF2B5EF4-FFF2-40B4-BE49-F238E27FC236}">
                <a16:creationId xmlns:a16="http://schemas.microsoft.com/office/drawing/2014/main" id="{E7CC528A-4D09-4B9B-8B83-39EF4995FF79}"/>
              </a:ext>
            </a:extLst>
          </p:cNvPr>
          <p:cNvSpPr>
            <a:spLocks noGrp="1"/>
          </p:cNvSpPr>
          <p:nvPr>
            <p:ph type="pic" sz="quarter" idx="11"/>
          </p:nvPr>
        </p:nvSpPr>
        <p:spPr>
          <a:xfrm>
            <a:off x="1829708" y="21771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908679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Full Image without Header &amp; Footer">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ED61E45-717C-4EFD-9360-E0779B1FE617}"/>
              </a:ext>
            </a:extLst>
          </p:cNvPr>
          <p:cNvSpPr>
            <a:spLocks noGrp="1"/>
          </p:cNvSpPr>
          <p:nvPr>
            <p:ph type="pic" sz="quarter" idx="10"/>
          </p:nvPr>
        </p:nvSpPr>
        <p:spPr>
          <a:xfrm>
            <a:off x="1257837" y="1221306"/>
            <a:ext cx="4523763" cy="4415388"/>
          </a:xfrm>
          <a:custGeom>
            <a:avLst/>
            <a:gdLst>
              <a:gd name="connsiteX0" fmla="*/ 0 w 4523763"/>
              <a:gd name="connsiteY0" fmla="*/ 0 h 4415388"/>
              <a:gd name="connsiteX1" fmla="*/ 4523763 w 4523763"/>
              <a:gd name="connsiteY1" fmla="*/ 0 h 4415388"/>
              <a:gd name="connsiteX2" fmla="*/ 4523763 w 4523763"/>
              <a:gd name="connsiteY2" fmla="*/ 4415388 h 4415388"/>
              <a:gd name="connsiteX3" fmla="*/ 0 w 4523763"/>
              <a:gd name="connsiteY3" fmla="*/ 4415388 h 4415388"/>
            </a:gdLst>
            <a:ahLst/>
            <a:cxnLst>
              <a:cxn ang="0">
                <a:pos x="connsiteX0" y="connsiteY0"/>
              </a:cxn>
              <a:cxn ang="0">
                <a:pos x="connsiteX1" y="connsiteY1"/>
              </a:cxn>
              <a:cxn ang="0">
                <a:pos x="connsiteX2" y="connsiteY2"/>
              </a:cxn>
              <a:cxn ang="0">
                <a:pos x="connsiteX3" y="connsiteY3"/>
              </a:cxn>
            </a:cxnLst>
            <a:rect l="l" t="t" r="r" b="b"/>
            <a:pathLst>
              <a:path w="4523763" h="4415388">
                <a:moveTo>
                  <a:pt x="0" y="0"/>
                </a:moveTo>
                <a:lnTo>
                  <a:pt x="4523763" y="0"/>
                </a:lnTo>
                <a:lnTo>
                  <a:pt x="4523763" y="4415388"/>
                </a:lnTo>
                <a:lnTo>
                  <a:pt x="0" y="441538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890459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1999" cy="687536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365209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F1135109-11AB-4E0D-BEC1-F3A3E0AF90EC}"/>
              </a:ext>
            </a:extLst>
          </p:cNvPr>
          <p:cNvSpPr>
            <a:spLocks noGrp="1"/>
          </p:cNvSpPr>
          <p:nvPr>
            <p:ph type="pic" sz="quarter" idx="11"/>
          </p:nvPr>
        </p:nvSpPr>
        <p:spPr>
          <a:xfrm>
            <a:off x="0" y="0"/>
            <a:ext cx="3048000" cy="3429000"/>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1DAD2C15-391A-4DE9-857C-5C5D9AAFC5B3}"/>
              </a:ext>
            </a:extLst>
          </p:cNvPr>
          <p:cNvSpPr>
            <a:spLocks noGrp="1"/>
          </p:cNvSpPr>
          <p:nvPr>
            <p:ph type="pic" sz="quarter" idx="13"/>
          </p:nvPr>
        </p:nvSpPr>
        <p:spPr>
          <a:xfrm>
            <a:off x="6096000" y="0"/>
            <a:ext cx="3048000" cy="3429000"/>
          </a:xfrm>
        </p:spPr>
        <p:txBody>
          <a:bodyPr anchor="ctr">
            <a:normAutofit/>
          </a:bodyPr>
          <a:lstStyle>
            <a:lvl1pPr marL="0" indent="0" algn="ctr">
              <a:buNone/>
              <a:defRPr sz="1200"/>
            </a:lvl1pPr>
          </a:lstStyle>
          <a:p>
            <a:endParaRPr lang="en-US" dirty="0"/>
          </a:p>
        </p:txBody>
      </p:sp>
      <p:sp>
        <p:nvSpPr>
          <p:cNvPr id="15" name="Picture Placeholder 2">
            <a:extLst>
              <a:ext uri="{FF2B5EF4-FFF2-40B4-BE49-F238E27FC236}">
                <a16:creationId xmlns:a16="http://schemas.microsoft.com/office/drawing/2014/main" id="{D262CC90-A5CE-4838-99A5-C0E2A29C2F92}"/>
              </a:ext>
            </a:extLst>
          </p:cNvPr>
          <p:cNvSpPr>
            <a:spLocks noGrp="1"/>
          </p:cNvSpPr>
          <p:nvPr>
            <p:ph type="pic" sz="quarter" idx="16"/>
          </p:nvPr>
        </p:nvSpPr>
        <p:spPr>
          <a:xfrm>
            <a:off x="3048000" y="3429000"/>
            <a:ext cx="3048000" cy="3429000"/>
          </a:xfrm>
        </p:spPr>
        <p:txBody>
          <a:bodyPr anchor="ctr">
            <a:normAutofit/>
          </a:bodyPr>
          <a:lstStyle>
            <a:lvl1pPr marL="0" indent="0" algn="ctr">
              <a:buNone/>
              <a:defRPr sz="1200"/>
            </a:lvl1pPr>
          </a:lstStyle>
          <a:p>
            <a:endParaRPr lang="en-US" dirty="0"/>
          </a:p>
        </p:txBody>
      </p:sp>
      <p:sp>
        <p:nvSpPr>
          <p:cNvPr id="17" name="Picture Placeholder 2">
            <a:extLst>
              <a:ext uri="{FF2B5EF4-FFF2-40B4-BE49-F238E27FC236}">
                <a16:creationId xmlns:a16="http://schemas.microsoft.com/office/drawing/2014/main" id="{6FCAA32D-F411-4DA9-8342-3083A16468B1}"/>
              </a:ext>
            </a:extLst>
          </p:cNvPr>
          <p:cNvSpPr>
            <a:spLocks noGrp="1"/>
          </p:cNvSpPr>
          <p:nvPr>
            <p:ph type="pic" sz="quarter" idx="18"/>
          </p:nvPr>
        </p:nvSpPr>
        <p:spPr>
          <a:xfrm>
            <a:off x="9144000" y="3429000"/>
            <a:ext cx="3048000"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6326696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768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02A98D09-25CD-477D-842F-88AF9985A74A}"/>
              </a:ext>
            </a:extLst>
          </p:cNvPr>
          <p:cNvSpPr>
            <a:spLocks noGrp="1"/>
          </p:cNvSpPr>
          <p:nvPr>
            <p:ph type="pic" sz="quarter" idx="11"/>
          </p:nvPr>
        </p:nvSpPr>
        <p:spPr>
          <a:xfrm>
            <a:off x="7445829" y="0"/>
            <a:ext cx="3748140" cy="6858000"/>
          </a:xfrm>
          <a:custGeom>
            <a:avLst/>
            <a:gdLst>
              <a:gd name="connsiteX0" fmla="*/ 0 w 3748140"/>
              <a:gd name="connsiteY0" fmla="*/ 0 h 6858000"/>
              <a:gd name="connsiteX1" fmla="*/ 3748140 w 3748140"/>
              <a:gd name="connsiteY1" fmla="*/ 0 h 6858000"/>
              <a:gd name="connsiteX2" fmla="*/ 3748140 w 3748140"/>
              <a:gd name="connsiteY2" fmla="*/ 6858000 h 6858000"/>
              <a:gd name="connsiteX3" fmla="*/ 0 w 37481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748140" h="6858000">
                <a:moveTo>
                  <a:pt x="0" y="0"/>
                </a:moveTo>
                <a:lnTo>
                  <a:pt x="3748140" y="0"/>
                </a:lnTo>
                <a:lnTo>
                  <a:pt x="374814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8228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2">
            <a:extLst>
              <a:ext uri="{FF2B5EF4-FFF2-40B4-BE49-F238E27FC236}">
                <a16:creationId xmlns:a16="http://schemas.microsoft.com/office/drawing/2014/main" id="{B306A6A7-D622-4096-80FF-5B961E915D2A}"/>
              </a:ext>
            </a:extLst>
          </p:cNvPr>
          <p:cNvSpPr>
            <a:spLocks noGrp="1"/>
          </p:cNvSpPr>
          <p:nvPr>
            <p:ph type="pic" sz="quarter" idx="11"/>
          </p:nvPr>
        </p:nvSpPr>
        <p:spPr>
          <a:xfrm>
            <a:off x="514348" y="514348"/>
            <a:ext cx="5581652" cy="2914652"/>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73105403-DCA4-4E2E-9CA4-9A9E44783D36}"/>
              </a:ext>
            </a:extLst>
          </p:cNvPr>
          <p:cNvSpPr>
            <a:spLocks noGrp="1"/>
          </p:cNvSpPr>
          <p:nvPr>
            <p:ph type="pic" sz="quarter" idx="12"/>
          </p:nvPr>
        </p:nvSpPr>
        <p:spPr>
          <a:xfrm>
            <a:off x="6095998" y="3429000"/>
            <a:ext cx="5581652" cy="291465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197926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5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3FEEA77D-AF66-499C-B4EC-1C1E6808BDE8}"/>
              </a:ext>
            </a:extLst>
          </p:cNvPr>
          <p:cNvSpPr>
            <a:spLocks noGrp="1"/>
          </p:cNvSpPr>
          <p:nvPr>
            <p:ph type="pic" sz="quarter" idx="11"/>
          </p:nvPr>
        </p:nvSpPr>
        <p:spPr>
          <a:xfrm>
            <a:off x="2951722" y="1201250"/>
            <a:ext cx="2614291" cy="2109908"/>
          </a:xfr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32625A5A-3C1F-44D5-AF21-4C4F789F7B88}"/>
              </a:ext>
            </a:extLst>
          </p:cNvPr>
          <p:cNvSpPr>
            <a:spLocks noGrp="1"/>
          </p:cNvSpPr>
          <p:nvPr>
            <p:ph type="pic" sz="quarter" idx="12"/>
          </p:nvPr>
        </p:nvSpPr>
        <p:spPr>
          <a:xfrm>
            <a:off x="2951722" y="3546843"/>
            <a:ext cx="2614291" cy="2109908"/>
          </a:xfr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1F1CA45C-7719-4CEC-A09D-FAC4F8397221}"/>
              </a:ext>
            </a:extLst>
          </p:cNvPr>
          <p:cNvSpPr>
            <a:spLocks noGrp="1"/>
          </p:cNvSpPr>
          <p:nvPr>
            <p:ph type="pic" sz="quarter" idx="13"/>
          </p:nvPr>
        </p:nvSpPr>
        <p:spPr>
          <a:xfrm>
            <a:off x="6625978" y="2182386"/>
            <a:ext cx="2614291" cy="2493228"/>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7418576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8">
            <a:extLst>
              <a:ext uri="{FF2B5EF4-FFF2-40B4-BE49-F238E27FC236}">
                <a16:creationId xmlns:a16="http://schemas.microsoft.com/office/drawing/2014/main" id="{ADE18652-5A56-4716-A290-EF8CE616BE84}"/>
              </a:ext>
            </a:extLst>
          </p:cNvPr>
          <p:cNvSpPr>
            <a:spLocks noGrp="1"/>
          </p:cNvSpPr>
          <p:nvPr>
            <p:ph type="pic" sz="quarter" idx="15" hasCustomPrompt="1"/>
          </p:nvPr>
        </p:nvSpPr>
        <p:spPr>
          <a:xfrm>
            <a:off x="3705225" y="0"/>
            <a:ext cx="3219449"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145885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Blank with Footer &amp; Header">
    <p:spTree>
      <p:nvGrpSpPr>
        <p:cNvPr id="1" name=""/>
        <p:cNvGrpSpPr/>
        <p:nvPr/>
      </p:nvGrpSpPr>
      <p:grpSpPr>
        <a:xfrm>
          <a:off x="0" y="0"/>
          <a:ext cx="0" cy="0"/>
          <a:chOff x="0" y="0"/>
          <a:chExt cx="0" cy="0"/>
        </a:xfrm>
      </p:grpSpPr>
      <p:sp>
        <p:nvSpPr>
          <p:cNvPr id="30" name="Slide Number Placeholder 5"/>
          <p:cNvSpPr txBox="1">
            <a:spLocks/>
          </p:cNvSpPr>
          <p:nvPr userDrawn="1"/>
        </p:nvSpPr>
        <p:spPr>
          <a:xfrm>
            <a:off x="11636566" y="187481"/>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chemeClr val="tx1"/>
                </a:solidFill>
                <a:latin typeface="Montserrat" charset="0"/>
                <a:ea typeface="Montserrat" charset="0"/>
                <a:cs typeface="Montserrat" charset="0"/>
              </a:rPr>
              <a:pPr algn="ctr"/>
              <a:t>‹#›</a:t>
            </a:fld>
            <a:endParaRPr lang="en-US" sz="800" b="0" i="0" dirty="0">
              <a:solidFill>
                <a:schemeClr val="tx1"/>
              </a:solidFill>
              <a:latin typeface="Montserrat" charset="0"/>
              <a:ea typeface="Montserrat" charset="0"/>
              <a:cs typeface="Montserrat" charset="0"/>
            </a:endParaRPr>
          </a:p>
        </p:txBody>
      </p:sp>
      <p:grpSp>
        <p:nvGrpSpPr>
          <p:cNvPr id="39" name="Group 38"/>
          <p:cNvGrpSpPr/>
          <p:nvPr userDrawn="1"/>
        </p:nvGrpSpPr>
        <p:grpSpPr>
          <a:xfrm>
            <a:off x="11630384" y="6542411"/>
            <a:ext cx="390166" cy="171788"/>
            <a:chOff x="11125576" y="6251575"/>
            <a:chExt cx="288549" cy="117476"/>
          </a:xfrm>
        </p:grpSpPr>
        <p:sp>
          <p:nvSpPr>
            <p:cNvPr id="33" name="Chevron 32">
              <a:hlinkClick r:id="" action="ppaction://hlinkshowjump?jump=nextslide" tooltip="Next Slide"/>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Chevron 33">
              <a:hlinkClick r:id="" action="ppaction://hlinkshowjump?jump=previousslide" tooltip="Previous Slide"/>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3" name="Text Placeholder 42"/>
          <p:cNvSpPr>
            <a:spLocks noGrp="1"/>
          </p:cNvSpPr>
          <p:nvPr userDrawn="1">
            <p:ph type="body" sz="quarter" idx="10" hasCustomPrompt="1"/>
          </p:nvPr>
        </p:nvSpPr>
        <p:spPr>
          <a:xfrm>
            <a:off x="8544262" y="6514090"/>
            <a:ext cx="2998268" cy="203846"/>
          </a:xfrm>
        </p:spPr>
        <p:txBody>
          <a:bodyPr>
            <a:noAutofit/>
          </a:bodyPr>
          <a:lstStyle>
            <a:lvl1pPr marL="0" indent="0" algn="r">
              <a:buNone/>
              <a:defRPr sz="800" b="0" i="0">
                <a:solidFill>
                  <a:schemeClr val="tx1"/>
                </a:solidFill>
                <a:latin typeface="Montserrat Light" charset="0"/>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 name="Hexagon 1">
            <a:extLst>
              <a:ext uri="{FF2B5EF4-FFF2-40B4-BE49-F238E27FC236}">
                <a16:creationId xmlns:a16="http://schemas.microsoft.com/office/drawing/2014/main" id="{A520A5DC-C784-438D-84F2-16B7435ABFD4}"/>
              </a:ext>
            </a:extLst>
          </p:cNvPr>
          <p:cNvSpPr/>
          <p:nvPr userDrawn="1"/>
        </p:nvSpPr>
        <p:spPr>
          <a:xfrm rot="5400000">
            <a:off x="11706420" y="158222"/>
            <a:ext cx="292084" cy="250452"/>
          </a:xfrm>
          <a:prstGeom prst="hexag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795ACA69-8A17-40F0-9046-5012FF0B0041}"/>
              </a:ext>
            </a:extLst>
          </p:cNvPr>
          <p:cNvSpPr>
            <a:spLocks noGrp="1"/>
          </p:cNvSpPr>
          <p:nvPr>
            <p:ph type="pic" sz="quarter" idx="12"/>
          </p:nvPr>
        </p:nvSpPr>
        <p:spPr>
          <a:xfrm>
            <a:off x="3142557" y="0"/>
            <a:ext cx="5906886" cy="6851990"/>
          </a:xfrm>
          <a:custGeom>
            <a:avLst/>
            <a:gdLst>
              <a:gd name="connsiteX0" fmla="*/ 2953443 w 5906886"/>
              <a:gd name="connsiteY0" fmla="*/ 0 h 6851990"/>
              <a:gd name="connsiteX1" fmla="*/ 5906886 w 5906886"/>
              <a:gd name="connsiteY1" fmla="*/ 1476722 h 6851990"/>
              <a:gd name="connsiteX2" fmla="*/ 5906886 w 5906886"/>
              <a:gd name="connsiteY2" fmla="*/ 5375268 h 6851990"/>
              <a:gd name="connsiteX3" fmla="*/ 2953443 w 5906886"/>
              <a:gd name="connsiteY3" fmla="*/ 6851990 h 6851990"/>
              <a:gd name="connsiteX4" fmla="*/ 0 w 5906886"/>
              <a:gd name="connsiteY4" fmla="*/ 5375268 h 6851990"/>
              <a:gd name="connsiteX5" fmla="*/ 0 w 5906886"/>
              <a:gd name="connsiteY5" fmla="*/ 1476722 h 6851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6886" h="6851990">
                <a:moveTo>
                  <a:pt x="2953443" y="0"/>
                </a:moveTo>
                <a:lnTo>
                  <a:pt x="5906886" y="1476722"/>
                </a:lnTo>
                <a:lnTo>
                  <a:pt x="5906886" y="5375268"/>
                </a:lnTo>
                <a:lnTo>
                  <a:pt x="2953443" y="6851990"/>
                </a:lnTo>
                <a:lnTo>
                  <a:pt x="0" y="5375268"/>
                </a:lnTo>
                <a:lnTo>
                  <a:pt x="0" y="147672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8386182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3939" r:id="rId3"/>
    <p:sldLayoutId id="2147483872" r:id="rId4"/>
    <p:sldLayoutId id="2147483953" r:id="rId5"/>
    <p:sldLayoutId id="2147483909" r:id="rId6"/>
    <p:sldLayoutId id="2147483907" r:id="rId7"/>
    <p:sldLayoutId id="2147483894" r:id="rId8"/>
    <p:sldLayoutId id="2147483881" r:id="rId9"/>
    <p:sldLayoutId id="2147483876" r:id="rId10"/>
    <p:sldLayoutId id="2147483873" r:id="rId11"/>
    <p:sldLayoutId id="2147483952" r:id="rId12"/>
    <p:sldLayoutId id="2147483951" r:id="rId13"/>
    <p:sldLayoutId id="2147483950" r:id="rId14"/>
    <p:sldLayoutId id="2147483949" r:id="rId15"/>
    <p:sldLayoutId id="2147483906" r:id="rId16"/>
    <p:sldLayoutId id="2147483891" r:id="rId17"/>
    <p:sldLayoutId id="2147483890" r:id="rId18"/>
    <p:sldLayoutId id="2147483948" r:id="rId19"/>
    <p:sldLayoutId id="2147483726" r:id="rId20"/>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7.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3.xml"/><Relationship Id="rId5" Type="http://schemas.openxmlformats.org/officeDocument/2006/relationships/image" Target="../media/image27.jpg"/><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4.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8.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7D24B25D-1BF7-4DB0-9068-1CAEE079D9BC}"/>
              </a:ext>
            </a:extLst>
          </p:cNvPr>
          <p:cNvPicPr>
            <a:picLocks noGrp="1" noChangeAspect="1"/>
          </p:cNvPicPr>
          <p:nvPr>
            <p:ph type="pic" sz="quarter" idx="10"/>
          </p:nvPr>
        </p:nvPicPr>
        <p:blipFill rotWithShape="1">
          <a:blip r:embed="rId2">
            <a:grayscl/>
          </a:blip>
          <a:srcRect t="15410"/>
          <a:stretch/>
        </p:blipFill>
        <p:spPr>
          <a:xfrm>
            <a:off x="0" y="0"/>
            <a:ext cx="12191999" cy="6875362"/>
          </a:xfrm>
        </p:spPr>
      </p:pic>
      <p:sp>
        <p:nvSpPr>
          <p:cNvPr id="35" name="Rectangle 34">
            <a:extLst>
              <a:ext uri="{FF2B5EF4-FFF2-40B4-BE49-F238E27FC236}">
                <a16:creationId xmlns:a16="http://schemas.microsoft.com/office/drawing/2014/main" id="{F5798DB8-9E81-4900-8F28-A0537494E904}"/>
              </a:ext>
            </a:extLst>
          </p:cNvPr>
          <p:cNvSpPr/>
          <p:nvPr/>
        </p:nvSpPr>
        <p:spPr>
          <a:xfrm>
            <a:off x="-2" y="0"/>
            <a:ext cx="12192002" cy="6875362"/>
          </a:xfrm>
          <a:prstGeom prst="rect">
            <a:avLst/>
          </a:prstGeom>
          <a:gradFill flip="none" rotWithShape="1">
            <a:gsLst>
              <a:gs pos="0">
                <a:schemeClr val="accent6">
                  <a:alpha val="71000"/>
                </a:schemeClr>
              </a:gs>
              <a:gs pos="98000">
                <a:schemeClr val="accent5">
                  <a:alpha val="8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5B872DF-906D-4A74-B266-690C2576FC6A}"/>
              </a:ext>
            </a:extLst>
          </p:cNvPr>
          <p:cNvPicPr>
            <a:picLocks noChangeAspect="1"/>
          </p:cNvPicPr>
          <p:nvPr/>
        </p:nvPicPr>
        <p:blipFill>
          <a:blip r:embed="rId3"/>
          <a:stretch>
            <a:fillRect/>
          </a:stretch>
        </p:blipFill>
        <p:spPr>
          <a:xfrm>
            <a:off x="3696826" y="2017486"/>
            <a:ext cx="4798348" cy="2823028"/>
          </a:xfrm>
          <a:prstGeom prst="rect">
            <a:avLst/>
          </a:prstGeom>
        </p:spPr>
      </p:pic>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OUR TEAM</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20" name="TextBox 19">
            <a:extLst>
              <a:ext uri="{FF2B5EF4-FFF2-40B4-BE49-F238E27FC236}">
                <a16:creationId xmlns:a16="http://schemas.microsoft.com/office/drawing/2014/main" id="{825EADBC-E634-4D58-A640-D9DB9B2423E2}"/>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sp>
        <p:nvSpPr>
          <p:cNvPr id="29" name="TextBox 28">
            <a:extLst>
              <a:ext uri="{FF2B5EF4-FFF2-40B4-BE49-F238E27FC236}">
                <a16:creationId xmlns:a16="http://schemas.microsoft.com/office/drawing/2014/main" id="{31CA4856-C6AA-4460-8308-ED9ABBA1F638}"/>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32" name="TextBox 31">
            <a:extLst>
              <a:ext uri="{FF2B5EF4-FFF2-40B4-BE49-F238E27FC236}">
                <a16:creationId xmlns:a16="http://schemas.microsoft.com/office/drawing/2014/main" id="{0706C227-93DB-484C-BB0A-7CF2A3C1C538}"/>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sp>
        <p:nvSpPr>
          <p:cNvPr id="34" name="TextBox 33">
            <a:extLst>
              <a:ext uri="{FF2B5EF4-FFF2-40B4-BE49-F238E27FC236}">
                <a16:creationId xmlns:a16="http://schemas.microsoft.com/office/drawing/2014/main" id="{11607994-FD85-44AA-B00A-981BAE9C34B9}"/>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41" name="TextBox 40">
            <a:extLst>
              <a:ext uri="{FF2B5EF4-FFF2-40B4-BE49-F238E27FC236}">
                <a16:creationId xmlns:a16="http://schemas.microsoft.com/office/drawing/2014/main" id="{5CBA0657-42FE-4109-9ABA-693F7D3C1CE4}"/>
              </a:ext>
            </a:extLst>
          </p:cNvPr>
          <p:cNvSpPr txBox="1"/>
          <p:nvPr/>
        </p:nvSpPr>
        <p:spPr>
          <a:xfrm>
            <a:off x="84945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JHON HARY</a:t>
            </a:r>
          </a:p>
        </p:txBody>
      </p:sp>
      <p:sp>
        <p:nvSpPr>
          <p:cNvPr id="43" name="TextBox 42">
            <a:extLst>
              <a:ext uri="{FF2B5EF4-FFF2-40B4-BE49-F238E27FC236}">
                <a16:creationId xmlns:a16="http://schemas.microsoft.com/office/drawing/2014/main" id="{D1B25808-6F55-43F2-B9C1-B7914F9F5CF8}"/>
              </a:ext>
            </a:extLst>
          </p:cNvPr>
          <p:cNvSpPr txBox="1"/>
          <p:nvPr/>
        </p:nvSpPr>
        <p:spPr>
          <a:xfrm>
            <a:off x="87602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pic>
        <p:nvPicPr>
          <p:cNvPr id="14" name="Picture Placeholder 13">
            <a:extLst>
              <a:ext uri="{FF2B5EF4-FFF2-40B4-BE49-F238E27FC236}">
                <a16:creationId xmlns:a16="http://schemas.microsoft.com/office/drawing/2014/main" id="{83F6BBA4-D353-4844-9DFE-931A513B9E00}"/>
              </a:ext>
            </a:extLst>
          </p:cNvPr>
          <p:cNvPicPr>
            <a:picLocks noGrp="1" noChangeAspect="1"/>
          </p:cNvPicPr>
          <p:nvPr>
            <p:ph type="pic" sz="quarter" idx="12"/>
          </p:nvPr>
        </p:nvPicPr>
        <p:blipFill rotWithShape="1">
          <a:blip r:embed="rId2">
            <a:grayscl/>
          </a:blip>
          <a:srcRect l="27814" t="3906" r="15449" b="19229"/>
          <a:stretch/>
        </p:blipFill>
        <p:spPr>
          <a:xfrm>
            <a:off x="4800600" y="2175397"/>
            <a:ext cx="2590800" cy="2339453"/>
          </a:xfrm>
        </p:spPr>
      </p:pic>
      <p:pic>
        <p:nvPicPr>
          <p:cNvPr id="48" name="Picture Placeholder 47">
            <a:extLst>
              <a:ext uri="{FF2B5EF4-FFF2-40B4-BE49-F238E27FC236}">
                <a16:creationId xmlns:a16="http://schemas.microsoft.com/office/drawing/2014/main" id="{FA110427-30DB-4AC2-B548-EA46F07CB15F}"/>
              </a:ext>
            </a:extLst>
          </p:cNvPr>
          <p:cNvPicPr>
            <a:picLocks noGrp="1" noChangeAspect="1"/>
          </p:cNvPicPr>
          <p:nvPr>
            <p:ph type="pic" sz="quarter" idx="13"/>
          </p:nvPr>
        </p:nvPicPr>
        <p:blipFill rotWithShape="1">
          <a:blip r:embed="rId3">
            <a:grayscl/>
          </a:blip>
          <a:srcRect l="19477" t="3772" r="25252" b="21447"/>
          <a:stretch/>
        </p:blipFill>
        <p:spPr>
          <a:xfrm>
            <a:off x="7905750" y="2175397"/>
            <a:ext cx="2590800" cy="2339453"/>
          </a:xfrm>
        </p:spPr>
      </p:pic>
      <p:pic>
        <p:nvPicPr>
          <p:cNvPr id="64" name="Picture Placeholder 63">
            <a:extLst>
              <a:ext uri="{FF2B5EF4-FFF2-40B4-BE49-F238E27FC236}">
                <a16:creationId xmlns:a16="http://schemas.microsoft.com/office/drawing/2014/main" id="{9DB8C3B0-FDDD-471A-959D-A185BB68C510}"/>
              </a:ext>
            </a:extLst>
          </p:cNvPr>
          <p:cNvPicPr>
            <a:picLocks noGrp="1" noChangeAspect="1"/>
          </p:cNvPicPr>
          <p:nvPr>
            <p:ph type="pic" sz="quarter" idx="11"/>
          </p:nvPr>
        </p:nvPicPr>
        <p:blipFill rotWithShape="1">
          <a:blip r:embed="rId4">
            <a:grayscl/>
          </a:blip>
          <a:srcRect l="20817" t="3610" r="20656" b="17081"/>
          <a:stretch/>
        </p:blipFill>
        <p:spPr>
          <a:xfrm>
            <a:off x="1695451" y="2175397"/>
            <a:ext cx="2590800" cy="2339453"/>
          </a:xfrm>
        </p:spPr>
      </p:pic>
      <p:sp>
        <p:nvSpPr>
          <p:cNvPr id="30" name="TextBox 29">
            <a:extLst>
              <a:ext uri="{FF2B5EF4-FFF2-40B4-BE49-F238E27FC236}">
                <a16:creationId xmlns:a16="http://schemas.microsoft.com/office/drawing/2014/main" id="{BB90198F-093F-40A7-8543-43A3883C736E}"/>
              </a:ext>
            </a:extLst>
          </p:cNvPr>
          <p:cNvSpPr txBox="1"/>
          <p:nvPr/>
        </p:nvSpPr>
        <p:spPr>
          <a:xfrm>
            <a:off x="4920343" y="5471160"/>
            <a:ext cx="2351314" cy="690767"/>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
        <p:nvSpPr>
          <p:cNvPr id="31" name="TextBox 30">
            <a:extLst>
              <a:ext uri="{FF2B5EF4-FFF2-40B4-BE49-F238E27FC236}">
                <a16:creationId xmlns:a16="http://schemas.microsoft.com/office/drawing/2014/main" id="{F5B86B99-FB3E-4FF4-98FC-473D04A9C3A9}"/>
              </a:ext>
            </a:extLst>
          </p:cNvPr>
          <p:cNvSpPr txBox="1"/>
          <p:nvPr/>
        </p:nvSpPr>
        <p:spPr>
          <a:xfrm>
            <a:off x="8025493" y="5471160"/>
            <a:ext cx="2351314" cy="690767"/>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
        <p:nvSpPr>
          <p:cNvPr id="35" name="TextBox 34">
            <a:extLst>
              <a:ext uri="{FF2B5EF4-FFF2-40B4-BE49-F238E27FC236}">
                <a16:creationId xmlns:a16="http://schemas.microsoft.com/office/drawing/2014/main" id="{CD83FBAF-C2F8-4D32-9F03-6FE6CCAFECA5}"/>
              </a:ext>
            </a:extLst>
          </p:cNvPr>
          <p:cNvSpPr txBox="1"/>
          <p:nvPr/>
        </p:nvSpPr>
        <p:spPr>
          <a:xfrm>
            <a:off x="1815193" y="5471160"/>
            <a:ext cx="2351314" cy="690767"/>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Tree>
    <p:extLst>
      <p:ext uri="{BB962C8B-B14F-4D97-AF65-F5344CB8AC3E}">
        <p14:creationId xmlns:p14="http://schemas.microsoft.com/office/powerpoint/2010/main" val="42463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TEAM</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21" name="Group 20">
            <a:extLst>
              <a:ext uri="{FF2B5EF4-FFF2-40B4-BE49-F238E27FC236}">
                <a16:creationId xmlns:a16="http://schemas.microsoft.com/office/drawing/2014/main" id="{4D466008-673F-4B6E-97AD-5CAF8C6285C6}"/>
              </a:ext>
            </a:extLst>
          </p:cNvPr>
          <p:cNvGrpSpPr/>
          <p:nvPr/>
        </p:nvGrpSpPr>
        <p:grpSpPr>
          <a:xfrm>
            <a:off x="1903287" y="2313943"/>
            <a:ext cx="8385425" cy="3239240"/>
            <a:chOff x="1903287" y="2275147"/>
            <a:chExt cx="8385425" cy="3239240"/>
          </a:xfrm>
        </p:grpSpPr>
        <p:sp>
          <p:nvSpPr>
            <p:cNvPr id="20" name="TextBox 19">
              <a:extLst>
                <a:ext uri="{FF2B5EF4-FFF2-40B4-BE49-F238E27FC236}">
                  <a16:creationId xmlns:a16="http://schemas.microsoft.com/office/drawing/2014/main" id="{825EADBC-E634-4D58-A640-D9DB9B2423E2}"/>
                </a:ext>
              </a:extLst>
            </p:cNvPr>
            <p:cNvSpPr txBox="1"/>
            <p:nvPr/>
          </p:nvSpPr>
          <p:spPr>
            <a:xfrm>
              <a:off x="1910430" y="2275147"/>
              <a:ext cx="1416760" cy="323165"/>
            </a:xfrm>
            <a:prstGeom prst="rect">
              <a:avLst/>
            </a:prstGeom>
            <a:noFill/>
          </p:spPr>
          <p:txBody>
            <a:bodyPr wrap="square" rtlCol="0">
              <a:spAutoFit/>
            </a:bodyPr>
            <a:lstStyle/>
            <a:p>
              <a:r>
                <a:rPr lang="en-US" sz="1500" b="1" dirty="0">
                  <a:latin typeface="Montserrat" charset="0"/>
                  <a:ea typeface="Montserrat" charset="0"/>
                  <a:cs typeface="Montserrat" charset="0"/>
                </a:rPr>
                <a:t>JOHN DEO</a:t>
              </a:r>
            </a:p>
          </p:txBody>
        </p:sp>
        <p:grpSp>
          <p:nvGrpSpPr>
            <p:cNvPr id="3" name="Group 2">
              <a:extLst>
                <a:ext uri="{FF2B5EF4-FFF2-40B4-BE49-F238E27FC236}">
                  <a16:creationId xmlns:a16="http://schemas.microsoft.com/office/drawing/2014/main" id="{994189D8-A7E4-4BF4-8F0B-C3DC9B154130}"/>
                </a:ext>
              </a:extLst>
            </p:cNvPr>
            <p:cNvGrpSpPr/>
            <p:nvPr/>
          </p:nvGrpSpPr>
          <p:grpSpPr>
            <a:xfrm>
              <a:off x="1924870" y="4581618"/>
              <a:ext cx="1626138" cy="323165"/>
              <a:chOff x="1144779" y="5797835"/>
              <a:chExt cx="1626138" cy="323165"/>
            </a:xfrm>
          </p:grpSpPr>
          <p:sp>
            <p:nvSpPr>
              <p:cNvPr id="18" name="Rectangle 17">
                <a:extLst>
                  <a:ext uri="{FF2B5EF4-FFF2-40B4-BE49-F238E27FC236}">
                    <a16:creationId xmlns:a16="http://schemas.microsoft.com/office/drawing/2014/main" id="{03A1F8B1-1AB8-4AA3-8BF7-046AE26F07BF}"/>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6" name="Rectangle 25">
                <a:extLst>
                  <a:ext uri="{FF2B5EF4-FFF2-40B4-BE49-F238E27FC236}">
                    <a16:creationId xmlns:a16="http://schemas.microsoft.com/office/drawing/2014/main" id="{92F8E431-4B44-4338-90A1-1D2C8151E9E4}"/>
                  </a:ext>
                </a:extLst>
              </p:cNvPr>
              <p:cNvSpPr/>
              <p:nvPr/>
            </p:nvSpPr>
            <p:spPr>
              <a:xfrm>
                <a:off x="157023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7" name="Rectangle 26">
                <a:extLst>
                  <a:ext uri="{FF2B5EF4-FFF2-40B4-BE49-F238E27FC236}">
                    <a16:creationId xmlns:a16="http://schemas.microsoft.com/office/drawing/2014/main" id="{0FD40F2B-940B-4A62-AE4F-2B5EFD71F50F}"/>
                  </a:ext>
                </a:extLst>
              </p:cNvPr>
              <p:cNvSpPr/>
              <p:nvPr/>
            </p:nvSpPr>
            <p:spPr>
              <a:xfrm>
                <a:off x="199568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8" name="Rectangle 27">
                <a:extLst>
                  <a:ext uri="{FF2B5EF4-FFF2-40B4-BE49-F238E27FC236}">
                    <a16:creationId xmlns:a16="http://schemas.microsoft.com/office/drawing/2014/main" id="{18D3B217-494F-469D-B15A-621E8E3D1EC9}"/>
                  </a:ext>
                </a:extLst>
              </p:cNvPr>
              <p:cNvSpPr/>
              <p:nvPr/>
            </p:nvSpPr>
            <p:spPr>
              <a:xfrm>
                <a:off x="242114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29" name="TextBox 28">
              <a:extLst>
                <a:ext uri="{FF2B5EF4-FFF2-40B4-BE49-F238E27FC236}">
                  <a16:creationId xmlns:a16="http://schemas.microsoft.com/office/drawing/2014/main" id="{31CA4856-C6AA-4460-8308-ED9ABBA1F638}"/>
                </a:ext>
              </a:extLst>
            </p:cNvPr>
            <p:cNvSpPr txBox="1"/>
            <p:nvPr/>
          </p:nvSpPr>
          <p:spPr>
            <a:xfrm>
              <a:off x="1910430" y="2552086"/>
              <a:ext cx="885360" cy="215444"/>
            </a:xfrm>
            <a:prstGeom prst="rect">
              <a:avLst/>
            </a:prstGeom>
            <a:noFill/>
          </p:spPr>
          <p:txBody>
            <a:bodyPr wrap="square" rtlCol="0">
              <a:spAutoFit/>
            </a:bodyPr>
            <a:lstStyle/>
            <a:p>
              <a:r>
                <a:rPr lang="en-US" sz="800" dirty="0">
                  <a:solidFill>
                    <a:schemeClr val="bg2"/>
                  </a:solidFill>
                  <a:latin typeface="Montserrat Light" panose="00000400000000000000" pitchFamily="50" charset="0"/>
                  <a:ea typeface="Montserrat" charset="0"/>
                  <a:cs typeface="Montserrat" charset="0"/>
                </a:rPr>
                <a:t>Lorem Ipsum</a:t>
              </a:r>
            </a:p>
          </p:txBody>
        </p:sp>
        <p:sp>
          <p:nvSpPr>
            <p:cNvPr id="30" name="TextBox 29">
              <a:extLst>
                <a:ext uri="{FF2B5EF4-FFF2-40B4-BE49-F238E27FC236}">
                  <a16:creationId xmlns:a16="http://schemas.microsoft.com/office/drawing/2014/main" id="{BEC985B5-0F26-45AD-BFAE-85B64006AFE2}"/>
                </a:ext>
              </a:extLst>
            </p:cNvPr>
            <p:cNvSpPr txBox="1"/>
            <p:nvPr/>
          </p:nvSpPr>
          <p:spPr>
            <a:xfrm>
              <a:off x="1906793" y="2958582"/>
              <a:ext cx="2164347" cy="1078244"/>
            </a:xfrm>
            <a:prstGeom prst="rect">
              <a:avLst/>
            </a:prstGeom>
            <a:noFill/>
          </p:spPr>
          <p:txBody>
            <a:bodyPr wrap="square" rtlCol="0">
              <a:spAutoFit/>
            </a:bodyPr>
            <a:lstStyle/>
            <a:p>
              <a:pPr>
                <a:lnSpc>
                  <a:spcPts val="2000"/>
                </a:lnSpc>
              </a:pPr>
              <a:r>
                <a:rPr lang="en-US" sz="800" dirty="0">
                  <a:solidFill>
                    <a:schemeClr val="bg2"/>
                  </a:solidFill>
                  <a:latin typeface="Montserrat Light" charset="0"/>
                  <a:ea typeface="Montserrat Light" charset="0"/>
                  <a:cs typeface="Montserrat Light" charset="0"/>
                </a:rPr>
                <a:t>Have them for one. Living grass to for</a:t>
              </a:r>
            </a:p>
            <a:p>
              <a:pPr>
                <a:lnSpc>
                  <a:spcPts val="2000"/>
                </a:lnSpc>
              </a:pPr>
              <a:r>
                <a:rPr lang="en-US" sz="800" dirty="0">
                  <a:solidFill>
                    <a:schemeClr val="bg2"/>
                  </a:solidFill>
                  <a:latin typeface="Montserrat Light" charset="0"/>
                  <a:ea typeface="Montserrat Light" charset="0"/>
                  <a:cs typeface="Montserrat Light" charset="0"/>
                </a:rPr>
                <a:t>gathered waters had winged. Creepiest</a:t>
              </a:r>
            </a:p>
            <a:p>
              <a:pPr>
                <a:lnSpc>
                  <a:spcPts val="2000"/>
                </a:lnSpc>
              </a:pPr>
              <a:r>
                <a:rPr lang="en-US" sz="800" dirty="0">
                  <a:solidFill>
                    <a:schemeClr val="bg2"/>
                  </a:solidFill>
                  <a:latin typeface="Montserrat Light" charset="0"/>
                  <a:ea typeface="Montserrat Light" charset="0"/>
                  <a:cs typeface="Montserrat Light" charset="0"/>
                </a:rPr>
                <a:t>don't subdue which </a:t>
              </a:r>
              <a:r>
                <a:rPr lang="en-US" sz="800" dirty="0" err="1">
                  <a:solidFill>
                    <a:schemeClr val="bg2"/>
                  </a:solidFill>
                  <a:latin typeface="Montserrat Light" charset="0"/>
                  <a:ea typeface="Montserrat Light" charset="0"/>
                  <a:cs typeface="Montserrat Light" charset="0"/>
                </a:rPr>
                <a:t>i</a:t>
              </a:r>
              <a:r>
                <a:rPr lang="en-US" sz="800" dirty="0">
                  <a:solidFill>
                    <a:schemeClr val="bg2"/>
                  </a:solidFill>
                  <a:latin typeface="Montserrat Light" charset="0"/>
                  <a:ea typeface="Montserrat Light" charset="0"/>
                  <a:cs typeface="Montserrat Light" charset="0"/>
                </a:rPr>
                <a:t> two set had</a:t>
              </a:r>
            </a:p>
            <a:p>
              <a:pPr>
                <a:lnSpc>
                  <a:spcPts val="2000"/>
                </a:lnSpc>
              </a:pPr>
              <a:r>
                <a:rPr lang="en-US" sz="800" dirty="0">
                  <a:solidFill>
                    <a:schemeClr val="bg2"/>
                  </a:solidFill>
                  <a:latin typeface="Montserrat Light" charset="0"/>
                  <a:ea typeface="Montserrat Light" charset="0"/>
                  <a:cs typeface="Montserrat Light" charset="0"/>
                </a:rPr>
                <a:t>Fifth you'll, man wherein</a:t>
              </a:r>
            </a:p>
          </p:txBody>
        </p:sp>
        <p:sp>
          <p:nvSpPr>
            <p:cNvPr id="40" name="TextBox 39">
              <a:extLst>
                <a:ext uri="{FF2B5EF4-FFF2-40B4-BE49-F238E27FC236}">
                  <a16:creationId xmlns:a16="http://schemas.microsoft.com/office/drawing/2014/main" id="{505B97DC-E03D-49B5-833D-2294000BB487}"/>
                </a:ext>
              </a:extLst>
            </p:cNvPr>
            <p:cNvSpPr txBox="1"/>
            <p:nvPr/>
          </p:nvSpPr>
          <p:spPr>
            <a:xfrm>
              <a:off x="1903287" y="4307158"/>
              <a:ext cx="1066985" cy="276999"/>
            </a:xfrm>
            <a:prstGeom prst="rect">
              <a:avLst/>
            </a:prstGeom>
            <a:noFill/>
          </p:spPr>
          <p:txBody>
            <a:bodyPr wrap="square" rtlCol="0">
              <a:spAutoFit/>
            </a:bodyPr>
            <a:lstStyle/>
            <a:p>
              <a:r>
                <a:rPr lang="en-US" sz="1200" dirty="0">
                  <a:solidFill>
                    <a:schemeClr val="bg2"/>
                  </a:solidFill>
                  <a:latin typeface="Montserrat Light" panose="00000400000000000000" pitchFamily="50" charset="0"/>
                  <a:ea typeface="Montserrat" charset="0"/>
                  <a:cs typeface="Montserrat" charset="0"/>
                </a:rPr>
                <a:t>Example</a:t>
              </a:r>
            </a:p>
          </p:txBody>
        </p:sp>
        <p:sp>
          <p:nvSpPr>
            <p:cNvPr id="32" name="TextBox 31">
              <a:extLst>
                <a:ext uri="{FF2B5EF4-FFF2-40B4-BE49-F238E27FC236}">
                  <a16:creationId xmlns:a16="http://schemas.microsoft.com/office/drawing/2014/main" id="{0706C227-93DB-484C-BB0A-7CF2A3C1C538}"/>
                </a:ext>
              </a:extLst>
            </p:cNvPr>
            <p:cNvSpPr txBox="1"/>
            <p:nvPr/>
          </p:nvSpPr>
          <p:spPr>
            <a:xfrm>
              <a:off x="5013991" y="2275147"/>
              <a:ext cx="1416760" cy="323165"/>
            </a:xfrm>
            <a:prstGeom prst="rect">
              <a:avLst/>
            </a:prstGeom>
            <a:noFill/>
          </p:spPr>
          <p:txBody>
            <a:bodyPr wrap="square" rtlCol="0">
              <a:spAutoFit/>
            </a:bodyPr>
            <a:lstStyle/>
            <a:p>
              <a:r>
                <a:rPr lang="en-US" sz="1500" b="1" dirty="0">
                  <a:latin typeface="Montserrat" charset="0"/>
                  <a:ea typeface="Montserrat" charset="0"/>
                  <a:cs typeface="Montserrat" charset="0"/>
                </a:rPr>
                <a:t>DR. JACKY</a:t>
              </a:r>
            </a:p>
          </p:txBody>
        </p:sp>
        <p:sp>
          <p:nvSpPr>
            <p:cNvPr id="34" name="TextBox 33">
              <a:extLst>
                <a:ext uri="{FF2B5EF4-FFF2-40B4-BE49-F238E27FC236}">
                  <a16:creationId xmlns:a16="http://schemas.microsoft.com/office/drawing/2014/main" id="{11607994-FD85-44AA-B00A-981BAE9C34B9}"/>
                </a:ext>
              </a:extLst>
            </p:cNvPr>
            <p:cNvSpPr txBox="1"/>
            <p:nvPr/>
          </p:nvSpPr>
          <p:spPr>
            <a:xfrm>
              <a:off x="5013991" y="2552086"/>
              <a:ext cx="885360" cy="215444"/>
            </a:xfrm>
            <a:prstGeom prst="rect">
              <a:avLst/>
            </a:prstGeom>
            <a:noFill/>
          </p:spPr>
          <p:txBody>
            <a:bodyPr wrap="square" rtlCol="0">
              <a:spAutoFit/>
            </a:bodyPr>
            <a:lstStyle/>
            <a:p>
              <a:r>
                <a:rPr lang="en-US" sz="800" dirty="0">
                  <a:solidFill>
                    <a:schemeClr val="bg2"/>
                  </a:solidFill>
                  <a:latin typeface="Montserrat Light" panose="00000400000000000000" pitchFamily="50" charset="0"/>
                  <a:ea typeface="Montserrat" charset="0"/>
                  <a:cs typeface="Montserrat" charset="0"/>
                </a:rPr>
                <a:t>Lorem Ipsum</a:t>
              </a:r>
            </a:p>
          </p:txBody>
        </p:sp>
        <p:sp>
          <p:nvSpPr>
            <p:cNvPr id="31" name="TextBox 30">
              <a:extLst>
                <a:ext uri="{FF2B5EF4-FFF2-40B4-BE49-F238E27FC236}">
                  <a16:creationId xmlns:a16="http://schemas.microsoft.com/office/drawing/2014/main" id="{532F2AB7-3CFE-4DD7-BCB4-78C4D67766EB}"/>
                </a:ext>
              </a:extLst>
            </p:cNvPr>
            <p:cNvSpPr txBox="1"/>
            <p:nvPr/>
          </p:nvSpPr>
          <p:spPr>
            <a:xfrm>
              <a:off x="5013991" y="2958582"/>
              <a:ext cx="2164347" cy="1078244"/>
            </a:xfrm>
            <a:prstGeom prst="rect">
              <a:avLst/>
            </a:prstGeom>
            <a:noFill/>
          </p:spPr>
          <p:txBody>
            <a:bodyPr wrap="square" rtlCol="0">
              <a:spAutoFit/>
            </a:bodyPr>
            <a:lstStyle/>
            <a:p>
              <a:pPr>
                <a:lnSpc>
                  <a:spcPts val="2000"/>
                </a:lnSpc>
              </a:pPr>
              <a:r>
                <a:rPr lang="en-US" sz="800" dirty="0">
                  <a:solidFill>
                    <a:schemeClr val="bg2"/>
                  </a:solidFill>
                  <a:latin typeface="Montserrat Light" charset="0"/>
                  <a:ea typeface="Montserrat Light" charset="0"/>
                  <a:cs typeface="Montserrat Light" charset="0"/>
                </a:rPr>
                <a:t>Have them for one. Living grass to for</a:t>
              </a:r>
            </a:p>
            <a:p>
              <a:pPr>
                <a:lnSpc>
                  <a:spcPts val="2000"/>
                </a:lnSpc>
              </a:pPr>
              <a:r>
                <a:rPr lang="en-US" sz="800" dirty="0">
                  <a:solidFill>
                    <a:schemeClr val="bg2"/>
                  </a:solidFill>
                  <a:latin typeface="Montserrat Light" charset="0"/>
                  <a:ea typeface="Montserrat Light" charset="0"/>
                  <a:cs typeface="Montserrat Light" charset="0"/>
                </a:rPr>
                <a:t>gathered waters had winged. Creepiest</a:t>
              </a:r>
            </a:p>
            <a:p>
              <a:pPr>
                <a:lnSpc>
                  <a:spcPts val="2000"/>
                </a:lnSpc>
              </a:pPr>
              <a:r>
                <a:rPr lang="en-US" sz="800" dirty="0">
                  <a:solidFill>
                    <a:schemeClr val="bg2"/>
                  </a:solidFill>
                  <a:latin typeface="Montserrat Light" charset="0"/>
                  <a:ea typeface="Montserrat Light" charset="0"/>
                  <a:cs typeface="Montserrat Light" charset="0"/>
                </a:rPr>
                <a:t>don't subdue which </a:t>
              </a:r>
              <a:r>
                <a:rPr lang="en-US" sz="800" dirty="0" err="1">
                  <a:solidFill>
                    <a:schemeClr val="bg2"/>
                  </a:solidFill>
                  <a:latin typeface="Montserrat Light" charset="0"/>
                  <a:ea typeface="Montserrat Light" charset="0"/>
                  <a:cs typeface="Montserrat Light" charset="0"/>
                </a:rPr>
                <a:t>i</a:t>
              </a:r>
              <a:r>
                <a:rPr lang="en-US" sz="800" dirty="0">
                  <a:solidFill>
                    <a:schemeClr val="bg2"/>
                  </a:solidFill>
                  <a:latin typeface="Montserrat Light" charset="0"/>
                  <a:ea typeface="Montserrat Light" charset="0"/>
                  <a:cs typeface="Montserrat Light" charset="0"/>
                </a:rPr>
                <a:t> two set had</a:t>
              </a:r>
            </a:p>
            <a:p>
              <a:pPr>
                <a:lnSpc>
                  <a:spcPts val="2000"/>
                </a:lnSpc>
              </a:pPr>
              <a:r>
                <a:rPr lang="en-US" sz="800" dirty="0">
                  <a:solidFill>
                    <a:schemeClr val="bg2"/>
                  </a:solidFill>
                  <a:latin typeface="Montserrat Light" charset="0"/>
                  <a:ea typeface="Montserrat Light" charset="0"/>
                  <a:cs typeface="Montserrat Light" charset="0"/>
                </a:rPr>
                <a:t>Fifth you'll, man wherein</a:t>
              </a:r>
            </a:p>
          </p:txBody>
        </p:sp>
        <p:sp>
          <p:nvSpPr>
            <p:cNvPr id="49" name="TextBox 48">
              <a:extLst>
                <a:ext uri="{FF2B5EF4-FFF2-40B4-BE49-F238E27FC236}">
                  <a16:creationId xmlns:a16="http://schemas.microsoft.com/office/drawing/2014/main" id="{59FC1F8D-C5C2-4A7A-8A0E-8B4F6E209605}"/>
                </a:ext>
              </a:extLst>
            </p:cNvPr>
            <p:cNvSpPr txBox="1"/>
            <p:nvPr/>
          </p:nvSpPr>
          <p:spPr>
            <a:xfrm>
              <a:off x="5011610" y="4307158"/>
              <a:ext cx="1066985" cy="276999"/>
            </a:xfrm>
            <a:prstGeom prst="rect">
              <a:avLst/>
            </a:prstGeom>
            <a:noFill/>
          </p:spPr>
          <p:txBody>
            <a:bodyPr wrap="square" rtlCol="0">
              <a:spAutoFit/>
            </a:bodyPr>
            <a:lstStyle/>
            <a:p>
              <a:r>
                <a:rPr lang="en-US" sz="1200" dirty="0">
                  <a:solidFill>
                    <a:schemeClr val="bg2"/>
                  </a:solidFill>
                  <a:latin typeface="Montserrat Light" panose="00000400000000000000" pitchFamily="50" charset="0"/>
                  <a:ea typeface="Montserrat" charset="0"/>
                  <a:cs typeface="Montserrat" charset="0"/>
                </a:rPr>
                <a:t>Example</a:t>
              </a:r>
            </a:p>
          </p:txBody>
        </p:sp>
        <p:sp>
          <p:nvSpPr>
            <p:cNvPr id="41" name="TextBox 40">
              <a:extLst>
                <a:ext uri="{FF2B5EF4-FFF2-40B4-BE49-F238E27FC236}">
                  <a16:creationId xmlns:a16="http://schemas.microsoft.com/office/drawing/2014/main" id="{5CBA0657-42FE-4109-9ABA-693F7D3C1CE4}"/>
                </a:ext>
              </a:extLst>
            </p:cNvPr>
            <p:cNvSpPr txBox="1"/>
            <p:nvPr/>
          </p:nvSpPr>
          <p:spPr>
            <a:xfrm>
              <a:off x="8120730" y="2275147"/>
              <a:ext cx="1416760" cy="323165"/>
            </a:xfrm>
            <a:prstGeom prst="rect">
              <a:avLst/>
            </a:prstGeom>
            <a:noFill/>
          </p:spPr>
          <p:txBody>
            <a:bodyPr wrap="square" rtlCol="0">
              <a:spAutoFit/>
            </a:bodyPr>
            <a:lstStyle/>
            <a:p>
              <a:r>
                <a:rPr lang="en-US" sz="1500" b="1" dirty="0">
                  <a:latin typeface="Montserrat" charset="0"/>
                  <a:ea typeface="Montserrat" charset="0"/>
                  <a:cs typeface="Montserrat" charset="0"/>
                </a:rPr>
                <a:t>JHON HARY</a:t>
              </a:r>
            </a:p>
          </p:txBody>
        </p:sp>
        <p:sp>
          <p:nvSpPr>
            <p:cNvPr id="43" name="TextBox 42">
              <a:extLst>
                <a:ext uri="{FF2B5EF4-FFF2-40B4-BE49-F238E27FC236}">
                  <a16:creationId xmlns:a16="http://schemas.microsoft.com/office/drawing/2014/main" id="{D1B25808-6F55-43F2-B9C1-B7914F9F5CF8}"/>
                </a:ext>
              </a:extLst>
            </p:cNvPr>
            <p:cNvSpPr txBox="1"/>
            <p:nvPr/>
          </p:nvSpPr>
          <p:spPr>
            <a:xfrm>
              <a:off x="8120730" y="2552086"/>
              <a:ext cx="885360" cy="215444"/>
            </a:xfrm>
            <a:prstGeom prst="rect">
              <a:avLst/>
            </a:prstGeom>
            <a:noFill/>
          </p:spPr>
          <p:txBody>
            <a:bodyPr wrap="square" rtlCol="0">
              <a:spAutoFit/>
            </a:bodyPr>
            <a:lstStyle/>
            <a:p>
              <a:r>
                <a:rPr lang="en-US" sz="800" dirty="0">
                  <a:solidFill>
                    <a:schemeClr val="bg2"/>
                  </a:solidFill>
                  <a:latin typeface="Montserrat Light" panose="00000400000000000000" pitchFamily="50" charset="0"/>
                  <a:ea typeface="Montserrat" charset="0"/>
                  <a:cs typeface="Montserrat" charset="0"/>
                </a:rPr>
                <a:t>Lorem Ipsum</a:t>
              </a:r>
            </a:p>
          </p:txBody>
        </p:sp>
        <p:sp>
          <p:nvSpPr>
            <p:cNvPr id="35" name="TextBox 34">
              <a:extLst>
                <a:ext uri="{FF2B5EF4-FFF2-40B4-BE49-F238E27FC236}">
                  <a16:creationId xmlns:a16="http://schemas.microsoft.com/office/drawing/2014/main" id="{DC086343-8260-4B6B-8BF6-C0A7200060FE}"/>
                </a:ext>
              </a:extLst>
            </p:cNvPr>
            <p:cNvSpPr txBox="1"/>
            <p:nvPr/>
          </p:nvSpPr>
          <p:spPr>
            <a:xfrm>
              <a:off x="8124365" y="2958582"/>
              <a:ext cx="2164347" cy="1078244"/>
            </a:xfrm>
            <a:prstGeom prst="rect">
              <a:avLst/>
            </a:prstGeom>
            <a:noFill/>
          </p:spPr>
          <p:txBody>
            <a:bodyPr wrap="square" rtlCol="0">
              <a:spAutoFit/>
            </a:bodyPr>
            <a:lstStyle/>
            <a:p>
              <a:pPr>
                <a:lnSpc>
                  <a:spcPts val="2000"/>
                </a:lnSpc>
              </a:pPr>
              <a:r>
                <a:rPr lang="en-US" sz="800" dirty="0">
                  <a:solidFill>
                    <a:schemeClr val="bg2"/>
                  </a:solidFill>
                  <a:latin typeface="Montserrat Light" charset="0"/>
                  <a:ea typeface="Montserrat Light" charset="0"/>
                  <a:cs typeface="Montserrat Light" charset="0"/>
                </a:rPr>
                <a:t>Have them for one. Living grass to for</a:t>
              </a:r>
            </a:p>
            <a:p>
              <a:pPr>
                <a:lnSpc>
                  <a:spcPts val="2000"/>
                </a:lnSpc>
              </a:pPr>
              <a:r>
                <a:rPr lang="en-US" sz="800" dirty="0">
                  <a:solidFill>
                    <a:schemeClr val="bg2"/>
                  </a:solidFill>
                  <a:latin typeface="Montserrat Light" charset="0"/>
                  <a:ea typeface="Montserrat Light" charset="0"/>
                  <a:cs typeface="Montserrat Light" charset="0"/>
                </a:rPr>
                <a:t>gathered waters had winged. Creepiest</a:t>
              </a:r>
            </a:p>
            <a:p>
              <a:pPr>
                <a:lnSpc>
                  <a:spcPts val="2000"/>
                </a:lnSpc>
              </a:pPr>
              <a:r>
                <a:rPr lang="en-US" sz="800" dirty="0">
                  <a:solidFill>
                    <a:schemeClr val="bg2"/>
                  </a:solidFill>
                  <a:latin typeface="Montserrat Light" charset="0"/>
                  <a:ea typeface="Montserrat Light" charset="0"/>
                  <a:cs typeface="Montserrat Light" charset="0"/>
                </a:rPr>
                <a:t>don't subdue which </a:t>
              </a:r>
              <a:r>
                <a:rPr lang="en-US" sz="800" dirty="0" err="1">
                  <a:solidFill>
                    <a:schemeClr val="bg2"/>
                  </a:solidFill>
                  <a:latin typeface="Montserrat Light" charset="0"/>
                  <a:ea typeface="Montserrat Light" charset="0"/>
                  <a:cs typeface="Montserrat Light" charset="0"/>
                </a:rPr>
                <a:t>i</a:t>
              </a:r>
              <a:r>
                <a:rPr lang="en-US" sz="800" dirty="0">
                  <a:solidFill>
                    <a:schemeClr val="bg2"/>
                  </a:solidFill>
                  <a:latin typeface="Montserrat Light" charset="0"/>
                  <a:ea typeface="Montserrat Light" charset="0"/>
                  <a:cs typeface="Montserrat Light" charset="0"/>
                </a:rPr>
                <a:t> two set had</a:t>
              </a:r>
            </a:p>
            <a:p>
              <a:pPr>
                <a:lnSpc>
                  <a:spcPts val="2000"/>
                </a:lnSpc>
              </a:pPr>
              <a:r>
                <a:rPr lang="en-US" sz="800" dirty="0">
                  <a:solidFill>
                    <a:schemeClr val="bg2"/>
                  </a:solidFill>
                  <a:latin typeface="Montserrat Light" charset="0"/>
                  <a:ea typeface="Montserrat Light" charset="0"/>
                  <a:cs typeface="Montserrat Light" charset="0"/>
                </a:rPr>
                <a:t>Fifth you'll, man wherein</a:t>
              </a:r>
            </a:p>
          </p:txBody>
        </p:sp>
        <p:sp>
          <p:nvSpPr>
            <p:cNvPr id="50" name="TextBox 49">
              <a:extLst>
                <a:ext uri="{FF2B5EF4-FFF2-40B4-BE49-F238E27FC236}">
                  <a16:creationId xmlns:a16="http://schemas.microsoft.com/office/drawing/2014/main" id="{851A2385-8242-41E0-B1AA-1FBB06B71C0A}"/>
                </a:ext>
              </a:extLst>
            </p:cNvPr>
            <p:cNvSpPr txBox="1"/>
            <p:nvPr/>
          </p:nvSpPr>
          <p:spPr>
            <a:xfrm>
              <a:off x="8118809" y="4307158"/>
              <a:ext cx="1066985" cy="276999"/>
            </a:xfrm>
            <a:prstGeom prst="rect">
              <a:avLst/>
            </a:prstGeom>
            <a:noFill/>
          </p:spPr>
          <p:txBody>
            <a:bodyPr wrap="square" rtlCol="0">
              <a:spAutoFit/>
            </a:bodyPr>
            <a:lstStyle/>
            <a:p>
              <a:r>
                <a:rPr lang="en-US" sz="1200" dirty="0">
                  <a:solidFill>
                    <a:schemeClr val="bg2"/>
                  </a:solidFill>
                  <a:latin typeface="Montserrat Light" panose="00000400000000000000" pitchFamily="50" charset="0"/>
                  <a:ea typeface="Montserrat" charset="0"/>
                  <a:cs typeface="Montserrat" charset="0"/>
                </a:rPr>
                <a:t>Example</a:t>
              </a:r>
            </a:p>
          </p:txBody>
        </p:sp>
        <p:pic>
          <p:nvPicPr>
            <p:cNvPr id="17" name="Picture 16">
              <a:extLst>
                <a:ext uri="{FF2B5EF4-FFF2-40B4-BE49-F238E27FC236}">
                  <a16:creationId xmlns:a16="http://schemas.microsoft.com/office/drawing/2014/main" id="{BA7D91CA-702C-42B8-AC83-3E27D5FD3ED5}"/>
                </a:ext>
              </a:extLst>
            </p:cNvPr>
            <p:cNvPicPr>
              <a:picLocks noChangeAspect="1"/>
            </p:cNvPicPr>
            <p:nvPr/>
          </p:nvPicPr>
          <p:blipFill>
            <a:blip r:embed="rId2"/>
            <a:stretch>
              <a:fillRect/>
            </a:stretch>
          </p:blipFill>
          <p:spPr>
            <a:xfrm>
              <a:off x="2005957" y="5068851"/>
              <a:ext cx="1071409" cy="445536"/>
            </a:xfrm>
            <a:prstGeom prst="rect">
              <a:avLst/>
            </a:prstGeom>
          </p:spPr>
        </p:pic>
        <p:pic>
          <p:nvPicPr>
            <p:cNvPr id="52" name="Picture 51">
              <a:extLst>
                <a:ext uri="{FF2B5EF4-FFF2-40B4-BE49-F238E27FC236}">
                  <a16:creationId xmlns:a16="http://schemas.microsoft.com/office/drawing/2014/main" id="{A4330C50-4819-4A8A-8757-B67EDB874F06}"/>
                </a:ext>
              </a:extLst>
            </p:cNvPr>
            <p:cNvPicPr>
              <a:picLocks noChangeAspect="1"/>
            </p:cNvPicPr>
            <p:nvPr/>
          </p:nvPicPr>
          <p:blipFill>
            <a:blip r:embed="rId2"/>
            <a:stretch>
              <a:fillRect/>
            </a:stretch>
          </p:blipFill>
          <p:spPr>
            <a:xfrm>
              <a:off x="5113488" y="5068851"/>
              <a:ext cx="1071409" cy="445536"/>
            </a:xfrm>
            <a:prstGeom prst="rect">
              <a:avLst/>
            </a:prstGeom>
          </p:spPr>
        </p:pic>
        <p:pic>
          <p:nvPicPr>
            <p:cNvPr id="55" name="Picture 54">
              <a:extLst>
                <a:ext uri="{FF2B5EF4-FFF2-40B4-BE49-F238E27FC236}">
                  <a16:creationId xmlns:a16="http://schemas.microsoft.com/office/drawing/2014/main" id="{96EF5F31-19F9-43B4-894A-DB82369C6384}"/>
                </a:ext>
              </a:extLst>
            </p:cNvPr>
            <p:cNvPicPr>
              <a:picLocks noChangeAspect="1"/>
            </p:cNvPicPr>
            <p:nvPr/>
          </p:nvPicPr>
          <p:blipFill>
            <a:blip r:embed="rId2"/>
            <a:stretch>
              <a:fillRect/>
            </a:stretch>
          </p:blipFill>
          <p:spPr>
            <a:xfrm>
              <a:off x="8221019" y="5068851"/>
              <a:ext cx="1071409" cy="445536"/>
            </a:xfrm>
            <a:prstGeom prst="rect">
              <a:avLst/>
            </a:prstGeom>
          </p:spPr>
        </p:pic>
        <p:grpSp>
          <p:nvGrpSpPr>
            <p:cNvPr id="56" name="Group 55">
              <a:extLst>
                <a:ext uri="{FF2B5EF4-FFF2-40B4-BE49-F238E27FC236}">
                  <a16:creationId xmlns:a16="http://schemas.microsoft.com/office/drawing/2014/main" id="{20AC8733-1D6E-45BC-9B51-FBC407C72E6D}"/>
                </a:ext>
              </a:extLst>
            </p:cNvPr>
            <p:cNvGrpSpPr/>
            <p:nvPr/>
          </p:nvGrpSpPr>
          <p:grpSpPr>
            <a:xfrm>
              <a:off x="5030812" y="4581618"/>
              <a:ext cx="1626138" cy="323165"/>
              <a:chOff x="1144779" y="5797835"/>
              <a:chExt cx="1626138" cy="323165"/>
            </a:xfrm>
          </p:grpSpPr>
          <p:sp>
            <p:nvSpPr>
              <p:cNvPr id="57" name="Rectangle 56">
                <a:extLst>
                  <a:ext uri="{FF2B5EF4-FFF2-40B4-BE49-F238E27FC236}">
                    <a16:creationId xmlns:a16="http://schemas.microsoft.com/office/drawing/2014/main" id="{FB70B8D0-E0D3-4FD2-B054-0846655A6D2A}"/>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58" name="Rectangle 57">
                <a:extLst>
                  <a:ext uri="{FF2B5EF4-FFF2-40B4-BE49-F238E27FC236}">
                    <a16:creationId xmlns:a16="http://schemas.microsoft.com/office/drawing/2014/main" id="{AB04B92A-BFA9-40AF-A5F0-37D588B6D67C}"/>
                  </a:ext>
                </a:extLst>
              </p:cNvPr>
              <p:cNvSpPr/>
              <p:nvPr/>
            </p:nvSpPr>
            <p:spPr>
              <a:xfrm>
                <a:off x="157023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59" name="Rectangle 58">
                <a:extLst>
                  <a:ext uri="{FF2B5EF4-FFF2-40B4-BE49-F238E27FC236}">
                    <a16:creationId xmlns:a16="http://schemas.microsoft.com/office/drawing/2014/main" id="{899FAD3B-D009-494F-85B0-BFCCDDF80147}"/>
                  </a:ext>
                </a:extLst>
              </p:cNvPr>
              <p:cNvSpPr/>
              <p:nvPr/>
            </p:nvSpPr>
            <p:spPr>
              <a:xfrm>
                <a:off x="199568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0" name="Rectangle 59">
                <a:extLst>
                  <a:ext uri="{FF2B5EF4-FFF2-40B4-BE49-F238E27FC236}">
                    <a16:creationId xmlns:a16="http://schemas.microsoft.com/office/drawing/2014/main" id="{0F0C19C6-276A-42EB-B3F9-65CA84F48C73}"/>
                  </a:ext>
                </a:extLst>
              </p:cNvPr>
              <p:cNvSpPr/>
              <p:nvPr/>
            </p:nvSpPr>
            <p:spPr>
              <a:xfrm>
                <a:off x="242114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grpSp>
          <p:nvGrpSpPr>
            <p:cNvPr id="61" name="Group 60">
              <a:extLst>
                <a:ext uri="{FF2B5EF4-FFF2-40B4-BE49-F238E27FC236}">
                  <a16:creationId xmlns:a16="http://schemas.microsoft.com/office/drawing/2014/main" id="{AAA778A3-3BEB-4537-86C1-CF9ADAA3F155}"/>
                </a:ext>
              </a:extLst>
            </p:cNvPr>
            <p:cNvGrpSpPr/>
            <p:nvPr/>
          </p:nvGrpSpPr>
          <p:grpSpPr>
            <a:xfrm>
              <a:off x="8139932" y="4581618"/>
              <a:ext cx="1626138" cy="323165"/>
              <a:chOff x="1144779" y="5797835"/>
              <a:chExt cx="1626138" cy="323165"/>
            </a:xfrm>
          </p:grpSpPr>
          <p:sp>
            <p:nvSpPr>
              <p:cNvPr id="62" name="Rectangle 61">
                <a:extLst>
                  <a:ext uri="{FF2B5EF4-FFF2-40B4-BE49-F238E27FC236}">
                    <a16:creationId xmlns:a16="http://schemas.microsoft.com/office/drawing/2014/main" id="{20B897C2-ECA4-484C-AA13-63C25631E354}"/>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3" name="Rectangle 62">
                <a:extLst>
                  <a:ext uri="{FF2B5EF4-FFF2-40B4-BE49-F238E27FC236}">
                    <a16:creationId xmlns:a16="http://schemas.microsoft.com/office/drawing/2014/main" id="{02E4B3B3-0E3F-4502-9535-A472B54945E5}"/>
                  </a:ext>
                </a:extLst>
              </p:cNvPr>
              <p:cNvSpPr/>
              <p:nvPr/>
            </p:nvSpPr>
            <p:spPr>
              <a:xfrm>
                <a:off x="157023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5" name="Rectangle 64">
                <a:extLst>
                  <a:ext uri="{FF2B5EF4-FFF2-40B4-BE49-F238E27FC236}">
                    <a16:creationId xmlns:a16="http://schemas.microsoft.com/office/drawing/2014/main" id="{1E5073D7-A029-4A87-BE0D-4A380FE625B9}"/>
                  </a:ext>
                </a:extLst>
              </p:cNvPr>
              <p:cNvSpPr/>
              <p:nvPr/>
            </p:nvSpPr>
            <p:spPr>
              <a:xfrm>
                <a:off x="199568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6" name="Rectangle 65">
                <a:extLst>
                  <a:ext uri="{FF2B5EF4-FFF2-40B4-BE49-F238E27FC236}">
                    <a16:creationId xmlns:a16="http://schemas.microsoft.com/office/drawing/2014/main" id="{C7B7AC7C-2860-4A5F-A125-E3CEC65F3151}"/>
                  </a:ext>
                </a:extLst>
              </p:cNvPr>
              <p:cNvSpPr/>
              <p:nvPr/>
            </p:nvSpPr>
            <p:spPr>
              <a:xfrm>
                <a:off x="242114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grpSp>
    </p:spTree>
    <p:extLst>
      <p:ext uri="{BB962C8B-B14F-4D97-AF65-F5344CB8AC3E}">
        <p14:creationId xmlns:p14="http://schemas.microsoft.com/office/powerpoint/2010/main" val="850378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pic>
        <p:nvPicPr>
          <p:cNvPr id="7" name="Picture Placeholder 6">
            <a:extLst>
              <a:ext uri="{FF2B5EF4-FFF2-40B4-BE49-F238E27FC236}">
                <a16:creationId xmlns:a16="http://schemas.microsoft.com/office/drawing/2014/main" id="{6DF5E17B-AF8D-4766-A5FC-40B389D0C5CC}"/>
              </a:ext>
            </a:extLst>
          </p:cNvPr>
          <p:cNvPicPr>
            <a:picLocks noGrp="1" noChangeAspect="1"/>
          </p:cNvPicPr>
          <p:nvPr>
            <p:ph type="pic" sz="quarter" idx="15"/>
          </p:nvPr>
        </p:nvPicPr>
        <p:blipFill rotWithShape="1">
          <a:blip r:embed="rId2"/>
          <a:srcRect l="20773" t="3350" r="11753" b="680"/>
          <a:stretch/>
        </p:blipFill>
        <p:spPr>
          <a:xfrm>
            <a:off x="3705225" y="0"/>
            <a:ext cx="3219449" cy="6858000"/>
          </a:xfrm>
        </p:spPr>
      </p:pic>
      <p:sp>
        <p:nvSpPr>
          <p:cNvPr id="16" name="TextBox 15">
            <a:extLst>
              <a:ext uri="{FF2B5EF4-FFF2-40B4-BE49-F238E27FC236}">
                <a16:creationId xmlns:a16="http://schemas.microsoft.com/office/drawing/2014/main" id="{878410C9-67CA-42EB-A69F-2F1524C1B797}"/>
              </a:ext>
            </a:extLst>
          </p:cNvPr>
          <p:cNvSpPr txBox="1"/>
          <p:nvPr/>
        </p:nvSpPr>
        <p:spPr>
          <a:xfrm>
            <a:off x="1200150" y="3266673"/>
            <a:ext cx="1885720" cy="477054"/>
          </a:xfrm>
          <a:prstGeom prst="rect">
            <a:avLst/>
          </a:prstGeom>
          <a:noFill/>
        </p:spPr>
        <p:txBody>
          <a:bodyPr wrap="square" rtlCol="0">
            <a:spAutoFit/>
          </a:bodyPr>
          <a:lstStyle/>
          <a:p>
            <a:r>
              <a:rPr lang="en-US" sz="2500" b="1" dirty="0" err="1">
                <a:latin typeface="Montserrat" charset="0"/>
                <a:ea typeface="Montserrat" charset="0"/>
                <a:cs typeface="Montserrat" charset="0"/>
              </a:rPr>
              <a:t>Im</a:t>
            </a:r>
            <a:r>
              <a:rPr lang="en-US" sz="2500" b="1" dirty="0">
                <a:latin typeface="Montserrat" charset="0"/>
                <a:ea typeface="Montserrat" charset="0"/>
                <a:cs typeface="Montserrat" charset="0"/>
              </a:rPr>
              <a:t> John</a:t>
            </a:r>
            <a:endParaRPr lang="en-US" sz="2500" b="1" dirty="0">
              <a:latin typeface="Montserrat Light" charset="0"/>
              <a:ea typeface="Montserrat Light" charset="0"/>
              <a:cs typeface="Montserrat Light" charset="0"/>
            </a:endParaRPr>
          </a:p>
        </p:txBody>
      </p:sp>
      <p:grpSp>
        <p:nvGrpSpPr>
          <p:cNvPr id="18" name="Group 17">
            <a:extLst>
              <a:ext uri="{FF2B5EF4-FFF2-40B4-BE49-F238E27FC236}">
                <a16:creationId xmlns:a16="http://schemas.microsoft.com/office/drawing/2014/main" id="{DB16163E-5AB2-4852-8F91-D5CE0534580B}"/>
              </a:ext>
            </a:extLst>
          </p:cNvPr>
          <p:cNvGrpSpPr/>
          <p:nvPr/>
        </p:nvGrpSpPr>
        <p:grpSpPr>
          <a:xfrm>
            <a:off x="7544030" y="1557109"/>
            <a:ext cx="3264080" cy="1046669"/>
            <a:chOff x="8059102" y="1770742"/>
            <a:chExt cx="3264080" cy="1046669"/>
          </a:xfrm>
        </p:grpSpPr>
        <p:sp>
          <p:nvSpPr>
            <p:cNvPr id="19" name="TextBox 18">
              <a:extLst>
                <a:ext uri="{FF2B5EF4-FFF2-40B4-BE49-F238E27FC236}">
                  <a16:creationId xmlns:a16="http://schemas.microsoft.com/office/drawing/2014/main" id="{022B90CB-B46E-488B-80A7-8B731A04B9FA}"/>
                </a:ext>
              </a:extLst>
            </p:cNvPr>
            <p:cNvSpPr txBox="1"/>
            <p:nvPr/>
          </p:nvSpPr>
          <p:spPr>
            <a:xfrm>
              <a:off x="8059102" y="1770742"/>
              <a:ext cx="3264080" cy="784830"/>
            </a:xfrm>
            <a:prstGeom prst="rect">
              <a:avLst/>
            </a:prstGeom>
            <a:noFill/>
          </p:spPr>
          <p:txBody>
            <a:bodyPr wrap="square" rtlCol="0" anchor="ctr">
              <a:spAutoFit/>
            </a:bodyPr>
            <a:lstStyle/>
            <a:p>
              <a:r>
                <a:rPr lang="en-US" sz="4500" b="1" spc="-100" dirty="0">
                  <a:latin typeface="Montserrat "/>
                  <a:ea typeface="Montserrat Black" charset="0"/>
                  <a:cs typeface="Montserrat Black" charset="0"/>
                </a:rPr>
                <a:t>MEET CEO</a:t>
              </a:r>
              <a:endParaRPr lang="en-US" sz="4500" b="1" spc="-100" dirty="0">
                <a:latin typeface="Montserrat "/>
                <a:ea typeface="Montserrat Hairline" charset="0"/>
                <a:cs typeface="Montserrat Hairline" charset="0"/>
              </a:endParaRPr>
            </a:p>
          </p:txBody>
        </p:sp>
        <p:sp>
          <p:nvSpPr>
            <p:cNvPr id="20" name="TextBox 19">
              <a:extLst>
                <a:ext uri="{FF2B5EF4-FFF2-40B4-BE49-F238E27FC236}">
                  <a16:creationId xmlns:a16="http://schemas.microsoft.com/office/drawing/2014/main" id="{0EDA2B1E-ED0E-405F-8D83-CC144C8714A7}"/>
                </a:ext>
              </a:extLst>
            </p:cNvPr>
            <p:cNvSpPr txBox="1"/>
            <p:nvPr/>
          </p:nvSpPr>
          <p:spPr>
            <a:xfrm>
              <a:off x="8103731" y="2494246"/>
              <a:ext cx="2252763" cy="323165"/>
            </a:xfrm>
            <a:prstGeom prst="rect">
              <a:avLst/>
            </a:prstGeom>
            <a:noFill/>
          </p:spPr>
          <p:txBody>
            <a:bodyPr wrap="square" rtlCol="0">
              <a:spAutoFit/>
            </a:bodyPr>
            <a:lstStyle/>
            <a:p>
              <a:r>
                <a:rPr lang="en-US" sz="1500" spc="300" dirty="0">
                  <a:solidFill>
                    <a:schemeClr val="bg2"/>
                  </a:solidFill>
                  <a:latin typeface="Montserrat" charset="0"/>
                  <a:ea typeface="Montserrat" charset="0"/>
                  <a:cs typeface="Montserrat" charset="0"/>
                </a:rPr>
                <a:t>PRESENTATION</a:t>
              </a:r>
              <a:endParaRPr lang="en-US" sz="1500" spc="300" dirty="0">
                <a:solidFill>
                  <a:schemeClr val="bg2"/>
                </a:solidFill>
                <a:latin typeface="Montserrat Light" charset="0"/>
                <a:ea typeface="Montserrat Light" charset="0"/>
                <a:cs typeface="Montserrat Light" charset="0"/>
              </a:endParaRPr>
            </a:p>
          </p:txBody>
        </p:sp>
      </p:grpSp>
      <p:sp>
        <p:nvSpPr>
          <p:cNvPr id="21" name="TextBox 20">
            <a:extLst>
              <a:ext uri="{FF2B5EF4-FFF2-40B4-BE49-F238E27FC236}">
                <a16:creationId xmlns:a16="http://schemas.microsoft.com/office/drawing/2014/main" id="{C060B5EC-6806-4241-802E-7F5E15704B62}"/>
              </a:ext>
            </a:extLst>
          </p:cNvPr>
          <p:cNvSpPr txBox="1"/>
          <p:nvPr/>
        </p:nvSpPr>
        <p:spPr>
          <a:xfrm>
            <a:off x="7588659" y="3823946"/>
            <a:ext cx="3497943" cy="1314014"/>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22" name="Group 21">
            <a:extLst>
              <a:ext uri="{FF2B5EF4-FFF2-40B4-BE49-F238E27FC236}">
                <a16:creationId xmlns:a16="http://schemas.microsoft.com/office/drawing/2014/main" id="{CFA989F0-AC8B-45F4-972F-C6141695146B}"/>
              </a:ext>
            </a:extLst>
          </p:cNvPr>
          <p:cNvGrpSpPr/>
          <p:nvPr/>
        </p:nvGrpSpPr>
        <p:grpSpPr>
          <a:xfrm>
            <a:off x="7700626" y="3142146"/>
            <a:ext cx="1895476" cy="353940"/>
            <a:chOff x="5148262" y="5610305"/>
            <a:chExt cx="1895476" cy="353940"/>
          </a:xfrm>
        </p:grpSpPr>
        <p:sp>
          <p:nvSpPr>
            <p:cNvPr id="23" name="Rectangle 22">
              <a:extLst>
                <a:ext uri="{FF2B5EF4-FFF2-40B4-BE49-F238E27FC236}">
                  <a16:creationId xmlns:a16="http://schemas.microsoft.com/office/drawing/2014/main" id="{95EC7010-2D83-4E81-B5AF-6089B3A51503}"/>
                </a:ext>
              </a:extLst>
            </p:cNvPr>
            <p:cNvSpPr/>
            <p:nvPr/>
          </p:nvSpPr>
          <p:spPr>
            <a:xfrm>
              <a:off x="5148262" y="5610305"/>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3DE1D6C5-77A0-4CF0-BA85-62B258EC8745}"/>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nvGrpSpPr>
          <p:cNvPr id="10" name="Group 9">
            <a:extLst>
              <a:ext uri="{FF2B5EF4-FFF2-40B4-BE49-F238E27FC236}">
                <a16:creationId xmlns:a16="http://schemas.microsoft.com/office/drawing/2014/main" id="{4A04C7C4-596C-4733-B1EA-7068047AB753}"/>
              </a:ext>
            </a:extLst>
          </p:cNvPr>
          <p:cNvGrpSpPr/>
          <p:nvPr/>
        </p:nvGrpSpPr>
        <p:grpSpPr>
          <a:xfrm>
            <a:off x="1200150" y="4324147"/>
            <a:ext cx="1885720" cy="813813"/>
            <a:chOff x="1200150" y="4290032"/>
            <a:chExt cx="1885720" cy="813813"/>
          </a:xfrm>
        </p:grpSpPr>
        <p:sp>
          <p:nvSpPr>
            <p:cNvPr id="17" name="TextBox 16">
              <a:extLst>
                <a:ext uri="{FF2B5EF4-FFF2-40B4-BE49-F238E27FC236}">
                  <a16:creationId xmlns:a16="http://schemas.microsoft.com/office/drawing/2014/main" id="{11C1917B-2645-4507-BB33-3243C7694477}"/>
                </a:ext>
              </a:extLst>
            </p:cNvPr>
            <p:cNvSpPr txBox="1"/>
            <p:nvPr/>
          </p:nvSpPr>
          <p:spPr>
            <a:xfrm>
              <a:off x="1200150" y="4290032"/>
              <a:ext cx="1885720" cy="813813"/>
            </a:xfrm>
            <a:prstGeom prst="rect">
              <a:avLst/>
            </a:prstGeom>
            <a:noFill/>
          </p:spPr>
          <p:txBody>
            <a:bodyPr wrap="square" rtlCol="0">
              <a:spAutoFit/>
            </a:bodyPr>
            <a:lstStyle/>
            <a:p>
              <a:pPr>
                <a:lnSpc>
                  <a:spcPts val="3000"/>
                </a:lnSpc>
              </a:pPr>
              <a:r>
                <a:rPr lang="en-US" sz="1600" dirty="0">
                  <a:latin typeface="Montserrat "/>
                  <a:ea typeface="Montserrat Light" charset="0"/>
                  <a:cs typeface="Montserrat Light" charset="0"/>
                </a:rPr>
                <a:t>DESIGNER &amp;</a:t>
              </a:r>
            </a:p>
            <a:p>
              <a:pPr>
                <a:lnSpc>
                  <a:spcPts val="3000"/>
                </a:lnSpc>
              </a:pPr>
              <a:r>
                <a:rPr lang="en-US" sz="1600" dirty="0">
                  <a:latin typeface="Montserrat "/>
                  <a:ea typeface="Montserrat Light" charset="0"/>
                  <a:cs typeface="Montserrat Light" charset="0"/>
                </a:rPr>
                <a:t>PHOTOGRAPHY</a:t>
              </a:r>
            </a:p>
          </p:txBody>
        </p:sp>
        <p:cxnSp>
          <p:nvCxnSpPr>
            <p:cNvPr id="26" name="Straight Connector 25">
              <a:extLst>
                <a:ext uri="{FF2B5EF4-FFF2-40B4-BE49-F238E27FC236}">
                  <a16:creationId xmlns:a16="http://schemas.microsoft.com/office/drawing/2014/main" id="{5BE9AC0D-936E-4499-B5E6-7ABB50FE082C}"/>
                </a:ext>
              </a:extLst>
            </p:cNvPr>
            <p:cNvCxnSpPr>
              <a:cxnSpLocks/>
            </p:cNvCxnSpPr>
            <p:nvPr/>
          </p:nvCxnSpPr>
          <p:spPr>
            <a:xfrm>
              <a:off x="1310058" y="4712300"/>
              <a:ext cx="12712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1E7DA68-C3A3-4820-9DDB-2F23FFA15211}"/>
                </a:ext>
              </a:extLst>
            </p:cNvPr>
            <p:cNvCxnSpPr>
              <a:cxnSpLocks/>
            </p:cNvCxnSpPr>
            <p:nvPr/>
          </p:nvCxnSpPr>
          <p:spPr>
            <a:xfrm>
              <a:off x="1310058" y="5101270"/>
              <a:ext cx="164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0422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PARTNERS</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cxnSp>
        <p:nvCxnSpPr>
          <p:cNvPr id="43" name="Straight Connector 42">
            <a:extLst>
              <a:ext uri="{FF2B5EF4-FFF2-40B4-BE49-F238E27FC236}">
                <a16:creationId xmlns:a16="http://schemas.microsoft.com/office/drawing/2014/main" id="{0DDE3CD1-6B11-40BA-BC4C-F4F55EBB75A8}"/>
              </a:ext>
            </a:extLst>
          </p:cNvPr>
          <p:cNvCxnSpPr/>
          <p:nvPr/>
        </p:nvCxnSpPr>
        <p:spPr>
          <a:xfrm>
            <a:off x="1857828" y="3864094"/>
            <a:ext cx="8476343"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226A3257-E554-4D8C-A17A-FBACFC6A0449}"/>
              </a:ext>
            </a:extLst>
          </p:cNvPr>
          <p:cNvGrpSpPr/>
          <p:nvPr/>
        </p:nvGrpSpPr>
        <p:grpSpPr>
          <a:xfrm>
            <a:off x="3976913" y="2630380"/>
            <a:ext cx="4238172" cy="2467428"/>
            <a:chOff x="3976914" y="2630380"/>
            <a:chExt cx="4238172" cy="2467428"/>
          </a:xfrm>
        </p:grpSpPr>
        <p:cxnSp>
          <p:nvCxnSpPr>
            <p:cNvPr id="46" name="Straight Connector 45">
              <a:extLst>
                <a:ext uri="{FF2B5EF4-FFF2-40B4-BE49-F238E27FC236}">
                  <a16:creationId xmlns:a16="http://schemas.microsoft.com/office/drawing/2014/main" id="{0C71AFEF-769E-4B9F-B2E9-E3DF72AD26FC}"/>
                </a:ext>
              </a:extLst>
            </p:cNvPr>
            <p:cNvCxnSpPr>
              <a:cxnSpLocks/>
            </p:cNvCxnSpPr>
            <p:nvPr/>
          </p:nvCxnSpPr>
          <p:spPr>
            <a:xfrm>
              <a:off x="3976914" y="2630380"/>
              <a:ext cx="0" cy="2467428"/>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8351191-B6E6-4EE3-90D4-203991AE686D}"/>
                </a:ext>
              </a:extLst>
            </p:cNvPr>
            <p:cNvCxnSpPr>
              <a:cxnSpLocks/>
            </p:cNvCxnSpPr>
            <p:nvPr/>
          </p:nvCxnSpPr>
          <p:spPr>
            <a:xfrm>
              <a:off x="8215086" y="2630380"/>
              <a:ext cx="0" cy="2467428"/>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A7FE898-0EED-4C8E-A9D3-3B6948F48F3B}"/>
                </a:ext>
              </a:extLst>
            </p:cNvPr>
            <p:cNvCxnSpPr>
              <a:cxnSpLocks/>
            </p:cNvCxnSpPr>
            <p:nvPr/>
          </p:nvCxnSpPr>
          <p:spPr>
            <a:xfrm>
              <a:off x="6096000" y="2630380"/>
              <a:ext cx="0" cy="2467428"/>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68" name="Group 67">
            <a:extLst>
              <a:ext uri="{FF2B5EF4-FFF2-40B4-BE49-F238E27FC236}">
                <a16:creationId xmlns:a16="http://schemas.microsoft.com/office/drawing/2014/main" id="{F8A8C412-4C1B-4A97-BF51-93D20B88ADB3}"/>
              </a:ext>
            </a:extLst>
          </p:cNvPr>
          <p:cNvGrpSpPr/>
          <p:nvPr/>
        </p:nvGrpSpPr>
        <p:grpSpPr>
          <a:xfrm>
            <a:off x="2290082" y="4299800"/>
            <a:ext cx="1254574" cy="370205"/>
            <a:chOff x="2203679" y="3143433"/>
            <a:chExt cx="1254574" cy="370205"/>
          </a:xfrm>
        </p:grpSpPr>
        <p:sp>
          <p:nvSpPr>
            <p:cNvPr id="78" name="TextBox 77">
              <a:extLst>
                <a:ext uri="{FF2B5EF4-FFF2-40B4-BE49-F238E27FC236}">
                  <a16:creationId xmlns:a16="http://schemas.microsoft.com/office/drawing/2014/main" id="{EF97CAD9-4E7B-48D2-A201-678DB2A3C19A}"/>
                </a:ext>
              </a:extLst>
            </p:cNvPr>
            <p:cNvSpPr txBox="1"/>
            <p:nvPr/>
          </p:nvSpPr>
          <p:spPr>
            <a:xfrm>
              <a:off x="2203679" y="3143433"/>
              <a:ext cx="1254574" cy="276999"/>
            </a:xfrm>
            <a:prstGeom prst="rect">
              <a:avLst/>
            </a:prstGeom>
            <a:noFill/>
          </p:spPr>
          <p:txBody>
            <a:bodyPr wrap="square" rtlCol="0">
              <a:spAutoFit/>
            </a:bodyPr>
            <a:lstStyle/>
            <a:p>
              <a:pPr algn="ctr"/>
              <a:r>
                <a:rPr lang="en-US" sz="1200" b="1" spc="500" dirty="0">
                  <a:latin typeface="Montserrat" charset="0"/>
                  <a:ea typeface="Montserrat" charset="0"/>
                  <a:cs typeface="Montserrat" charset="0"/>
                </a:rPr>
                <a:t>FINIXL</a:t>
              </a:r>
              <a:endParaRPr lang="en-US" sz="1200" b="1" spc="500" dirty="0">
                <a:solidFill>
                  <a:schemeClr val="tx1">
                    <a:lumMod val="50000"/>
                    <a:lumOff val="50000"/>
                  </a:schemeClr>
                </a:solidFill>
                <a:latin typeface="Montserrat Light" charset="0"/>
                <a:ea typeface="Montserrat Light" charset="0"/>
                <a:cs typeface="Montserrat Light" charset="0"/>
              </a:endParaRPr>
            </a:p>
          </p:txBody>
        </p:sp>
        <p:sp>
          <p:nvSpPr>
            <p:cNvPr id="79" name="TextBox 78">
              <a:extLst>
                <a:ext uri="{FF2B5EF4-FFF2-40B4-BE49-F238E27FC236}">
                  <a16:creationId xmlns:a16="http://schemas.microsoft.com/office/drawing/2014/main" id="{7255C49A-F8AE-4CAA-A9CE-780151A2E594}"/>
                </a:ext>
              </a:extLst>
            </p:cNvPr>
            <p:cNvSpPr txBox="1"/>
            <p:nvPr/>
          </p:nvSpPr>
          <p:spPr>
            <a:xfrm>
              <a:off x="2516301" y="3344361"/>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87" name="Group 86">
            <a:extLst>
              <a:ext uri="{FF2B5EF4-FFF2-40B4-BE49-F238E27FC236}">
                <a16:creationId xmlns:a16="http://schemas.microsoft.com/office/drawing/2014/main" id="{48FD1C00-D3FE-4251-B998-353433636D83}"/>
              </a:ext>
            </a:extLst>
          </p:cNvPr>
          <p:cNvGrpSpPr/>
          <p:nvPr/>
        </p:nvGrpSpPr>
        <p:grpSpPr>
          <a:xfrm>
            <a:off x="6701062" y="4299800"/>
            <a:ext cx="1081768" cy="370205"/>
            <a:chOff x="6657860" y="4300611"/>
            <a:chExt cx="1081768" cy="370205"/>
          </a:xfrm>
        </p:grpSpPr>
        <p:sp>
          <p:nvSpPr>
            <p:cNvPr id="74" name="TextBox 73">
              <a:extLst>
                <a:ext uri="{FF2B5EF4-FFF2-40B4-BE49-F238E27FC236}">
                  <a16:creationId xmlns:a16="http://schemas.microsoft.com/office/drawing/2014/main" id="{1A7C3FA0-F614-4751-B654-36A8D91A32BD}"/>
                </a:ext>
              </a:extLst>
            </p:cNvPr>
            <p:cNvSpPr txBox="1"/>
            <p:nvPr/>
          </p:nvSpPr>
          <p:spPr>
            <a:xfrm>
              <a:off x="6657860" y="4300611"/>
              <a:ext cx="1081768" cy="276999"/>
            </a:xfrm>
            <a:prstGeom prst="rect">
              <a:avLst/>
            </a:prstGeom>
            <a:noFill/>
          </p:spPr>
          <p:txBody>
            <a:bodyPr wrap="square" rtlCol="0">
              <a:spAutoFit/>
            </a:bodyPr>
            <a:lstStyle/>
            <a:p>
              <a:pPr algn="ctr"/>
              <a:r>
                <a:rPr lang="en-US" sz="1200" b="1" spc="500" dirty="0">
                  <a:latin typeface="Montserrat" charset="0"/>
                  <a:ea typeface="Montserrat" charset="0"/>
                  <a:cs typeface="Montserrat" charset="0"/>
                </a:rPr>
                <a:t>MIMUS</a:t>
              </a:r>
              <a:endParaRPr lang="en-US" sz="1200" b="1" spc="500" dirty="0">
                <a:solidFill>
                  <a:schemeClr val="tx1">
                    <a:lumMod val="50000"/>
                    <a:lumOff val="50000"/>
                  </a:schemeClr>
                </a:solidFill>
                <a:latin typeface="Montserrat Light" charset="0"/>
                <a:ea typeface="Montserrat Light" charset="0"/>
                <a:cs typeface="Montserrat Light" charset="0"/>
              </a:endParaRPr>
            </a:p>
          </p:txBody>
        </p:sp>
        <p:sp>
          <p:nvSpPr>
            <p:cNvPr id="75" name="TextBox 74">
              <a:extLst>
                <a:ext uri="{FF2B5EF4-FFF2-40B4-BE49-F238E27FC236}">
                  <a16:creationId xmlns:a16="http://schemas.microsoft.com/office/drawing/2014/main" id="{411A68BC-8B49-4489-957F-8DE5A58E5694}"/>
                </a:ext>
              </a:extLst>
            </p:cNvPr>
            <p:cNvSpPr txBox="1"/>
            <p:nvPr/>
          </p:nvSpPr>
          <p:spPr>
            <a:xfrm>
              <a:off x="6884079" y="4501539"/>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86" name="Group 85">
            <a:extLst>
              <a:ext uri="{FF2B5EF4-FFF2-40B4-BE49-F238E27FC236}">
                <a16:creationId xmlns:a16="http://schemas.microsoft.com/office/drawing/2014/main" id="{3F37EB6F-A1BE-499E-A89B-2C88213E4E80}"/>
              </a:ext>
            </a:extLst>
          </p:cNvPr>
          <p:cNvGrpSpPr/>
          <p:nvPr/>
        </p:nvGrpSpPr>
        <p:grpSpPr>
          <a:xfrm>
            <a:off x="4658858" y="4284847"/>
            <a:ext cx="928004" cy="400110"/>
            <a:chOff x="4842321" y="4145566"/>
            <a:chExt cx="928004" cy="400110"/>
          </a:xfrm>
        </p:grpSpPr>
        <p:sp>
          <p:nvSpPr>
            <p:cNvPr id="84" name="TextBox 83">
              <a:extLst>
                <a:ext uri="{FF2B5EF4-FFF2-40B4-BE49-F238E27FC236}">
                  <a16:creationId xmlns:a16="http://schemas.microsoft.com/office/drawing/2014/main" id="{9007E62D-CD52-431F-8351-74425B0A9282}"/>
                </a:ext>
              </a:extLst>
            </p:cNvPr>
            <p:cNvSpPr txBox="1"/>
            <p:nvPr/>
          </p:nvSpPr>
          <p:spPr>
            <a:xfrm>
              <a:off x="4842321" y="4145566"/>
              <a:ext cx="533964" cy="400110"/>
            </a:xfrm>
            <a:prstGeom prst="rect">
              <a:avLst/>
            </a:prstGeom>
            <a:noFill/>
          </p:spPr>
          <p:txBody>
            <a:bodyPr wrap="square" rtlCol="0">
              <a:spAutoFit/>
            </a:bodyPr>
            <a:lstStyle/>
            <a:p>
              <a:pPr algn="ctr"/>
              <a:r>
                <a:rPr lang="en-US" sz="2000" b="1" spc="500" dirty="0">
                  <a:latin typeface="Montserrat" charset="0"/>
                  <a:ea typeface="Montserrat" charset="0"/>
                  <a:cs typeface="Montserrat" charset="0"/>
                </a:rPr>
                <a:t>X</a:t>
              </a:r>
              <a:endParaRPr lang="en-US" sz="2000" b="1" spc="500" dirty="0">
                <a:solidFill>
                  <a:schemeClr val="tx1">
                    <a:lumMod val="50000"/>
                    <a:lumOff val="50000"/>
                  </a:schemeClr>
                </a:solidFill>
                <a:latin typeface="Montserrat Light" charset="0"/>
                <a:ea typeface="Montserrat Light" charset="0"/>
                <a:cs typeface="Montserrat Light" charset="0"/>
              </a:endParaRPr>
            </a:p>
          </p:txBody>
        </p:sp>
        <p:sp>
          <p:nvSpPr>
            <p:cNvPr id="85" name="TextBox 84">
              <a:extLst>
                <a:ext uri="{FF2B5EF4-FFF2-40B4-BE49-F238E27FC236}">
                  <a16:creationId xmlns:a16="http://schemas.microsoft.com/office/drawing/2014/main" id="{25637BB3-7568-48C1-B55E-7162F86E2201}"/>
                </a:ext>
              </a:extLst>
            </p:cNvPr>
            <p:cNvSpPr txBox="1"/>
            <p:nvPr/>
          </p:nvSpPr>
          <p:spPr>
            <a:xfrm>
              <a:off x="5140995" y="4260982"/>
              <a:ext cx="629330" cy="169277"/>
            </a:xfrm>
            <a:prstGeom prst="rect">
              <a:avLst/>
            </a:prstGeom>
            <a:noFill/>
          </p:spPr>
          <p:txBody>
            <a:bodyPr wrap="square" rtlCol="0">
              <a:spAutoFit/>
            </a:bodyPr>
            <a:lstStyle/>
            <a:p>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71" name="Group 70">
            <a:extLst>
              <a:ext uri="{FF2B5EF4-FFF2-40B4-BE49-F238E27FC236}">
                <a16:creationId xmlns:a16="http://schemas.microsoft.com/office/drawing/2014/main" id="{5B69D3A3-4F64-4A8B-A7E6-BC1F042149F1}"/>
              </a:ext>
            </a:extLst>
          </p:cNvPr>
          <p:cNvGrpSpPr/>
          <p:nvPr/>
        </p:nvGrpSpPr>
        <p:grpSpPr>
          <a:xfrm>
            <a:off x="8820148" y="4299800"/>
            <a:ext cx="1081768" cy="370205"/>
            <a:chOff x="2290082" y="3143433"/>
            <a:chExt cx="1081768" cy="370205"/>
          </a:xfrm>
        </p:grpSpPr>
        <p:sp>
          <p:nvSpPr>
            <p:cNvPr id="72" name="TextBox 71">
              <a:extLst>
                <a:ext uri="{FF2B5EF4-FFF2-40B4-BE49-F238E27FC236}">
                  <a16:creationId xmlns:a16="http://schemas.microsoft.com/office/drawing/2014/main" id="{F12BE77C-C5FC-409C-94C3-4753B22FFAD7}"/>
                </a:ext>
              </a:extLst>
            </p:cNvPr>
            <p:cNvSpPr txBox="1"/>
            <p:nvPr/>
          </p:nvSpPr>
          <p:spPr>
            <a:xfrm>
              <a:off x="2290082" y="3143433"/>
              <a:ext cx="1081768" cy="276999"/>
            </a:xfrm>
            <a:prstGeom prst="rect">
              <a:avLst/>
            </a:prstGeom>
            <a:noFill/>
          </p:spPr>
          <p:txBody>
            <a:bodyPr wrap="square" rtlCol="0">
              <a:spAutoFit/>
            </a:bodyPr>
            <a:lstStyle/>
            <a:p>
              <a:pPr algn="ctr"/>
              <a:r>
                <a:rPr lang="en-US" sz="1200" b="1" dirty="0">
                  <a:latin typeface="Montserrat" charset="0"/>
                  <a:ea typeface="Montserrat" charset="0"/>
                  <a:cs typeface="Montserrat" charset="0"/>
                </a:rPr>
                <a:t>MINIMAL</a:t>
              </a:r>
              <a:endParaRPr lang="en-US" sz="1200" b="1" dirty="0">
                <a:solidFill>
                  <a:schemeClr val="tx1">
                    <a:lumMod val="50000"/>
                    <a:lumOff val="50000"/>
                  </a:schemeClr>
                </a:solidFill>
                <a:latin typeface="Montserrat Light" charset="0"/>
                <a:ea typeface="Montserrat Light" charset="0"/>
                <a:cs typeface="Montserrat Light" charset="0"/>
              </a:endParaRPr>
            </a:p>
          </p:txBody>
        </p:sp>
        <p:sp>
          <p:nvSpPr>
            <p:cNvPr id="73" name="TextBox 72">
              <a:extLst>
                <a:ext uri="{FF2B5EF4-FFF2-40B4-BE49-F238E27FC236}">
                  <a16:creationId xmlns:a16="http://schemas.microsoft.com/office/drawing/2014/main" id="{959C27DE-6C51-477F-B132-A8055F983721}"/>
                </a:ext>
              </a:extLst>
            </p:cNvPr>
            <p:cNvSpPr txBox="1"/>
            <p:nvPr/>
          </p:nvSpPr>
          <p:spPr>
            <a:xfrm>
              <a:off x="2516301" y="3344361"/>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18" name="Group 17">
            <a:extLst>
              <a:ext uri="{FF2B5EF4-FFF2-40B4-BE49-F238E27FC236}">
                <a16:creationId xmlns:a16="http://schemas.microsoft.com/office/drawing/2014/main" id="{6B3B18A7-B390-47F7-8A7E-B1951701F0F7}"/>
              </a:ext>
            </a:extLst>
          </p:cNvPr>
          <p:cNvGrpSpPr/>
          <p:nvPr/>
        </p:nvGrpSpPr>
        <p:grpSpPr>
          <a:xfrm>
            <a:off x="2371725" y="3058185"/>
            <a:ext cx="1081768" cy="370205"/>
            <a:chOff x="2290082" y="3143433"/>
            <a:chExt cx="1081768" cy="370205"/>
          </a:xfrm>
        </p:grpSpPr>
        <p:sp>
          <p:nvSpPr>
            <p:cNvPr id="54" name="TextBox 53">
              <a:extLst>
                <a:ext uri="{FF2B5EF4-FFF2-40B4-BE49-F238E27FC236}">
                  <a16:creationId xmlns:a16="http://schemas.microsoft.com/office/drawing/2014/main" id="{62D96D9B-FD6B-45BB-8100-690E4895AF8C}"/>
                </a:ext>
              </a:extLst>
            </p:cNvPr>
            <p:cNvSpPr txBox="1"/>
            <p:nvPr/>
          </p:nvSpPr>
          <p:spPr>
            <a:xfrm>
              <a:off x="2290082" y="3143433"/>
              <a:ext cx="1081768" cy="276999"/>
            </a:xfrm>
            <a:prstGeom prst="rect">
              <a:avLst/>
            </a:prstGeom>
            <a:noFill/>
          </p:spPr>
          <p:txBody>
            <a:bodyPr wrap="square" rtlCol="0">
              <a:spAutoFit/>
            </a:bodyPr>
            <a:lstStyle/>
            <a:p>
              <a:pPr algn="ctr"/>
              <a:r>
                <a:rPr lang="en-US" sz="1200" b="1" spc="500" dirty="0">
                  <a:latin typeface="Montserrat" charset="0"/>
                  <a:ea typeface="Montserrat" charset="0"/>
                  <a:cs typeface="Montserrat" charset="0"/>
                </a:rPr>
                <a:t>MIMUS</a:t>
              </a:r>
              <a:endParaRPr lang="en-US" sz="1200" b="1" spc="500" dirty="0">
                <a:solidFill>
                  <a:schemeClr val="tx1">
                    <a:lumMod val="50000"/>
                    <a:lumOff val="50000"/>
                  </a:schemeClr>
                </a:solidFill>
                <a:latin typeface="Montserrat Light" charset="0"/>
                <a:ea typeface="Montserrat Light" charset="0"/>
                <a:cs typeface="Montserrat Light" charset="0"/>
              </a:endParaRPr>
            </a:p>
          </p:txBody>
        </p:sp>
        <p:sp>
          <p:nvSpPr>
            <p:cNvPr id="55" name="TextBox 54">
              <a:extLst>
                <a:ext uri="{FF2B5EF4-FFF2-40B4-BE49-F238E27FC236}">
                  <a16:creationId xmlns:a16="http://schemas.microsoft.com/office/drawing/2014/main" id="{0DB81AFC-DF74-4A05-B74B-7F01DF34004C}"/>
                </a:ext>
              </a:extLst>
            </p:cNvPr>
            <p:cNvSpPr txBox="1"/>
            <p:nvPr/>
          </p:nvSpPr>
          <p:spPr>
            <a:xfrm>
              <a:off x="2516301" y="3344361"/>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57" name="Group 56">
            <a:extLst>
              <a:ext uri="{FF2B5EF4-FFF2-40B4-BE49-F238E27FC236}">
                <a16:creationId xmlns:a16="http://schemas.microsoft.com/office/drawing/2014/main" id="{0D2A249E-A96F-4C6A-82E3-592417834226}"/>
              </a:ext>
            </a:extLst>
          </p:cNvPr>
          <p:cNvGrpSpPr/>
          <p:nvPr/>
        </p:nvGrpSpPr>
        <p:grpSpPr>
          <a:xfrm>
            <a:off x="4513240" y="3058185"/>
            <a:ext cx="1209720" cy="370205"/>
            <a:chOff x="2226106" y="3143433"/>
            <a:chExt cx="1209720" cy="370205"/>
          </a:xfrm>
        </p:grpSpPr>
        <p:sp>
          <p:nvSpPr>
            <p:cNvPr id="58" name="TextBox 57">
              <a:extLst>
                <a:ext uri="{FF2B5EF4-FFF2-40B4-BE49-F238E27FC236}">
                  <a16:creationId xmlns:a16="http://schemas.microsoft.com/office/drawing/2014/main" id="{A6720B15-4157-44D6-AAA7-6CD51A4DB238}"/>
                </a:ext>
              </a:extLst>
            </p:cNvPr>
            <p:cNvSpPr txBox="1"/>
            <p:nvPr/>
          </p:nvSpPr>
          <p:spPr>
            <a:xfrm>
              <a:off x="2226106" y="3143433"/>
              <a:ext cx="1209720" cy="276999"/>
            </a:xfrm>
            <a:prstGeom prst="rect">
              <a:avLst/>
            </a:prstGeom>
            <a:noFill/>
          </p:spPr>
          <p:txBody>
            <a:bodyPr wrap="square" rtlCol="0">
              <a:spAutoFit/>
            </a:bodyPr>
            <a:lstStyle/>
            <a:p>
              <a:pPr algn="ctr"/>
              <a:r>
                <a:rPr lang="en-US" sz="1200" b="1" dirty="0">
                  <a:latin typeface="Montserrat" charset="0"/>
                  <a:ea typeface="Montserrat" charset="0"/>
                  <a:cs typeface="Montserrat" charset="0"/>
                </a:rPr>
                <a:t>EXAMPLE</a:t>
              </a:r>
              <a:endParaRPr lang="en-US" sz="1200" b="1" dirty="0">
                <a:solidFill>
                  <a:schemeClr val="tx1">
                    <a:lumMod val="50000"/>
                    <a:lumOff val="50000"/>
                  </a:schemeClr>
                </a:solidFill>
                <a:latin typeface="Montserrat Light" charset="0"/>
                <a:ea typeface="Montserrat Light" charset="0"/>
                <a:cs typeface="Montserrat Light" charset="0"/>
              </a:endParaRPr>
            </a:p>
          </p:txBody>
        </p:sp>
        <p:sp>
          <p:nvSpPr>
            <p:cNvPr id="59" name="TextBox 58">
              <a:extLst>
                <a:ext uri="{FF2B5EF4-FFF2-40B4-BE49-F238E27FC236}">
                  <a16:creationId xmlns:a16="http://schemas.microsoft.com/office/drawing/2014/main" id="{36B4B5FD-41E0-4ED2-B640-B88CBA4FFC71}"/>
                </a:ext>
              </a:extLst>
            </p:cNvPr>
            <p:cNvSpPr txBox="1"/>
            <p:nvPr/>
          </p:nvSpPr>
          <p:spPr>
            <a:xfrm>
              <a:off x="2516301" y="3344361"/>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60" name="Group 59">
            <a:extLst>
              <a:ext uri="{FF2B5EF4-FFF2-40B4-BE49-F238E27FC236}">
                <a16:creationId xmlns:a16="http://schemas.microsoft.com/office/drawing/2014/main" id="{2B197411-BFC3-4A98-BE0A-42E63883C3FC}"/>
              </a:ext>
            </a:extLst>
          </p:cNvPr>
          <p:cNvGrpSpPr/>
          <p:nvPr/>
        </p:nvGrpSpPr>
        <p:grpSpPr>
          <a:xfrm>
            <a:off x="6632329" y="3058185"/>
            <a:ext cx="1209714" cy="370205"/>
            <a:chOff x="2226109" y="3143433"/>
            <a:chExt cx="1209714" cy="370205"/>
          </a:xfrm>
        </p:grpSpPr>
        <p:sp>
          <p:nvSpPr>
            <p:cNvPr id="61" name="TextBox 60">
              <a:extLst>
                <a:ext uri="{FF2B5EF4-FFF2-40B4-BE49-F238E27FC236}">
                  <a16:creationId xmlns:a16="http://schemas.microsoft.com/office/drawing/2014/main" id="{6A29ADC3-8153-4F4B-9AB2-7B8CCF9501EC}"/>
                </a:ext>
              </a:extLst>
            </p:cNvPr>
            <p:cNvSpPr txBox="1"/>
            <p:nvPr/>
          </p:nvSpPr>
          <p:spPr>
            <a:xfrm>
              <a:off x="2226109" y="3143433"/>
              <a:ext cx="1209714" cy="276999"/>
            </a:xfrm>
            <a:prstGeom prst="rect">
              <a:avLst/>
            </a:prstGeom>
            <a:noFill/>
          </p:spPr>
          <p:txBody>
            <a:bodyPr wrap="square" rtlCol="0">
              <a:spAutoFit/>
            </a:bodyPr>
            <a:lstStyle/>
            <a:p>
              <a:pPr algn="ctr"/>
              <a:r>
                <a:rPr lang="en-US" sz="1200" b="1" spc="500" dirty="0">
                  <a:latin typeface="Montserrat" charset="0"/>
                  <a:ea typeface="Montserrat" charset="0"/>
                  <a:cs typeface="Montserrat" charset="0"/>
                </a:rPr>
                <a:t>PUMLK</a:t>
              </a:r>
              <a:endParaRPr lang="en-US" sz="1200" b="1" spc="500" dirty="0">
                <a:solidFill>
                  <a:schemeClr val="tx1">
                    <a:lumMod val="50000"/>
                    <a:lumOff val="50000"/>
                  </a:schemeClr>
                </a:solidFill>
                <a:latin typeface="Montserrat Light" charset="0"/>
                <a:ea typeface="Montserrat Light" charset="0"/>
                <a:cs typeface="Montserrat Light" charset="0"/>
              </a:endParaRPr>
            </a:p>
          </p:txBody>
        </p:sp>
        <p:sp>
          <p:nvSpPr>
            <p:cNvPr id="62" name="TextBox 61">
              <a:extLst>
                <a:ext uri="{FF2B5EF4-FFF2-40B4-BE49-F238E27FC236}">
                  <a16:creationId xmlns:a16="http://schemas.microsoft.com/office/drawing/2014/main" id="{32686F2D-CF8F-4D43-A07A-175D5D1FB358}"/>
                </a:ext>
              </a:extLst>
            </p:cNvPr>
            <p:cNvSpPr txBox="1"/>
            <p:nvPr/>
          </p:nvSpPr>
          <p:spPr>
            <a:xfrm>
              <a:off x="2516301" y="3344361"/>
              <a:ext cx="629330" cy="169277"/>
            </a:xfrm>
            <a:prstGeom prst="rect">
              <a:avLst/>
            </a:prstGeom>
            <a:noFill/>
          </p:spPr>
          <p:txBody>
            <a:bodyPr wrap="square" rtlCol="0">
              <a:spAutoFit/>
            </a:bodyPr>
            <a:lstStyle/>
            <a:p>
              <a:pPr algn="ctr"/>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grpSp>
        <p:nvGrpSpPr>
          <p:cNvPr id="88" name="Group 87">
            <a:extLst>
              <a:ext uri="{FF2B5EF4-FFF2-40B4-BE49-F238E27FC236}">
                <a16:creationId xmlns:a16="http://schemas.microsoft.com/office/drawing/2014/main" id="{6AA4614A-E043-48C1-81A9-367FB0B98C51}"/>
              </a:ext>
            </a:extLst>
          </p:cNvPr>
          <p:cNvGrpSpPr/>
          <p:nvPr/>
        </p:nvGrpSpPr>
        <p:grpSpPr>
          <a:xfrm>
            <a:off x="8892270" y="3043232"/>
            <a:ext cx="928004" cy="400110"/>
            <a:chOff x="4842321" y="4145566"/>
            <a:chExt cx="928004" cy="400110"/>
          </a:xfrm>
        </p:grpSpPr>
        <p:sp>
          <p:nvSpPr>
            <p:cNvPr id="89" name="TextBox 88">
              <a:extLst>
                <a:ext uri="{FF2B5EF4-FFF2-40B4-BE49-F238E27FC236}">
                  <a16:creationId xmlns:a16="http://schemas.microsoft.com/office/drawing/2014/main" id="{0F9C9761-9001-4448-AD11-D93C2F67A34E}"/>
                </a:ext>
              </a:extLst>
            </p:cNvPr>
            <p:cNvSpPr txBox="1"/>
            <p:nvPr/>
          </p:nvSpPr>
          <p:spPr>
            <a:xfrm>
              <a:off x="4842321" y="4145566"/>
              <a:ext cx="533964" cy="400110"/>
            </a:xfrm>
            <a:prstGeom prst="rect">
              <a:avLst/>
            </a:prstGeom>
            <a:noFill/>
          </p:spPr>
          <p:txBody>
            <a:bodyPr wrap="square" rtlCol="0">
              <a:spAutoFit/>
            </a:bodyPr>
            <a:lstStyle/>
            <a:p>
              <a:pPr algn="ctr"/>
              <a:r>
                <a:rPr lang="en-US" sz="2000" b="1" spc="500" dirty="0">
                  <a:latin typeface="Montserrat" charset="0"/>
                  <a:ea typeface="Montserrat" charset="0"/>
                  <a:cs typeface="Montserrat" charset="0"/>
                </a:rPr>
                <a:t>X</a:t>
              </a:r>
              <a:endParaRPr lang="en-US" sz="2000" b="1" spc="500" dirty="0">
                <a:solidFill>
                  <a:schemeClr val="tx1">
                    <a:lumMod val="50000"/>
                    <a:lumOff val="50000"/>
                  </a:schemeClr>
                </a:solidFill>
                <a:latin typeface="Montserrat Light" charset="0"/>
                <a:ea typeface="Montserrat Light" charset="0"/>
                <a:cs typeface="Montserrat Light" charset="0"/>
              </a:endParaRPr>
            </a:p>
          </p:txBody>
        </p:sp>
        <p:sp>
          <p:nvSpPr>
            <p:cNvPr id="90" name="TextBox 89">
              <a:extLst>
                <a:ext uri="{FF2B5EF4-FFF2-40B4-BE49-F238E27FC236}">
                  <a16:creationId xmlns:a16="http://schemas.microsoft.com/office/drawing/2014/main" id="{DB2A57F7-E66A-423F-9DBF-EAD1515B605A}"/>
                </a:ext>
              </a:extLst>
            </p:cNvPr>
            <p:cNvSpPr txBox="1"/>
            <p:nvPr/>
          </p:nvSpPr>
          <p:spPr>
            <a:xfrm>
              <a:off x="5140995" y="4260982"/>
              <a:ext cx="629330" cy="169277"/>
            </a:xfrm>
            <a:prstGeom prst="rect">
              <a:avLst/>
            </a:prstGeom>
            <a:noFill/>
          </p:spPr>
          <p:txBody>
            <a:bodyPr wrap="square" rtlCol="0">
              <a:spAutoFit/>
            </a:bodyPr>
            <a:lstStyle/>
            <a:p>
              <a:r>
                <a:rPr lang="en-US" sz="500" dirty="0">
                  <a:latin typeface="Montserrat" charset="0"/>
                  <a:ea typeface="Montserrat" charset="0"/>
                  <a:cs typeface="Montserrat" charset="0"/>
                </a:rPr>
                <a:t>Lorem ipsum</a:t>
              </a:r>
              <a:endParaRPr lang="en-US" sz="500" dirty="0">
                <a:solidFill>
                  <a:schemeClr val="tx1">
                    <a:lumMod val="50000"/>
                    <a:lumOff val="50000"/>
                  </a:schemeClr>
                </a:solidFill>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1849789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a:t>Here is your custom footer, This is Master Style</a:t>
            </a:r>
            <a:endParaRPr lang="en-US" dirty="0"/>
          </a:p>
        </p:txBody>
      </p:sp>
      <p:pic>
        <p:nvPicPr>
          <p:cNvPr id="5" name="Picture Placeholder 4">
            <a:extLst>
              <a:ext uri="{FF2B5EF4-FFF2-40B4-BE49-F238E27FC236}">
                <a16:creationId xmlns:a16="http://schemas.microsoft.com/office/drawing/2014/main" id="{0ED5D846-5CD7-460D-B0B4-1EEE3A7C9A84}"/>
              </a:ext>
            </a:extLst>
          </p:cNvPr>
          <p:cNvPicPr>
            <a:picLocks noGrp="1" noChangeAspect="1"/>
          </p:cNvPicPr>
          <p:nvPr>
            <p:ph type="pic" sz="quarter" idx="11"/>
          </p:nvPr>
        </p:nvPicPr>
        <p:blipFill>
          <a:blip r:embed="rId2"/>
          <a:srcRect l="9010" r="9010"/>
          <a:stretch>
            <a:fillRect/>
          </a:stretch>
        </p:blipFill>
        <p:spPr/>
      </p:pic>
      <p:sp>
        <p:nvSpPr>
          <p:cNvPr id="15" name="Title 1">
            <a:extLst>
              <a:ext uri="{FF2B5EF4-FFF2-40B4-BE49-F238E27FC236}">
                <a16:creationId xmlns:a16="http://schemas.microsoft.com/office/drawing/2014/main" id="{E21D884C-43CD-48B9-8986-D123E3DB97AC}"/>
              </a:ext>
            </a:extLst>
          </p:cNvPr>
          <p:cNvSpPr txBox="1">
            <a:spLocks/>
          </p:cNvSpPr>
          <p:nvPr/>
        </p:nvSpPr>
        <p:spPr>
          <a:xfrm rot="16200000">
            <a:off x="-3171052" y="1947332"/>
            <a:ext cx="7879977" cy="3154948"/>
          </a:xfrm>
          <a:prstGeom prst="rect">
            <a:avLst/>
          </a:prstGeom>
        </p:spPr>
        <p:txBody>
          <a:bodyPr anchor="ctr">
            <a:noAutofit/>
          </a:bodyPr>
          <a:lstStyle>
            <a:lvl1pPr algn="ctr" defTabSz="914400" rtl="0" eaLnBrk="1" latinLnBrk="0" hangingPunct="1">
              <a:lnSpc>
                <a:spcPct val="90000"/>
              </a:lnSpc>
              <a:spcBef>
                <a:spcPct val="0"/>
              </a:spcBef>
              <a:buNone/>
              <a:defRPr sz="4000" kern="1200">
                <a:solidFill>
                  <a:schemeClr val="accent2"/>
                </a:solidFill>
                <a:latin typeface="Bebas" charset="0"/>
                <a:ea typeface="Bebas" charset="0"/>
                <a:cs typeface="Bebas" charset="0"/>
              </a:defRPr>
            </a:lvl1pPr>
          </a:lstStyle>
          <a:p>
            <a:r>
              <a:rPr lang="en-US" sz="17500" b="1" spc="-500" dirty="0">
                <a:solidFill>
                  <a:schemeClr val="tx1">
                    <a:lumMod val="75000"/>
                    <a:lumOff val="25000"/>
                    <a:alpha val="10000"/>
                  </a:schemeClr>
                </a:solidFill>
              </a:rPr>
              <a:t>SERVICE</a:t>
            </a:r>
          </a:p>
        </p:txBody>
      </p:sp>
      <p:sp>
        <p:nvSpPr>
          <p:cNvPr id="16" name="Title 5">
            <a:extLst>
              <a:ext uri="{FF2B5EF4-FFF2-40B4-BE49-F238E27FC236}">
                <a16:creationId xmlns:a16="http://schemas.microsoft.com/office/drawing/2014/main" id="{4C695AD7-7E26-4F43-A049-6F71EDE0CBE3}"/>
              </a:ext>
            </a:extLst>
          </p:cNvPr>
          <p:cNvSpPr txBox="1">
            <a:spLocks/>
          </p:cNvSpPr>
          <p:nvPr/>
        </p:nvSpPr>
        <p:spPr>
          <a:xfrm>
            <a:off x="2354749" y="1562667"/>
            <a:ext cx="2144680" cy="627779"/>
          </a:xfrm>
          <a:prstGeom prst="rect">
            <a:avLst/>
          </a:prstGeom>
        </p:spPr>
        <p:txBody>
          <a:bodyPr>
            <a:normAutofit fontScale="97500"/>
          </a:bodyPr>
          <a:lstStyle>
            <a:lvl1pPr algn="ctr" defTabSz="914400" rtl="0" eaLnBrk="1" latinLnBrk="0" hangingPunct="1">
              <a:lnSpc>
                <a:spcPct val="90000"/>
              </a:lnSpc>
              <a:spcBef>
                <a:spcPct val="0"/>
              </a:spcBef>
              <a:buNone/>
              <a:defRPr sz="4000" kern="1200">
                <a:solidFill>
                  <a:schemeClr val="tx1"/>
                </a:solidFill>
                <a:latin typeface="Bebas" charset="0"/>
                <a:ea typeface="Bebas" charset="0"/>
                <a:cs typeface="Bebas" charset="0"/>
              </a:defRPr>
            </a:lvl1pPr>
          </a:lstStyle>
          <a:p>
            <a:pPr algn="l"/>
            <a:r>
              <a:rPr lang="en-US" b="1" dirty="0">
                <a:latin typeface="Montserrat" panose="00000500000000000000" pitchFamily="50" charset="0"/>
              </a:rPr>
              <a:t>Service</a:t>
            </a:r>
          </a:p>
        </p:txBody>
      </p:sp>
      <p:sp>
        <p:nvSpPr>
          <p:cNvPr id="17" name="Subtitle 6">
            <a:extLst>
              <a:ext uri="{FF2B5EF4-FFF2-40B4-BE49-F238E27FC236}">
                <a16:creationId xmlns:a16="http://schemas.microsoft.com/office/drawing/2014/main" id="{86F946E4-97ED-4C47-AEE9-FD4C0566AD4C}"/>
              </a:ext>
            </a:extLst>
          </p:cNvPr>
          <p:cNvSpPr txBox="1">
            <a:spLocks/>
          </p:cNvSpPr>
          <p:nvPr/>
        </p:nvSpPr>
        <p:spPr>
          <a:xfrm>
            <a:off x="2354749" y="2155668"/>
            <a:ext cx="3893283" cy="246912"/>
          </a:xfrm>
          <a:prstGeom prst="rect">
            <a:avLst/>
          </a:prstGeom>
        </p:spPr>
        <p:txBody>
          <a:bodyPr/>
          <a:lstStyle>
            <a:lvl1pPr marL="228600" indent="-228600" algn="ctr" defTabSz="914400" rtl="0" eaLnBrk="1" latinLnBrk="0" hangingPunct="1">
              <a:lnSpc>
                <a:spcPct val="90000"/>
              </a:lnSpc>
              <a:spcBef>
                <a:spcPts val="1000"/>
              </a:spcBef>
              <a:buFont typeface="Arial"/>
              <a:buChar char="•"/>
              <a:defRPr sz="2100" b="0" i="0" kern="1200">
                <a:solidFill>
                  <a:schemeClr val="tx1"/>
                </a:solidFill>
                <a:latin typeface="Montserrat Light" charset="0"/>
                <a:ea typeface="Montserrat Light" charset="0"/>
                <a:cs typeface="Montserrat Light" charset="0"/>
              </a:defRPr>
            </a:lvl1pPr>
            <a:lvl2pPr marL="685800" indent="-228600" algn="ctr" defTabSz="914400" rtl="0" eaLnBrk="1" latinLnBrk="0" hangingPunct="1">
              <a:lnSpc>
                <a:spcPct val="90000"/>
              </a:lnSpc>
              <a:spcBef>
                <a:spcPts val="500"/>
              </a:spcBef>
              <a:buFont typeface="Arial"/>
              <a:buChar char="•"/>
              <a:defRPr sz="1800" b="0" i="0" kern="1200">
                <a:solidFill>
                  <a:schemeClr val="tx1"/>
                </a:solidFill>
                <a:latin typeface="Montserrat Light" charset="0"/>
                <a:ea typeface="Montserrat Light" charset="0"/>
                <a:cs typeface="Montserrat Light" charset="0"/>
              </a:defRPr>
            </a:lvl2pPr>
            <a:lvl3pPr marL="1143000" indent="-228600" algn="ctr" defTabSz="914400" rtl="0" eaLnBrk="1" latinLnBrk="0" hangingPunct="1">
              <a:lnSpc>
                <a:spcPct val="90000"/>
              </a:lnSpc>
              <a:spcBef>
                <a:spcPts val="500"/>
              </a:spcBef>
              <a:buFont typeface="Arial"/>
              <a:buChar char="•"/>
              <a:defRPr sz="1500" b="0" i="0" kern="1200">
                <a:solidFill>
                  <a:schemeClr val="tx1"/>
                </a:solidFill>
                <a:latin typeface="Montserrat Light" charset="0"/>
                <a:ea typeface="Montserrat Light" charset="0"/>
                <a:cs typeface="Montserrat Light" charset="0"/>
              </a:defRPr>
            </a:lvl3pPr>
            <a:lvl4pPr marL="1600200" indent="-228600" algn="ctr" defTabSz="914400" rtl="0" eaLnBrk="1" latinLnBrk="0" hangingPunct="1">
              <a:lnSpc>
                <a:spcPct val="90000"/>
              </a:lnSpc>
              <a:spcBef>
                <a:spcPts val="500"/>
              </a:spcBef>
              <a:buFont typeface="Arial"/>
              <a:buChar char="•"/>
              <a:defRPr sz="1200" b="0" i="0" kern="1200">
                <a:solidFill>
                  <a:schemeClr val="tx1"/>
                </a:solidFill>
                <a:latin typeface="Montserrat Light" charset="0"/>
                <a:ea typeface="Montserrat Light" charset="0"/>
                <a:cs typeface="Montserrat Light" charset="0"/>
              </a:defRPr>
            </a:lvl4pPr>
            <a:lvl5pPr marL="2057400" indent="-228600" algn="ctr" defTabSz="914400" rtl="0" eaLnBrk="1" latinLnBrk="0" hangingPunct="1">
              <a:lnSpc>
                <a:spcPct val="90000"/>
              </a:lnSpc>
              <a:spcBef>
                <a:spcPts val="500"/>
              </a:spcBef>
              <a:buFont typeface="Arial"/>
              <a:buChar char="•"/>
              <a:defRPr sz="1000" b="0" i="0" kern="1200">
                <a:solidFill>
                  <a:schemeClr val="tx1"/>
                </a:solidFill>
                <a:latin typeface="Montserrat Light" charset="0"/>
                <a:ea typeface="Montserrat Light" charset="0"/>
                <a:cs typeface="Montserrat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a:lnSpc>
                <a:spcPct val="100000"/>
              </a:lnSpc>
              <a:buNone/>
            </a:pPr>
            <a:r>
              <a:rPr lang="en-US" sz="1000" dirty="0">
                <a:solidFill>
                  <a:schemeClr val="bg2"/>
                </a:solidFill>
              </a:rPr>
              <a:t>The entitle </a:t>
            </a:r>
            <a:r>
              <a:rPr lang="en-US" sz="1000" dirty="0" err="1">
                <a:solidFill>
                  <a:schemeClr val="bg2"/>
                </a:solidFill>
              </a:rPr>
              <a:t>lorem</a:t>
            </a:r>
            <a:r>
              <a:rPr lang="en-US" sz="1000" dirty="0">
                <a:solidFill>
                  <a:schemeClr val="bg2"/>
                </a:solidFill>
              </a:rPr>
              <a:t> </a:t>
            </a:r>
            <a:r>
              <a:rPr lang="en-US" sz="1000" dirty="0" err="1">
                <a:solidFill>
                  <a:schemeClr val="bg2"/>
                </a:solidFill>
              </a:rPr>
              <a:t>ipsum</a:t>
            </a:r>
            <a:r>
              <a:rPr lang="en-US" sz="1000" dirty="0">
                <a:solidFill>
                  <a:schemeClr val="bg2"/>
                </a:solidFill>
              </a:rPr>
              <a:t> text dolor sit </a:t>
            </a:r>
            <a:r>
              <a:rPr lang="en-US" sz="1000" dirty="0" err="1">
                <a:solidFill>
                  <a:schemeClr val="bg2"/>
                </a:solidFill>
              </a:rPr>
              <a:t>amet</a:t>
            </a:r>
            <a:r>
              <a:rPr lang="en-US" sz="1000" dirty="0">
                <a:solidFill>
                  <a:schemeClr val="bg2"/>
                </a:solidFill>
              </a:rPr>
              <a:t> </a:t>
            </a:r>
            <a:r>
              <a:rPr lang="en-US" sz="1000" dirty="0" err="1">
                <a:solidFill>
                  <a:schemeClr val="bg2"/>
                </a:solidFill>
              </a:rPr>
              <a:t>agam</a:t>
            </a:r>
            <a:r>
              <a:rPr lang="en-US" sz="1000" dirty="0">
                <a:solidFill>
                  <a:schemeClr val="bg2"/>
                </a:solidFill>
              </a:rPr>
              <a:t> face text.</a:t>
            </a:r>
          </a:p>
        </p:txBody>
      </p:sp>
      <p:sp>
        <p:nvSpPr>
          <p:cNvPr id="18" name="Subtitle 6">
            <a:extLst>
              <a:ext uri="{FF2B5EF4-FFF2-40B4-BE49-F238E27FC236}">
                <a16:creationId xmlns:a16="http://schemas.microsoft.com/office/drawing/2014/main" id="{07D5645E-7F08-418C-9F9A-F8DE3B6F57CB}"/>
              </a:ext>
            </a:extLst>
          </p:cNvPr>
          <p:cNvSpPr txBox="1">
            <a:spLocks/>
          </p:cNvSpPr>
          <p:nvPr/>
        </p:nvSpPr>
        <p:spPr>
          <a:xfrm>
            <a:off x="2354749" y="2619380"/>
            <a:ext cx="4426683" cy="10589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200"/>
              </a:lnSpc>
            </a:pPr>
            <a:r>
              <a:rPr lang="en-US" sz="8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suffered alteration in some form, by injected </a:t>
            </a:r>
            <a:r>
              <a:rPr lang="en-US" sz="800" dirty="0" err="1">
                <a:solidFill>
                  <a:schemeClr val="bg2"/>
                </a:solidFill>
                <a:latin typeface="Montserrat Light" panose="00000400000000000000" pitchFamily="50" charset="0"/>
                <a:ea typeface="Montserrat" charset="0"/>
                <a:cs typeface="Montserrat" charset="0"/>
              </a:rPr>
              <a:t>humour</a:t>
            </a:r>
            <a:r>
              <a:rPr lang="en-US" sz="800" dirty="0">
                <a:solidFill>
                  <a:schemeClr val="bg2"/>
                </a:solidFill>
                <a:latin typeface="Montserrat Light" panose="00000400000000000000" pitchFamily="50" charset="0"/>
                <a:ea typeface="Montserrat" charset="0"/>
                <a:cs typeface="Montserrat" charset="0"/>
              </a:rPr>
              <a:t>, or </a:t>
            </a:r>
            <a:r>
              <a:rPr lang="en-US" sz="800" dirty="0" err="1">
                <a:solidFill>
                  <a:schemeClr val="bg2"/>
                </a:solidFill>
                <a:latin typeface="Montserrat Light" panose="00000400000000000000" pitchFamily="50" charset="0"/>
                <a:ea typeface="Montserrat" charset="0"/>
                <a:cs typeface="Montserrat" charset="0"/>
              </a:rPr>
              <a:t>randomised</a:t>
            </a:r>
            <a:r>
              <a:rPr lang="en-US" sz="800" dirty="0">
                <a:solidFill>
                  <a:schemeClr val="bg2"/>
                </a:solidFill>
                <a:latin typeface="Montserrat Light" panose="00000400000000000000" pitchFamily="50" charset="0"/>
                <a:ea typeface="Montserrat" charset="0"/>
                <a:cs typeface="Montserrat" charset="0"/>
              </a:rPr>
              <a:t> words which to look even slightly believable. If you are going to use a passage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a:t>
            </a:r>
          </a:p>
        </p:txBody>
      </p:sp>
      <p:sp>
        <p:nvSpPr>
          <p:cNvPr id="19" name="Oval 18">
            <a:extLst>
              <a:ext uri="{FF2B5EF4-FFF2-40B4-BE49-F238E27FC236}">
                <a16:creationId xmlns:a16="http://schemas.microsoft.com/office/drawing/2014/main" id="{FAF24FEB-D582-4F48-A8D4-2A2357620C2B}"/>
              </a:ext>
            </a:extLst>
          </p:cNvPr>
          <p:cNvSpPr/>
          <p:nvPr/>
        </p:nvSpPr>
        <p:spPr>
          <a:xfrm>
            <a:off x="2455736" y="4090202"/>
            <a:ext cx="1205128" cy="1205128"/>
          </a:xfrm>
          <a:prstGeom prst="ellipse">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F036A83-2958-4A32-AD2F-212AAAD28979}"/>
              </a:ext>
            </a:extLst>
          </p:cNvPr>
          <p:cNvSpPr/>
          <p:nvPr/>
        </p:nvSpPr>
        <p:spPr>
          <a:xfrm>
            <a:off x="3911197" y="4090202"/>
            <a:ext cx="1205128" cy="1205128"/>
          </a:xfrm>
          <a:prstGeom prst="ellipse">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CE86F3E-1107-4460-BA9B-3F3D42EEE0CD}"/>
              </a:ext>
            </a:extLst>
          </p:cNvPr>
          <p:cNvSpPr/>
          <p:nvPr/>
        </p:nvSpPr>
        <p:spPr>
          <a:xfrm>
            <a:off x="5366659" y="4090202"/>
            <a:ext cx="1205128" cy="1205128"/>
          </a:xfrm>
          <a:prstGeom prst="ellipse">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3">
            <a:extLst>
              <a:ext uri="{FF2B5EF4-FFF2-40B4-BE49-F238E27FC236}">
                <a16:creationId xmlns:a16="http://schemas.microsoft.com/office/drawing/2014/main" id="{FD39EFC5-323A-40B6-B2A7-A87D44D3A95A}"/>
              </a:ext>
            </a:extLst>
          </p:cNvPr>
          <p:cNvSpPr>
            <a:spLocks noEditPoints="1"/>
          </p:cNvSpPr>
          <p:nvPr/>
        </p:nvSpPr>
        <p:spPr bwMode="auto">
          <a:xfrm>
            <a:off x="2682063" y="4320497"/>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6" name="Freeform 34">
            <a:extLst>
              <a:ext uri="{FF2B5EF4-FFF2-40B4-BE49-F238E27FC236}">
                <a16:creationId xmlns:a16="http://schemas.microsoft.com/office/drawing/2014/main" id="{F69F0B2E-805E-40A7-86AA-EA1FD67751B3}"/>
              </a:ext>
            </a:extLst>
          </p:cNvPr>
          <p:cNvSpPr>
            <a:spLocks noEditPoints="1"/>
          </p:cNvSpPr>
          <p:nvPr/>
        </p:nvSpPr>
        <p:spPr bwMode="auto">
          <a:xfrm>
            <a:off x="4182767" y="4392729"/>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7" name="Freeform 35">
            <a:extLst>
              <a:ext uri="{FF2B5EF4-FFF2-40B4-BE49-F238E27FC236}">
                <a16:creationId xmlns:a16="http://schemas.microsoft.com/office/drawing/2014/main" id="{02A3FEF4-6B41-438F-BB72-FF8C9057003C}"/>
              </a:ext>
            </a:extLst>
          </p:cNvPr>
          <p:cNvSpPr>
            <a:spLocks noEditPoints="1"/>
          </p:cNvSpPr>
          <p:nvPr/>
        </p:nvSpPr>
        <p:spPr bwMode="auto">
          <a:xfrm>
            <a:off x="5600923" y="4323672"/>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11921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FD3B217-1ADB-4091-8055-7ADC603856ED}"/>
              </a:ext>
            </a:extLst>
          </p:cNvPr>
          <p:cNvPicPr>
            <a:picLocks noGrp="1" noChangeAspect="1"/>
          </p:cNvPicPr>
          <p:nvPr>
            <p:ph type="pic" sz="quarter" idx="10"/>
          </p:nvPr>
        </p:nvPicPr>
        <p:blipFill>
          <a:blip r:embed="rId2">
            <a:grayscl/>
          </a:blip>
          <a:srcRect t="7705" b="7705"/>
          <a:stretch>
            <a:fillRect/>
          </a:stretch>
        </p:blipFill>
        <p:spPr/>
      </p:pic>
      <p:sp>
        <p:nvSpPr>
          <p:cNvPr id="11" name="Rectangle 10">
            <a:extLst>
              <a:ext uri="{FF2B5EF4-FFF2-40B4-BE49-F238E27FC236}">
                <a16:creationId xmlns:a16="http://schemas.microsoft.com/office/drawing/2014/main" id="{7ED91870-6B34-4AFA-8EE9-FD53A3F943CE}"/>
              </a:ext>
            </a:extLst>
          </p:cNvPr>
          <p:cNvSpPr/>
          <p:nvPr/>
        </p:nvSpPr>
        <p:spPr>
          <a:xfrm>
            <a:off x="-2" y="0"/>
            <a:ext cx="12192002" cy="6875362"/>
          </a:xfrm>
          <a:prstGeom prst="rect">
            <a:avLst/>
          </a:prstGeom>
          <a:gradFill flip="none" rotWithShape="1">
            <a:gsLst>
              <a:gs pos="0">
                <a:schemeClr val="accent6">
                  <a:alpha val="71000"/>
                </a:schemeClr>
              </a:gs>
              <a:gs pos="98000">
                <a:schemeClr val="accent5">
                  <a:alpha val="8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55483F36-A836-4181-82E5-8BDD3D5323DC}"/>
              </a:ext>
            </a:extLst>
          </p:cNvPr>
          <p:cNvGrpSpPr/>
          <p:nvPr/>
        </p:nvGrpSpPr>
        <p:grpSpPr>
          <a:xfrm>
            <a:off x="1932848" y="2270375"/>
            <a:ext cx="8326303" cy="2334613"/>
            <a:chOff x="1932848" y="2098988"/>
            <a:chExt cx="8326303" cy="2334613"/>
          </a:xfrm>
        </p:grpSpPr>
        <p:sp>
          <p:nvSpPr>
            <p:cNvPr id="26" name="TextBox 25">
              <a:extLst>
                <a:ext uri="{FF2B5EF4-FFF2-40B4-BE49-F238E27FC236}">
                  <a16:creationId xmlns:a16="http://schemas.microsoft.com/office/drawing/2014/main" id="{427A0135-F925-44A4-BD9A-19C8AEE5BEBA}"/>
                </a:ext>
              </a:extLst>
            </p:cNvPr>
            <p:cNvSpPr txBox="1"/>
            <p:nvPr/>
          </p:nvSpPr>
          <p:spPr>
            <a:xfrm>
              <a:off x="1932848" y="2232338"/>
              <a:ext cx="2724664" cy="1246495"/>
            </a:xfrm>
            <a:prstGeom prst="rect">
              <a:avLst/>
            </a:prstGeom>
            <a:noFill/>
          </p:spPr>
          <p:txBody>
            <a:bodyPr wrap="square" rtlCol="0">
              <a:spAutoFit/>
            </a:bodyPr>
            <a:lstStyle/>
            <a:p>
              <a:pPr algn="r"/>
              <a:r>
                <a:rPr lang="en-US" sz="2500" b="1" dirty="0">
                  <a:solidFill>
                    <a:schemeClr val="bg1"/>
                  </a:solidFill>
                  <a:latin typeface="Montserrat Bold"/>
                </a:rPr>
                <a:t>LOREM IPSUM</a:t>
              </a:r>
            </a:p>
            <a:p>
              <a:pPr algn="r"/>
              <a:r>
                <a:rPr lang="en-US" sz="2500" b="1" dirty="0">
                  <a:solidFill>
                    <a:schemeClr val="bg1"/>
                  </a:solidFill>
                  <a:latin typeface="Montserrat Bold"/>
                </a:rPr>
                <a:t>DOLOR SIT</a:t>
              </a:r>
            </a:p>
            <a:p>
              <a:pPr algn="r"/>
              <a:r>
                <a:rPr lang="en-US" sz="2500" b="1" dirty="0">
                  <a:solidFill>
                    <a:schemeClr val="bg1"/>
                  </a:solidFill>
                  <a:latin typeface="Montserrat Bold"/>
                </a:rPr>
                <a:t>AMET</a:t>
              </a:r>
            </a:p>
          </p:txBody>
        </p:sp>
        <p:sp>
          <p:nvSpPr>
            <p:cNvPr id="27" name="TextBox 26">
              <a:extLst>
                <a:ext uri="{FF2B5EF4-FFF2-40B4-BE49-F238E27FC236}">
                  <a16:creationId xmlns:a16="http://schemas.microsoft.com/office/drawing/2014/main" id="{912DF461-0352-484A-8B0F-FBC8737F585B}"/>
                </a:ext>
              </a:extLst>
            </p:cNvPr>
            <p:cNvSpPr txBox="1"/>
            <p:nvPr/>
          </p:nvSpPr>
          <p:spPr>
            <a:xfrm>
              <a:off x="5058499" y="2098988"/>
              <a:ext cx="5200652" cy="2334613"/>
            </a:xfrm>
            <a:prstGeom prst="rect">
              <a:avLst/>
            </a:prstGeom>
            <a:noFill/>
          </p:spPr>
          <p:txBody>
            <a:bodyPr wrap="square" numCol="1" spcCol="457200" rtlCol="0">
              <a:spAutoFit/>
            </a:bodyPr>
            <a:lstStyle/>
            <a:p>
              <a:pPr>
                <a:lnSpc>
                  <a:spcPts val="3000"/>
                </a:lnSpc>
              </a:pPr>
              <a:r>
                <a:rPr lang="en-US" sz="1000" dirty="0">
                  <a:solidFill>
                    <a:schemeClr val="bg1"/>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Air</a:t>
              </a:r>
            </a:p>
            <a:p>
              <a:pPr>
                <a:lnSpc>
                  <a:spcPts val="3000"/>
                </a:lnSpc>
              </a:pPr>
              <a:r>
                <a:rPr lang="en-US" sz="1000" dirty="0">
                  <a:solidFill>
                    <a:schemeClr val="bg1"/>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saying fruitful were.</a:t>
              </a:r>
            </a:p>
          </p:txBody>
        </p:sp>
      </p:grpSp>
    </p:spTree>
    <p:extLst>
      <p:ext uri="{BB962C8B-B14F-4D97-AF65-F5344CB8AC3E}">
        <p14:creationId xmlns:p14="http://schemas.microsoft.com/office/powerpoint/2010/main" val="3487433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SERVICE</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31" name="Group 30">
            <a:extLst>
              <a:ext uri="{FF2B5EF4-FFF2-40B4-BE49-F238E27FC236}">
                <a16:creationId xmlns:a16="http://schemas.microsoft.com/office/drawing/2014/main" id="{447EA8A8-28F5-4DDF-AC5D-A05F8C304888}"/>
              </a:ext>
            </a:extLst>
          </p:cNvPr>
          <p:cNvGrpSpPr/>
          <p:nvPr/>
        </p:nvGrpSpPr>
        <p:grpSpPr>
          <a:xfrm>
            <a:off x="1674346" y="2489238"/>
            <a:ext cx="8843308" cy="1879524"/>
            <a:chOff x="1986569" y="2038669"/>
            <a:chExt cx="8843308" cy="1879524"/>
          </a:xfrm>
        </p:grpSpPr>
        <p:grpSp>
          <p:nvGrpSpPr>
            <p:cNvPr id="30" name="Group 29">
              <a:extLst>
                <a:ext uri="{FF2B5EF4-FFF2-40B4-BE49-F238E27FC236}">
                  <a16:creationId xmlns:a16="http://schemas.microsoft.com/office/drawing/2014/main" id="{0ABA27D2-129B-4C2A-93B7-47EDEC4B8111}"/>
                </a:ext>
              </a:extLst>
            </p:cNvPr>
            <p:cNvGrpSpPr/>
            <p:nvPr/>
          </p:nvGrpSpPr>
          <p:grpSpPr>
            <a:xfrm>
              <a:off x="1986569" y="2038669"/>
              <a:ext cx="2280631" cy="1879524"/>
              <a:chOff x="1986569" y="2040403"/>
              <a:chExt cx="2280631" cy="1879524"/>
            </a:xfrm>
          </p:grpSpPr>
          <p:sp>
            <p:nvSpPr>
              <p:cNvPr id="10" name="Freeform 33">
                <a:extLst>
                  <a:ext uri="{FF2B5EF4-FFF2-40B4-BE49-F238E27FC236}">
                    <a16:creationId xmlns:a16="http://schemas.microsoft.com/office/drawing/2014/main" id="{D8093F40-3765-414A-8BD0-E212A7BF5042}"/>
                  </a:ext>
                </a:extLst>
              </p:cNvPr>
              <p:cNvSpPr>
                <a:spLocks noEditPoints="1"/>
              </p:cNvSpPr>
              <p:nvPr/>
            </p:nvSpPr>
            <p:spPr bwMode="auto">
              <a:xfrm>
                <a:off x="2050964" y="2040403"/>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2" name="Rectangle 11">
                <a:extLst>
                  <a:ext uri="{FF2B5EF4-FFF2-40B4-BE49-F238E27FC236}">
                    <a16:creationId xmlns:a16="http://schemas.microsoft.com/office/drawing/2014/main" id="{83134248-CC03-4B53-84A3-1E348663D116}"/>
                  </a:ext>
                </a:extLst>
              </p:cNvPr>
              <p:cNvSpPr/>
              <p:nvPr/>
            </p:nvSpPr>
            <p:spPr>
              <a:xfrm>
                <a:off x="1986569"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13" name="TextBox 12">
                <a:extLst>
                  <a:ext uri="{FF2B5EF4-FFF2-40B4-BE49-F238E27FC236}">
                    <a16:creationId xmlns:a16="http://schemas.microsoft.com/office/drawing/2014/main" id="{D909D8A5-2F4D-464B-8D62-BAFA0AE48295}"/>
                  </a:ext>
                </a:extLst>
              </p:cNvPr>
              <p:cNvSpPr txBox="1"/>
              <p:nvPr/>
            </p:nvSpPr>
            <p:spPr>
              <a:xfrm>
                <a:off x="1986569"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8" name="Group 7">
              <a:extLst>
                <a:ext uri="{FF2B5EF4-FFF2-40B4-BE49-F238E27FC236}">
                  <a16:creationId xmlns:a16="http://schemas.microsoft.com/office/drawing/2014/main" id="{FB93717F-D601-4D60-93CD-6AD6A195D794}"/>
                </a:ext>
              </a:extLst>
            </p:cNvPr>
            <p:cNvGrpSpPr/>
            <p:nvPr/>
          </p:nvGrpSpPr>
          <p:grpSpPr>
            <a:xfrm>
              <a:off x="5267907" y="2074785"/>
              <a:ext cx="2280631" cy="1807292"/>
              <a:chOff x="5644145" y="2112635"/>
              <a:chExt cx="2280631" cy="1807292"/>
            </a:xfrm>
          </p:grpSpPr>
          <p:sp>
            <p:nvSpPr>
              <p:cNvPr id="15" name="Freeform 34">
                <a:extLst>
                  <a:ext uri="{FF2B5EF4-FFF2-40B4-BE49-F238E27FC236}">
                    <a16:creationId xmlns:a16="http://schemas.microsoft.com/office/drawing/2014/main" id="{D8CC958D-EE51-4F13-9C74-019BCFED6D5D}"/>
                  </a:ext>
                </a:extLst>
              </p:cNvPr>
              <p:cNvSpPr>
                <a:spLocks noEditPoints="1"/>
              </p:cNvSpPr>
              <p:nvPr/>
            </p:nvSpPr>
            <p:spPr bwMode="auto">
              <a:xfrm>
                <a:off x="5708540" y="2112635"/>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7" name="Rectangle 16">
                <a:extLst>
                  <a:ext uri="{FF2B5EF4-FFF2-40B4-BE49-F238E27FC236}">
                    <a16:creationId xmlns:a16="http://schemas.microsoft.com/office/drawing/2014/main" id="{9A9EFCF9-C63A-4493-9B1B-B2496E469976}"/>
                  </a:ext>
                </a:extLst>
              </p:cNvPr>
              <p:cNvSpPr/>
              <p:nvPr/>
            </p:nvSpPr>
            <p:spPr>
              <a:xfrm>
                <a:off x="5644145"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28" name="TextBox 27">
                <a:extLst>
                  <a:ext uri="{FF2B5EF4-FFF2-40B4-BE49-F238E27FC236}">
                    <a16:creationId xmlns:a16="http://schemas.microsoft.com/office/drawing/2014/main" id="{09931C90-0FFF-4B69-973F-6F91F68ABC54}"/>
                  </a:ext>
                </a:extLst>
              </p:cNvPr>
              <p:cNvSpPr txBox="1"/>
              <p:nvPr/>
            </p:nvSpPr>
            <p:spPr>
              <a:xfrm>
                <a:off x="5644145"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25" name="Group 24">
              <a:extLst>
                <a:ext uri="{FF2B5EF4-FFF2-40B4-BE49-F238E27FC236}">
                  <a16:creationId xmlns:a16="http://schemas.microsoft.com/office/drawing/2014/main" id="{D67C430E-9D0F-400C-8741-BD2AB1A3C3F5}"/>
                </a:ext>
              </a:extLst>
            </p:cNvPr>
            <p:cNvGrpSpPr/>
            <p:nvPr/>
          </p:nvGrpSpPr>
          <p:grpSpPr>
            <a:xfrm>
              <a:off x="8549246" y="2040257"/>
              <a:ext cx="2280631" cy="1876349"/>
              <a:chOff x="9338234" y="2043578"/>
              <a:chExt cx="2280631" cy="1876349"/>
            </a:xfrm>
          </p:grpSpPr>
          <p:sp>
            <p:nvSpPr>
              <p:cNvPr id="21" name="Freeform 35">
                <a:extLst>
                  <a:ext uri="{FF2B5EF4-FFF2-40B4-BE49-F238E27FC236}">
                    <a16:creationId xmlns:a16="http://schemas.microsoft.com/office/drawing/2014/main" id="{498B7098-F337-4A8D-938D-6111576753EE}"/>
                  </a:ext>
                </a:extLst>
              </p:cNvPr>
              <p:cNvSpPr>
                <a:spLocks noEditPoints="1"/>
              </p:cNvSpPr>
              <p:nvPr/>
            </p:nvSpPr>
            <p:spPr bwMode="auto">
              <a:xfrm>
                <a:off x="9402629" y="2043578"/>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Rectangle 22">
                <a:extLst>
                  <a:ext uri="{FF2B5EF4-FFF2-40B4-BE49-F238E27FC236}">
                    <a16:creationId xmlns:a16="http://schemas.microsoft.com/office/drawing/2014/main" id="{762511D6-2060-40E1-9863-10F00AE96F48}"/>
                  </a:ext>
                </a:extLst>
              </p:cNvPr>
              <p:cNvSpPr/>
              <p:nvPr/>
            </p:nvSpPr>
            <p:spPr>
              <a:xfrm>
                <a:off x="9338234"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29" name="TextBox 28">
                <a:extLst>
                  <a:ext uri="{FF2B5EF4-FFF2-40B4-BE49-F238E27FC236}">
                    <a16:creationId xmlns:a16="http://schemas.microsoft.com/office/drawing/2014/main" id="{11E10EE0-BB68-4488-A626-93CCD5481F07}"/>
                  </a:ext>
                </a:extLst>
              </p:cNvPr>
              <p:cNvSpPr txBox="1"/>
              <p:nvPr/>
            </p:nvSpPr>
            <p:spPr>
              <a:xfrm>
                <a:off x="9338234"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sp>
        <p:nvSpPr>
          <p:cNvPr id="36" name="TextBox 35">
            <a:extLst>
              <a:ext uri="{FF2B5EF4-FFF2-40B4-BE49-F238E27FC236}">
                <a16:creationId xmlns:a16="http://schemas.microsoft.com/office/drawing/2014/main" id="{099695B1-A804-4AC3-A7B7-D2260A7842B1}"/>
              </a:ext>
            </a:extLst>
          </p:cNvPr>
          <p:cNvSpPr txBox="1"/>
          <p:nvPr/>
        </p:nvSpPr>
        <p:spPr>
          <a:xfrm>
            <a:off x="1674346" y="4806520"/>
            <a:ext cx="8843308" cy="483017"/>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is seas our creeping. Very. Make from for seas place and won't appear him, were they're and years unto doesn't creeping night lights </a:t>
            </a:r>
            <a:r>
              <a:rPr lang="en-US" sz="900" dirty="0" err="1">
                <a:solidFill>
                  <a:schemeClr val="bg2"/>
                </a:solidFill>
                <a:latin typeface="Montserrat Light" charset="0"/>
                <a:ea typeface="Montserrat Light" charset="0"/>
                <a:cs typeface="Montserrat Light" charset="0"/>
              </a:rPr>
              <a:t>divideds</a:t>
            </a:r>
            <a:endParaRPr lang="en-US" sz="900" dirty="0">
              <a:solidFill>
                <a:schemeClr val="bg2"/>
              </a:solidFill>
              <a:latin typeface="Montserrat Light" charset="0"/>
              <a:ea typeface="Montserrat Light" charset="0"/>
              <a:cs typeface="Montserrat Light" charset="0"/>
            </a:endParaRPr>
          </a:p>
        </p:txBody>
      </p:sp>
      <p:grpSp>
        <p:nvGrpSpPr>
          <p:cNvPr id="37" name="Group 36">
            <a:extLst>
              <a:ext uri="{FF2B5EF4-FFF2-40B4-BE49-F238E27FC236}">
                <a16:creationId xmlns:a16="http://schemas.microsoft.com/office/drawing/2014/main" id="{9B1DB7FA-F1B6-400D-A39F-63DF73FEC3EC}"/>
              </a:ext>
            </a:extLst>
          </p:cNvPr>
          <p:cNvGrpSpPr/>
          <p:nvPr/>
        </p:nvGrpSpPr>
        <p:grpSpPr>
          <a:xfrm>
            <a:off x="1776841" y="5570959"/>
            <a:ext cx="1895476" cy="353940"/>
            <a:chOff x="5148262" y="5610305"/>
            <a:chExt cx="1895476" cy="353940"/>
          </a:xfrm>
        </p:grpSpPr>
        <p:sp>
          <p:nvSpPr>
            <p:cNvPr id="38" name="Rectangle 37">
              <a:extLst>
                <a:ext uri="{FF2B5EF4-FFF2-40B4-BE49-F238E27FC236}">
                  <a16:creationId xmlns:a16="http://schemas.microsoft.com/office/drawing/2014/main" id="{6D7B7414-3E2A-4967-9743-7B3E4203C950}"/>
                </a:ext>
              </a:extLst>
            </p:cNvPr>
            <p:cNvSpPr/>
            <p:nvPr/>
          </p:nvSpPr>
          <p:spPr>
            <a:xfrm>
              <a:off x="5148262" y="5610305"/>
              <a:ext cx="1895476" cy="35394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7312E9DC-4AB4-4F20-ACB5-1E2D42B04E96}"/>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1192985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FA7370FE-8201-4EB3-AF12-E44463E2BB08}"/>
              </a:ext>
            </a:extLst>
          </p:cNvPr>
          <p:cNvPicPr>
            <a:picLocks noGrp="1" noChangeAspect="1"/>
          </p:cNvPicPr>
          <p:nvPr>
            <p:ph type="pic" sz="quarter" idx="10"/>
          </p:nvPr>
        </p:nvPicPr>
        <p:blipFill>
          <a:blip r:embed="rId2">
            <a:grayscl/>
          </a:blip>
          <a:srcRect t="7705" b="7705"/>
          <a:stretch>
            <a:fillRect/>
          </a:stretch>
        </p:blipFill>
        <p:spPr/>
      </p:pic>
      <p:sp>
        <p:nvSpPr>
          <p:cNvPr id="24" name="Rectangle 23">
            <a:extLst>
              <a:ext uri="{FF2B5EF4-FFF2-40B4-BE49-F238E27FC236}">
                <a16:creationId xmlns:a16="http://schemas.microsoft.com/office/drawing/2014/main" id="{1BE7C9AF-6247-4FED-9136-5D2FCE42634B}"/>
              </a:ext>
            </a:extLst>
          </p:cNvPr>
          <p:cNvSpPr/>
          <p:nvPr/>
        </p:nvSpPr>
        <p:spPr>
          <a:xfrm>
            <a:off x="-2" y="0"/>
            <a:ext cx="12192002" cy="6875362"/>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AAADDEDC-95FA-47F8-BFB3-FA04D039BFDD}"/>
              </a:ext>
            </a:extLst>
          </p:cNvPr>
          <p:cNvGrpSpPr/>
          <p:nvPr/>
        </p:nvGrpSpPr>
        <p:grpSpPr>
          <a:xfrm>
            <a:off x="1929492" y="1477273"/>
            <a:ext cx="8333014" cy="3920817"/>
            <a:chOff x="1929493" y="1439949"/>
            <a:chExt cx="8333014" cy="3920817"/>
          </a:xfrm>
        </p:grpSpPr>
        <p:sp>
          <p:nvSpPr>
            <p:cNvPr id="8" name="TextBox 7">
              <a:extLst>
                <a:ext uri="{FF2B5EF4-FFF2-40B4-BE49-F238E27FC236}">
                  <a16:creationId xmlns:a16="http://schemas.microsoft.com/office/drawing/2014/main" id="{86B4C00D-A6D7-48C4-875B-FA184BCB8D62}"/>
                </a:ext>
              </a:extLst>
            </p:cNvPr>
            <p:cNvSpPr txBox="1"/>
            <p:nvPr/>
          </p:nvSpPr>
          <p:spPr>
            <a:xfrm>
              <a:off x="4667251" y="1439949"/>
              <a:ext cx="2857500" cy="693780"/>
            </a:xfrm>
            <a:prstGeom prst="rect">
              <a:avLst/>
            </a:prstGeom>
            <a:noFill/>
          </p:spPr>
          <p:txBody>
            <a:bodyPr wrap="square" rtlCol="0">
              <a:spAutoFit/>
            </a:bodyPr>
            <a:lstStyle/>
            <a:p>
              <a:pPr algn="ctr">
                <a:lnSpc>
                  <a:spcPts val="5000"/>
                </a:lnSpc>
              </a:pPr>
              <a:r>
                <a:rPr lang="en-US" sz="4000" b="1" dirty="0">
                  <a:solidFill>
                    <a:schemeClr val="bg1"/>
                  </a:solidFill>
                  <a:latin typeface="Montserrat "/>
                </a:rPr>
                <a:t>Service</a:t>
              </a:r>
            </a:p>
          </p:txBody>
        </p:sp>
        <p:sp>
          <p:nvSpPr>
            <p:cNvPr id="9" name="TextBox 8">
              <a:extLst>
                <a:ext uri="{FF2B5EF4-FFF2-40B4-BE49-F238E27FC236}">
                  <a16:creationId xmlns:a16="http://schemas.microsoft.com/office/drawing/2014/main" id="{1F756FB4-1766-47C0-BD50-989512FF8E2F}"/>
                </a:ext>
              </a:extLst>
            </p:cNvPr>
            <p:cNvSpPr txBox="1"/>
            <p:nvPr/>
          </p:nvSpPr>
          <p:spPr>
            <a:xfrm>
              <a:off x="2343148" y="2247103"/>
              <a:ext cx="7505704" cy="481542"/>
            </a:xfrm>
            <a:prstGeom prst="rect">
              <a:avLst/>
            </a:prstGeom>
            <a:noFill/>
          </p:spPr>
          <p:txBody>
            <a:bodyPr wrap="square" rtlCol="0">
              <a:spAutoFit/>
            </a:bodyPr>
            <a:lstStyle/>
            <a:p>
              <a:pPr algn="ctr">
                <a:lnSpc>
                  <a:spcPts val="1600"/>
                </a:lnSpc>
              </a:pPr>
              <a:r>
                <a:rPr lang="en-US" sz="1000"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1000"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1000"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a:t>
              </a:r>
              <a:endParaRPr lang="en-US" sz="1000"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grpSp>
          <p:nvGrpSpPr>
            <p:cNvPr id="14" name="Group 13">
              <a:extLst>
                <a:ext uri="{FF2B5EF4-FFF2-40B4-BE49-F238E27FC236}">
                  <a16:creationId xmlns:a16="http://schemas.microsoft.com/office/drawing/2014/main" id="{605C043D-76AA-46DC-84B7-0104D1F285DD}"/>
                </a:ext>
              </a:extLst>
            </p:cNvPr>
            <p:cNvGrpSpPr/>
            <p:nvPr/>
          </p:nvGrpSpPr>
          <p:grpSpPr>
            <a:xfrm>
              <a:off x="2431628" y="3518674"/>
              <a:ext cx="1347045" cy="941254"/>
              <a:chOff x="3109523" y="1078022"/>
              <a:chExt cx="1347045" cy="941254"/>
            </a:xfrm>
          </p:grpSpPr>
          <p:sp>
            <p:nvSpPr>
              <p:cNvPr id="22" name="AutoShape 13">
                <a:extLst>
                  <a:ext uri="{FF2B5EF4-FFF2-40B4-BE49-F238E27FC236}">
                    <a16:creationId xmlns:a16="http://schemas.microsoft.com/office/drawing/2014/main" id="{4428DE99-F48A-4F75-AEAC-93E5736A69AA}"/>
                  </a:ext>
                </a:extLst>
              </p:cNvPr>
              <p:cNvSpPr>
                <a:spLocks/>
              </p:cNvSpPr>
              <p:nvPr/>
            </p:nvSpPr>
            <p:spPr bwMode="auto">
              <a:xfrm>
                <a:off x="3523014" y="1078022"/>
                <a:ext cx="520064" cy="394722"/>
              </a:xfrm>
              <a:custGeom>
                <a:avLst/>
                <a:gdLst/>
                <a:ahLst/>
                <a:cxnLst/>
                <a:rect l="0" t="0" r="r" b="b"/>
                <a:pathLst>
                  <a:path w="21600" h="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bg1"/>
              </a:solidFill>
              <a:ln>
                <a:noFill/>
              </a:ln>
            </p:spPr>
            <p:txBody>
              <a:bodyPr lIns="0" tIns="0" rIns="0" bIns="0"/>
              <a:lstStyle/>
              <a:p>
                <a:endParaRPr lang="en-US" dirty="0"/>
              </a:p>
            </p:txBody>
          </p:sp>
          <p:sp>
            <p:nvSpPr>
              <p:cNvPr id="23" name="Rectangle 17">
                <a:extLst>
                  <a:ext uri="{FF2B5EF4-FFF2-40B4-BE49-F238E27FC236}">
                    <a16:creationId xmlns:a16="http://schemas.microsoft.com/office/drawing/2014/main" id="{1187E8F4-2FAB-4626-B321-4F2D5C3832F5}"/>
                  </a:ext>
                </a:extLst>
              </p:cNvPr>
              <p:cNvSpPr>
                <a:spLocks/>
              </p:cNvSpPr>
              <p:nvPr/>
            </p:nvSpPr>
            <p:spPr bwMode="auto">
              <a:xfrm>
                <a:off x="3109523" y="1624553"/>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Montserrat Light" panose="00000400000000000000" pitchFamily="50" charset="0"/>
                    <a:ea typeface="Lato" charset="0"/>
                    <a:cs typeface="Lato" charset="0"/>
                    <a:sym typeface="Montserrat-Regular" charset="0"/>
                  </a:rPr>
                  <a:t>Some Text</a:t>
                </a:r>
              </a:p>
            </p:txBody>
          </p:sp>
        </p:grpSp>
        <p:grpSp>
          <p:nvGrpSpPr>
            <p:cNvPr id="15" name="Group 14">
              <a:extLst>
                <a:ext uri="{FF2B5EF4-FFF2-40B4-BE49-F238E27FC236}">
                  <a16:creationId xmlns:a16="http://schemas.microsoft.com/office/drawing/2014/main" id="{FC2B9199-D32E-4D9A-8064-FEB16DFF3AD1}"/>
                </a:ext>
              </a:extLst>
            </p:cNvPr>
            <p:cNvGrpSpPr/>
            <p:nvPr/>
          </p:nvGrpSpPr>
          <p:grpSpPr>
            <a:xfrm>
              <a:off x="5422478" y="3493911"/>
              <a:ext cx="1347045" cy="990781"/>
              <a:chOff x="4503505" y="1028495"/>
              <a:chExt cx="1347045" cy="990781"/>
            </a:xfrm>
          </p:grpSpPr>
          <p:sp>
            <p:nvSpPr>
              <p:cNvPr id="20" name="AutoShape 62">
                <a:extLst>
                  <a:ext uri="{FF2B5EF4-FFF2-40B4-BE49-F238E27FC236}">
                    <a16:creationId xmlns:a16="http://schemas.microsoft.com/office/drawing/2014/main" id="{25B893BC-D513-4AD2-AAC6-A68D81032AA0}"/>
                  </a:ext>
                </a:extLst>
              </p:cNvPr>
              <p:cNvSpPr>
                <a:spLocks/>
              </p:cNvSpPr>
              <p:nvPr/>
            </p:nvSpPr>
            <p:spPr bwMode="auto">
              <a:xfrm>
                <a:off x="4930139" y="1028495"/>
                <a:ext cx="493777" cy="493777"/>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21" name="Rectangle 17">
                <a:extLst>
                  <a:ext uri="{FF2B5EF4-FFF2-40B4-BE49-F238E27FC236}">
                    <a16:creationId xmlns:a16="http://schemas.microsoft.com/office/drawing/2014/main" id="{CEFFE9CC-6EC4-496D-943E-C46EAA7E1394}"/>
                  </a:ext>
                </a:extLst>
              </p:cNvPr>
              <p:cNvSpPr>
                <a:spLocks/>
              </p:cNvSpPr>
              <p:nvPr/>
            </p:nvSpPr>
            <p:spPr bwMode="auto">
              <a:xfrm>
                <a:off x="4503505" y="1624553"/>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Montserrat Light" panose="00000400000000000000" pitchFamily="50" charset="0"/>
                    <a:ea typeface="Lato" charset="0"/>
                    <a:cs typeface="Lato" charset="0"/>
                    <a:sym typeface="Montserrat-Regular" charset="0"/>
                  </a:rPr>
                  <a:t>Some Text</a:t>
                </a:r>
              </a:p>
            </p:txBody>
          </p:sp>
        </p:grpSp>
        <p:grpSp>
          <p:nvGrpSpPr>
            <p:cNvPr id="16" name="Group 15">
              <a:extLst>
                <a:ext uri="{FF2B5EF4-FFF2-40B4-BE49-F238E27FC236}">
                  <a16:creationId xmlns:a16="http://schemas.microsoft.com/office/drawing/2014/main" id="{95444D46-1BB1-48A3-9EC0-AA7D995080A5}"/>
                </a:ext>
              </a:extLst>
            </p:cNvPr>
            <p:cNvGrpSpPr/>
            <p:nvPr/>
          </p:nvGrpSpPr>
          <p:grpSpPr>
            <a:xfrm>
              <a:off x="8413328" y="3477806"/>
              <a:ext cx="1347045" cy="1022990"/>
              <a:chOff x="5934060" y="996286"/>
              <a:chExt cx="1347045" cy="1022990"/>
            </a:xfrm>
          </p:grpSpPr>
          <p:sp>
            <p:nvSpPr>
              <p:cNvPr id="17" name="AutoShape 49">
                <a:extLst>
                  <a:ext uri="{FF2B5EF4-FFF2-40B4-BE49-F238E27FC236}">
                    <a16:creationId xmlns:a16="http://schemas.microsoft.com/office/drawing/2014/main" id="{A448B639-2AA7-4D19-8986-E50721895CC5}"/>
                  </a:ext>
                </a:extLst>
              </p:cNvPr>
              <p:cNvSpPr>
                <a:spLocks/>
              </p:cNvSpPr>
              <p:nvPr/>
            </p:nvSpPr>
            <p:spPr bwMode="auto">
              <a:xfrm>
                <a:off x="6328237" y="996286"/>
                <a:ext cx="558691" cy="55819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a:p>
            </p:txBody>
          </p:sp>
          <p:sp>
            <p:nvSpPr>
              <p:cNvPr id="18" name="Rectangle 17">
                <a:extLst>
                  <a:ext uri="{FF2B5EF4-FFF2-40B4-BE49-F238E27FC236}">
                    <a16:creationId xmlns:a16="http://schemas.microsoft.com/office/drawing/2014/main" id="{CDEC5D54-4C40-4877-A4AE-2655481E28F7}"/>
                  </a:ext>
                </a:extLst>
              </p:cNvPr>
              <p:cNvSpPr>
                <a:spLocks/>
              </p:cNvSpPr>
              <p:nvPr/>
            </p:nvSpPr>
            <p:spPr bwMode="auto">
              <a:xfrm>
                <a:off x="5934060" y="1624553"/>
                <a:ext cx="1347045"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500" dirty="0">
                    <a:solidFill>
                      <a:schemeClr val="bg1"/>
                    </a:solidFill>
                    <a:latin typeface="Montserrat Light" panose="00000400000000000000" pitchFamily="50" charset="0"/>
                    <a:ea typeface="Lato" charset="0"/>
                    <a:cs typeface="Lato" charset="0"/>
                    <a:sym typeface="Montserrat-Regular" charset="0"/>
                  </a:rPr>
                  <a:t>Some Text</a:t>
                </a:r>
              </a:p>
            </p:txBody>
          </p:sp>
        </p:grpSp>
        <p:sp>
          <p:nvSpPr>
            <p:cNvPr id="19" name="TextBox 18">
              <a:extLst>
                <a:ext uri="{FF2B5EF4-FFF2-40B4-BE49-F238E27FC236}">
                  <a16:creationId xmlns:a16="http://schemas.microsoft.com/office/drawing/2014/main" id="{73227878-82DE-410F-91F7-8C25A47415C2}"/>
                </a:ext>
              </a:extLst>
            </p:cNvPr>
            <p:cNvSpPr txBox="1"/>
            <p:nvPr/>
          </p:nvSpPr>
          <p:spPr>
            <a:xfrm>
              <a:off x="4920343" y="4669999"/>
              <a:ext cx="2351314"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a:t>
              </a:r>
            </a:p>
          </p:txBody>
        </p:sp>
        <p:sp>
          <p:nvSpPr>
            <p:cNvPr id="26" name="TextBox 25">
              <a:extLst>
                <a:ext uri="{FF2B5EF4-FFF2-40B4-BE49-F238E27FC236}">
                  <a16:creationId xmlns:a16="http://schemas.microsoft.com/office/drawing/2014/main" id="{8EFF8238-0BEF-4AC1-A164-CC4570CCE7FC}"/>
                </a:ext>
              </a:extLst>
            </p:cNvPr>
            <p:cNvSpPr txBox="1"/>
            <p:nvPr/>
          </p:nvSpPr>
          <p:spPr>
            <a:xfrm>
              <a:off x="7911193" y="4669999"/>
              <a:ext cx="2351314"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a:t>
              </a:r>
            </a:p>
          </p:txBody>
        </p:sp>
        <p:sp>
          <p:nvSpPr>
            <p:cNvPr id="27" name="TextBox 26">
              <a:extLst>
                <a:ext uri="{FF2B5EF4-FFF2-40B4-BE49-F238E27FC236}">
                  <a16:creationId xmlns:a16="http://schemas.microsoft.com/office/drawing/2014/main" id="{11E0ED81-3A45-4B27-9737-2D03DF340B38}"/>
                </a:ext>
              </a:extLst>
            </p:cNvPr>
            <p:cNvSpPr txBox="1"/>
            <p:nvPr/>
          </p:nvSpPr>
          <p:spPr>
            <a:xfrm>
              <a:off x="1929493" y="4669999"/>
              <a:ext cx="2351314"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a:t>
              </a:r>
            </a:p>
          </p:txBody>
        </p:sp>
      </p:grpSp>
    </p:spTree>
    <p:extLst>
      <p:ext uri="{BB962C8B-B14F-4D97-AF65-F5344CB8AC3E}">
        <p14:creationId xmlns:p14="http://schemas.microsoft.com/office/powerpoint/2010/main" val="4263690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Placeholder 41">
            <a:extLst>
              <a:ext uri="{FF2B5EF4-FFF2-40B4-BE49-F238E27FC236}">
                <a16:creationId xmlns:a16="http://schemas.microsoft.com/office/drawing/2014/main" id="{EC4B5F34-D126-4AA8-A319-F7187B4AE919}"/>
              </a:ext>
            </a:extLst>
          </p:cNvPr>
          <p:cNvPicPr>
            <a:picLocks noGrp="1" noChangeAspect="1"/>
          </p:cNvPicPr>
          <p:nvPr>
            <p:ph type="pic" sz="quarter" idx="13"/>
          </p:nvPr>
        </p:nvPicPr>
        <p:blipFill rotWithShape="1">
          <a:blip r:embed="rId2"/>
          <a:srcRect l="-6693" t="-13983" r="-6693" b="-13983"/>
          <a:stretch/>
        </p:blipFill>
        <p:spPr>
          <a:xfrm>
            <a:off x="6625978" y="3311159"/>
            <a:ext cx="2614292" cy="2581273"/>
          </a:xfrm>
        </p:spPr>
      </p:pic>
      <p:sp>
        <p:nvSpPr>
          <p:cNvPr id="49" name="Rectangle 48">
            <a:extLst>
              <a:ext uri="{FF2B5EF4-FFF2-40B4-BE49-F238E27FC236}">
                <a16:creationId xmlns:a16="http://schemas.microsoft.com/office/drawing/2014/main" id="{719C2D88-6237-4753-B34F-5D5A24D7BFA2}"/>
              </a:ext>
            </a:extLst>
          </p:cNvPr>
          <p:cNvSpPr/>
          <p:nvPr/>
        </p:nvSpPr>
        <p:spPr>
          <a:xfrm>
            <a:off x="6625978" y="3311159"/>
            <a:ext cx="2614291" cy="2581273"/>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TIMELINE</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7" name="Group 6">
            <a:extLst>
              <a:ext uri="{FF2B5EF4-FFF2-40B4-BE49-F238E27FC236}">
                <a16:creationId xmlns:a16="http://schemas.microsoft.com/office/drawing/2014/main" id="{FD48DF05-BFE1-40D0-86DF-E3260F14369D}"/>
              </a:ext>
            </a:extLst>
          </p:cNvPr>
          <p:cNvGrpSpPr/>
          <p:nvPr/>
        </p:nvGrpSpPr>
        <p:grpSpPr>
          <a:xfrm>
            <a:off x="5148262" y="2173089"/>
            <a:ext cx="1895476" cy="353940"/>
            <a:chOff x="5148262" y="5610305"/>
            <a:chExt cx="1895476" cy="353940"/>
          </a:xfrm>
        </p:grpSpPr>
        <p:sp>
          <p:nvSpPr>
            <p:cNvPr id="8" name="Rectangle 7">
              <a:extLst>
                <a:ext uri="{FF2B5EF4-FFF2-40B4-BE49-F238E27FC236}">
                  <a16:creationId xmlns:a16="http://schemas.microsoft.com/office/drawing/2014/main" id="{499E74A5-13FE-4822-B753-56AA0AD688F5}"/>
                </a:ext>
              </a:extLst>
            </p:cNvPr>
            <p:cNvSpPr/>
            <p:nvPr/>
          </p:nvSpPr>
          <p:spPr>
            <a:xfrm>
              <a:off x="5148262" y="5610305"/>
              <a:ext cx="1895476" cy="35394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EF4651B-090C-441B-9B95-D2C7AA673AE8}"/>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cxnSp>
        <p:nvCxnSpPr>
          <p:cNvPr id="4" name="Straight Connector 3">
            <a:extLst>
              <a:ext uri="{FF2B5EF4-FFF2-40B4-BE49-F238E27FC236}">
                <a16:creationId xmlns:a16="http://schemas.microsoft.com/office/drawing/2014/main" id="{606572ED-0084-45D1-9012-CC2FC33824B6}"/>
              </a:ext>
            </a:extLst>
          </p:cNvPr>
          <p:cNvCxnSpPr>
            <a:cxnSpLocks/>
            <a:stCxn id="8" idx="2"/>
          </p:cNvCxnSpPr>
          <p:nvPr/>
        </p:nvCxnSpPr>
        <p:spPr>
          <a:xfrm>
            <a:off x="6096000" y="2527029"/>
            <a:ext cx="0" cy="433097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57A0C36-A26C-433D-9219-8C739315439E}"/>
              </a:ext>
            </a:extLst>
          </p:cNvPr>
          <p:cNvCxnSpPr>
            <a:cxnSpLocks/>
          </p:cNvCxnSpPr>
          <p:nvPr/>
        </p:nvCxnSpPr>
        <p:spPr>
          <a:xfrm flipH="1">
            <a:off x="6096001" y="4601797"/>
            <a:ext cx="529976"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73B193AA-B9DE-4055-8B6F-184330B0E326}"/>
              </a:ext>
            </a:extLst>
          </p:cNvPr>
          <p:cNvSpPr/>
          <p:nvPr/>
        </p:nvSpPr>
        <p:spPr>
          <a:xfrm>
            <a:off x="7596334" y="2851893"/>
            <a:ext cx="673582" cy="276999"/>
          </a:xfrm>
          <a:prstGeom prst="rect">
            <a:avLst/>
          </a:prstGeom>
        </p:spPr>
        <p:txBody>
          <a:bodyPr wrap="none">
            <a:spAutoFit/>
          </a:bodyPr>
          <a:lstStyle/>
          <a:p>
            <a:pPr algn="ctr"/>
            <a:r>
              <a:rPr lang="en-US" sz="1200" spc="300" dirty="0">
                <a:latin typeface="Montserrat" panose="00000500000000000000" pitchFamily="50" charset="0"/>
                <a:ea typeface="Open Sans Extrabold" panose="020B0906030804020204" pitchFamily="34" charset="0"/>
                <a:cs typeface="Open Sans Extrabold" panose="020B0906030804020204" pitchFamily="34" charset="0"/>
              </a:rPr>
              <a:t>2012</a:t>
            </a:r>
          </a:p>
        </p:txBody>
      </p:sp>
      <p:sp>
        <p:nvSpPr>
          <p:cNvPr id="33" name="TextBox 32">
            <a:extLst>
              <a:ext uri="{FF2B5EF4-FFF2-40B4-BE49-F238E27FC236}">
                <a16:creationId xmlns:a16="http://schemas.microsoft.com/office/drawing/2014/main" id="{5E44584F-7DCA-4341-84E1-EF41F7095C0A}"/>
              </a:ext>
            </a:extLst>
          </p:cNvPr>
          <p:cNvSpPr txBox="1"/>
          <p:nvPr/>
        </p:nvSpPr>
        <p:spPr>
          <a:xfrm>
            <a:off x="9770255" y="4059660"/>
            <a:ext cx="1393045"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51" name="Oval 50">
            <a:extLst>
              <a:ext uri="{FF2B5EF4-FFF2-40B4-BE49-F238E27FC236}">
                <a16:creationId xmlns:a16="http://schemas.microsoft.com/office/drawing/2014/main" id="{070F105A-A0DB-41EA-9657-0AB75E97435C}"/>
              </a:ext>
            </a:extLst>
          </p:cNvPr>
          <p:cNvSpPr/>
          <p:nvPr/>
        </p:nvSpPr>
        <p:spPr>
          <a:xfrm>
            <a:off x="6022171" y="4527977"/>
            <a:ext cx="147638" cy="1476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DDF5D8D-51E6-4BFA-9906-B58009212E7C}"/>
              </a:ext>
            </a:extLst>
          </p:cNvPr>
          <p:cNvGrpSpPr/>
          <p:nvPr/>
        </p:nvGrpSpPr>
        <p:grpSpPr>
          <a:xfrm>
            <a:off x="1907218" y="3543825"/>
            <a:ext cx="3333383" cy="2115944"/>
            <a:chOff x="1323987" y="3644988"/>
            <a:chExt cx="3333383" cy="2115944"/>
          </a:xfrm>
        </p:grpSpPr>
        <p:sp>
          <p:nvSpPr>
            <p:cNvPr id="25" name="TextBox 24">
              <a:extLst>
                <a:ext uri="{FF2B5EF4-FFF2-40B4-BE49-F238E27FC236}">
                  <a16:creationId xmlns:a16="http://schemas.microsoft.com/office/drawing/2014/main" id="{FA1ED71B-A89B-4A49-82DE-E73B467C7275}"/>
                </a:ext>
              </a:extLst>
            </p:cNvPr>
            <p:cNvSpPr txBox="1"/>
            <p:nvPr/>
          </p:nvSpPr>
          <p:spPr>
            <a:xfrm>
              <a:off x="1323987" y="4446918"/>
              <a:ext cx="3333383" cy="1314014"/>
            </a:xfrm>
            <a:prstGeom prst="rect">
              <a:avLst/>
            </a:prstGeom>
            <a:noFill/>
          </p:spPr>
          <p:txBody>
            <a:bodyPr wrap="square" rtlCol="0">
              <a:spAutoFit/>
            </a:bodyPr>
            <a:lstStyle/>
            <a:p>
              <a:pPr algn="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11" name="Group 10">
              <a:extLst>
                <a:ext uri="{FF2B5EF4-FFF2-40B4-BE49-F238E27FC236}">
                  <a16:creationId xmlns:a16="http://schemas.microsoft.com/office/drawing/2014/main" id="{1FA3A876-0827-446E-8165-740EC04B7B4E}"/>
                </a:ext>
              </a:extLst>
            </p:cNvPr>
            <p:cNvGrpSpPr/>
            <p:nvPr/>
          </p:nvGrpSpPr>
          <p:grpSpPr>
            <a:xfrm>
              <a:off x="2616753" y="3644988"/>
              <a:ext cx="1895476" cy="353940"/>
              <a:chOff x="654028" y="3557868"/>
              <a:chExt cx="1895476" cy="353940"/>
            </a:xfrm>
          </p:grpSpPr>
          <p:sp>
            <p:nvSpPr>
              <p:cNvPr id="26" name="Rectangle 25">
                <a:extLst>
                  <a:ext uri="{FF2B5EF4-FFF2-40B4-BE49-F238E27FC236}">
                    <a16:creationId xmlns:a16="http://schemas.microsoft.com/office/drawing/2014/main" id="{2C1D3F61-EF57-4D8E-A031-96A3B2704FB8}"/>
                  </a:ext>
                </a:extLst>
              </p:cNvPr>
              <p:cNvSpPr/>
              <p:nvPr/>
            </p:nvSpPr>
            <p:spPr>
              <a:xfrm>
                <a:off x="654028" y="3557868"/>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CB5AA16D-86BB-42A1-901A-FA14DA7F41FF}"/>
                  </a:ext>
                </a:extLst>
              </p:cNvPr>
              <p:cNvSpPr txBox="1"/>
              <p:nvPr/>
            </p:nvSpPr>
            <p:spPr>
              <a:xfrm>
                <a:off x="771186" y="3626241"/>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spTree>
    <p:extLst>
      <p:ext uri="{BB962C8B-B14F-4D97-AF65-F5344CB8AC3E}">
        <p14:creationId xmlns:p14="http://schemas.microsoft.com/office/powerpoint/2010/main" val="1070135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cxnSp>
        <p:nvCxnSpPr>
          <p:cNvPr id="3" name="Straight Connector 2">
            <a:extLst>
              <a:ext uri="{FF2B5EF4-FFF2-40B4-BE49-F238E27FC236}">
                <a16:creationId xmlns:a16="http://schemas.microsoft.com/office/drawing/2014/main" id="{A173945F-08C2-41C7-BD23-F7136639DBD9}"/>
              </a:ext>
            </a:extLst>
          </p:cNvPr>
          <p:cNvCxnSpPr>
            <a:cxnSpLocks/>
          </p:cNvCxnSpPr>
          <p:nvPr/>
        </p:nvCxnSpPr>
        <p:spPr>
          <a:xfrm>
            <a:off x="6096000" y="0"/>
            <a:ext cx="0" cy="4601797"/>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AD83CFD-374F-44F3-815A-DD34BAFF75DF}"/>
              </a:ext>
            </a:extLst>
          </p:cNvPr>
          <p:cNvCxnSpPr>
            <a:cxnSpLocks/>
          </p:cNvCxnSpPr>
          <p:nvPr/>
        </p:nvCxnSpPr>
        <p:spPr>
          <a:xfrm flipH="1">
            <a:off x="5566023" y="4601799"/>
            <a:ext cx="52997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1D282446-5523-4EDC-8391-9C3457E04BC0}"/>
              </a:ext>
            </a:extLst>
          </p:cNvPr>
          <p:cNvSpPr/>
          <p:nvPr/>
        </p:nvSpPr>
        <p:spPr>
          <a:xfrm>
            <a:off x="6022171" y="4527977"/>
            <a:ext cx="147638" cy="1476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4A4E70F3-4823-44BF-807B-377CF71FBCE8}"/>
              </a:ext>
            </a:extLst>
          </p:cNvPr>
          <p:cNvCxnSpPr>
            <a:cxnSpLocks/>
          </p:cNvCxnSpPr>
          <p:nvPr/>
        </p:nvCxnSpPr>
        <p:spPr>
          <a:xfrm flipH="1">
            <a:off x="5566023" y="2256206"/>
            <a:ext cx="52997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761EC920-9CE0-4C55-9A83-9A096FF099C1}"/>
              </a:ext>
            </a:extLst>
          </p:cNvPr>
          <p:cNvSpPr/>
          <p:nvPr/>
        </p:nvSpPr>
        <p:spPr>
          <a:xfrm>
            <a:off x="6022182" y="2182386"/>
            <a:ext cx="147638" cy="1476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11C7FA02-63E4-4DFA-B3F1-DB886439C65F}"/>
              </a:ext>
            </a:extLst>
          </p:cNvPr>
          <p:cNvCxnSpPr>
            <a:cxnSpLocks/>
          </p:cNvCxnSpPr>
          <p:nvPr/>
        </p:nvCxnSpPr>
        <p:spPr>
          <a:xfrm flipH="1">
            <a:off x="6096001" y="3429001"/>
            <a:ext cx="529976"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9EDA9BE5-0161-4660-A186-9D10CB7ECE2F}"/>
              </a:ext>
            </a:extLst>
          </p:cNvPr>
          <p:cNvSpPr/>
          <p:nvPr/>
        </p:nvSpPr>
        <p:spPr>
          <a:xfrm>
            <a:off x="6022171" y="3355179"/>
            <a:ext cx="147638" cy="1476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EC80BC36-3E6B-4A94-BC67-6D054619B755}"/>
              </a:ext>
            </a:extLst>
          </p:cNvPr>
          <p:cNvSpPr txBox="1"/>
          <p:nvPr/>
        </p:nvSpPr>
        <p:spPr>
          <a:xfrm>
            <a:off x="1028700" y="4059662"/>
            <a:ext cx="1393045" cy="1084271"/>
          </a:xfrm>
          <a:prstGeom prst="rect">
            <a:avLst/>
          </a:prstGeom>
          <a:noFill/>
        </p:spPr>
        <p:txBody>
          <a:bodyPr wrap="square" numCol="1" spcCol="457200" rtlCol="0">
            <a:spAutoFit/>
          </a:bodyPr>
          <a:lstStyle/>
          <a:p>
            <a:pPr algn="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49" name="TextBox 48">
            <a:extLst>
              <a:ext uri="{FF2B5EF4-FFF2-40B4-BE49-F238E27FC236}">
                <a16:creationId xmlns:a16="http://schemas.microsoft.com/office/drawing/2014/main" id="{8CB0784B-8D7E-4342-8722-E8339A6698ED}"/>
              </a:ext>
            </a:extLst>
          </p:cNvPr>
          <p:cNvSpPr txBox="1"/>
          <p:nvPr/>
        </p:nvSpPr>
        <p:spPr>
          <a:xfrm>
            <a:off x="9770255" y="2886865"/>
            <a:ext cx="1393045"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50" name="TextBox 49">
            <a:extLst>
              <a:ext uri="{FF2B5EF4-FFF2-40B4-BE49-F238E27FC236}">
                <a16:creationId xmlns:a16="http://schemas.microsoft.com/office/drawing/2014/main" id="{5E01B879-247D-4470-A56B-A0212E2A7CD4}"/>
              </a:ext>
            </a:extLst>
          </p:cNvPr>
          <p:cNvSpPr txBox="1"/>
          <p:nvPr/>
        </p:nvSpPr>
        <p:spPr>
          <a:xfrm>
            <a:off x="1028700" y="1714069"/>
            <a:ext cx="1393045" cy="1084271"/>
          </a:xfrm>
          <a:prstGeom prst="rect">
            <a:avLst/>
          </a:prstGeom>
          <a:noFill/>
        </p:spPr>
        <p:txBody>
          <a:bodyPr wrap="square" numCol="1" spcCol="457200" rtlCol="0">
            <a:spAutoFit/>
          </a:bodyPr>
          <a:lstStyle/>
          <a:p>
            <a:pPr algn="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51" name="Rectangle 50">
            <a:extLst>
              <a:ext uri="{FF2B5EF4-FFF2-40B4-BE49-F238E27FC236}">
                <a16:creationId xmlns:a16="http://schemas.microsoft.com/office/drawing/2014/main" id="{8F6E3C00-BC66-4805-9595-6F0DE9328F7C}"/>
              </a:ext>
            </a:extLst>
          </p:cNvPr>
          <p:cNvSpPr/>
          <p:nvPr/>
        </p:nvSpPr>
        <p:spPr>
          <a:xfrm>
            <a:off x="1743353" y="1201250"/>
            <a:ext cx="678392" cy="276999"/>
          </a:xfrm>
          <a:prstGeom prst="rect">
            <a:avLst/>
          </a:prstGeom>
        </p:spPr>
        <p:txBody>
          <a:bodyPr wrap="none">
            <a:spAutoFit/>
          </a:bodyPr>
          <a:lstStyle/>
          <a:p>
            <a:pPr algn="r"/>
            <a:r>
              <a:rPr lang="en-US" sz="1200" spc="300" dirty="0">
                <a:latin typeface="Montserrat" panose="00000500000000000000" pitchFamily="50" charset="0"/>
                <a:ea typeface="Open Sans Extrabold" panose="020B0906030804020204" pitchFamily="34" charset="0"/>
                <a:cs typeface="Open Sans Extrabold" panose="020B0906030804020204" pitchFamily="34" charset="0"/>
              </a:rPr>
              <a:t>2016</a:t>
            </a:r>
          </a:p>
        </p:txBody>
      </p:sp>
      <p:sp>
        <p:nvSpPr>
          <p:cNvPr id="53" name="Rectangle 52">
            <a:extLst>
              <a:ext uri="{FF2B5EF4-FFF2-40B4-BE49-F238E27FC236}">
                <a16:creationId xmlns:a16="http://schemas.microsoft.com/office/drawing/2014/main" id="{F049F694-9663-493B-B07B-9553E0342FF4}"/>
              </a:ext>
            </a:extLst>
          </p:cNvPr>
          <p:cNvSpPr/>
          <p:nvPr/>
        </p:nvSpPr>
        <p:spPr>
          <a:xfrm>
            <a:off x="9770255" y="2182386"/>
            <a:ext cx="676788" cy="276999"/>
          </a:xfrm>
          <a:prstGeom prst="rect">
            <a:avLst/>
          </a:prstGeom>
        </p:spPr>
        <p:txBody>
          <a:bodyPr wrap="square">
            <a:spAutoFit/>
          </a:bodyPr>
          <a:lstStyle/>
          <a:p>
            <a:pPr algn="ctr"/>
            <a:r>
              <a:rPr lang="en-US" sz="1200" spc="300" dirty="0">
                <a:latin typeface="Montserrat" panose="00000500000000000000" pitchFamily="50" charset="0"/>
                <a:ea typeface="Open Sans Extrabold" panose="020B0906030804020204" pitchFamily="34" charset="0"/>
                <a:cs typeface="Open Sans Extrabold" panose="020B0906030804020204" pitchFamily="34" charset="0"/>
              </a:rPr>
              <a:t>2017</a:t>
            </a:r>
          </a:p>
        </p:txBody>
      </p:sp>
      <p:sp>
        <p:nvSpPr>
          <p:cNvPr id="54" name="Rectangle 53">
            <a:extLst>
              <a:ext uri="{FF2B5EF4-FFF2-40B4-BE49-F238E27FC236}">
                <a16:creationId xmlns:a16="http://schemas.microsoft.com/office/drawing/2014/main" id="{DD31C7E6-F5DD-43D3-9734-5B2B49C3B568}"/>
              </a:ext>
            </a:extLst>
          </p:cNvPr>
          <p:cNvSpPr/>
          <p:nvPr/>
        </p:nvSpPr>
        <p:spPr>
          <a:xfrm>
            <a:off x="1701676" y="3546843"/>
            <a:ext cx="720069" cy="276999"/>
          </a:xfrm>
          <a:prstGeom prst="rect">
            <a:avLst/>
          </a:prstGeom>
        </p:spPr>
        <p:txBody>
          <a:bodyPr wrap="none">
            <a:spAutoFit/>
          </a:bodyPr>
          <a:lstStyle/>
          <a:p>
            <a:pPr algn="r"/>
            <a:r>
              <a:rPr lang="en-US" sz="1200" spc="300" dirty="0">
                <a:latin typeface="Montserrat" panose="00000500000000000000" pitchFamily="50" charset="0"/>
                <a:ea typeface="Open Sans Extrabold" panose="020B0906030804020204" pitchFamily="34" charset="0"/>
                <a:cs typeface="Open Sans Extrabold" panose="020B0906030804020204" pitchFamily="34" charset="0"/>
              </a:rPr>
              <a:t>2020</a:t>
            </a:r>
          </a:p>
        </p:txBody>
      </p:sp>
      <p:pic>
        <p:nvPicPr>
          <p:cNvPr id="121" name="Picture Placeholder 120">
            <a:extLst>
              <a:ext uri="{FF2B5EF4-FFF2-40B4-BE49-F238E27FC236}">
                <a16:creationId xmlns:a16="http://schemas.microsoft.com/office/drawing/2014/main" id="{010C3C6A-4629-490D-8090-63AD81BB5CFC}"/>
              </a:ext>
            </a:extLst>
          </p:cNvPr>
          <p:cNvPicPr>
            <a:picLocks noGrp="1" noChangeAspect="1"/>
          </p:cNvPicPr>
          <p:nvPr>
            <p:ph type="pic" sz="quarter" idx="12"/>
          </p:nvPr>
        </p:nvPicPr>
        <p:blipFill>
          <a:blip r:embed="rId2"/>
          <a:srcRect l="16540" r="16540"/>
          <a:stretch>
            <a:fillRect/>
          </a:stretch>
        </p:blipFill>
        <p:spPr>
          <a:xfrm>
            <a:off x="2951722" y="3546843"/>
            <a:ext cx="2614291" cy="2109908"/>
          </a:xfrm>
        </p:spPr>
      </p:pic>
      <p:pic>
        <p:nvPicPr>
          <p:cNvPr id="7" name="Picture Placeholder 6">
            <a:extLst>
              <a:ext uri="{FF2B5EF4-FFF2-40B4-BE49-F238E27FC236}">
                <a16:creationId xmlns:a16="http://schemas.microsoft.com/office/drawing/2014/main" id="{B481F187-E192-43A8-A18E-4B96EBE4F396}"/>
              </a:ext>
            </a:extLst>
          </p:cNvPr>
          <p:cNvPicPr>
            <a:picLocks noGrp="1" noChangeAspect="1"/>
          </p:cNvPicPr>
          <p:nvPr>
            <p:ph type="pic" sz="quarter" idx="11"/>
          </p:nvPr>
        </p:nvPicPr>
        <p:blipFill>
          <a:blip r:embed="rId3"/>
          <a:srcRect l="8691" r="8691"/>
          <a:stretch>
            <a:fillRect/>
          </a:stretch>
        </p:blipFill>
        <p:spPr/>
      </p:pic>
      <p:pic>
        <p:nvPicPr>
          <p:cNvPr id="12" name="Picture Placeholder 11">
            <a:extLst>
              <a:ext uri="{FF2B5EF4-FFF2-40B4-BE49-F238E27FC236}">
                <a16:creationId xmlns:a16="http://schemas.microsoft.com/office/drawing/2014/main" id="{5E6DC5DA-23CE-45D6-84BE-488DB90A8EAF}"/>
              </a:ext>
            </a:extLst>
          </p:cNvPr>
          <p:cNvPicPr>
            <a:picLocks noGrp="1" noChangeAspect="1"/>
          </p:cNvPicPr>
          <p:nvPr>
            <p:ph type="pic" sz="quarter" idx="13"/>
          </p:nvPr>
        </p:nvPicPr>
        <p:blipFill>
          <a:blip r:embed="rId4"/>
          <a:srcRect t="2338" b="2338"/>
          <a:stretch>
            <a:fillRect/>
          </a:stretch>
        </p:blipFill>
        <p:spPr/>
      </p:pic>
    </p:spTree>
    <p:extLst>
      <p:ext uri="{BB962C8B-B14F-4D97-AF65-F5344CB8AC3E}">
        <p14:creationId xmlns:p14="http://schemas.microsoft.com/office/powerpoint/2010/main" val="2908132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9A125AF-45D6-49C9-A20A-FDE974DBD479}"/>
              </a:ext>
            </a:extLst>
          </p:cNvPr>
          <p:cNvPicPr>
            <a:picLocks noGrp="1" noChangeAspect="1"/>
          </p:cNvPicPr>
          <p:nvPr>
            <p:ph type="pic" sz="quarter" idx="10"/>
          </p:nvPr>
        </p:nvPicPr>
        <p:blipFill>
          <a:blip r:embed="rId2"/>
          <a:srcRect l="17939" r="17939"/>
          <a:stretch>
            <a:fillRect/>
          </a:stretch>
        </p:blipFill>
        <p:spPr/>
      </p:pic>
      <p:grpSp>
        <p:nvGrpSpPr>
          <p:cNvPr id="41" name="Group 40">
            <a:extLst>
              <a:ext uri="{FF2B5EF4-FFF2-40B4-BE49-F238E27FC236}">
                <a16:creationId xmlns:a16="http://schemas.microsoft.com/office/drawing/2014/main" id="{F25D56E4-EECF-49DB-9234-3FC1F6F5B435}"/>
              </a:ext>
            </a:extLst>
          </p:cNvPr>
          <p:cNvGrpSpPr/>
          <p:nvPr/>
        </p:nvGrpSpPr>
        <p:grpSpPr>
          <a:xfrm>
            <a:off x="6410402" y="1221306"/>
            <a:ext cx="4523762" cy="4415388"/>
            <a:chOff x="6410402" y="1215926"/>
            <a:chExt cx="4523762" cy="4415388"/>
          </a:xfrm>
        </p:grpSpPr>
        <p:grpSp>
          <p:nvGrpSpPr>
            <p:cNvPr id="33" name="Group 32">
              <a:extLst>
                <a:ext uri="{FF2B5EF4-FFF2-40B4-BE49-F238E27FC236}">
                  <a16:creationId xmlns:a16="http://schemas.microsoft.com/office/drawing/2014/main" id="{111CD101-0667-4644-9DBF-1129BA102D7D}"/>
                </a:ext>
              </a:extLst>
            </p:cNvPr>
            <p:cNvGrpSpPr/>
            <p:nvPr/>
          </p:nvGrpSpPr>
          <p:grpSpPr>
            <a:xfrm>
              <a:off x="6410402" y="1215926"/>
              <a:ext cx="4523762" cy="1779770"/>
              <a:chOff x="2186630" y="3697726"/>
              <a:chExt cx="4523762" cy="1779770"/>
            </a:xfrm>
          </p:grpSpPr>
          <p:sp>
            <p:nvSpPr>
              <p:cNvPr id="34" name="TextBox 33">
                <a:extLst>
                  <a:ext uri="{FF2B5EF4-FFF2-40B4-BE49-F238E27FC236}">
                    <a16:creationId xmlns:a16="http://schemas.microsoft.com/office/drawing/2014/main" id="{393ACFB9-75E4-4EEB-93CB-B58813BCACE3}"/>
                  </a:ext>
                </a:extLst>
              </p:cNvPr>
              <p:cNvSpPr txBox="1"/>
              <p:nvPr/>
            </p:nvSpPr>
            <p:spPr>
              <a:xfrm>
                <a:off x="2186630" y="4077114"/>
                <a:ext cx="4523762" cy="938719"/>
              </a:xfrm>
              <a:prstGeom prst="rect">
                <a:avLst/>
              </a:prstGeom>
              <a:noFill/>
            </p:spPr>
            <p:txBody>
              <a:bodyPr wrap="square" rtlCol="0">
                <a:spAutoFit/>
              </a:bodyPr>
              <a:lstStyle/>
              <a:p>
                <a:r>
                  <a:rPr lang="en-US" sz="5500" b="1" spc="300" dirty="0">
                    <a:latin typeface="Montserrat" charset="0"/>
                    <a:ea typeface="Montserrat" charset="0"/>
                    <a:cs typeface="Montserrat" charset="0"/>
                  </a:rPr>
                  <a:t>BUSINESS</a:t>
                </a:r>
              </a:p>
            </p:txBody>
          </p:sp>
          <p:sp>
            <p:nvSpPr>
              <p:cNvPr id="35" name="TextBox 34">
                <a:extLst>
                  <a:ext uri="{FF2B5EF4-FFF2-40B4-BE49-F238E27FC236}">
                    <a16:creationId xmlns:a16="http://schemas.microsoft.com/office/drawing/2014/main" id="{A1168096-40D0-498B-BCA1-7BF6B48DE7A3}"/>
                  </a:ext>
                </a:extLst>
              </p:cNvPr>
              <p:cNvSpPr txBox="1"/>
              <p:nvPr/>
            </p:nvSpPr>
            <p:spPr>
              <a:xfrm>
                <a:off x="2225267" y="5077386"/>
                <a:ext cx="4316504" cy="400110"/>
              </a:xfrm>
              <a:prstGeom prst="rect">
                <a:avLst/>
              </a:prstGeom>
              <a:noFill/>
            </p:spPr>
            <p:txBody>
              <a:bodyPr wrap="square" rtlCol="0">
                <a:spAutoFit/>
              </a:bodyPr>
              <a:lstStyle/>
              <a:p>
                <a:r>
                  <a:rPr lang="en-US" sz="2000" spc="300" dirty="0">
                    <a:latin typeface="Montserrat Light" charset="0"/>
                    <a:ea typeface="Montserrat Light" charset="0"/>
                    <a:cs typeface="Montserrat Light" charset="0"/>
                  </a:rPr>
                  <a:t>PRESENTATION</a:t>
                </a:r>
              </a:p>
            </p:txBody>
          </p:sp>
          <p:sp>
            <p:nvSpPr>
              <p:cNvPr id="36" name="TextBox 35">
                <a:extLst>
                  <a:ext uri="{FF2B5EF4-FFF2-40B4-BE49-F238E27FC236}">
                    <a16:creationId xmlns:a16="http://schemas.microsoft.com/office/drawing/2014/main" id="{895AF098-7449-42A3-ACA6-5CED45E902C7}"/>
                  </a:ext>
                </a:extLst>
              </p:cNvPr>
              <p:cNvSpPr txBox="1"/>
              <p:nvPr/>
            </p:nvSpPr>
            <p:spPr>
              <a:xfrm>
                <a:off x="2186630" y="3697726"/>
                <a:ext cx="2925226" cy="630942"/>
              </a:xfrm>
              <a:prstGeom prst="rect">
                <a:avLst/>
              </a:prstGeom>
              <a:noFill/>
            </p:spPr>
            <p:txBody>
              <a:bodyPr wrap="square" rtlCol="0">
                <a:spAutoFit/>
              </a:bodyPr>
              <a:lstStyle/>
              <a:p>
                <a:r>
                  <a:rPr lang="en-US" sz="3500" b="1" spc="300" dirty="0">
                    <a:latin typeface="Montserrat "/>
                    <a:ea typeface="Montserrat Light" charset="0"/>
                    <a:cs typeface="Montserrat Light" charset="0"/>
                  </a:rPr>
                  <a:t>PLAN</a:t>
                </a:r>
              </a:p>
            </p:txBody>
          </p:sp>
        </p:grpSp>
        <p:sp>
          <p:nvSpPr>
            <p:cNvPr id="37" name="TextBox 36">
              <a:extLst>
                <a:ext uri="{FF2B5EF4-FFF2-40B4-BE49-F238E27FC236}">
                  <a16:creationId xmlns:a16="http://schemas.microsoft.com/office/drawing/2014/main" id="{28028E04-F59F-4AD3-A200-E6097D04BC9D}"/>
                </a:ext>
              </a:extLst>
            </p:cNvPr>
            <p:cNvSpPr txBox="1"/>
            <p:nvPr/>
          </p:nvSpPr>
          <p:spPr>
            <a:xfrm>
              <a:off x="6449039" y="4525049"/>
              <a:ext cx="4106115"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40" name="Group 39">
              <a:extLst>
                <a:ext uri="{FF2B5EF4-FFF2-40B4-BE49-F238E27FC236}">
                  <a16:creationId xmlns:a16="http://schemas.microsoft.com/office/drawing/2014/main" id="{219C14E7-AB39-4DC2-AF97-1BE1343AC4A5}"/>
                </a:ext>
              </a:extLst>
            </p:cNvPr>
            <p:cNvGrpSpPr/>
            <p:nvPr/>
          </p:nvGrpSpPr>
          <p:grpSpPr>
            <a:xfrm>
              <a:off x="6525239" y="3866400"/>
              <a:ext cx="1895476" cy="353940"/>
              <a:chOff x="7001099" y="3291367"/>
              <a:chExt cx="1895476" cy="353940"/>
            </a:xfrm>
          </p:grpSpPr>
          <p:sp>
            <p:nvSpPr>
              <p:cNvPr id="38" name="Rectangle 37">
                <a:extLst>
                  <a:ext uri="{FF2B5EF4-FFF2-40B4-BE49-F238E27FC236}">
                    <a16:creationId xmlns:a16="http://schemas.microsoft.com/office/drawing/2014/main" id="{36B639AE-10A6-4A10-A09A-96E8262E5789}"/>
                  </a:ext>
                </a:extLst>
              </p:cNvPr>
              <p:cNvSpPr/>
              <p:nvPr/>
            </p:nvSpPr>
            <p:spPr>
              <a:xfrm>
                <a:off x="7001099" y="3291367"/>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7186624-4865-4D13-BDE4-A7CF1F73FB3C}"/>
                  </a:ext>
                </a:extLst>
              </p:cNvPr>
              <p:cNvSpPr txBox="1"/>
              <p:nvPr/>
            </p:nvSpPr>
            <p:spPr>
              <a:xfrm>
                <a:off x="7118257" y="3359740"/>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spTree>
    <p:extLst>
      <p:ext uri="{BB962C8B-B14F-4D97-AF65-F5344CB8AC3E}">
        <p14:creationId xmlns:p14="http://schemas.microsoft.com/office/powerpoint/2010/main" val="838366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grpSp>
        <p:nvGrpSpPr>
          <p:cNvPr id="22" name="Group 21">
            <a:extLst>
              <a:ext uri="{FF2B5EF4-FFF2-40B4-BE49-F238E27FC236}">
                <a16:creationId xmlns:a16="http://schemas.microsoft.com/office/drawing/2014/main" id="{366628E7-8DD0-4E93-91C4-67E93E128F15}"/>
              </a:ext>
            </a:extLst>
          </p:cNvPr>
          <p:cNvGrpSpPr/>
          <p:nvPr/>
        </p:nvGrpSpPr>
        <p:grpSpPr>
          <a:xfrm>
            <a:off x="7110771" y="843490"/>
            <a:ext cx="3963775" cy="2023222"/>
            <a:chOff x="1117455" y="3998096"/>
            <a:chExt cx="3963775" cy="2023222"/>
          </a:xfrm>
        </p:grpSpPr>
        <p:sp>
          <p:nvSpPr>
            <p:cNvPr id="23" name="TextBox 22">
              <a:extLst>
                <a:ext uri="{FF2B5EF4-FFF2-40B4-BE49-F238E27FC236}">
                  <a16:creationId xmlns:a16="http://schemas.microsoft.com/office/drawing/2014/main" id="{E6A28B5B-F418-40A6-B9F0-B58B618D5733}"/>
                </a:ext>
              </a:extLst>
            </p:cNvPr>
            <p:cNvSpPr txBox="1"/>
            <p:nvPr/>
          </p:nvSpPr>
          <p:spPr>
            <a:xfrm>
              <a:off x="1117455" y="4680566"/>
              <a:ext cx="3963775" cy="1340752"/>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Were hath waters divided fill may days air bring is Signs first creeping seed all saying above after be and female behold there. Also he his male air bring is saying fruitful were.</a:t>
              </a:r>
            </a:p>
          </p:txBody>
        </p:sp>
        <p:grpSp>
          <p:nvGrpSpPr>
            <p:cNvPr id="24" name="Group 23">
              <a:extLst>
                <a:ext uri="{FF2B5EF4-FFF2-40B4-BE49-F238E27FC236}">
                  <a16:creationId xmlns:a16="http://schemas.microsoft.com/office/drawing/2014/main" id="{364A4E42-5DB1-41D7-987C-075AFFCD06EB}"/>
                </a:ext>
              </a:extLst>
            </p:cNvPr>
            <p:cNvGrpSpPr/>
            <p:nvPr/>
          </p:nvGrpSpPr>
          <p:grpSpPr>
            <a:xfrm>
              <a:off x="1203866" y="3998096"/>
              <a:ext cx="1895476" cy="353940"/>
              <a:chOff x="5148262" y="5610305"/>
              <a:chExt cx="1895476" cy="353940"/>
            </a:xfrm>
          </p:grpSpPr>
          <p:sp>
            <p:nvSpPr>
              <p:cNvPr id="25" name="Rectangle 24">
                <a:extLst>
                  <a:ext uri="{FF2B5EF4-FFF2-40B4-BE49-F238E27FC236}">
                    <a16:creationId xmlns:a16="http://schemas.microsoft.com/office/drawing/2014/main" id="{6DAE6115-4AF4-4F95-9BF4-D4124520536D}"/>
                  </a:ext>
                </a:extLst>
              </p:cNvPr>
              <p:cNvSpPr/>
              <p:nvPr/>
            </p:nvSpPr>
            <p:spPr>
              <a:xfrm>
                <a:off x="5148262" y="5610305"/>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B44C70F-44E9-4E8C-B71C-896B06B9FCAF}"/>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grpSp>
        <p:nvGrpSpPr>
          <p:cNvPr id="15" name="Group 14">
            <a:extLst>
              <a:ext uri="{FF2B5EF4-FFF2-40B4-BE49-F238E27FC236}">
                <a16:creationId xmlns:a16="http://schemas.microsoft.com/office/drawing/2014/main" id="{055C2715-0399-4223-B247-48C414F3AAF3}"/>
              </a:ext>
            </a:extLst>
          </p:cNvPr>
          <p:cNvGrpSpPr/>
          <p:nvPr/>
        </p:nvGrpSpPr>
        <p:grpSpPr>
          <a:xfrm>
            <a:off x="1132114" y="4293856"/>
            <a:ext cx="3802743" cy="1184940"/>
            <a:chOff x="786906" y="3036585"/>
            <a:chExt cx="3802743" cy="1184940"/>
          </a:xfrm>
        </p:grpSpPr>
        <p:sp>
          <p:nvSpPr>
            <p:cNvPr id="16" name="TextBox 15">
              <a:extLst>
                <a:ext uri="{FF2B5EF4-FFF2-40B4-BE49-F238E27FC236}">
                  <a16:creationId xmlns:a16="http://schemas.microsoft.com/office/drawing/2014/main" id="{CC2631AC-D3A9-4C37-B6BD-254021037E64}"/>
                </a:ext>
              </a:extLst>
            </p:cNvPr>
            <p:cNvSpPr txBox="1"/>
            <p:nvPr/>
          </p:nvSpPr>
          <p:spPr>
            <a:xfrm>
              <a:off x="786906" y="3036585"/>
              <a:ext cx="3802743" cy="784830"/>
            </a:xfrm>
            <a:prstGeom prst="rect">
              <a:avLst/>
            </a:prstGeom>
            <a:noFill/>
          </p:spPr>
          <p:txBody>
            <a:bodyPr wrap="square" rtlCol="0" anchor="ctr">
              <a:spAutoFit/>
            </a:bodyPr>
            <a:lstStyle/>
            <a:p>
              <a:pPr algn="r"/>
              <a:r>
                <a:rPr lang="en-US" sz="4500" b="1" spc="-100" dirty="0">
                  <a:latin typeface="Montserrat "/>
                  <a:ea typeface="Montserrat Black" charset="0"/>
                  <a:cs typeface="Montserrat Black" charset="0"/>
                </a:rPr>
                <a:t>TITLE HERE</a:t>
              </a:r>
              <a:endParaRPr lang="en-US" sz="4500" b="1" spc="-100" dirty="0">
                <a:latin typeface="Montserrat "/>
                <a:ea typeface="Montserrat Hairline" charset="0"/>
                <a:cs typeface="Montserrat Hairline" charset="0"/>
              </a:endParaRPr>
            </a:p>
          </p:txBody>
        </p:sp>
        <p:sp>
          <p:nvSpPr>
            <p:cNvPr id="19" name="TextBox 18">
              <a:extLst>
                <a:ext uri="{FF2B5EF4-FFF2-40B4-BE49-F238E27FC236}">
                  <a16:creationId xmlns:a16="http://schemas.microsoft.com/office/drawing/2014/main" id="{903EEEC0-716E-4793-ACCE-154CB6A03355}"/>
                </a:ext>
              </a:extLst>
            </p:cNvPr>
            <p:cNvSpPr txBox="1"/>
            <p:nvPr/>
          </p:nvSpPr>
          <p:spPr>
            <a:xfrm>
              <a:off x="2213348" y="3821415"/>
              <a:ext cx="2376301" cy="400110"/>
            </a:xfrm>
            <a:prstGeom prst="rect">
              <a:avLst/>
            </a:prstGeom>
            <a:noFill/>
          </p:spPr>
          <p:txBody>
            <a:bodyPr wrap="square" rtlCol="0">
              <a:spAutoFit/>
            </a:bodyPr>
            <a:lstStyle/>
            <a:p>
              <a:pPr algn="r"/>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pic>
        <p:nvPicPr>
          <p:cNvPr id="8" name="Picture Placeholder 7">
            <a:extLst>
              <a:ext uri="{FF2B5EF4-FFF2-40B4-BE49-F238E27FC236}">
                <a16:creationId xmlns:a16="http://schemas.microsoft.com/office/drawing/2014/main" id="{4048459D-E00C-4CC4-A4AB-BD4A0BF197F5}"/>
              </a:ext>
            </a:extLst>
          </p:cNvPr>
          <p:cNvPicPr>
            <a:picLocks noGrp="1" noChangeAspect="1"/>
          </p:cNvPicPr>
          <p:nvPr>
            <p:ph type="pic" sz="quarter" idx="11"/>
          </p:nvPr>
        </p:nvPicPr>
        <p:blipFill>
          <a:blip r:embed="rId2"/>
          <a:srcRect t="10836" b="10836"/>
          <a:stretch>
            <a:fillRect/>
          </a:stretch>
        </p:blipFill>
        <p:spPr/>
      </p:pic>
      <p:pic>
        <p:nvPicPr>
          <p:cNvPr id="13" name="Picture Placeholder 12">
            <a:extLst>
              <a:ext uri="{FF2B5EF4-FFF2-40B4-BE49-F238E27FC236}">
                <a16:creationId xmlns:a16="http://schemas.microsoft.com/office/drawing/2014/main" id="{6B236E0A-E517-453C-A01C-84CC47E8299D}"/>
              </a:ext>
            </a:extLst>
          </p:cNvPr>
          <p:cNvPicPr>
            <a:picLocks noGrp="1" noChangeAspect="1"/>
          </p:cNvPicPr>
          <p:nvPr>
            <p:ph type="pic" sz="quarter" idx="12"/>
          </p:nvPr>
        </p:nvPicPr>
        <p:blipFill>
          <a:blip r:embed="rId3"/>
          <a:srcRect t="3803" b="3803"/>
          <a:stretch>
            <a:fillRect/>
          </a:stretch>
        </p:blipFill>
        <p:spPr/>
      </p:pic>
    </p:spTree>
    <p:extLst>
      <p:ext uri="{BB962C8B-B14F-4D97-AF65-F5344CB8AC3E}">
        <p14:creationId xmlns:p14="http://schemas.microsoft.com/office/powerpoint/2010/main" val="41473902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FA5965E9-F231-4CEC-BD0B-FDE9B5B2893C}"/>
              </a:ext>
            </a:extLst>
          </p:cNvPr>
          <p:cNvSpPr txBox="1"/>
          <p:nvPr/>
        </p:nvSpPr>
        <p:spPr>
          <a:xfrm>
            <a:off x="3706538" y="953619"/>
            <a:ext cx="1730922" cy="1521763"/>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a:t>
            </a:r>
          </a:p>
        </p:txBody>
      </p:sp>
      <p:sp>
        <p:nvSpPr>
          <p:cNvPr id="42" name="TextBox 41">
            <a:extLst>
              <a:ext uri="{FF2B5EF4-FFF2-40B4-BE49-F238E27FC236}">
                <a16:creationId xmlns:a16="http://schemas.microsoft.com/office/drawing/2014/main" id="{425A4A77-FAF9-4BF1-9F5A-327E60B53AFB}"/>
              </a:ext>
            </a:extLst>
          </p:cNvPr>
          <p:cNvSpPr txBox="1"/>
          <p:nvPr/>
        </p:nvSpPr>
        <p:spPr>
          <a:xfrm>
            <a:off x="9802539" y="953619"/>
            <a:ext cx="1730922" cy="1521763"/>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a:t>
            </a:r>
          </a:p>
        </p:txBody>
      </p:sp>
      <p:sp>
        <p:nvSpPr>
          <p:cNvPr id="43" name="TextBox 42">
            <a:extLst>
              <a:ext uri="{FF2B5EF4-FFF2-40B4-BE49-F238E27FC236}">
                <a16:creationId xmlns:a16="http://schemas.microsoft.com/office/drawing/2014/main" id="{F8786BB0-111D-43E8-8C15-0F071C14CBB3}"/>
              </a:ext>
            </a:extLst>
          </p:cNvPr>
          <p:cNvSpPr txBox="1"/>
          <p:nvPr/>
        </p:nvSpPr>
        <p:spPr>
          <a:xfrm>
            <a:off x="6754539" y="4382618"/>
            <a:ext cx="1730922" cy="1521763"/>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a:t>
            </a:r>
          </a:p>
        </p:txBody>
      </p:sp>
      <p:sp>
        <p:nvSpPr>
          <p:cNvPr id="44" name="TextBox 43">
            <a:extLst>
              <a:ext uri="{FF2B5EF4-FFF2-40B4-BE49-F238E27FC236}">
                <a16:creationId xmlns:a16="http://schemas.microsoft.com/office/drawing/2014/main" id="{E82BE4EA-9207-4B7F-A0CC-97733FE78F3C}"/>
              </a:ext>
            </a:extLst>
          </p:cNvPr>
          <p:cNvSpPr txBox="1"/>
          <p:nvPr/>
        </p:nvSpPr>
        <p:spPr>
          <a:xfrm>
            <a:off x="658539" y="4382618"/>
            <a:ext cx="1730922" cy="1521763"/>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a:t>
            </a:r>
          </a:p>
        </p:txBody>
      </p:sp>
      <p:pic>
        <p:nvPicPr>
          <p:cNvPr id="5" name="Picture Placeholder 4">
            <a:extLst>
              <a:ext uri="{FF2B5EF4-FFF2-40B4-BE49-F238E27FC236}">
                <a16:creationId xmlns:a16="http://schemas.microsoft.com/office/drawing/2014/main" id="{DB87B6C9-BD7F-44E6-9E91-988FBBD7EC81}"/>
              </a:ext>
            </a:extLst>
          </p:cNvPr>
          <p:cNvPicPr>
            <a:picLocks noGrp="1" noChangeAspect="1"/>
          </p:cNvPicPr>
          <p:nvPr>
            <p:ph type="pic" sz="quarter" idx="18"/>
          </p:nvPr>
        </p:nvPicPr>
        <p:blipFill>
          <a:blip r:embed="rId2"/>
          <a:srcRect t="4985" b="4985"/>
          <a:stretch>
            <a:fillRect/>
          </a:stretch>
        </p:blipFill>
        <p:spPr/>
      </p:pic>
      <p:pic>
        <p:nvPicPr>
          <p:cNvPr id="9" name="Picture Placeholder 8">
            <a:extLst>
              <a:ext uri="{FF2B5EF4-FFF2-40B4-BE49-F238E27FC236}">
                <a16:creationId xmlns:a16="http://schemas.microsoft.com/office/drawing/2014/main" id="{CAAF6A70-0803-44B8-9508-E58F7F6119E0}"/>
              </a:ext>
            </a:extLst>
          </p:cNvPr>
          <p:cNvPicPr>
            <a:picLocks noGrp="1" noChangeAspect="1"/>
          </p:cNvPicPr>
          <p:nvPr>
            <p:ph type="pic" sz="quarter" idx="13"/>
          </p:nvPr>
        </p:nvPicPr>
        <p:blipFill>
          <a:blip r:embed="rId3"/>
          <a:srcRect l="20331" r="20331"/>
          <a:stretch>
            <a:fillRect/>
          </a:stretch>
        </p:blipFill>
        <p:spPr/>
      </p:pic>
      <p:pic>
        <p:nvPicPr>
          <p:cNvPr id="13" name="Picture Placeholder 12">
            <a:extLst>
              <a:ext uri="{FF2B5EF4-FFF2-40B4-BE49-F238E27FC236}">
                <a16:creationId xmlns:a16="http://schemas.microsoft.com/office/drawing/2014/main" id="{F9C6674C-244A-4C78-AF7B-77DDD9182856}"/>
              </a:ext>
            </a:extLst>
          </p:cNvPr>
          <p:cNvPicPr>
            <a:picLocks noGrp="1" noChangeAspect="1"/>
          </p:cNvPicPr>
          <p:nvPr>
            <p:ph type="pic" sz="quarter" idx="16"/>
          </p:nvPr>
        </p:nvPicPr>
        <p:blipFill>
          <a:blip r:embed="rId4"/>
          <a:srcRect l="20331" r="20331"/>
          <a:stretch>
            <a:fillRect/>
          </a:stretch>
        </p:blipFill>
        <p:spPr/>
      </p:pic>
      <p:pic>
        <p:nvPicPr>
          <p:cNvPr id="17" name="Picture Placeholder 16">
            <a:extLst>
              <a:ext uri="{FF2B5EF4-FFF2-40B4-BE49-F238E27FC236}">
                <a16:creationId xmlns:a16="http://schemas.microsoft.com/office/drawing/2014/main" id="{7B535674-4A5F-4D08-A87E-3D1753D9BDE7}"/>
              </a:ext>
            </a:extLst>
          </p:cNvPr>
          <p:cNvPicPr>
            <a:picLocks noGrp="1" noChangeAspect="1"/>
          </p:cNvPicPr>
          <p:nvPr>
            <p:ph type="pic" sz="quarter" idx="11"/>
          </p:nvPr>
        </p:nvPicPr>
        <p:blipFill>
          <a:blip r:embed="rId5"/>
          <a:srcRect t="7813" b="7813"/>
          <a:stretch>
            <a:fillRect/>
          </a:stretch>
        </p:blipFill>
        <p:spPr/>
      </p:pic>
    </p:spTree>
    <p:extLst>
      <p:ext uri="{BB962C8B-B14F-4D97-AF65-F5344CB8AC3E}">
        <p14:creationId xmlns:p14="http://schemas.microsoft.com/office/powerpoint/2010/main" val="3281036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5F8B4D90-E124-4ABD-A4A0-76A7A0AD343A}"/>
              </a:ext>
            </a:extLst>
          </p:cNvPr>
          <p:cNvPicPr>
            <a:picLocks noGrp="1" noChangeAspect="1"/>
          </p:cNvPicPr>
          <p:nvPr>
            <p:ph type="pic" sz="quarter" idx="10"/>
          </p:nvPr>
        </p:nvPicPr>
        <p:blipFill>
          <a:blip r:embed="rId2">
            <a:grayscl/>
          </a:blip>
          <a:srcRect t="16539" b="16539"/>
          <a:stretch>
            <a:fillRect/>
          </a:stretch>
        </p:blipFill>
        <p:spPr/>
      </p:pic>
      <p:sp>
        <p:nvSpPr>
          <p:cNvPr id="35" name="Rectangle 34">
            <a:extLst>
              <a:ext uri="{FF2B5EF4-FFF2-40B4-BE49-F238E27FC236}">
                <a16:creationId xmlns:a16="http://schemas.microsoft.com/office/drawing/2014/main" id="{F5798DB8-9E81-4900-8F28-A0537494E904}"/>
              </a:ext>
            </a:extLst>
          </p:cNvPr>
          <p:cNvSpPr/>
          <p:nvPr/>
        </p:nvSpPr>
        <p:spPr>
          <a:xfrm>
            <a:off x="-2" y="0"/>
            <a:ext cx="12192002" cy="6875362"/>
          </a:xfrm>
          <a:prstGeom prst="rect">
            <a:avLst/>
          </a:prstGeom>
          <a:gradFill flip="none" rotWithShape="1">
            <a:gsLst>
              <a:gs pos="0">
                <a:schemeClr val="accent6">
                  <a:alpha val="71000"/>
                </a:schemeClr>
              </a:gs>
              <a:gs pos="98000">
                <a:schemeClr val="accent5">
                  <a:alpha val="8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E853949-5B69-4127-9E5E-1150CBB91636}"/>
              </a:ext>
            </a:extLst>
          </p:cNvPr>
          <p:cNvSpPr txBox="1"/>
          <p:nvPr/>
        </p:nvSpPr>
        <p:spPr>
          <a:xfrm>
            <a:off x="2438398" y="3160682"/>
            <a:ext cx="7315202" cy="553998"/>
          </a:xfrm>
          <a:prstGeom prst="rect">
            <a:avLst/>
          </a:prstGeom>
          <a:noFill/>
        </p:spPr>
        <p:txBody>
          <a:bodyPr wrap="square" rtlCol="0">
            <a:spAutoFit/>
          </a:bodyPr>
          <a:lstStyle/>
          <a:p>
            <a:pPr algn="ctr"/>
            <a:r>
              <a:rPr lang="en-US" sz="3000" dirty="0">
                <a:solidFill>
                  <a:schemeClr val="bg1"/>
                </a:solidFill>
                <a:latin typeface="Montserrat" charset="0"/>
                <a:ea typeface="Montserrat" charset="0"/>
                <a:cs typeface="Montserrat" charset="0"/>
              </a:rPr>
              <a:t>www.example.com</a:t>
            </a:r>
            <a:endParaRPr lang="en-US" sz="300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209739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OUR TABLE CONTENTS</a:t>
            </a:r>
          </a:p>
        </p:txBody>
      </p:sp>
      <p:pic>
        <p:nvPicPr>
          <p:cNvPr id="10" name="Picture Placeholder 9">
            <a:extLst>
              <a:ext uri="{FF2B5EF4-FFF2-40B4-BE49-F238E27FC236}">
                <a16:creationId xmlns:a16="http://schemas.microsoft.com/office/drawing/2014/main" id="{7AB249EA-4691-4058-8856-6A3BEFE2CEAE}"/>
              </a:ext>
            </a:extLst>
          </p:cNvPr>
          <p:cNvPicPr>
            <a:picLocks noGrp="1" noChangeAspect="1"/>
          </p:cNvPicPr>
          <p:nvPr>
            <p:ph type="pic" sz="quarter" idx="12"/>
          </p:nvPr>
        </p:nvPicPr>
        <p:blipFill>
          <a:blip r:embed="rId2"/>
          <a:srcRect t="29540" b="29540"/>
          <a:stretch>
            <a:fillRect/>
          </a:stretch>
        </p:blipFill>
        <p:spPr/>
      </p:pic>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cxnSp>
        <p:nvCxnSpPr>
          <p:cNvPr id="12" name="Straight Connector 11">
            <a:extLst>
              <a:ext uri="{FF2B5EF4-FFF2-40B4-BE49-F238E27FC236}">
                <a16:creationId xmlns:a16="http://schemas.microsoft.com/office/drawing/2014/main" id="{BE2567B5-C79D-4750-A38A-1A357F599903}"/>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3CA7A897-9DA9-4969-8794-875B13263339}"/>
              </a:ext>
            </a:extLst>
          </p:cNvPr>
          <p:cNvSpPr/>
          <p:nvPr/>
        </p:nvSpPr>
        <p:spPr>
          <a:xfrm>
            <a:off x="1847899" y="2347125"/>
            <a:ext cx="780242" cy="780242"/>
          </a:xfrm>
          <a:prstGeom prst="ellipse">
            <a:avLst/>
          </a:prstGeom>
          <a:noFill/>
          <a:ln w="25400">
            <a:solidFill>
              <a:schemeClr val="tx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AF17734-6DCF-4B3C-8367-EC11D9B15F92}"/>
              </a:ext>
            </a:extLst>
          </p:cNvPr>
          <p:cNvSpPr txBox="1"/>
          <p:nvPr/>
        </p:nvSpPr>
        <p:spPr>
          <a:xfrm>
            <a:off x="1633005" y="3315832"/>
            <a:ext cx="1210030" cy="246221"/>
          </a:xfrm>
          <a:prstGeom prst="rect">
            <a:avLst/>
          </a:prstGeom>
          <a:noFill/>
        </p:spPr>
        <p:txBody>
          <a:bodyPr wrap="square" rtlCol="0">
            <a:spAutoFit/>
          </a:bodyPr>
          <a:lstStyle/>
          <a:p>
            <a:pPr algn="ctr"/>
            <a:r>
              <a:rPr lang="en-US" sz="1000" b="1" dirty="0">
                <a:latin typeface="Montserrat" charset="0"/>
                <a:ea typeface="Montserrat" charset="0"/>
                <a:cs typeface="Montserrat" charset="0"/>
              </a:rPr>
              <a:t>TITLE HERE</a:t>
            </a:r>
            <a:endParaRPr lang="en-US" sz="1000" b="1" dirty="0">
              <a:solidFill>
                <a:schemeClr val="tx1">
                  <a:lumMod val="50000"/>
                  <a:lumOff val="50000"/>
                </a:schemeClr>
              </a:solidFill>
              <a:latin typeface="Montserrat Light" charset="0"/>
              <a:ea typeface="Montserrat Light" charset="0"/>
              <a:cs typeface="Montserrat Light" charset="0"/>
            </a:endParaRPr>
          </a:p>
        </p:txBody>
      </p:sp>
      <p:sp>
        <p:nvSpPr>
          <p:cNvPr id="16" name="Oval 15">
            <a:extLst>
              <a:ext uri="{FF2B5EF4-FFF2-40B4-BE49-F238E27FC236}">
                <a16:creationId xmlns:a16="http://schemas.microsoft.com/office/drawing/2014/main" id="{5E9C03B9-5A92-4204-8700-2E18131FC559}"/>
              </a:ext>
            </a:extLst>
          </p:cNvPr>
          <p:cNvSpPr/>
          <p:nvPr/>
        </p:nvSpPr>
        <p:spPr>
          <a:xfrm>
            <a:off x="4419886" y="2347125"/>
            <a:ext cx="780242" cy="780242"/>
          </a:xfrm>
          <a:prstGeom prst="ellipse">
            <a:avLst/>
          </a:prstGeom>
          <a:noFill/>
          <a:ln w="25400">
            <a:solidFill>
              <a:schemeClr val="tx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C1DA0D6-6302-4726-85BB-7C128F0CA031}"/>
              </a:ext>
            </a:extLst>
          </p:cNvPr>
          <p:cNvSpPr txBox="1"/>
          <p:nvPr/>
        </p:nvSpPr>
        <p:spPr>
          <a:xfrm>
            <a:off x="4204992" y="3315832"/>
            <a:ext cx="1210030" cy="246221"/>
          </a:xfrm>
          <a:prstGeom prst="rect">
            <a:avLst/>
          </a:prstGeom>
          <a:noFill/>
        </p:spPr>
        <p:txBody>
          <a:bodyPr wrap="square" rtlCol="0">
            <a:spAutoFit/>
          </a:bodyPr>
          <a:lstStyle/>
          <a:p>
            <a:pPr algn="ctr"/>
            <a:r>
              <a:rPr lang="en-US" sz="1000" b="1" dirty="0">
                <a:latin typeface="Montserrat" charset="0"/>
                <a:ea typeface="Montserrat" charset="0"/>
                <a:cs typeface="Montserrat" charset="0"/>
              </a:rPr>
              <a:t>TITLE HERE</a:t>
            </a:r>
            <a:endParaRPr lang="en-US" sz="1000" b="1" dirty="0">
              <a:solidFill>
                <a:schemeClr val="tx1">
                  <a:lumMod val="50000"/>
                  <a:lumOff val="50000"/>
                </a:schemeClr>
              </a:solidFill>
              <a:latin typeface="Montserrat Light" charset="0"/>
              <a:ea typeface="Montserrat Light" charset="0"/>
              <a:cs typeface="Montserrat Light" charset="0"/>
            </a:endParaRPr>
          </a:p>
        </p:txBody>
      </p:sp>
      <p:sp>
        <p:nvSpPr>
          <p:cNvPr id="20" name="Oval 19">
            <a:extLst>
              <a:ext uri="{FF2B5EF4-FFF2-40B4-BE49-F238E27FC236}">
                <a16:creationId xmlns:a16="http://schemas.microsoft.com/office/drawing/2014/main" id="{C4D3F8FF-18D4-4A39-9F07-0E79D5D6672E}"/>
              </a:ext>
            </a:extLst>
          </p:cNvPr>
          <p:cNvSpPr/>
          <p:nvPr/>
        </p:nvSpPr>
        <p:spPr>
          <a:xfrm>
            <a:off x="6991873" y="2347125"/>
            <a:ext cx="780242" cy="780242"/>
          </a:xfrm>
          <a:prstGeom prst="ellipse">
            <a:avLst/>
          </a:prstGeom>
          <a:noFill/>
          <a:ln w="25400">
            <a:solidFill>
              <a:schemeClr val="tx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FC938F0-3D83-4293-B42B-0068383447F2}"/>
              </a:ext>
            </a:extLst>
          </p:cNvPr>
          <p:cNvSpPr txBox="1"/>
          <p:nvPr/>
        </p:nvSpPr>
        <p:spPr>
          <a:xfrm>
            <a:off x="6776979" y="3315832"/>
            <a:ext cx="1210030" cy="246221"/>
          </a:xfrm>
          <a:prstGeom prst="rect">
            <a:avLst/>
          </a:prstGeom>
          <a:noFill/>
        </p:spPr>
        <p:txBody>
          <a:bodyPr wrap="square" rtlCol="0">
            <a:spAutoFit/>
          </a:bodyPr>
          <a:lstStyle/>
          <a:p>
            <a:pPr algn="ctr"/>
            <a:r>
              <a:rPr lang="en-US" sz="1000" b="1" dirty="0">
                <a:latin typeface="Montserrat" charset="0"/>
                <a:ea typeface="Montserrat" charset="0"/>
                <a:cs typeface="Montserrat" charset="0"/>
              </a:rPr>
              <a:t>TITLE HERE</a:t>
            </a:r>
            <a:endParaRPr lang="en-US" sz="1000" b="1" dirty="0">
              <a:solidFill>
                <a:schemeClr val="tx1">
                  <a:lumMod val="50000"/>
                  <a:lumOff val="50000"/>
                </a:schemeClr>
              </a:solidFill>
              <a:latin typeface="Montserrat Light" charset="0"/>
              <a:ea typeface="Montserrat Light" charset="0"/>
              <a:cs typeface="Montserrat Light" charset="0"/>
            </a:endParaRPr>
          </a:p>
        </p:txBody>
      </p:sp>
      <p:sp>
        <p:nvSpPr>
          <p:cNvPr id="23" name="Oval 22">
            <a:extLst>
              <a:ext uri="{FF2B5EF4-FFF2-40B4-BE49-F238E27FC236}">
                <a16:creationId xmlns:a16="http://schemas.microsoft.com/office/drawing/2014/main" id="{2B6C52F5-E966-490E-AD9B-D2E68A81D0B0}"/>
              </a:ext>
            </a:extLst>
          </p:cNvPr>
          <p:cNvSpPr/>
          <p:nvPr/>
        </p:nvSpPr>
        <p:spPr>
          <a:xfrm>
            <a:off x="9563859" y="2347125"/>
            <a:ext cx="780242" cy="780242"/>
          </a:xfrm>
          <a:prstGeom prst="ellipse">
            <a:avLst/>
          </a:prstGeom>
          <a:noFill/>
          <a:ln w="25400">
            <a:solidFill>
              <a:schemeClr val="tx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AE3329DC-C081-40FA-AB97-2820D9EDBCBF}"/>
              </a:ext>
            </a:extLst>
          </p:cNvPr>
          <p:cNvSpPr txBox="1"/>
          <p:nvPr/>
        </p:nvSpPr>
        <p:spPr>
          <a:xfrm>
            <a:off x="9348965" y="3315832"/>
            <a:ext cx="1210030" cy="246221"/>
          </a:xfrm>
          <a:prstGeom prst="rect">
            <a:avLst/>
          </a:prstGeom>
          <a:noFill/>
        </p:spPr>
        <p:txBody>
          <a:bodyPr wrap="square" rtlCol="0">
            <a:spAutoFit/>
          </a:bodyPr>
          <a:lstStyle/>
          <a:p>
            <a:pPr algn="ctr"/>
            <a:r>
              <a:rPr lang="en-US" sz="1000" b="1" dirty="0">
                <a:latin typeface="Montserrat" charset="0"/>
                <a:ea typeface="Montserrat" charset="0"/>
                <a:cs typeface="Montserrat" charset="0"/>
              </a:rPr>
              <a:t>TITLE HERE</a:t>
            </a:r>
            <a:endParaRPr lang="en-US" sz="1000" b="1" dirty="0">
              <a:solidFill>
                <a:schemeClr val="tx1">
                  <a:lumMod val="50000"/>
                  <a:lumOff val="50000"/>
                </a:schemeClr>
              </a:solidFill>
              <a:latin typeface="Montserrat Light" charset="0"/>
              <a:ea typeface="Montserrat Light" charset="0"/>
              <a:cs typeface="Montserrat Light" charset="0"/>
            </a:endParaRPr>
          </a:p>
        </p:txBody>
      </p:sp>
      <p:sp>
        <p:nvSpPr>
          <p:cNvPr id="8" name="Arrow: Right 7">
            <a:extLst>
              <a:ext uri="{FF2B5EF4-FFF2-40B4-BE49-F238E27FC236}">
                <a16:creationId xmlns:a16="http://schemas.microsoft.com/office/drawing/2014/main" id="{83793A8F-B3ED-41FF-A7C0-03D45F5A4D88}"/>
              </a:ext>
            </a:extLst>
          </p:cNvPr>
          <p:cNvSpPr/>
          <p:nvPr/>
        </p:nvSpPr>
        <p:spPr>
          <a:xfrm>
            <a:off x="3037785" y="2575662"/>
            <a:ext cx="972457" cy="323165"/>
          </a:xfrm>
          <a:prstGeom prst="rightArrow">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Right 48">
            <a:extLst>
              <a:ext uri="{FF2B5EF4-FFF2-40B4-BE49-F238E27FC236}">
                <a16:creationId xmlns:a16="http://schemas.microsoft.com/office/drawing/2014/main" id="{0F9F5196-E195-420F-A57C-6F9EBE40AF32}"/>
              </a:ext>
            </a:extLst>
          </p:cNvPr>
          <p:cNvSpPr/>
          <p:nvPr/>
        </p:nvSpPr>
        <p:spPr>
          <a:xfrm>
            <a:off x="5609772" y="2575662"/>
            <a:ext cx="972457" cy="323165"/>
          </a:xfrm>
          <a:prstGeom prst="rightArrow">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rrow: Right 50">
            <a:extLst>
              <a:ext uri="{FF2B5EF4-FFF2-40B4-BE49-F238E27FC236}">
                <a16:creationId xmlns:a16="http://schemas.microsoft.com/office/drawing/2014/main" id="{46EE7172-0A89-490D-B5D8-7930A90105FB}"/>
              </a:ext>
            </a:extLst>
          </p:cNvPr>
          <p:cNvSpPr/>
          <p:nvPr/>
        </p:nvSpPr>
        <p:spPr>
          <a:xfrm>
            <a:off x="8181758" y="2575662"/>
            <a:ext cx="972457" cy="323165"/>
          </a:xfrm>
          <a:prstGeom prst="rightArrow">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916338C-371D-4097-9A7C-AF65EC2ABF44}"/>
              </a:ext>
            </a:extLst>
          </p:cNvPr>
          <p:cNvSpPr/>
          <p:nvPr/>
        </p:nvSpPr>
        <p:spPr>
          <a:xfrm>
            <a:off x="1966952" y="2460245"/>
            <a:ext cx="542136" cy="553998"/>
          </a:xfrm>
          <a:prstGeom prst="rect">
            <a:avLst/>
          </a:prstGeom>
        </p:spPr>
        <p:txBody>
          <a:bodyPr wrap="none" anchor="ctr">
            <a:spAutoFit/>
          </a:bodyPr>
          <a:lstStyle/>
          <a:p>
            <a:pPr algn="ctr"/>
            <a:r>
              <a:rPr lang="en-US" sz="3000" dirty="0">
                <a:solidFill>
                  <a:schemeClr val="accent5"/>
                </a:solidFill>
                <a:latin typeface="FontAwesome" charset="0"/>
              </a:rPr>
              <a:t></a:t>
            </a:r>
            <a:endParaRPr lang="en-US" sz="3000" dirty="0">
              <a:solidFill>
                <a:schemeClr val="accent5"/>
              </a:solidFill>
            </a:endParaRPr>
          </a:p>
        </p:txBody>
      </p:sp>
      <p:sp>
        <p:nvSpPr>
          <p:cNvPr id="54" name="Rectangle 53">
            <a:extLst>
              <a:ext uri="{FF2B5EF4-FFF2-40B4-BE49-F238E27FC236}">
                <a16:creationId xmlns:a16="http://schemas.microsoft.com/office/drawing/2014/main" id="{78834150-48E0-4A40-AB53-A7CD4B6B0475}"/>
              </a:ext>
            </a:extLst>
          </p:cNvPr>
          <p:cNvSpPr/>
          <p:nvPr/>
        </p:nvSpPr>
        <p:spPr>
          <a:xfrm>
            <a:off x="4498062" y="2460247"/>
            <a:ext cx="623890" cy="553998"/>
          </a:xfrm>
          <a:prstGeom prst="rect">
            <a:avLst/>
          </a:prstGeom>
        </p:spPr>
        <p:txBody>
          <a:bodyPr wrap="none" anchor="ctr">
            <a:spAutoFit/>
          </a:bodyPr>
          <a:lstStyle/>
          <a:p>
            <a:pPr algn="ctr"/>
            <a:r>
              <a:rPr lang="en-US" sz="3000" dirty="0">
                <a:solidFill>
                  <a:schemeClr val="accent5"/>
                </a:solidFill>
                <a:latin typeface="FontAwesome" charset="0"/>
              </a:rPr>
              <a:t></a:t>
            </a:r>
            <a:endParaRPr lang="en-US" sz="3000" dirty="0">
              <a:solidFill>
                <a:schemeClr val="accent5"/>
              </a:solidFill>
            </a:endParaRPr>
          </a:p>
        </p:txBody>
      </p:sp>
      <p:sp>
        <p:nvSpPr>
          <p:cNvPr id="55" name="Rectangle 54">
            <a:extLst>
              <a:ext uri="{FF2B5EF4-FFF2-40B4-BE49-F238E27FC236}">
                <a16:creationId xmlns:a16="http://schemas.microsoft.com/office/drawing/2014/main" id="{6B757DB7-33F4-4402-BFAB-9AC57E7A1C83}"/>
              </a:ext>
            </a:extLst>
          </p:cNvPr>
          <p:cNvSpPr/>
          <p:nvPr/>
        </p:nvSpPr>
        <p:spPr>
          <a:xfrm>
            <a:off x="7097301" y="2460247"/>
            <a:ext cx="569387" cy="553998"/>
          </a:xfrm>
          <a:prstGeom prst="rect">
            <a:avLst/>
          </a:prstGeom>
        </p:spPr>
        <p:txBody>
          <a:bodyPr wrap="none" anchor="ctr">
            <a:spAutoFit/>
          </a:bodyPr>
          <a:lstStyle/>
          <a:p>
            <a:pPr algn="ctr"/>
            <a:r>
              <a:rPr lang="en-US" sz="3000" dirty="0">
                <a:solidFill>
                  <a:schemeClr val="accent5"/>
                </a:solidFill>
                <a:latin typeface="FontAwesome" charset="0"/>
              </a:rPr>
              <a:t></a:t>
            </a:r>
            <a:endParaRPr lang="en-US" sz="3000" dirty="0">
              <a:solidFill>
                <a:schemeClr val="accent5"/>
              </a:solidFill>
            </a:endParaRPr>
          </a:p>
        </p:txBody>
      </p:sp>
      <p:sp>
        <p:nvSpPr>
          <p:cNvPr id="56" name="Rectangle 55">
            <a:extLst>
              <a:ext uri="{FF2B5EF4-FFF2-40B4-BE49-F238E27FC236}">
                <a16:creationId xmlns:a16="http://schemas.microsoft.com/office/drawing/2014/main" id="{9756B9A4-9222-45FC-B96A-343E9A39AE50}"/>
              </a:ext>
            </a:extLst>
          </p:cNvPr>
          <p:cNvSpPr/>
          <p:nvPr/>
        </p:nvSpPr>
        <p:spPr>
          <a:xfrm>
            <a:off x="9642035" y="2460247"/>
            <a:ext cx="623890" cy="553998"/>
          </a:xfrm>
          <a:prstGeom prst="rect">
            <a:avLst/>
          </a:prstGeom>
        </p:spPr>
        <p:txBody>
          <a:bodyPr wrap="none" anchor="ctr">
            <a:spAutoFit/>
          </a:bodyPr>
          <a:lstStyle/>
          <a:p>
            <a:pPr algn="ctr"/>
            <a:r>
              <a:rPr lang="en-US" sz="3000" dirty="0">
                <a:solidFill>
                  <a:schemeClr val="accent5"/>
                </a:solidFill>
                <a:latin typeface="FontAwesome" charset="0"/>
              </a:rPr>
              <a:t></a:t>
            </a:r>
            <a:endParaRPr lang="en-US" sz="3000" dirty="0">
              <a:solidFill>
                <a:schemeClr val="accent5"/>
              </a:solidFill>
            </a:endParaRPr>
          </a:p>
        </p:txBody>
      </p:sp>
    </p:spTree>
    <p:extLst>
      <p:ext uri="{BB962C8B-B14F-4D97-AF65-F5344CB8AC3E}">
        <p14:creationId xmlns:p14="http://schemas.microsoft.com/office/powerpoint/2010/main" val="977146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WELCOME MESSAGE</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cxnSp>
        <p:nvCxnSpPr>
          <p:cNvPr id="12" name="Straight Connector 11">
            <a:extLst>
              <a:ext uri="{FF2B5EF4-FFF2-40B4-BE49-F238E27FC236}">
                <a16:creationId xmlns:a16="http://schemas.microsoft.com/office/drawing/2014/main" id="{BE2567B5-C79D-4750-A38A-1A357F599903}"/>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1F12CCE6-74BC-495D-88E6-AFCF33F7A85F}"/>
              </a:ext>
            </a:extLst>
          </p:cNvPr>
          <p:cNvSpPr txBox="1"/>
          <p:nvPr/>
        </p:nvSpPr>
        <p:spPr>
          <a:xfrm>
            <a:off x="2743200" y="5187862"/>
            <a:ext cx="6705600" cy="690767"/>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41" name="Group 40">
            <a:extLst>
              <a:ext uri="{FF2B5EF4-FFF2-40B4-BE49-F238E27FC236}">
                <a16:creationId xmlns:a16="http://schemas.microsoft.com/office/drawing/2014/main" id="{A0A44116-85F4-40EE-AC84-26E7A29BFAC9}"/>
              </a:ext>
            </a:extLst>
          </p:cNvPr>
          <p:cNvGrpSpPr/>
          <p:nvPr/>
        </p:nvGrpSpPr>
        <p:grpSpPr>
          <a:xfrm>
            <a:off x="5148262" y="4649264"/>
            <a:ext cx="1895476" cy="353940"/>
            <a:chOff x="5148262" y="5610305"/>
            <a:chExt cx="1895476" cy="353940"/>
          </a:xfrm>
        </p:grpSpPr>
        <p:sp>
          <p:nvSpPr>
            <p:cNvPr id="42" name="Rectangle 41">
              <a:extLst>
                <a:ext uri="{FF2B5EF4-FFF2-40B4-BE49-F238E27FC236}">
                  <a16:creationId xmlns:a16="http://schemas.microsoft.com/office/drawing/2014/main" id="{EF9F09FB-E91C-4722-B69C-8E3AE22137C1}"/>
                </a:ext>
              </a:extLst>
            </p:cNvPr>
            <p:cNvSpPr/>
            <p:nvPr/>
          </p:nvSpPr>
          <p:spPr>
            <a:xfrm>
              <a:off x="5148262" y="5610305"/>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EE6D367A-F162-41C7-B83D-9E02F735B409}"/>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ASINI RAY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pic>
        <p:nvPicPr>
          <p:cNvPr id="16" name="Picture Placeholder 15">
            <a:extLst>
              <a:ext uri="{FF2B5EF4-FFF2-40B4-BE49-F238E27FC236}">
                <a16:creationId xmlns:a16="http://schemas.microsoft.com/office/drawing/2014/main" id="{FA511648-9453-497D-B501-CFFBBBD8A5F7}"/>
              </a:ext>
            </a:extLst>
          </p:cNvPr>
          <p:cNvPicPr>
            <a:picLocks noGrp="1" noChangeAspect="1"/>
          </p:cNvPicPr>
          <p:nvPr>
            <p:ph type="pic" sz="quarter" idx="12"/>
          </p:nvPr>
        </p:nvPicPr>
        <p:blipFill>
          <a:blip r:embed="rId2"/>
          <a:srcRect t="36360" b="36360"/>
          <a:stretch>
            <a:fillRect/>
          </a:stretch>
        </p:blipFill>
        <p:spPr/>
      </p:pic>
    </p:spTree>
    <p:extLst>
      <p:ext uri="{BB962C8B-B14F-4D97-AF65-F5344CB8AC3E}">
        <p14:creationId xmlns:p14="http://schemas.microsoft.com/office/powerpoint/2010/main" val="164640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Placeholder 59">
            <a:extLst>
              <a:ext uri="{FF2B5EF4-FFF2-40B4-BE49-F238E27FC236}">
                <a16:creationId xmlns:a16="http://schemas.microsoft.com/office/drawing/2014/main" id="{F814D556-460D-490D-AD89-E174A0057F8A}"/>
              </a:ext>
            </a:extLst>
          </p:cNvPr>
          <p:cNvPicPr>
            <a:picLocks noGrp="1" noChangeAspect="1"/>
          </p:cNvPicPr>
          <p:nvPr>
            <p:ph type="pic" sz="quarter" idx="13"/>
          </p:nvPr>
        </p:nvPicPr>
        <p:blipFill>
          <a:blip r:embed="rId2"/>
          <a:srcRect l="9855" r="9855"/>
          <a:stretch>
            <a:fillRect/>
          </a:stretch>
        </p:blipFill>
        <p:spPr/>
      </p:pic>
      <p:pic>
        <p:nvPicPr>
          <p:cNvPr id="62" name="Picture Placeholder 61">
            <a:extLst>
              <a:ext uri="{FF2B5EF4-FFF2-40B4-BE49-F238E27FC236}">
                <a16:creationId xmlns:a16="http://schemas.microsoft.com/office/drawing/2014/main" id="{8CB979B8-0BBC-49B2-B185-63F013DDC4E4}"/>
              </a:ext>
            </a:extLst>
          </p:cNvPr>
          <p:cNvPicPr>
            <a:picLocks noGrp="1" noChangeAspect="1"/>
          </p:cNvPicPr>
          <p:nvPr>
            <p:ph type="pic" sz="quarter" idx="14"/>
          </p:nvPr>
        </p:nvPicPr>
        <p:blipFill>
          <a:blip r:embed="rId3"/>
          <a:srcRect l="9891" r="9891"/>
          <a:stretch>
            <a:fillRect/>
          </a:stretch>
        </p:blipFill>
        <p:spPr/>
      </p:pic>
      <p:pic>
        <p:nvPicPr>
          <p:cNvPr id="58" name="Picture Placeholder 57">
            <a:extLst>
              <a:ext uri="{FF2B5EF4-FFF2-40B4-BE49-F238E27FC236}">
                <a16:creationId xmlns:a16="http://schemas.microsoft.com/office/drawing/2014/main" id="{4DD1BF9A-AB5F-40C8-B901-55C6279F1EC7}"/>
              </a:ext>
            </a:extLst>
          </p:cNvPr>
          <p:cNvPicPr>
            <a:picLocks noGrp="1" noChangeAspect="1"/>
          </p:cNvPicPr>
          <p:nvPr>
            <p:ph type="pic" sz="quarter" idx="12"/>
          </p:nvPr>
        </p:nvPicPr>
        <p:blipFill>
          <a:blip r:embed="rId4"/>
          <a:srcRect t="8452" b="8452"/>
          <a:stretch>
            <a:fillRect/>
          </a:stretch>
        </p:blipFill>
        <p:spPr/>
      </p:pic>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ABOUT US</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38" name="TextBox 37">
            <a:extLst>
              <a:ext uri="{FF2B5EF4-FFF2-40B4-BE49-F238E27FC236}">
                <a16:creationId xmlns:a16="http://schemas.microsoft.com/office/drawing/2014/main" id="{E8EFBF1C-2C71-432C-AC2D-DF70D8115B5B}"/>
              </a:ext>
            </a:extLst>
          </p:cNvPr>
          <p:cNvSpPr txBox="1"/>
          <p:nvPr/>
        </p:nvSpPr>
        <p:spPr>
          <a:xfrm>
            <a:off x="2044677" y="4726813"/>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39" name="TextBox 38">
            <a:extLst>
              <a:ext uri="{FF2B5EF4-FFF2-40B4-BE49-F238E27FC236}">
                <a16:creationId xmlns:a16="http://schemas.microsoft.com/office/drawing/2014/main" id="{35E7EB7C-46D4-4942-BC7E-B07642F401EB}"/>
              </a:ext>
            </a:extLst>
          </p:cNvPr>
          <p:cNvSpPr txBox="1"/>
          <p:nvPr/>
        </p:nvSpPr>
        <p:spPr>
          <a:xfrm>
            <a:off x="5265420" y="4726813"/>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40" name="TextBox 39">
            <a:extLst>
              <a:ext uri="{FF2B5EF4-FFF2-40B4-BE49-F238E27FC236}">
                <a16:creationId xmlns:a16="http://schemas.microsoft.com/office/drawing/2014/main" id="{A4B556A1-47F3-4540-A0EB-F3643CB3A199}"/>
              </a:ext>
            </a:extLst>
          </p:cNvPr>
          <p:cNvSpPr txBox="1"/>
          <p:nvPr/>
        </p:nvSpPr>
        <p:spPr>
          <a:xfrm>
            <a:off x="8487591" y="4726813"/>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41" name="TextBox 40">
            <a:extLst>
              <a:ext uri="{FF2B5EF4-FFF2-40B4-BE49-F238E27FC236}">
                <a16:creationId xmlns:a16="http://schemas.microsoft.com/office/drawing/2014/main" id="{85AE2CB1-0802-4CB5-93F7-C53A2B9595FB}"/>
              </a:ext>
            </a:extLst>
          </p:cNvPr>
          <p:cNvSpPr txBox="1"/>
          <p:nvPr/>
        </p:nvSpPr>
        <p:spPr>
          <a:xfrm>
            <a:off x="1698172" y="5153838"/>
            <a:ext cx="2351314" cy="898516"/>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
        <p:nvSpPr>
          <p:cNvPr id="43" name="TextBox 42">
            <a:extLst>
              <a:ext uri="{FF2B5EF4-FFF2-40B4-BE49-F238E27FC236}">
                <a16:creationId xmlns:a16="http://schemas.microsoft.com/office/drawing/2014/main" id="{2B0E7238-2771-45CF-8ECF-89B3A946218F}"/>
              </a:ext>
            </a:extLst>
          </p:cNvPr>
          <p:cNvSpPr txBox="1"/>
          <p:nvPr/>
        </p:nvSpPr>
        <p:spPr>
          <a:xfrm>
            <a:off x="4920343" y="5153838"/>
            <a:ext cx="2351314" cy="898516"/>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
        <p:nvSpPr>
          <p:cNvPr id="44" name="TextBox 43">
            <a:extLst>
              <a:ext uri="{FF2B5EF4-FFF2-40B4-BE49-F238E27FC236}">
                <a16:creationId xmlns:a16="http://schemas.microsoft.com/office/drawing/2014/main" id="{0E426CC5-00B6-4EDF-A54A-40E52BECF126}"/>
              </a:ext>
            </a:extLst>
          </p:cNvPr>
          <p:cNvSpPr txBox="1"/>
          <p:nvPr/>
        </p:nvSpPr>
        <p:spPr>
          <a:xfrm>
            <a:off x="8142514" y="5153838"/>
            <a:ext cx="2351314" cy="898516"/>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Tree>
    <p:extLst>
      <p:ext uri="{BB962C8B-B14F-4D97-AF65-F5344CB8AC3E}">
        <p14:creationId xmlns:p14="http://schemas.microsoft.com/office/powerpoint/2010/main" val="528488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08C1A382-0A8E-45FE-B1C8-BA0FACCA2D3D}"/>
              </a:ext>
            </a:extLst>
          </p:cNvPr>
          <p:cNvPicPr>
            <a:picLocks noGrp="1" noChangeAspect="1"/>
          </p:cNvPicPr>
          <p:nvPr>
            <p:ph type="pic" sz="quarter" idx="12"/>
          </p:nvPr>
        </p:nvPicPr>
        <p:blipFill>
          <a:blip r:embed="rId2"/>
          <a:srcRect l="21270" r="21270"/>
          <a:stretch>
            <a:fillRect/>
          </a:stretch>
        </p:blipFill>
        <p:spPr/>
      </p:pic>
      <p:sp>
        <p:nvSpPr>
          <p:cNvPr id="25" name="Freeform: Shape 24">
            <a:extLst>
              <a:ext uri="{FF2B5EF4-FFF2-40B4-BE49-F238E27FC236}">
                <a16:creationId xmlns:a16="http://schemas.microsoft.com/office/drawing/2014/main" id="{CC2D8D65-9475-453E-A433-223C0743E8F8}"/>
              </a:ext>
            </a:extLst>
          </p:cNvPr>
          <p:cNvSpPr/>
          <p:nvPr/>
        </p:nvSpPr>
        <p:spPr>
          <a:xfrm>
            <a:off x="7671707" y="1604282"/>
            <a:ext cx="3649436" cy="3649436"/>
          </a:xfrm>
          <a:custGeom>
            <a:avLst/>
            <a:gdLst>
              <a:gd name="connsiteX0" fmla="*/ 1581150 w 3162300"/>
              <a:gd name="connsiteY0" fmla="*/ 0 h 3162300"/>
              <a:gd name="connsiteX1" fmla="*/ 3162300 w 3162300"/>
              <a:gd name="connsiteY1" fmla="*/ 1581150 h 3162300"/>
              <a:gd name="connsiteX2" fmla="*/ 1581150 w 3162300"/>
              <a:gd name="connsiteY2" fmla="*/ 3162300 h 3162300"/>
              <a:gd name="connsiteX3" fmla="*/ 0 w 3162300"/>
              <a:gd name="connsiteY3" fmla="*/ 1581150 h 3162300"/>
              <a:gd name="connsiteX4" fmla="*/ 1581150 w 3162300"/>
              <a:gd name="connsiteY4" fmla="*/ 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300" h="3162300">
                <a:moveTo>
                  <a:pt x="1581150" y="0"/>
                </a:moveTo>
                <a:cubicBezTo>
                  <a:pt x="2454395" y="0"/>
                  <a:pt x="3162300" y="707905"/>
                  <a:pt x="3162300" y="1581150"/>
                </a:cubicBezTo>
                <a:cubicBezTo>
                  <a:pt x="3162300" y="2454395"/>
                  <a:pt x="2454395" y="3162300"/>
                  <a:pt x="1581150" y="3162300"/>
                </a:cubicBezTo>
                <a:cubicBezTo>
                  <a:pt x="707905" y="3162300"/>
                  <a:pt x="0" y="2454395"/>
                  <a:pt x="0" y="1581150"/>
                </a:cubicBezTo>
                <a:cubicBezTo>
                  <a:pt x="0" y="707905"/>
                  <a:pt x="707905" y="0"/>
                  <a:pt x="1581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EB8D64AA-4EA1-487D-B288-1A4102FECB83}"/>
              </a:ext>
            </a:extLst>
          </p:cNvPr>
          <p:cNvSpPr/>
          <p:nvPr/>
        </p:nvSpPr>
        <p:spPr>
          <a:xfrm>
            <a:off x="7915275" y="1847850"/>
            <a:ext cx="3162300" cy="3162300"/>
          </a:xfrm>
          <a:custGeom>
            <a:avLst/>
            <a:gdLst>
              <a:gd name="connsiteX0" fmla="*/ 1581150 w 3162300"/>
              <a:gd name="connsiteY0" fmla="*/ 0 h 3162300"/>
              <a:gd name="connsiteX1" fmla="*/ 3162300 w 3162300"/>
              <a:gd name="connsiteY1" fmla="*/ 1581150 h 3162300"/>
              <a:gd name="connsiteX2" fmla="*/ 1581150 w 3162300"/>
              <a:gd name="connsiteY2" fmla="*/ 3162300 h 3162300"/>
              <a:gd name="connsiteX3" fmla="*/ 0 w 3162300"/>
              <a:gd name="connsiteY3" fmla="*/ 1581150 h 3162300"/>
              <a:gd name="connsiteX4" fmla="*/ 1581150 w 3162300"/>
              <a:gd name="connsiteY4" fmla="*/ 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300" h="3162300">
                <a:moveTo>
                  <a:pt x="1581150" y="0"/>
                </a:moveTo>
                <a:cubicBezTo>
                  <a:pt x="2454395" y="0"/>
                  <a:pt x="3162300" y="707905"/>
                  <a:pt x="3162300" y="1581150"/>
                </a:cubicBezTo>
                <a:cubicBezTo>
                  <a:pt x="3162300" y="2454395"/>
                  <a:pt x="2454395" y="3162300"/>
                  <a:pt x="1581150" y="3162300"/>
                </a:cubicBezTo>
                <a:cubicBezTo>
                  <a:pt x="707905" y="3162300"/>
                  <a:pt x="0" y="2454395"/>
                  <a:pt x="0" y="1581150"/>
                </a:cubicBezTo>
                <a:cubicBezTo>
                  <a:pt x="0" y="707905"/>
                  <a:pt x="707905" y="0"/>
                  <a:pt x="1581150"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AE140B10-1735-4F29-A2EB-20E2836A69B8}"/>
              </a:ext>
            </a:extLst>
          </p:cNvPr>
          <p:cNvSpPr/>
          <p:nvPr/>
        </p:nvSpPr>
        <p:spPr>
          <a:xfrm>
            <a:off x="870858" y="1604282"/>
            <a:ext cx="3649436" cy="3649436"/>
          </a:xfrm>
          <a:custGeom>
            <a:avLst/>
            <a:gdLst>
              <a:gd name="connsiteX0" fmla="*/ 1581150 w 3162300"/>
              <a:gd name="connsiteY0" fmla="*/ 0 h 3162300"/>
              <a:gd name="connsiteX1" fmla="*/ 3162300 w 3162300"/>
              <a:gd name="connsiteY1" fmla="*/ 1581150 h 3162300"/>
              <a:gd name="connsiteX2" fmla="*/ 1581150 w 3162300"/>
              <a:gd name="connsiteY2" fmla="*/ 3162300 h 3162300"/>
              <a:gd name="connsiteX3" fmla="*/ 0 w 3162300"/>
              <a:gd name="connsiteY3" fmla="*/ 1581150 h 3162300"/>
              <a:gd name="connsiteX4" fmla="*/ 1581150 w 3162300"/>
              <a:gd name="connsiteY4" fmla="*/ 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300" h="3162300">
                <a:moveTo>
                  <a:pt x="1581150" y="0"/>
                </a:moveTo>
                <a:cubicBezTo>
                  <a:pt x="2454395" y="0"/>
                  <a:pt x="3162300" y="707905"/>
                  <a:pt x="3162300" y="1581150"/>
                </a:cubicBezTo>
                <a:cubicBezTo>
                  <a:pt x="3162300" y="2454395"/>
                  <a:pt x="2454395" y="3162300"/>
                  <a:pt x="1581150" y="3162300"/>
                </a:cubicBezTo>
                <a:cubicBezTo>
                  <a:pt x="707905" y="3162300"/>
                  <a:pt x="0" y="2454395"/>
                  <a:pt x="0" y="1581150"/>
                </a:cubicBezTo>
                <a:cubicBezTo>
                  <a:pt x="0" y="707905"/>
                  <a:pt x="707905" y="0"/>
                  <a:pt x="1581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3E65D30E-DCA7-47DF-BD2D-76406ABCDC34}"/>
              </a:ext>
            </a:extLst>
          </p:cNvPr>
          <p:cNvSpPr/>
          <p:nvPr/>
        </p:nvSpPr>
        <p:spPr>
          <a:xfrm>
            <a:off x="1114425" y="1847850"/>
            <a:ext cx="3162300" cy="3162300"/>
          </a:xfrm>
          <a:custGeom>
            <a:avLst/>
            <a:gdLst>
              <a:gd name="connsiteX0" fmla="*/ 1581150 w 3162300"/>
              <a:gd name="connsiteY0" fmla="*/ 0 h 3162300"/>
              <a:gd name="connsiteX1" fmla="*/ 3162300 w 3162300"/>
              <a:gd name="connsiteY1" fmla="*/ 1581150 h 3162300"/>
              <a:gd name="connsiteX2" fmla="*/ 1581150 w 3162300"/>
              <a:gd name="connsiteY2" fmla="*/ 3162300 h 3162300"/>
              <a:gd name="connsiteX3" fmla="*/ 0 w 3162300"/>
              <a:gd name="connsiteY3" fmla="*/ 1581150 h 3162300"/>
              <a:gd name="connsiteX4" fmla="*/ 1581150 w 3162300"/>
              <a:gd name="connsiteY4" fmla="*/ 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300" h="3162300">
                <a:moveTo>
                  <a:pt x="1581150" y="0"/>
                </a:moveTo>
                <a:cubicBezTo>
                  <a:pt x="2454395" y="0"/>
                  <a:pt x="3162300" y="707905"/>
                  <a:pt x="3162300" y="1581150"/>
                </a:cubicBezTo>
                <a:cubicBezTo>
                  <a:pt x="3162300" y="2454395"/>
                  <a:pt x="2454395" y="3162300"/>
                  <a:pt x="1581150" y="3162300"/>
                </a:cubicBezTo>
                <a:cubicBezTo>
                  <a:pt x="707905" y="3162300"/>
                  <a:pt x="0" y="2454395"/>
                  <a:pt x="0" y="1581150"/>
                </a:cubicBezTo>
                <a:cubicBezTo>
                  <a:pt x="0" y="707905"/>
                  <a:pt x="707905" y="0"/>
                  <a:pt x="1581150"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p:nvPr>
        </p:nvSpPr>
        <p:spPr/>
        <p:txBody>
          <a:bodyPr/>
          <a:lstStyle/>
          <a:p>
            <a:r>
              <a:rPr lang="en-US" dirty="0"/>
              <a:t>Here is your custom footer, This is Master Style</a:t>
            </a:r>
          </a:p>
        </p:txBody>
      </p:sp>
      <p:grpSp>
        <p:nvGrpSpPr>
          <p:cNvPr id="10" name="Group 9">
            <a:extLst>
              <a:ext uri="{FF2B5EF4-FFF2-40B4-BE49-F238E27FC236}">
                <a16:creationId xmlns:a16="http://schemas.microsoft.com/office/drawing/2014/main" id="{C3A47748-E9FF-4ADC-A891-CE63A3A21A1E}"/>
              </a:ext>
            </a:extLst>
          </p:cNvPr>
          <p:cNvGrpSpPr/>
          <p:nvPr/>
        </p:nvGrpSpPr>
        <p:grpSpPr>
          <a:xfrm>
            <a:off x="1519918" y="2763224"/>
            <a:ext cx="2351314" cy="1325541"/>
            <a:chOff x="1698172" y="4726813"/>
            <a:chExt cx="2351314" cy="1325541"/>
          </a:xfrm>
        </p:grpSpPr>
        <p:sp>
          <p:nvSpPr>
            <p:cNvPr id="28" name="TextBox 27">
              <a:extLst>
                <a:ext uri="{FF2B5EF4-FFF2-40B4-BE49-F238E27FC236}">
                  <a16:creationId xmlns:a16="http://schemas.microsoft.com/office/drawing/2014/main" id="{0E67FEEC-9934-4359-A848-AE1BC52BFFAE}"/>
                </a:ext>
              </a:extLst>
            </p:cNvPr>
            <p:cNvSpPr txBox="1"/>
            <p:nvPr/>
          </p:nvSpPr>
          <p:spPr>
            <a:xfrm>
              <a:off x="2044677" y="4726813"/>
              <a:ext cx="166116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TEXT</a:t>
              </a:r>
              <a:endParaRPr lang="en-US" sz="1000" b="1" spc="300" dirty="0">
                <a:solidFill>
                  <a:schemeClr val="bg1"/>
                </a:solidFill>
                <a:latin typeface="Montserrat Light" charset="0"/>
                <a:ea typeface="Montserrat Light" charset="0"/>
                <a:cs typeface="Montserrat Light" charset="0"/>
              </a:endParaRPr>
            </a:p>
          </p:txBody>
        </p:sp>
        <p:sp>
          <p:nvSpPr>
            <p:cNvPr id="29" name="TextBox 28">
              <a:extLst>
                <a:ext uri="{FF2B5EF4-FFF2-40B4-BE49-F238E27FC236}">
                  <a16:creationId xmlns:a16="http://schemas.microsoft.com/office/drawing/2014/main" id="{6683F99C-0712-4A0E-8676-EF463EF2917A}"/>
                </a:ext>
              </a:extLst>
            </p:cNvPr>
            <p:cNvSpPr txBox="1"/>
            <p:nvPr/>
          </p:nvSpPr>
          <p:spPr>
            <a:xfrm>
              <a:off x="1698172" y="5153838"/>
              <a:ext cx="2351314" cy="898516"/>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a:t>
              </a:r>
            </a:p>
          </p:txBody>
        </p:sp>
      </p:grpSp>
      <p:grpSp>
        <p:nvGrpSpPr>
          <p:cNvPr id="31" name="Group 30">
            <a:extLst>
              <a:ext uri="{FF2B5EF4-FFF2-40B4-BE49-F238E27FC236}">
                <a16:creationId xmlns:a16="http://schemas.microsoft.com/office/drawing/2014/main" id="{EE528E26-461F-4F7F-BE17-C40E80F172A1}"/>
              </a:ext>
            </a:extLst>
          </p:cNvPr>
          <p:cNvGrpSpPr/>
          <p:nvPr/>
        </p:nvGrpSpPr>
        <p:grpSpPr>
          <a:xfrm>
            <a:off x="8320768" y="2763224"/>
            <a:ext cx="2351314" cy="1325541"/>
            <a:chOff x="1698172" y="4726813"/>
            <a:chExt cx="2351314" cy="1325541"/>
          </a:xfrm>
        </p:grpSpPr>
        <p:sp>
          <p:nvSpPr>
            <p:cNvPr id="32" name="TextBox 31">
              <a:extLst>
                <a:ext uri="{FF2B5EF4-FFF2-40B4-BE49-F238E27FC236}">
                  <a16:creationId xmlns:a16="http://schemas.microsoft.com/office/drawing/2014/main" id="{A9F469DD-A09A-4366-8D07-089BDF97BE24}"/>
                </a:ext>
              </a:extLst>
            </p:cNvPr>
            <p:cNvSpPr txBox="1"/>
            <p:nvPr/>
          </p:nvSpPr>
          <p:spPr>
            <a:xfrm>
              <a:off x="2044677" y="4726813"/>
              <a:ext cx="166116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TEXT</a:t>
              </a:r>
              <a:endParaRPr lang="en-US" sz="1000" b="1" spc="300" dirty="0">
                <a:solidFill>
                  <a:schemeClr val="bg1"/>
                </a:solidFill>
                <a:latin typeface="Montserrat Light" charset="0"/>
                <a:ea typeface="Montserrat Light" charset="0"/>
                <a:cs typeface="Montserrat Light" charset="0"/>
              </a:endParaRPr>
            </a:p>
          </p:txBody>
        </p:sp>
        <p:sp>
          <p:nvSpPr>
            <p:cNvPr id="33" name="TextBox 32">
              <a:extLst>
                <a:ext uri="{FF2B5EF4-FFF2-40B4-BE49-F238E27FC236}">
                  <a16:creationId xmlns:a16="http://schemas.microsoft.com/office/drawing/2014/main" id="{4C3A7830-D090-489D-9FDC-D7FBE0476B83}"/>
                </a:ext>
              </a:extLst>
            </p:cNvPr>
            <p:cNvSpPr txBox="1"/>
            <p:nvPr/>
          </p:nvSpPr>
          <p:spPr>
            <a:xfrm>
              <a:off x="1698172" y="5153838"/>
              <a:ext cx="2351314" cy="898516"/>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a:t>
              </a:r>
            </a:p>
          </p:txBody>
        </p:sp>
      </p:grpSp>
    </p:spTree>
    <p:extLst>
      <p:ext uri="{BB962C8B-B14F-4D97-AF65-F5344CB8AC3E}">
        <p14:creationId xmlns:p14="http://schemas.microsoft.com/office/powerpoint/2010/main" val="4179512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A89D19A-C77A-48B7-A158-E4C26F3DC141}"/>
              </a:ext>
            </a:extLst>
          </p:cNvPr>
          <p:cNvPicPr>
            <a:picLocks noGrp="1" noChangeAspect="1"/>
          </p:cNvPicPr>
          <p:nvPr>
            <p:ph type="pic" sz="quarter" idx="11"/>
          </p:nvPr>
        </p:nvPicPr>
        <p:blipFill>
          <a:blip r:embed="rId2"/>
          <a:srcRect l="1757" r="1757"/>
          <a:stretch>
            <a:fillRect/>
          </a:stretch>
        </p:blipFill>
        <p:spPr/>
      </p:pic>
      <p:sp>
        <p:nvSpPr>
          <p:cNvPr id="6" name="Text Placeholder 5"/>
          <p:cNvSpPr>
            <a:spLocks noGrp="1"/>
          </p:cNvSpPr>
          <p:nvPr>
            <p:ph type="body" sz="quarter" idx="10"/>
          </p:nvPr>
        </p:nvSpPr>
        <p:spPr/>
        <p:txBody>
          <a:bodyPr/>
          <a:lstStyle/>
          <a:p>
            <a:r>
              <a:rPr lang="en-US" dirty="0"/>
              <a:t>Here is your custom footer, This is Master Style</a:t>
            </a:r>
          </a:p>
        </p:txBody>
      </p:sp>
      <p:grpSp>
        <p:nvGrpSpPr>
          <p:cNvPr id="14" name="Group 13">
            <a:extLst>
              <a:ext uri="{FF2B5EF4-FFF2-40B4-BE49-F238E27FC236}">
                <a16:creationId xmlns:a16="http://schemas.microsoft.com/office/drawing/2014/main" id="{66554DC0-9EED-49E9-A5EA-636D0831BB23}"/>
              </a:ext>
            </a:extLst>
          </p:cNvPr>
          <p:cNvGrpSpPr/>
          <p:nvPr/>
        </p:nvGrpSpPr>
        <p:grpSpPr>
          <a:xfrm>
            <a:off x="2293256" y="4768135"/>
            <a:ext cx="3483429" cy="1184940"/>
            <a:chOff x="1106220" y="3036585"/>
            <a:chExt cx="3483429" cy="1184940"/>
          </a:xfrm>
        </p:grpSpPr>
        <p:sp>
          <p:nvSpPr>
            <p:cNvPr id="15" name="TextBox 14">
              <a:extLst>
                <a:ext uri="{FF2B5EF4-FFF2-40B4-BE49-F238E27FC236}">
                  <a16:creationId xmlns:a16="http://schemas.microsoft.com/office/drawing/2014/main" id="{784DE7DB-B1FD-48AA-9E1E-73F2EBD52114}"/>
                </a:ext>
              </a:extLst>
            </p:cNvPr>
            <p:cNvSpPr txBox="1"/>
            <p:nvPr/>
          </p:nvSpPr>
          <p:spPr>
            <a:xfrm>
              <a:off x="1106220" y="3036585"/>
              <a:ext cx="3483429" cy="784830"/>
            </a:xfrm>
            <a:prstGeom prst="rect">
              <a:avLst/>
            </a:prstGeom>
            <a:noFill/>
          </p:spPr>
          <p:txBody>
            <a:bodyPr wrap="square" rtlCol="0" anchor="ctr">
              <a:spAutoFit/>
            </a:bodyPr>
            <a:lstStyle/>
            <a:p>
              <a:pPr algn="r"/>
              <a:r>
                <a:rPr lang="en-US" sz="4500" b="1" spc="-100" dirty="0">
                  <a:latin typeface="Montserrat "/>
                  <a:ea typeface="Montserrat Black" charset="0"/>
                  <a:cs typeface="Montserrat Black" charset="0"/>
                </a:rPr>
                <a:t>ABOUT US</a:t>
              </a:r>
              <a:endParaRPr lang="en-US" sz="4500" b="1" spc="-100" dirty="0">
                <a:latin typeface="Montserrat "/>
                <a:ea typeface="Montserrat Hairline" charset="0"/>
                <a:cs typeface="Montserrat Hairline" charset="0"/>
              </a:endParaRPr>
            </a:p>
          </p:txBody>
        </p:sp>
        <p:sp>
          <p:nvSpPr>
            <p:cNvPr id="16" name="TextBox 15">
              <a:extLst>
                <a:ext uri="{FF2B5EF4-FFF2-40B4-BE49-F238E27FC236}">
                  <a16:creationId xmlns:a16="http://schemas.microsoft.com/office/drawing/2014/main" id="{F6D49772-B093-4C1C-92A2-10C796B1C9CD}"/>
                </a:ext>
              </a:extLst>
            </p:cNvPr>
            <p:cNvSpPr txBox="1"/>
            <p:nvPr/>
          </p:nvSpPr>
          <p:spPr>
            <a:xfrm>
              <a:off x="2213348" y="3821415"/>
              <a:ext cx="2376301" cy="400110"/>
            </a:xfrm>
            <a:prstGeom prst="rect">
              <a:avLst/>
            </a:prstGeom>
            <a:noFill/>
          </p:spPr>
          <p:txBody>
            <a:bodyPr wrap="square" rtlCol="0">
              <a:spAutoFit/>
            </a:bodyPr>
            <a:lstStyle/>
            <a:p>
              <a:pPr algn="r"/>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grpSp>
        <p:nvGrpSpPr>
          <p:cNvPr id="18" name="Group 17">
            <a:extLst>
              <a:ext uri="{FF2B5EF4-FFF2-40B4-BE49-F238E27FC236}">
                <a16:creationId xmlns:a16="http://schemas.microsoft.com/office/drawing/2014/main" id="{AD35121D-E20C-40A4-B0FA-39F174736462}"/>
              </a:ext>
            </a:extLst>
          </p:cNvPr>
          <p:cNvGrpSpPr/>
          <p:nvPr/>
        </p:nvGrpSpPr>
        <p:grpSpPr>
          <a:xfrm>
            <a:off x="6898326" y="1995714"/>
            <a:ext cx="4106115" cy="1995315"/>
            <a:chOff x="6898326" y="3291367"/>
            <a:chExt cx="4106115" cy="1995315"/>
          </a:xfrm>
        </p:grpSpPr>
        <p:sp>
          <p:nvSpPr>
            <p:cNvPr id="19" name="TextBox 18">
              <a:extLst>
                <a:ext uri="{FF2B5EF4-FFF2-40B4-BE49-F238E27FC236}">
                  <a16:creationId xmlns:a16="http://schemas.microsoft.com/office/drawing/2014/main" id="{EFFDFC9D-33B7-4F30-99E7-419321DDCF96}"/>
                </a:ext>
              </a:extLst>
            </p:cNvPr>
            <p:cNvSpPr txBox="1"/>
            <p:nvPr/>
          </p:nvSpPr>
          <p:spPr>
            <a:xfrm>
              <a:off x="6898326" y="4180417"/>
              <a:ext cx="4106115"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22" name="Rectangle 21">
              <a:extLst>
                <a:ext uri="{FF2B5EF4-FFF2-40B4-BE49-F238E27FC236}">
                  <a16:creationId xmlns:a16="http://schemas.microsoft.com/office/drawing/2014/main" id="{4905CCF0-8E83-45CA-B545-9629AAD688F6}"/>
                </a:ext>
              </a:extLst>
            </p:cNvPr>
            <p:cNvSpPr/>
            <p:nvPr/>
          </p:nvSpPr>
          <p:spPr>
            <a:xfrm>
              <a:off x="7001099" y="3291367"/>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9B54FF0-6F40-43C1-BCE4-00CBCBB26851}"/>
                </a:ext>
              </a:extLst>
            </p:cNvPr>
            <p:cNvSpPr txBox="1"/>
            <p:nvPr/>
          </p:nvSpPr>
          <p:spPr>
            <a:xfrm>
              <a:off x="7118257" y="3359740"/>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2540667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OUR TITLE HERE</a:t>
            </a:r>
          </a:p>
        </p:txBody>
      </p:sp>
      <p:pic>
        <p:nvPicPr>
          <p:cNvPr id="9" name="Picture Placeholder 8">
            <a:extLst>
              <a:ext uri="{FF2B5EF4-FFF2-40B4-BE49-F238E27FC236}">
                <a16:creationId xmlns:a16="http://schemas.microsoft.com/office/drawing/2014/main" id="{AC74A4B6-4B95-4529-815E-B2410D941FF6}"/>
              </a:ext>
            </a:extLst>
          </p:cNvPr>
          <p:cNvPicPr>
            <a:picLocks noGrp="1" noChangeAspect="1"/>
          </p:cNvPicPr>
          <p:nvPr>
            <p:ph type="pic" sz="quarter" idx="12"/>
          </p:nvPr>
        </p:nvPicPr>
        <p:blipFill>
          <a:blip r:embed="rId2"/>
          <a:srcRect t="31981" b="31981"/>
          <a:stretch>
            <a:fillRect/>
          </a:stretch>
        </p:blipFill>
        <p:spPr/>
      </p:pic>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10" name="Group 9">
            <a:extLst>
              <a:ext uri="{FF2B5EF4-FFF2-40B4-BE49-F238E27FC236}">
                <a16:creationId xmlns:a16="http://schemas.microsoft.com/office/drawing/2014/main" id="{04257E32-28E9-4C9C-BF93-DBD56353B07C}"/>
              </a:ext>
            </a:extLst>
          </p:cNvPr>
          <p:cNvGrpSpPr/>
          <p:nvPr/>
        </p:nvGrpSpPr>
        <p:grpSpPr>
          <a:xfrm>
            <a:off x="1529565" y="2511272"/>
            <a:ext cx="2131367" cy="1596808"/>
            <a:chOff x="1529565" y="2511272"/>
            <a:chExt cx="2131367" cy="1596808"/>
          </a:xfrm>
        </p:grpSpPr>
        <p:sp>
          <p:nvSpPr>
            <p:cNvPr id="65" name="Freeform 5">
              <a:extLst>
                <a:ext uri="{FF2B5EF4-FFF2-40B4-BE49-F238E27FC236}">
                  <a16:creationId xmlns:a16="http://schemas.microsoft.com/office/drawing/2014/main" id="{FF75B861-C4E6-484A-A729-11176C23453C}"/>
                </a:ext>
              </a:extLst>
            </p:cNvPr>
            <p:cNvSpPr>
              <a:spLocks noEditPoints="1"/>
            </p:cNvSpPr>
            <p:nvPr/>
          </p:nvSpPr>
          <p:spPr bwMode="auto">
            <a:xfrm>
              <a:off x="1787167" y="2711511"/>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Oval 65">
              <a:extLst>
                <a:ext uri="{FF2B5EF4-FFF2-40B4-BE49-F238E27FC236}">
                  <a16:creationId xmlns:a16="http://schemas.microsoft.com/office/drawing/2014/main" id="{D60AE83E-973E-4A99-A083-987A54474344}"/>
                </a:ext>
              </a:extLst>
            </p:cNvPr>
            <p:cNvSpPr/>
            <p:nvPr/>
          </p:nvSpPr>
          <p:spPr>
            <a:xfrm>
              <a:off x="1620233" y="2511272"/>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97EEAA7A-7DFC-471E-809F-EAF75AC81C92}"/>
                </a:ext>
              </a:extLst>
            </p:cNvPr>
            <p:cNvSpPr txBox="1"/>
            <p:nvPr/>
          </p:nvSpPr>
          <p:spPr>
            <a:xfrm>
              <a:off x="1529565" y="3362681"/>
              <a:ext cx="2063375" cy="323165"/>
            </a:xfrm>
            <a:prstGeom prst="rect">
              <a:avLst/>
            </a:prstGeom>
            <a:noFill/>
          </p:spPr>
          <p:txBody>
            <a:bodyPr wrap="square" rtlCol="0">
              <a:spAutoFit/>
            </a:bodyPr>
            <a:lstStyle/>
            <a:p>
              <a:r>
                <a:rPr lang="en-US" sz="1500" b="1" spc="300" dirty="0">
                  <a:latin typeface="Montserrat Bold"/>
                  <a:ea typeface="Open Sans Extrabold" panose="020B0906030804020204" pitchFamily="34" charset="0"/>
                  <a:cs typeface="Open Sans Extrabold" panose="020B0906030804020204" pitchFamily="34" charset="0"/>
                </a:rPr>
                <a:t>TITLE HERE</a:t>
              </a:r>
            </a:p>
          </p:txBody>
        </p:sp>
        <p:sp>
          <p:nvSpPr>
            <p:cNvPr id="64" name="TextBox 63">
              <a:extLst>
                <a:ext uri="{FF2B5EF4-FFF2-40B4-BE49-F238E27FC236}">
                  <a16:creationId xmlns:a16="http://schemas.microsoft.com/office/drawing/2014/main" id="{5BCFF6DD-773F-4F7B-BF35-5558EA4FBED1}"/>
                </a:ext>
              </a:extLst>
            </p:cNvPr>
            <p:cNvSpPr txBox="1"/>
            <p:nvPr/>
          </p:nvSpPr>
          <p:spPr>
            <a:xfrm>
              <a:off x="1529565" y="3629551"/>
              <a:ext cx="2131367" cy="478529"/>
            </a:xfrm>
            <a:prstGeom prst="rect">
              <a:avLst/>
            </a:prstGeom>
            <a:noFill/>
          </p:spPr>
          <p:txBody>
            <a:bodyPr wrap="square" rtlCol="0">
              <a:spAutoFit/>
            </a:bodyPr>
            <a:lstStyle/>
            <a:p>
              <a:pPr>
                <a:lnSpc>
                  <a:spcPts val="1600"/>
                </a:lnSpc>
              </a:pPr>
              <a:r>
                <a:rPr lang="en-US" sz="9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classical</a:t>
              </a:r>
            </a:p>
          </p:txBody>
        </p:sp>
      </p:grpSp>
      <p:grpSp>
        <p:nvGrpSpPr>
          <p:cNvPr id="11" name="Group 10">
            <a:extLst>
              <a:ext uri="{FF2B5EF4-FFF2-40B4-BE49-F238E27FC236}">
                <a16:creationId xmlns:a16="http://schemas.microsoft.com/office/drawing/2014/main" id="{A07E58FD-87BD-4F13-96AD-BC6A3A5C257F}"/>
              </a:ext>
            </a:extLst>
          </p:cNvPr>
          <p:cNvGrpSpPr/>
          <p:nvPr/>
        </p:nvGrpSpPr>
        <p:grpSpPr>
          <a:xfrm>
            <a:off x="5060776" y="2511272"/>
            <a:ext cx="2100115" cy="1596808"/>
            <a:chOff x="5045149" y="2511272"/>
            <a:chExt cx="2100115" cy="1596808"/>
          </a:xfrm>
        </p:grpSpPr>
        <p:sp>
          <p:nvSpPr>
            <p:cNvPr id="58" name="Freeform 11">
              <a:extLst>
                <a:ext uri="{FF2B5EF4-FFF2-40B4-BE49-F238E27FC236}">
                  <a16:creationId xmlns:a16="http://schemas.microsoft.com/office/drawing/2014/main" id="{A515F17A-1B12-4553-BEAE-56D167A64DEA}"/>
                </a:ext>
              </a:extLst>
            </p:cNvPr>
            <p:cNvSpPr>
              <a:spLocks/>
            </p:cNvSpPr>
            <p:nvPr/>
          </p:nvSpPr>
          <p:spPr bwMode="auto">
            <a:xfrm>
              <a:off x="5275429" y="2730324"/>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wrap="square" lIns="0" tIns="0" rIns="0" bIns="0">
              <a:noAutofit/>
            </a:bodyPr>
            <a:lstStyle/>
            <a:p>
              <a:endParaRPr lang="en-US" dirty="0"/>
            </a:p>
          </p:txBody>
        </p:sp>
        <p:sp>
          <p:nvSpPr>
            <p:cNvPr id="59" name="Oval 58">
              <a:extLst>
                <a:ext uri="{FF2B5EF4-FFF2-40B4-BE49-F238E27FC236}">
                  <a16:creationId xmlns:a16="http://schemas.microsoft.com/office/drawing/2014/main" id="{2F652FAA-B007-4827-89C9-EEA70E2E24BD}"/>
                </a:ext>
              </a:extLst>
            </p:cNvPr>
            <p:cNvSpPr/>
            <p:nvPr/>
          </p:nvSpPr>
          <p:spPr>
            <a:xfrm>
              <a:off x="5088094" y="2511272"/>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a:extLst>
                <a:ext uri="{FF2B5EF4-FFF2-40B4-BE49-F238E27FC236}">
                  <a16:creationId xmlns:a16="http://schemas.microsoft.com/office/drawing/2014/main" id="{BF6347D4-4F54-4872-BB7B-AE4379EE6AFF}"/>
                </a:ext>
              </a:extLst>
            </p:cNvPr>
            <p:cNvSpPr txBox="1"/>
            <p:nvPr/>
          </p:nvSpPr>
          <p:spPr>
            <a:xfrm>
              <a:off x="5045149" y="3362681"/>
              <a:ext cx="1865803" cy="323165"/>
            </a:xfrm>
            <a:prstGeom prst="rect">
              <a:avLst/>
            </a:prstGeom>
            <a:noFill/>
          </p:spPr>
          <p:txBody>
            <a:bodyPr wrap="square" rtlCol="0">
              <a:spAutoFit/>
            </a:bodyPr>
            <a:lstStyle/>
            <a:p>
              <a:r>
                <a:rPr lang="en-US" sz="1500" b="1" spc="300" dirty="0">
                  <a:latin typeface="Montserrat Bold"/>
                  <a:ea typeface="Open Sans Extrabold" panose="020B0906030804020204" pitchFamily="34" charset="0"/>
                  <a:cs typeface="Open Sans Extrabold" panose="020B0906030804020204" pitchFamily="34" charset="0"/>
                </a:rPr>
                <a:t>TITLE HERE</a:t>
              </a:r>
            </a:p>
          </p:txBody>
        </p:sp>
        <p:sp>
          <p:nvSpPr>
            <p:cNvPr id="57" name="TextBox 56">
              <a:extLst>
                <a:ext uri="{FF2B5EF4-FFF2-40B4-BE49-F238E27FC236}">
                  <a16:creationId xmlns:a16="http://schemas.microsoft.com/office/drawing/2014/main" id="{3841548C-0B4B-4A49-8C3C-C35839F4E2E9}"/>
                </a:ext>
              </a:extLst>
            </p:cNvPr>
            <p:cNvSpPr txBox="1"/>
            <p:nvPr/>
          </p:nvSpPr>
          <p:spPr>
            <a:xfrm>
              <a:off x="5045149" y="3629551"/>
              <a:ext cx="2100115" cy="478529"/>
            </a:xfrm>
            <a:prstGeom prst="rect">
              <a:avLst/>
            </a:prstGeom>
            <a:noFill/>
          </p:spPr>
          <p:txBody>
            <a:bodyPr wrap="square" rtlCol="0">
              <a:spAutoFit/>
            </a:bodyPr>
            <a:lstStyle/>
            <a:p>
              <a:pPr>
                <a:lnSpc>
                  <a:spcPts val="1600"/>
                </a:lnSpc>
              </a:pPr>
              <a:r>
                <a:rPr lang="en-US" sz="9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classical</a:t>
              </a:r>
            </a:p>
          </p:txBody>
        </p:sp>
      </p:grpSp>
      <p:grpSp>
        <p:nvGrpSpPr>
          <p:cNvPr id="12" name="Group 11">
            <a:extLst>
              <a:ext uri="{FF2B5EF4-FFF2-40B4-BE49-F238E27FC236}">
                <a16:creationId xmlns:a16="http://schemas.microsoft.com/office/drawing/2014/main" id="{CABF0079-EACF-44BC-81D2-32F563DDA932}"/>
              </a:ext>
            </a:extLst>
          </p:cNvPr>
          <p:cNvGrpSpPr/>
          <p:nvPr/>
        </p:nvGrpSpPr>
        <p:grpSpPr>
          <a:xfrm>
            <a:off x="8560733" y="2511272"/>
            <a:ext cx="2100115" cy="1596808"/>
            <a:chOff x="8560733" y="2511272"/>
            <a:chExt cx="2100115" cy="1596808"/>
          </a:xfrm>
        </p:grpSpPr>
        <p:sp>
          <p:nvSpPr>
            <p:cNvPr id="67" name="TextBox 66">
              <a:extLst>
                <a:ext uri="{FF2B5EF4-FFF2-40B4-BE49-F238E27FC236}">
                  <a16:creationId xmlns:a16="http://schemas.microsoft.com/office/drawing/2014/main" id="{682718EA-E282-46EB-8081-CB1C26B47633}"/>
                </a:ext>
              </a:extLst>
            </p:cNvPr>
            <p:cNvSpPr txBox="1"/>
            <p:nvPr/>
          </p:nvSpPr>
          <p:spPr>
            <a:xfrm>
              <a:off x="8560733" y="3629551"/>
              <a:ext cx="2100115" cy="478529"/>
            </a:xfrm>
            <a:prstGeom prst="rect">
              <a:avLst/>
            </a:prstGeom>
            <a:noFill/>
          </p:spPr>
          <p:txBody>
            <a:bodyPr wrap="square" rtlCol="0">
              <a:spAutoFit/>
            </a:bodyPr>
            <a:lstStyle/>
            <a:p>
              <a:pPr>
                <a:lnSpc>
                  <a:spcPts val="1600"/>
                </a:lnSpc>
              </a:pPr>
              <a:r>
                <a:rPr lang="en-US" sz="9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classical</a:t>
              </a:r>
            </a:p>
          </p:txBody>
        </p:sp>
        <p:sp>
          <p:nvSpPr>
            <p:cNvPr id="51" name="AutoShape 9">
              <a:extLst>
                <a:ext uri="{FF2B5EF4-FFF2-40B4-BE49-F238E27FC236}">
                  <a16:creationId xmlns:a16="http://schemas.microsoft.com/office/drawing/2014/main" id="{521D91E8-0907-49AD-9A46-6A92FD062897}"/>
                </a:ext>
              </a:extLst>
            </p:cNvPr>
            <p:cNvSpPr>
              <a:spLocks/>
            </p:cNvSpPr>
            <p:nvPr/>
          </p:nvSpPr>
          <p:spPr bwMode="auto">
            <a:xfrm>
              <a:off x="8835956" y="2711870"/>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lIns="0" tIns="0" rIns="0" bIns="0"/>
            <a:lstStyle/>
            <a:p>
              <a:endParaRPr lang="en-US" dirty="0"/>
            </a:p>
          </p:txBody>
        </p:sp>
        <p:sp>
          <p:nvSpPr>
            <p:cNvPr id="52" name="Oval 51">
              <a:extLst>
                <a:ext uri="{FF2B5EF4-FFF2-40B4-BE49-F238E27FC236}">
                  <a16:creationId xmlns:a16="http://schemas.microsoft.com/office/drawing/2014/main" id="{65DD5FF5-E9B5-4C60-B71A-6C01E5CE5075}"/>
                </a:ext>
              </a:extLst>
            </p:cNvPr>
            <p:cNvSpPr/>
            <p:nvPr/>
          </p:nvSpPr>
          <p:spPr>
            <a:xfrm>
              <a:off x="8628726" y="2511272"/>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216247F8-7BFD-45E6-9EC0-C100DDF14B42}"/>
                </a:ext>
              </a:extLst>
            </p:cNvPr>
            <p:cNvSpPr txBox="1"/>
            <p:nvPr/>
          </p:nvSpPr>
          <p:spPr>
            <a:xfrm>
              <a:off x="8560733" y="3362681"/>
              <a:ext cx="1865804" cy="553998"/>
            </a:xfrm>
            <a:prstGeom prst="rect">
              <a:avLst/>
            </a:prstGeom>
            <a:noFill/>
          </p:spPr>
          <p:txBody>
            <a:bodyPr wrap="square" rtlCol="0">
              <a:spAutoFit/>
            </a:bodyPr>
            <a:lstStyle/>
            <a:p>
              <a:r>
                <a:rPr lang="en-US" sz="1500" b="1" spc="300" dirty="0">
                  <a:latin typeface="Montserrat Bold"/>
                  <a:ea typeface="Open Sans Extrabold" panose="020B0906030804020204" pitchFamily="34" charset="0"/>
                  <a:cs typeface="Open Sans Extrabold" panose="020B0906030804020204" pitchFamily="34" charset="0"/>
                </a:rPr>
                <a:t>TITLE HERE</a:t>
              </a:r>
            </a:p>
            <a:p>
              <a:endParaRPr lang="en-US" sz="1500" b="1" spc="300" dirty="0">
                <a:latin typeface="Montserrat Bold"/>
                <a:ea typeface="Open Sans Extrabold" panose="020B0906030804020204" pitchFamily="34" charset="0"/>
                <a:cs typeface="Open Sans Extrabold" panose="020B0906030804020204" pitchFamily="34" charset="0"/>
              </a:endParaRPr>
            </a:p>
          </p:txBody>
        </p:sp>
      </p:grpSp>
      <p:cxnSp>
        <p:nvCxnSpPr>
          <p:cNvPr id="8" name="Straight Connector 7">
            <a:extLst>
              <a:ext uri="{FF2B5EF4-FFF2-40B4-BE49-F238E27FC236}">
                <a16:creationId xmlns:a16="http://schemas.microsoft.com/office/drawing/2014/main" id="{29B51ED7-809E-4935-8CEA-2DE9CAA74FC7}"/>
              </a:ext>
            </a:extLst>
          </p:cNvPr>
          <p:cNvCxnSpPr>
            <a:cxnSpLocks/>
          </p:cNvCxnSpPr>
          <p:nvPr/>
        </p:nvCxnSpPr>
        <p:spPr>
          <a:xfrm>
            <a:off x="4360854" y="2511272"/>
            <a:ext cx="0" cy="1522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A5F4FEB-09E8-4F94-92F9-AE63231B7429}"/>
              </a:ext>
            </a:extLst>
          </p:cNvPr>
          <p:cNvCxnSpPr>
            <a:cxnSpLocks/>
          </p:cNvCxnSpPr>
          <p:nvPr/>
        </p:nvCxnSpPr>
        <p:spPr>
          <a:xfrm>
            <a:off x="7860813" y="2511272"/>
            <a:ext cx="0" cy="1522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2935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TEAM</a:t>
            </a:r>
          </a:p>
        </p:txBody>
      </p:sp>
      <p:cxnSp>
        <p:nvCxnSpPr>
          <p:cNvPr id="19" name="Straight Connector 18">
            <a:extLst>
              <a:ext uri="{FF2B5EF4-FFF2-40B4-BE49-F238E27FC236}">
                <a16:creationId xmlns:a16="http://schemas.microsoft.com/office/drawing/2014/main" id="{89D67FD5-9E15-49B2-BDFA-B6784EFDC7DD}"/>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39" name="TextBox 38">
            <a:extLst>
              <a:ext uri="{FF2B5EF4-FFF2-40B4-BE49-F238E27FC236}">
                <a16:creationId xmlns:a16="http://schemas.microsoft.com/office/drawing/2014/main" id="{743F5B78-1DA7-48ED-9F3B-FC5D94FB5896}"/>
              </a:ext>
            </a:extLst>
          </p:cNvPr>
          <p:cNvSpPr txBox="1"/>
          <p:nvPr/>
        </p:nvSpPr>
        <p:spPr>
          <a:xfrm>
            <a:off x="1829707" y="4817789"/>
            <a:ext cx="2367326" cy="637290"/>
          </a:xfrm>
          <a:prstGeom prst="rect">
            <a:avLst/>
          </a:prstGeom>
          <a:noFill/>
        </p:spPr>
        <p:txBody>
          <a:bodyPr wrap="square" rtlCol="0">
            <a:spAutoFit/>
          </a:bodyPr>
          <a:lstStyle/>
          <a:p>
            <a:pPr algn="ctr">
              <a:lnSpc>
                <a:spcPts val="2200"/>
              </a:lnSpc>
            </a:pPr>
            <a:r>
              <a:rPr lang="en-US" sz="1200" dirty="0">
                <a:solidFill>
                  <a:schemeClr val="bg2"/>
                </a:solidFill>
                <a:latin typeface="Montserrat" charset="0"/>
                <a:ea typeface="Montserrat" charset="0"/>
                <a:cs typeface="Montserrat" charset="0"/>
              </a:rPr>
              <a:t>CEO</a:t>
            </a:r>
          </a:p>
          <a:p>
            <a:pPr algn="ctr">
              <a:lnSpc>
                <a:spcPts val="2200"/>
              </a:lnSpc>
            </a:pPr>
            <a:r>
              <a:rPr lang="en-US" sz="1700" b="1" dirty="0">
                <a:latin typeface="Montserrat" charset="0"/>
                <a:ea typeface="Montserrat" charset="0"/>
                <a:cs typeface="Montserrat" charset="0"/>
              </a:rPr>
              <a:t>DR. JACKY</a:t>
            </a:r>
          </a:p>
        </p:txBody>
      </p:sp>
      <p:sp>
        <p:nvSpPr>
          <p:cNvPr id="51" name="TextBox 50">
            <a:extLst>
              <a:ext uri="{FF2B5EF4-FFF2-40B4-BE49-F238E27FC236}">
                <a16:creationId xmlns:a16="http://schemas.microsoft.com/office/drawing/2014/main" id="{6BE3429E-4E49-4E79-8B94-5AFD3E839E0E}"/>
              </a:ext>
            </a:extLst>
          </p:cNvPr>
          <p:cNvSpPr txBox="1"/>
          <p:nvPr/>
        </p:nvSpPr>
        <p:spPr>
          <a:xfrm>
            <a:off x="4991099" y="4817789"/>
            <a:ext cx="2209802" cy="637290"/>
          </a:xfrm>
          <a:prstGeom prst="rect">
            <a:avLst/>
          </a:prstGeom>
          <a:noFill/>
        </p:spPr>
        <p:txBody>
          <a:bodyPr wrap="square" rtlCol="0">
            <a:spAutoFit/>
          </a:bodyPr>
          <a:lstStyle/>
          <a:p>
            <a:pPr algn="ctr">
              <a:lnSpc>
                <a:spcPts val="2200"/>
              </a:lnSpc>
            </a:pPr>
            <a:r>
              <a:rPr lang="en-US" sz="1200" dirty="0">
                <a:solidFill>
                  <a:schemeClr val="bg2"/>
                </a:solidFill>
                <a:latin typeface="Montserrat" charset="0"/>
                <a:ea typeface="Montserrat" charset="0"/>
                <a:cs typeface="Montserrat" charset="0"/>
              </a:rPr>
              <a:t>PRESIDENT</a:t>
            </a:r>
          </a:p>
          <a:p>
            <a:pPr algn="ctr">
              <a:lnSpc>
                <a:spcPts val="2200"/>
              </a:lnSpc>
            </a:pPr>
            <a:r>
              <a:rPr lang="en-US" sz="1700" b="1" dirty="0">
                <a:latin typeface="Montserrat" charset="0"/>
                <a:ea typeface="Montserrat" charset="0"/>
                <a:cs typeface="Montserrat" charset="0"/>
              </a:rPr>
              <a:t>CHAMELY SIKON</a:t>
            </a:r>
          </a:p>
        </p:txBody>
      </p:sp>
      <p:sp>
        <p:nvSpPr>
          <p:cNvPr id="55" name="TextBox 54">
            <a:extLst>
              <a:ext uri="{FF2B5EF4-FFF2-40B4-BE49-F238E27FC236}">
                <a16:creationId xmlns:a16="http://schemas.microsoft.com/office/drawing/2014/main" id="{F32B25C3-7202-461D-8BFE-4512425C4D56}"/>
              </a:ext>
            </a:extLst>
          </p:cNvPr>
          <p:cNvSpPr txBox="1"/>
          <p:nvPr/>
        </p:nvSpPr>
        <p:spPr>
          <a:xfrm>
            <a:off x="8151594" y="4817789"/>
            <a:ext cx="2054077" cy="640303"/>
          </a:xfrm>
          <a:prstGeom prst="rect">
            <a:avLst/>
          </a:prstGeom>
          <a:noFill/>
        </p:spPr>
        <p:txBody>
          <a:bodyPr wrap="square" rtlCol="0">
            <a:spAutoFit/>
          </a:bodyPr>
          <a:lstStyle/>
          <a:p>
            <a:pPr algn="ctr">
              <a:lnSpc>
                <a:spcPts val="2200"/>
              </a:lnSpc>
            </a:pPr>
            <a:r>
              <a:rPr lang="en-US" sz="1200" dirty="0">
                <a:solidFill>
                  <a:schemeClr val="bg2"/>
                </a:solidFill>
                <a:latin typeface="Montserrat" charset="0"/>
                <a:ea typeface="Montserrat" charset="0"/>
                <a:cs typeface="Montserrat" charset="0"/>
              </a:rPr>
              <a:t>DIRECTOR</a:t>
            </a:r>
          </a:p>
          <a:p>
            <a:pPr algn="ctr">
              <a:lnSpc>
                <a:spcPts val="2200"/>
              </a:lnSpc>
            </a:pPr>
            <a:r>
              <a:rPr lang="en-US" sz="1700" b="1" dirty="0">
                <a:latin typeface="Montserrat" charset="0"/>
                <a:ea typeface="Montserrat" charset="0"/>
                <a:cs typeface="Montserrat" charset="0"/>
              </a:rPr>
              <a:t>MUNNI PINKY</a:t>
            </a:r>
          </a:p>
        </p:txBody>
      </p:sp>
      <p:grpSp>
        <p:nvGrpSpPr>
          <p:cNvPr id="16" name="Group 15">
            <a:extLst>
              <a:ext uri="{FF2B5EF4-FFF2-40B4-BE49-F238E27FC236}">
                <a16:creationId xmlns:a16="http://schemas.microsoft.com/office/drawing/2014/main" id="{0B982F0D-6105-45B2-8C2B-F50B50421000}"/>
              </a:ext>
            </a:extLst>
          </p:cNvPr>
          <p:cNvGrpSpPr/>
          <p:nvPr/>
        </p:nvGrpSpPr>
        <p:grpSpPr>
          <a:xfrm>
            <a:off x="2515898" y="5566818"/>
            <a:ext cx="994943" cy="323165"/>
            <a:chOff x="1144779" y="5797835"/>
            <a:chExt cx="994943" cy="323165"/>
          </a:xfrm>
        </p:grpSpPr>
        <p:sp>
          <p:nvSpPr>
            <p:cNvPr id="17" name="Rectangle 16">
              <a:extLst>
                <a:ext uri="{FF2B5EF4-FFF2-40B4-BE49-F238E27FC236}">
                  <a16:creationId xmlns:a16="http://schemas.microsoft.com/office/drawing/2014/main" id="{AB5C9067-C423-4ECF-A1FD-68B3DC64B353}"/>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18" name="Rectangle 17">
              <a:extLst>
                <a:ext uri="{FF2B5EF4-FFF2-40B4-BE49-F238E27FC236}">
                  <a16:creationId xmlns:a16="http://schemas.microsoft.com/office/drawing/2014/main" id="{0D7B2422-9CDF-4D97-97C5-BDE6290B72A5}"/>
                </a:ext>
              </a:extLst>
            </p:cNvPr>
            <p:cNvSpPr/>
            <p:nvPr/>
          </p:nvSpPr>
          <p:spPr>
            <a:xfrm>
              <a:off x="1467363"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20" name="Rectangle 19">
              <a:extLst>
                <a:ext uri="{FF2B5EF4-FFF2-40B4-BE49-F238E27FC236}">
                  <a16:creationId xmlns:a16="http://schemas.microsoft.com/office/drawing/2014/main" id="{F2E3F223-A9DC-430F-ADEE-1590B9092C33}"/>
                </a:ext>
              </a:extLst>
            </p:cNvPr>
            <p:cNvSpPr/>
            <p:nvPr/>
          </p:nvSpPr>
          <p:spPr>
            <a:xfrm>
              <a:off x="1789947"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grpSp>
      <p:grpSp>
        <p:nvGrpSpPr>
          <p:cNvPr id="22" name="Group 21">
            <a:extLst>
              <a:ext uri="{FF2B5EF4-FFF2-40B4-BE49-F238E27FC236}">
                <a16:creationId xmlns:a16="http://schemas.microsoft.com/office/drawing/2014/main" id="{314D3717-62B9-4BEC-B714-0DCF32FC1FA3}"/>
              </a:ext>
            </a:extLst>
          </p:cNvPr>
          <p:cNvGrpSpPr/>
          <p:nvPr/>
        </p:nvGrpSpPr>
        <p:grpSpPr>
          <a:xfrm>
            <a:off x="5598528" y="5566818"/>
            <a:ext cx="994943" cy="323165"/>
            <a:chOff x="1144779" y="5797835"/>
            <a:chExt cx="994943" cy="323165"/>
          </a:xfrm>
        </p:grpSpPr>
        <p:sp>
          <p:nvSpPr>
            <p:cNvPr id="23" name="Rectangle 22">
              <a:extLst>
                <a:ext uri="{FF2B5EF4-FFF2-40B4-BE49-F238E27FC236}">
                  <a16:creationId xmlns:a16="http://schemas.microsoft.com/office/drawing/2014/main" id="{15D444F2-29A5-4258-8EDB-5875693675E2}"/>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24" name="Rectangle 23">
              <a:extLst>
                <a:ext uri="{FF2B5EF4-FFF2-40B4-BE49-F238E27FC236}">
                  <a16:creationId xmlns:a16="http://schemas.microsoft.com/office/drawing/2014/main" id="{A21AAAF2-5B02-4EF8-A844-4C1A1DC5DEC3}"/>
                </a:ext>
              </a:extLst>
            </p:cNvPr>
            <p:cNvSpPr/>
            <p:nvPr/>
          </p:nvSpPr>
          <p:spPr>
            <a:xfrm>
              <a:off x="1467363"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25" name="Rectangle 24">
              <a:extLst>
                <a:ext uri="{FF2B5EF4-FFF2-40B4-BE49-F238E27FC236}">
                  <a16:creationId xmlns:a16="http://schemas.microsoft.com/office/drawing/2014/main" id="{2E27C19B-F867-4284-A8F1-9F53DE140B12}"/>
                </a:ext>
              </a:extLst>
            </p:cNvPr>
            <p:cNvSpPr/>
            <p:nvPr/>
          </p:nvSpPr>
          <p:spPr>
            <a:xfrm>
              <a:off x="1789947"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grpSp>
      <p:grpSp>
        <p:nvGrpSpPr>
          <p:cNvPr id="26" name="Group 25">
            <a:extLst>
              <a:ext uri="{FF2B5EF4-FFF2-40B4-BE49-F238E27FC236}">
                <a16:creationId xmlns:a16="http://schemas.microsoft.com/office/drawing/2014/main" id="{BFBE4447-B984-4F9C-903E-59A1F6D77FEB}"/>
              </a:ext>
            </a:extLst>
          </p:cNvPr>
          <p:cNvGrpSpPr/>
          <p:nvPr/>
        </p:nvGrpSpPr>
        <p:grpSpPr>
          <a:xfrm>
            <a:off x="8681158" y="5566818"/>
            <a:ext cx="994943" cy="323165"/>
            <a:chOff x="1144779" y="5797835"/>
            <a:chExt cx="994943" cy="323165"/>
          </a:xfrm>
        </p:grpSpPr>
        <p:sp>
          <p:nvSpPr>
            <p:cNvPr id="27" name="Rectangle 26">
              <a:extLst>
                <a:ext uri="{FF2B5EF4-FFF2-40B4-BE49-F238E27FC236}">
                  <a16:creationId xmlns:a16="http://schemas.microsoft.com/office/drawing/2014/main" id="{AA5DF238-25A8-4492-BEB5-7B16F1C30635}"/>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28" name="Rectangle 27">
              <a:extLst>
                <a:ext uri="{FF2B5EF4-FFF2-40B4-BE49-F238E27FC236}">
                  <a16:creationId xmlns:a16="http://schemas.microsoft.com/office/drawing/2014/main" id="{6123C81C-7F7D-4EB5-97F7-B04AE52BDBA2}"/>
                </a:ext>
              </a:extLst>
            </p:cNvPr>
            <p:cNvSpPr/>
            <p:nvPr/>
          </p:nvSpPr>
          <p:spPr>
            <a:xfrm>
              <a:off x="1467363"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sp>
          <p:nvSpPr>
            <p:cNvPr id="29" name="Rectangle 28">
              <a:extLst>
                <a:ext uri="{FF2B5EF4-FFF2-40B4-BE49-F238E27FC236}">
                  <a16:creationId xmlns:a16="http://schemas.microsoft.com/office/drawing/2014/main" id="{3C3A5B05-7FB9-4829-A651-5B4DC33B29ED}"/>
                </a:ext>
              </a:extLst>
            </p:cNvPr>
            <p:cNvSpPr/>
            <p:nvPr/>
          </p:nvSpPr>
          <p:spPr>
            <a:xfrm>
              <a:off x="1789947" y="5797835"/>
              <a:ext cx="349775" cy="323165"/>
            </a:xfrm>
            <a:prstGeom prst="rect">
              <a:avLst/>
            </a:prstGeom>
          </p:spPr>
          <p:txBody>
            <a:bodyPr wrap="none" anchor="ctr">
              <a:spAutoFit/>
            </a:bodyPr>
            <a:lstStyle/>
            <a:p>
              <a:pPr algn="ctr"/>
              <a:r>
                <a:rPr lang="en-US" sz="1500" dirty="0">
                  <a:ln>
                    <a:solidFill>
                      <a:schemeClr val="bg1">
                        <a:lumMod val="65000"/>
                      </a:schemeClr>
                    </a:solidFill>
                  </a:ln>
                  <a:noFill/>
                  <a:latin typeface="FontAwesome" charset="0"/>
                </a:rPr>
                <a:t></a:t>
              </a:r>
              <a:endParaRPr lang="en-US" sz="1500" dirty="0">
                <a:ln>
                  <a:solidFill>
                    <a:schemeClr val="bg1">
                      <a:lumMod val="65000"/>
                    </a:schemeClr>
                  </a:solidFill>
                </a:ln>
                <a:noFill/>
              </a:endParaRPr>
            </a:p>
          </p:txBody>
        </p:sp>
      </p:grpSp>
      <p:pic>
        <p:nvPicPr>
          <p:cNvPr id="14" name="Picture Placeholder 13">
            <a:extLst>
              <a:ext uri="{FF2B5EF4-FFF2-40B4-BE49-F238E27FC236}">
                <a16:creationId xmlns:a16="http://schemas.microsoft.com/office/drawing/2014/main" id="{945AB126-26DA-42EF-BB1D-04C9A06879F8}"/>
              </a:ext>
            </a:extLst>
          </p:cNvPr>
          <p:cNvPicPr>
            <a:picLocks noGrp="1" noChangeAspect="1"/>
          </p:cNvPicPr>
          <p:nvPr>
            <p:ph type="pic" sz="quarter" idx="11"/>
          </p:nvPr>
        </p:nvPicPr>
        <p:blipFill>
          <a:blip r:embed="rId2"/>
          <a:srcRect l="8084" r="8084"/>
          <a:stretch>
            <a:fillRect/>
          </a:stretch>
        </p:blipFill>
        <p:spPr/>
      </p:pic>
      <p:pic>
        <p:nvPicPr>
          <p:cNvPr id="21" name="Picture Placeholder 20">
            <a:extLst>
              <a:ext uri="{FF2B5EF4-FFF2-40B4-BE49-F238E27FC236}">
                <a16:creationId xmlns:a16="http://schemas.microsoft.com/office/drawing/2014/main" id="{6D85A083-4C04-4073-A117-DCBBAECD1010}"/>
              </a:ext>
            </a:extLst>
          </p:cNvPr>
          <p:cNvPicPr>
            <a:picLocks noGrp="1" noChangeAspect="1"/>
          </p:cNvPicPr>
          <p:nvPr>
            <p:ph type="pic" sz="quarter" idx="12"/>
          </p:nvPr>
        </p:nvPicPr>
        <p:blipFill>
          <a:blip r:embed="rId3"/>
          <a:srcRect l="10890" r="10890"/>
          <a:stretch>
            <a:fillRect/>
          </a:stretch>
        </p:blipFill>
        <p:spPr/>
      </p:pic>
      <p:pic>
        <p:nvPicPr>
          <p:cNvPr id="45" name="Picture Placeholder 44">
            <a:extLst>
              <a:ext uri="{FF2B5EF4-FFF2-40B4-BE49-F238E27FC236}">
                <a16:creationId xmlns:a16="http://schemas.microsoft.com/office/drawing/2014/main" id="{C8FB0D0C-D7FE-489C-B703-BB67638BED39}"/>
              </a:ext>
            </a:extLst>
          </p:cNvPr>
          <p:cNvPicPr>
            <a:picLocks noGrp="1" noChangeAspect="1"/>
          </p:cNvPicPr>
          <p:nvPr>
            <p:ph type="pic" sz="quarter" idx="13"/>
          </p:nvPr>
        </p:nvPicPr>
        <p:blipFill rotWithShape="1">
          <a:blip r:embed="rId4"/>
          <a:srcRect l="28604" t="8025" r="28440" b="27481"/>
          <a:stretch/>
        </p:blipFill>
        <p:spPr>
          <a:xfrm>
            <a:off x="7994968" y="2177143"/>
            <a:ext cx="2367324" cy="2367324"/>
          </a:xfrm>
        </p:spPr>
      </p:pic>
    </p:spTree>
    <p:extLst>
      <p:ext uri="{BB962C8B-B14F-4D97-AF65-F5344CB8AC3E}">
        <p14:creationId xmlns:p14="http://schemas.microsoft.com/office/powerpoint/2010/main" val="2155169492"/>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27247</TotalTime>
  <Words>1555</Words>
  <Application>Microsoft Office PowerPoint</Application>
  <PresentationFormat>Widescreen</PresentationFormat>
  <Paragraphs>196</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Bebas</vt:lpstr>
      <vt:lpstr>Calibri</vt:lpstr>
      <vt:lpstr>FontAwesome</vt:lpstr>
      <vt:lpstr>Montserrat</vt:lpstr>
      <vt:lpstr>Montserrat </vt:lpstr>
      <vt:lpstr>Montserrat Bold</vt:lpstr>
      <vt:lpstr>Montserrat Light</vt:lpstr>
      <vt:lpstr>Digit - Multi 1 - Bright</vt:lpstr>
      <vt:lpstr>PowerPoint Presentation</vt:lpstr>
      <vt:lpstr>PowerPoint Presentation</vt:lpstr>
      <vt:lpstr>OUR TABLE CONTENTS</vt:lpstr>
      <vt:lpstr>WELCOME MESSAGE</vt:lpstr>
      <vt:lpstr>ABOUT US</vt:lpstr>
      <vt:lpstr>PowerPoint Presentation</vt:lpstr>
      <vt:lpstr>PowerPoint Presentation</vt:lpstr>
      <vt:lpstr>OUR TITLE HERE</vt:lpstr>
      <vt:lpstr>TEAM</vt:lpstr>
      <vt:lpstr>OUR TEAM</vt:lpstr>
      <vt:lpstr>TEAM</vt:lpstr>
      <vt:lpstr>PowerPoint Presentation</vt:lpstr>
      <vt:lpstr>PARTNERS</vt:lpstr>
      <vt:lpstr>PowerPoint Presentation</vt:lpstr>
      <vt:lpstr>PowerPoint Presentation</vt:lpstr>
      <vt:lpstr>SERVICE</vt:lpstr>
      <vt:lpstr>PowerPoint Presentation</vt:lpstr>
      <vt:lpstr>TIMELINE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4502</cp:revision>
  <dcterms:created xsi:type="dcterms:W3CDTF">2015-09-24T05:44:04Z</dcterms:created>
  <dcterms:modified xsi:type="dcterms:W3CDTF">2019-08-28T04:49:56Z</dcterms:modified>
</cp:coreProperties>
</file>