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57" r:id="rId3"/>
    <p:sldId id="258" r:id="rId4"/>
    <p:sldId id="259" r:id="rId5"/>
    <p:sldId id="260" r:id="rId6"/>
    <p:sldId id="261" r:id="rId7"/>
    <p:sldId id="265" r:id="rId8"/>
    <p:sldId id="262" r:id="rId9"/>
    <p:sldId id="264" r:id="rId10"/>
    <p:sldId id="266" r:id="rId11"/>
    <p:sldId id="271" r:id="rId12"/>
    <p:sldId id="267" r:id="rId13"/>
    <p:sldId id="268" r:id="rId14"/>
    <p:sldId id="272" r:id="rId15"/>
    <p:sldId id="273" r:id="rId16"/>
    <p:sldId id="263" r:id="rId17"/>
    <p:sldId id="269" r:id="rId18"/>
    <p:sldId id="270" r:id="rId19"/>
    <p:sldId id="279" r:id="rId20"/>
    <p:sldId id="280" r:id="rId21"/>
    <p:sldId id="275" r:id="rId22"/>
    <p:sldId id="274" r:id="rId23"/>
    <p:sldId id="278" r:id="rId24"/>
    <p:sldId id="276" r:id="rId25"/>
    <p:sldId id="27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EFA66B1-0676-4FFB-8EB4-884EB9AC968F}">
          <p14:sldIdLst>
            <p14:sldId id="256"/>
            <p14:sldId id="257"/>
            <p14:sldId id="258"/>
            <p14:sldId id="259"/>
            <p14:sldId id="260"/>
            <p14:sldId id="261"/>
            <p14:sldId id="265"/>
            <p14:sldId id="262"/>
            <p14:sldId id="264"/>
            <p14:sldId id="266"/>
            <p14:sldId id="271"/>
            <p14:sldId id="267"/>
            <p14:sldId id="268"/>
            <p14:sldId id="272"/>
            <p14:sldId id="273"/>
            <p14:sldId id="263"/>
            <p14:sldId id="269"/>
            <p14:sldId id="270"/>
            <p14:sldId id="279"/>
            <p14:sldId id="280"/>
            <p14:sldId id="275"/>
            <p14:sldId id="274"/>
            <p14:sldId id="278"/>
            <p14:sldId id="276"/>
            <p14:sldId id="277"/>
          </p14:sldIdLst>
        </p14:section>
        <p14:section name="Untitled Section" id="{51D59E19-1DD1-4DA1-A308-9010BD70524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62" autoAdjust="0"/>
    <p:restoredTop sz="94660"/>
  </p:normalViewPr>
  <p:slideViewPr>
    <p:cSldViewPr snapToGrid="0">
      <p:cViewPr varScale="1">
        <p:scale>
          <a:sx n="72" d="100"/>
          <a:sy n="72" d="100"/>
        </p:scale>
        <p:origin x="732" y="66"/>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Series 1</c:v>
                </c:pt>
              </c:strCache>
            </c:strRef>
          </c:tx>
          <c:spPr>
            <a:solidFill>
              <a:schemeClr val="tx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981-4311-A7C4-7839FA89BF3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981-4311-A7C4-7839FA89BF38}"/>
            </c:ext>
          </c:extLst>
        </c:ser>
        <c:ser>
          <c:idx val="2"/>
          <c:order val="2"/>
          <c:tx>
            <c:strRef>
              <c:f>Sheet1!$D$1</c:f>
              <c:strCache>
                <c:ptCount val="1"/>
                <c:pt idx="0">
                  <c:v>Series 3</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981-4311-A7C4-7839FA89BF38}"/>
            </c:ext>
          </c:extLst>
        </c:ser>
        <c:dLbls>
          <c:showLegendKey val="0"/>
          <c:showVal val="0"/>
          <c:showCatName val="0"/>
          <c:showSerName val="0"/>
          <c:showPercent val="0"/>
          <c:showBubbleSize val="0"/>
        </c:dLbls>
        <c:gapWidth val="150"/>
        <c:overlap val="100"/>
        <c:axId val="475955952"/>
        <c:axId val="475956608"/>
      </c:barChart>
      <c:catAx>
        <c:axId val="475955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ontserrat" panose="00000500000000000000" pitchFamily="50" charset="0"/>
                <a:ea typeface="+mn-ea"/>
                <a:cs typeface="+mn-cs"/>
              </a:defRPr>
            </a:pPr>
            <a:endParaRPr lang="en-US"/>
          </a:p>
        </c:txPr>
        <c:crossAx val="475956608"/>
        <c:crosses val="autoZero"/>
        <c:auto val="1"/>
        <c:lblAlgn val="ctr"/>
        <c:lblOffset val="100"/>
        <c:noMultiLvlLbl val="0"/>
      </c:catAx>
      <c:valAx>
        <c:axId val="4759566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ontserrat" panose="00000500000000000000" pitchFamily="50" charset="0"/>
                <a:ea typeface="+mn-ea"/>
                <a:cs typeface="+mn-cs"/>
              </a:defRPr>
            </a:pPr>
            <a:endParaRPr lang="en-US"/>
          </a:p>
        </c:txPr>
        <c:crossAx val="4759559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ontserrat" panose="00000500000000000000" pitchFamily="50"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B688CF-1604-4D0E-A216-0A2BFDA237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1/14/2018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1/14/2018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2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
        <p:nvSpPr>
          <p:cNvPr id="18" name="Freeform: Shape 17">
            <a:extLst>
              <a:ext uri="{FF2B5EF4-FFF2-40B4-BE49-F238E27FC236}">
                <a16:creationId xmlns:a16="http://schemas.microsoft.com/office/drawing/2014/main" id="{6A3DC254-F595-44AC-94CA-A3B51621677F}"/>
              </a:ext>
            </a:extLst>
          </p:cNvPr>
          <p:cNvSpPr>
            <a:spLocks noGrp="1"/>
          </p:cNvSpPr>
          <p:nvPr>
            <p:ph type="pic" sz="quarter" idx="12" hasCustomPrompt="1"/>
          </p:nvPr>
        </p:nvSpPr>
        <p:spPr>
          <a:xfrm>
            <a:off x="3854941" y="2390751"/>
            <a:ext cx="1954950" cy="1954950"/>
          </a:xfrm>
          <a:custGeom>
            <a:avLst/>
            <a:gdLst>
              <a:gd name="connsiteX0" fmla="*/ 977475 w 1954950"/>
              <a:gd name="connsiteY0" fmla="*/ 0 h 1954950"/>
              <a:gd name="connsiteX1" fmla="*/ 1954950 w 1954950"/>
              <a:gd name="connsiteY1" fmla="*/ 977475 h 1954950"/>
              <a:gd name="connsiteX2" fmla="*/ 977475 w 1954950"/>
              <a:gd name="connsiteY2" fmla="*/ 1954950 h 1954950"/>
              <a:gd name="connsiteX3" fmla="*/ 0 w 1954950"/>
              <a:gd name="connsiteY3" fmla="*/ 977475 h 1954950"/>
              <a:gd name="connsiteX4" fmla="*/ 977475 w 1954950"/>
              <a:gd name="connsiteY4" fmla="*/ 0 h 195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4950" h="1954950">
                <a:moveTo>
                  <a:pt x="977475" y="0"/>
                </a:moveTo>
                <a:cubicBezTo>
                  <a:pt x="1517320" y="0"/>
                  <a:pt x="1954950" y="437630"/>
                  <a:pt x="1954950" y="977475"/>
                </a:cubicBezTo>
                <a:cubicBezTo>
                  <a:pt x="1954950" y="1517320"/>
                  <a:pt x="1517320" y="1954950"/>
                  <a:pt x="977475" y="1954950"/>
                </a:cubicBezTo>
                <a:cubicBezTo>
                  <a:pt x="437630" y="1954950"/>
                  <a:pt x="0" y="1517320"/>
                  <a:pt x="0" y="977475"/>
                </a:cubicBezTo>
                <a:cubicBezTo>
                  <a:pt x="0" y="437630"/>
                  <a:pt x="437630" y="0"/>
                  <a:pt x="97747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Freeform: Shape 18">
            <a:extLst>
              <a:ext uri="{FF2B5EF4-FFF2-40B4-BE49-F238E27FC236}">
                <a16:creationId xmlns:a16="http://schemas.microsoft.com/office/drawing/2014/main" id="{FA432DA1-4BF6-449F-B006-D7AE8E373578}"/>
              </a:ext>
            </a:extLst>
          </p:cNvPr>
          <p:cNvSpPr>
            <a:spLocks noGrp="1"/>
          </p:cNvSpPr>
          <p:nvPr>
            <p:ph type="pic" sz="quarter" idx="13" hasCustomPrompt="1"/>
          </p:nvPr>
        </p:nvSpPr>
        <p:spPr>
          <a:xfrm>
            <a:off x="6377491" y="2390751"/>
            <a:ext cx="1954950" cy="1954950"/>
          </a:xfrm>
          <a:custGeom>
            <a:avLst/>
            <a:gdLst>
              <a:gd name="connsiteX0" fmla="*/ 977475 w 1954950"/>
              <a:gd name="connsiteY0" fmla="*/ 0 h 1954950"/>
              <a:gd name="connsiteX1" fmla="*/ 1954950 w 1954950"/>
              <a:gd name="connsiteY1" fmla="*/ 977475 h 1954950"/>
              <a:gd name="connsiteX2" fmla="*/ 977475 w 1954950"/>
              <a:gd name="connsiteY2" fmla="*/ 1954950 h 1954950"/>
              <a:gd name="connsiteX3" fmla="*/ 0 w 1954950"/>
              <a:gd name="connsiteY3" fmla="*/ 977475 h 1954950"/>
              <a:gd name="connsiteX4" fmla="*/ 977475 w 1954950"/>
              <a:gd name="connsiteY4" fmla="*/ 0 h 195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4950" h="1954950">
                <a:moveTo>
                  <a:pt x="977475" y="0"/>
                </a:moveTo>
                <a:cubicBezTo>
                  <a:pt x="1517320" y="0"/>
                  <a:pt x="1954950" y="437630"/>
                  <a:pt x="1954950" y="977475"/>
                </a:cubicBezTo>
                <a:cubicBezTo>
                  <a:pt x="1954950" y="1517320"/>
                  <a:pt x="1517320" y="1954950"/>
                  <a:pt x="977475" y="1954950"/>
                </a:cubicBezTo>
                <a:cubicBezTo>
                  <a:pt x="437630" y="1954950"/>
                  <a:pt x="0" y="1517320"/>
                  <a:pt x="0" y="977475"/>
                </a:cubicBezTo>
                <a:cubicBezTo>
                  <a:pt x="0" y="437630"/>
                  <a:pt x="437630" y="0"/>
                  <a:pt x="97747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Freeform: Shape 19">
            <a:extLst>
              <a:ext uri="{FF2B5EF4-FFF2-40B4-BE49-F238E27FC236}">
                <a16:creationId xmlns:a16="http://schemas.microsoft.com/office/drawing/2014/main" id="{443D6920-548F-4D75-AE42-AD29543777A5}"/>
              </a:ext>
            </a:extLst>
          </p:cNvPr>
          <p:cNvSpPr>
            <a:spLocks noGrp="1"/>
          </p:cNvSpPr>
          <p:nvPr>
            <p:ph type="pic" sz="quarter" idx="14" hasCustomPrompt="1"/>
          </p:nvPr>
        </p:nvSpPr>
        <p:spPr>
          <a:xfrm>
            <a:off x="8900041" y="2390751"/>
            <a:ext cx="1954950" cy="1954950"/>
          </a:xfrm>
          <a:custGeom>
            <a:avLst/>
            <a:gdLst>
              <a:gd name="connsiteX0" fmla="*/ 977475 w 1954950"/>
              <a:gd name="connsiteY0" fmla="*/ 0 h 1954950"/>
              <a:gd name="connsiteX1" fmla="*/ 1954950 w 1954950"/>
              <a:gd name="connsiteY1" fmla="*/ 977475 h 1954950"/>
              <a:gd name="connsiteX2" fmla="*/ 977475 w 1954950"/>
              <a:gd name="connsiteY2" fmla="*/ 1954950 h 1954950"/>
              <a:gd name="connsiteX3" fmla="*/ 0 w 1954950"/>
              <a:gd name="connsiteY3" fmla="*/ 977475 h 1954950"/>
              <a:gd name="connsiteX4" fmla="*/ 977475 w 1954950"/>
              <a:gd name="connsiteY4" fmla="*/ 0 h 195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4950" h="1954950">
                <a:moveTo>
                  <a:pt x="977475" y="0"/>
                </a:moveTo>
                <a:cubicBezTo>
                  <a:pt x="1517320" y="0"/>
                  <a:pt x="1954950" y="437630"/>
                  <a:pt x="1954950" y="977475"/>
                </a:cubicBezTo>
                <a:cubicBezTo>
                  <a:pt x="1954950" y="1517320"/>
                  <a:pt x="1517320" y="1954950"/>
                  <a:pt x="977475" y="1954950"/>
                </a:cubicBezTo>
                <a:cubicBezTo>
                  <a:pt x="437630" y="1954950"/>
                  <a:pt x="0" y="1517320"/>
                  <a:pt x="0" y="977475"/>
                </a:cubicBezTo>
                <a:cubicBezTo>
                  <a:pt x="0" y="437630"/>
                  <a:pt x="437630" y="0"/>
                  <a:pt x="97747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5030FB22-A639-47B7-9D4D-BB8ECDFCA6E8}"/>
              </a:ext>
            </a:extLst>
          </p:cNvPr>
          <p:cNvSpPr>
            <a:spLocks noGrp="1"/>
          </p:cNvSpPr>
          <p:nvPr>
            <p:ph type="pic" sz="quarter" idx="10" hasCustomPrompt="1"/>
          </p:nvPr>
        </p:nvSpPr>
        <p:spPr>
          <a:xfrm>
            <a:off x="1332391" y="2390751"/>
            <a:ext cx="1954950" cy="1954950"/>
          </a:xfrm>
          <a:custGeom>
            <a:avLst/>
            <a:gdLst>
              <a:gd name="connsiteX0" fmla="*/ 977475 w 1954950"/>
              <a:gd name="connsiteY0" fmla="*/ 0 h 1954950"/>
              <a:gd name="connsiteX1" fmla="*/ 1954950 w 1954950"/>
              <a:gd name="connsiteY1" fmla="*/ 977475 h 1954950"/>
              <a:gd name="connsiteX2" fmla="*/ 977475 w 1954950"/>
              <a:gd name="connsiteY2" fmla="*/ 1954950 h 1954950"/>
              <a:gd name="connsiteX3" fmla="*/ 0 w 1954950"/>
              <a:gd name="connsiteY3" fmla="*/ 977475 h 1954950"/>
              <a:gd name="connsiteX4" fmla="*/ 977475 w 1954950"/>
              <a:gd name="connsiteY4" fmla="*/ 0 h 195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4950" h="1954950">
                <a:moveTo>
                  <a:pt x="977475" y="0"/>
                </a:moveTo>
                <a:cubicBezTo>
                  <a:pt x="1517320" y="0"/>
                  <a:pt x="1954950" y="437630"/>
                  <a:pt x="1954950" y="977475"/>
                </a:cubicBezTo>
                <a:cubicBezTo>
                  <a:pt x="1954950" y="1517320"/>
                  <a:pt x="1517320" y="1954950"/>
                  <a:pt x="977475" y="1954950"/>
                </a:cubicBezTo>
                <a:cubicBezTo>
                  <a:pt x="437630" y="1954950"/>
                  <a:pt x="0" y="1517320"/>
                  <a:pt x="0" y="977475"/>
                </a:cubicBezTo>
                <a:cubicBezTo>
                  <a:pt x="0" y="437630"/>
                  <a:pt x="437630" y="0"/>
                  <a:pt x="97747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41435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38DE60AC-4672-4649-9861-031191EC44A4}"/>
              </a:ext>
            </a:extLst>
          </p:cNvPr>
          <p:cNvSpPr>
            <a:spLocks noGrp="1"/>
          </p:cNvSpPr>
          <p:nvPr>
            <p:ph type="pic" sz="quarter" idx="10" hasCustomPrompt="1"/>
          </p:nvPr>
        </p:nvSpPr>
        <p:spPr>
          <a:xfrm>
            <a:off x="0" y="0"/>
            <a:ext cx="2818641" cy="4731026"/>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4ED9B361-B2D8-4D4E-A2C0-49CE3736A1DC}"/>
              </a:ext>
            </a:extLst>
          </p:cNvPr>
          <p:cNvSpPr>
            <a:spLocks noGrp="1"/>
          </p:cNvSpPr>
          <p:nvPr>
            <p:ph type="pic" sz="quarter" idx="11" hasCustomPrompt="1"/>
          </p:nvPr>
        </p:nvSpPr>
        <p:spPr>
          <a:xfrm>
            <a:off x="0" y="4823790"/>
            <a:ext cx="2818641" cy="203421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53C10018-2705-44E4-B3CD-08F0D06B86EA}"/>
              </a:ext>
            </a:extLst>
          </p:cNvPr>
          <p:cNvSpPr>
            <a:spLocks noGrp="1"/>
          </p:cNvSpPr>
          <p:nvPr>
            <p:ph type="pic" sz="quarter" idx="12" hasCustomPrompt="1"/>
          </p:nvPr>
        </p:nvSpPr>
        <p:spPr>
          <a:xfrm>
            <a:off x="2913999" y="0"/>
            <a:ext cx="2818641" cy="203421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3E1CE434-2124-4749-9682-809B64CE2EC4}"/>
              </a:ext>
            </a:extLst>
          </p:cNvPr>
          <p:cNvSpPr>
            <a:spLocks noGrp="1"/>
          </p:cNvSpPr>
          <p:nvPr>
            <p:ph type="pic" sz="quarter" idx="13" hasCustomPrompt="1"/>
          </p:nvPr>
        </p:nvSpPr>
        <p:spPr>
          <a:xfrm>
            <a:off x="2913997" y="2126974"/>
            <a:ext cx="2818641" cy="4731026"/>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071080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38DE60AC-4672-4649-9861-031191EC44A4}"/>
              </a:ext>
            </a:extLst>
          </p:cNvPr>
          <p:cNvSpPr>
            <a:spLocks noGrp="1"/>
          </p:cNvSpPr>
          <p:nvPr>
            <p:ph type="pic" sz="quarter" idx="10" hasCustomPrompt="1"/>
          </p:nvPr>
        </p:nvSpPr>
        <p:spPr>
          <a:xfrm>
            <a:off x="3233194" y="381964"/>
            <a:ext cx="8549832" cy="607670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27195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743F38F1-C269-493F-84D8-BADA7CBB1B33}"/>
              </a:ext>
            </a:extLst>
          </p:cNvPr>
          <p:cNvSpPr>
            <a:spLocks noGrp="1"/>
          </p:cNvSpPr>
          <p:nvPr>
            <p:ph type="pic" sz="quarter" idx="10" hasCustomPrompt="1"/>
          </p:nvPr>
        </p:nvSpPr>
        <p:spPr>
          <a:xfrm>
            <a:off x="7345941" y="1523998"/>
            <a:ext cx="3666616" cy="499928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2BF833E5-6999-45D8-81E3-CA9FE28DE494}"/>
              </a:ext>
            </a:extLst>
          </p:cNvPr>
          <p:cNvSpPr>
            <a:spLocks noGrp="1"/>
          </p:cNvSpPr>
          <p:nvPr>
            <p:ph type="pic" sz="quarter" idx="11" hasCustomPrompt="1"/>
          </p:nvPr>
        </p:nvSpPr>
        <p:spPr>
          <a:xfrm>
            <a:off x="1185795" y="1523998"/>
            <a:ext cx="5978115" cy="253514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58187DEB-EB92-4FCB-B039-CE88CDA82CE5}"/>
              </a:ext>
            </a:extLst>
          </p:cNvPr>
          <p:cNvSpPr>
            <a:spLocks noGrp="1"/>
          </p:cNvSpPr>
          <p:nvPr>
            <p:ph type="pic" sz="quarter" idx="12" hasCustomPrompt="1"/>
          </p:nvPr>
        </p:nvSpPr>
        <p:spPr>
          <a:xfrm>
            <a:off x="1185794" y="4190899"/>
            <a:ext cx="2922603" cy="233238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9B49EFD0-0A6A-4AD7-9E67-EC3159742B28}"/>
              </a:ext>
            </a:extLst>
          </p:cNvPr>
          <p:cNvSpPr>
            <a:spLocks noGrp="1"/>
          </p:cNvSpPr>
          <p:nvPr>
            <p:ph type="pic" sz="quarter" idx="13" hasCustomPrompt="1"/>
          </p:nvPr>
        </p:nvSpPr>
        <p:spPr>
          <a:xfrm>
            <a:off x="4241308" y="4190899"/>
            <a:ext cx="2922603" cy="233238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175568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38DE60AC-4672-4649-9861-031191EC44A4}"/>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41481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1905D0FA-A7F8-4B4E-9E97-2E0B9F29F15E}"/>
              </a:ext>
            </a:extLst>
          </p:cNvPr>
          <p:cNvSpPr>
            <a:spLocks noGrp="1"/>
          </p:cNvSpPr>
          <p:nvPr>
            <p:ph type="pic" sz="quarter" idx="12" hasCustomPrompt="1"/>
          </p:nvPr>
        </p:nvSpPr>
        <p:spPr>
          <a:xfrm>
            <a:off x="0" y="0"/>
            <a:ext cx="12192000" cy="329979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7" name="Picture Placeholder 6">
            <a:extLst>
              <a:ext uri="{FF2B5EF4-FFF2-40B4-BE49-F238E27FC236}">
                <a16:creationId xmlns:a16="http://schemas.microsoft.com/office/drawing/2014/main" id="{0FB22301-AF13-41EA-9F03-3D2C5EA5D068}"/>
              </a:ext>
            </a:extLst>
          </p:cNvPr>
          <p:cNvSpPr>
            <a:spLocks noGrp="1"/>
          </p:cNvSpPr>
          <p:nvPr>
            <p:ph type="pic" sz="quarter" idx="10" hasCustomPrompt="1"/>
          </p:nvPr>
        </p:nvSpPr>
        <p:spPr>
          <a:xfrm>
            <a:off x="5202247" y="2285849"/>
            <a:ext cx="1787506" cy="1787506"/>
          </a:xfrm>
          <a:custGeom>
            <a:avLst/>
            <a:gdLst>
              <a:gd name="connsiteX0" fmla="*/ 893753 w 1787506"/>
              <a:gd name="connsiteY0" fmla="*/ 0 h 1787506"/>
              <a:gd name="connsiteX1" fmla="*/ 1787506 w 1787506"/>
              <a:gd name="connsiteY1" fmla="*/ 893753 h 1787506"/>
              <a:gd name="connsiteX2" fmla="*/ 893753 w 1787506"/>
              <a:gd name="connsiteY2" fmla="*/ 1787506 h 1787506"/>
              <a:gd name="connsiteX3" fmla="*/ 0 w 1787506"/>
              <a:gd name="connsiteY3" fmla="*/ 893753 h 1787506"/>
              <a:gd name="connsiteX4" fmla="*/ 893753 w 1787506"/>
              <a:gd name="connsiteY4" fmla="*/ 0 h 1787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506" h="1787506">
                <a:moveTo>
                  <a:pt x="893753" y="0"/>
                </a:moveTo>
                <a:cubicBezTo>
                  <a:pt x="1387359" y="0"/>
                  <a:pt x="1787506" y="400147"/>
                  <a:pt x="1787506" y="893753"/>
                </a:cubicBezTo>
                <a:cubicBezTo>
                  <a:pt x="1787506" y="1387359"/>
                  <a:pt x="1387359" y="1787506"/>
                  <a:pt x="893753" y="1787506"/>
                </a:cubicBezTo>
                <a:cubicBezTo>
                  <a:pt x="400147" y="1787506"/>
                  <a:pt x="0" y="1387359"/>
                  <a:pt x="0" y="893753"/>
                </a:cubicBezTo>
                <a:cubicBezTo>
                  <a:pt x="0" y="400147"/>
                  <a:pt x="400147" y="0"/>
                  <a:pt x="893753"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2506120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
        <p:nvSpPr>
          <p:cNvPr id="7" name="Picture Placeholder 6">
            <a:extLst>
              <a:ext uri="{FF2B5EF4-FFF2-40B4-BE49-F238E27FC236}">
                <a16:creationId xmlns:a16="http://schemas.microsoft.com/office/drawing/2014/main" id="{8BEEAAC6-7C41-48F6-A196-A1A2BADD7621}"/>
              </a:ext>
            </a:extLst>
          </p:cNvPr>
          <p:cNvSpPr>
            <a:spLocks noGrp="1"/>
          </p:cNvSpPr>
          <p:nvPr>
            <p:ph type="pic" sz="quarter" idx="10" hasCustomPrompt="1"/>
          </p:nvPr>
        </p:nvSpPr>
        <p:spPr>
          <a:xfrm>
            <a:off x="1642589" y="2471128"/>
            <a:ext cx="2432767" cy="2432767"/>
          </a:xfrm>
          <a:custGeom>
            <a:avLst/>
            <a:gdLst>
              <a:gd name="connsiteX0" fmla="*/ 1216384 w 2432767"/>
              <a:gd name="connsiteY0" fmla="*/ 0 h 2432767"/>
              <a:gd name="connsiteX1" fmla="*/ 2426488 w 2432767"/>
              <a:gd name="connsiteY1" fmla="*/ 1092016 h 2432767"/>
              <a:gd name="connsiteX2" fmla="*/ 2432767 w 2432767"/>
              <a:gd name="connsiteY2" fmla="*/ 1216364 h 2432767"/>
              <a:gd name="connsiteX3" fmla="*/ 2432767 w 2432767"/>
              <a:gd name="connsiteY3" fmla="*/ 1216404 h 2432767"/>
              <a:gd name="connsiteX4" fmla="*/ 2426488 w 2432767"/>
              <a:gd name="connsiteY4" fmla="*/ 1340752 h 2432767"/>
              <a:gd name="connsiteX5" fmla="*/ 1340752 w 2432767"/>
              <a:gd name="connsiteY5" fmla="*/ 2426488 h 2432767"/>
              <a:gd name="connsiteX6" fmla="*/ 1216404 w 2432767"/>
              <a:gd name="connsiteY6" fmla="*/ 2432767 h 2432767"/>
              <a:gd name="connsiteX7" fmla="*/ 1216364 w 2432767"/>
              <a:gd name="connsiteY7" fmla="*/ 2432767 h 2432767"/>
              <a:gd name="connsiteX8" fmla="*/ 1092016 w 2432767"/>
              <a:gd name="connsiteY8" fmla="*/ 2426488 h 2432767"/>
              <a:gd name="connsiteX9" fmla="*/ 0 w 2432767"/>
              <a:gd name="connsiteY9" fmla="*/ 1216384 h 2432767"/>
              <a:gd name="connsiteX10" fmla="*/ 1216384 w 2432767"/>
              <a:gd name="connsiteY10" fmla="*/ 0 h 243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32767" h="2432767">
                <a:moveTo>
                  <a:pt x="1216384" y="0"/>
                </a:moveTo>
                <a:cubicBezTo>
                  <a:pt x="1846187" y="0"/>
                  <a:pt x="2364197" y="478647"/>
                  <a:pt x="2426488" y="1092016"/>
                </a:cubicBezTo>
                <a:lnTo>
                  <a:pt x="2432767" y="1216364"/>
                </a:lnTo>
                <a:lnTo>
                  <a:pt x="2432767" y="1216404"/>
                </a:lnTo>
                <a:lnTo>
                  <a:pt x="2426488" y="1340752"/>
                </a:lnTo>
                <a:cubicBezTo>
                  <a:pt x="2368350" y="1913230"/>
                  <a:pt x="1913230" y="2368350"/>
                  <a:pt x="1340752" y="2426488"/>
                </a:cubicBezTo>
                <a:lnTo>
                  <a:pt x="1216404" y="2432767"/>
                </a:lnTo>
                <a:lnTo>
                  <a:pt x="1216364" y="2432767"/>
                </a:lnTo>
                <a:lnTo>
                  <a:pt x="1092016" y="2426488"/>
                </a:lnTo>
                <a:cubicBezTo>
                  <a:pt x="478647" y="2364197"/>
                  <a:pt x="0" y="1846187"/>
                  <a:pt x="0" y="1216384"/>
                </a:cubicBezTo>
                <a:cubicBezTo>
                  <a:pt x="0" y="544594"/>
                  <a:pt x="544594" y="0"/>
                  <a:pt x="1216384"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1491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AD2CF1C6-B103-431B-8B98-DD399BACDD41}"/>
              </a:ext>
            </a:extLst>
          </p:cNvPr>
          <p:cNvSpPr>
            <a:spLocks noGrp="1"/>
          </p:cNvSpPr>
          <p:nvPr>
            <p:ph type="pic" sz="quarter" idx="10" hasCustomPrompt="1"/>
          </p:nvPr>
        </p:nvSpPr>
        <p:spPr>
          <a:xfrm>
            <a:off x="6851365" y="2017014"/>
            <a:ext cx="4099438" cy="392229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3548023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B184DABA-F0CF-4A8C-8C3E-07F90904457A}"/>
              </a:ext>
            </a:extLst>
          </p:cNvPr>
          <p:cNvSpPr>
            <a:spLocks noGrp="1"/>
          </p:cNvSpPr>
          <p:nvPr>
            <p:ph type="pic" sz="quarter" idx="10" hasCustomPrompt="1"/>
          </p:nvPr>
        </p:nvSpPr>
        <p:spPr>
          <a:xfrm>
            <a:off x="0" y="1470992"/>
            <a:ext cx="12192000" cy="247611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2494963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68C13363-13D2-49A5-804C-FC4D0DA56F36}"/>
              </a:ext>
            </a:extLst>
          </p:cNvPr>
          <p:cNvSpPr>
            <a:spLocks noGrp="1"/>
          </p:cNvSpPr>
          <p:nvPr>
            <p:ph type="pic" sz="quarter" idx="10" hasCustomPrompt="1"/>
          </p:nvPr>
        </p:nvSpPr>
        <p:spPr>
          <a:xfrm>
            <a:off x="430200" y="1902206"/>
            <a:ext cx="2749827" cy="284639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5E9D7FD8-A4A3-4351-81F3-40DD14B032E9}"/>
              </a:ext>
            </a:extLst>
          </p:cNvPr>
          <p:cNvSpPr>
            <a:spLocks noGrp="1"/>
          </p:cNvSpPr>
          <p:nvPr>
            <p:ph type="pic" sz="quarter" idx="12" hasCustomPrompt="1"/>
          </p:nvPr>
        </p:nvSpPr>
        <p:spPr>
          <a:xfrm>
            <a:off x="3290792" y="1902206"/>
            <a:ext cx="2749827" cy="284639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8">
            <a:extLst>
              <a:ext uri="{FF2B5EF4-FFF2-40B4-BE49-F238E27FC236}">
                <a16:creationId xmlns:a16="http://schemas.microsoft.com/office/drawing/2014/main" id="{DE57231C-DBB1-4A9C-9333-5FB33EF2F4A5}"/>
              </a:ext>
            </a:extLst>
          </p:cNvPr>
          <p:cNvSpPr>
            <a:spLocks noGrp="1"/>
          </p:cNvSpPr>
          <p:nvPr>
            <p:ph type="pic" sz="quarter" idx="13" hasCustomPrompt="1"/>
          </p:nvPr>
        </p:nvSpPr>
        <p:spPr>
          <a:xfrm>
            <a:off x="6151383" y="1902205"/>
            <a:ext cx="2749827" cy="284639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448274B4-3BC6-442A-9348-0CA9BBCC5A1E}"/>
              </a:ext>
            </a:extLst>
          </p:cNvPr>
          <p:cNvSpPr>
            <a:spLocks noGrp="1"/>
          </p:cNvSpPr>
          <p:nvPr>
            <p:ph type="pic" sz="quarter" idx="14" hasCustomPrompt="1"/>
          </p:nvPr>
        </p:nvSpPr>
        <p:spPr>
          <a:xfrm>
            <a:off x="9011973" y="1902204"/>
            <a:ext cx="2749827" cy="284639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2995739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A14E2F1B-EF9B-4FCF-AE6F-0AC6FE72DB40}"/>
              </a:ext>
            </a:extLst>
          </p:cNvPr>
          <p:cNvSpPr>
            <a:spLocks noGrp="1"/>
          </p:cNvSpPr>
          <p:nvPr>
            <p:ph type="pic" sz="quarter" idx="10" hasCustomPrompt="1"/>
          </p:nvPr>
        </p:nvSpPr>
        <p:spPr>
          <a:xfrm>
            <a:off x="0" y="1538135"/>
            <a:ext cx="12192000" cy="3512836"/>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478125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FA06FCB-96E1-477B-99DE-82CF19FABE55}"/>
              </a:ext>
            </a:extLst>
          </p:cNvPr>
          <p:cNvSpPr>
            <a:spLocks noGrp="1"/>
          </p:cNvSpPr>
          <p:nvPr>
            <p:ph type="pic" sz="quarter" idx="10" hasCustomPrompt="1"/>
          </p:nvPr>
        </p:nvSpPr>
        <p:spPr>
          <a:xfrm>
            <a:off x="1110568" y="1839427"/>
            <a:ext cx="2044437" cy="2003705"/>
          </a:xfrm>
          <a:custGeom>
            <a:avLst/>
            <a:gdLst>
              <a:gd name="connsiteX0" fmla="*/ 333958 w 2044437"/>
              <a:gd name="connsiteY0" fmla="*/ 0 h 2003705"/>
              <a:gd name="connsiteX1" fmla="*/ 1710479 w 2044437"/>
              <a:gd name="connsiteY1" fmla="*/ 0 h 2003705"/>
              <a:gd name="connsiteX2" fmla="*/ 2044437 w 2044437"/>
              <a:gd name="connsiteY2" fmla="*/ 333958 h 2003705"/>
              <a:gd name="connsiteX3" fmla="*/ 2044437 w 2044437"/>
              <a:gd name="connsiteY3" fmla="*/ 1669747 h 2003705"/>
              <a:gd name="connsiteX4" fmla="*/ 1710479 w 2044437"/>
              <a:gd name="connsiteY4" fmla="*/ 2003705 h 2003705"/>
              <a:gd name="connsiteX5" fmla="*/ 333958 w 2044437"/>
              <a:gd name="connsiteY5" fmla="*/ 2003705 h 2003705"/>
              <a:gd name="connsiteX6" fmla="*/ 0 w 2044437"/>
              <a:gd name="connsiteY6" fmla="*/ 1669747 h 2003705"/>
              <a:gd name="connsiteX7" fmla="*/ 0 w 2044437"/>
              <a:gd name="connsiteY7" fmla="*/ 333958 h 2003705"/>
              <a:gd name="connsiteX8" fmla="*/ 333958 w 2044437"/>
              <a:gd name="connsiteY8" fmla="*/ 0 h 200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437" h="2003705">
                <a:moveTo>
                  <a:pt x="333958" y="0"/>
                </a:moveTo>
                <a:lnTo>
                  <a:pt x="1710479" y="0"/>
                </a:lnTo>
                <a:cubicBezTo>
                  <a:pt x="1894919" y="0"/>
                  <a:pt x="2044437" y="149518"/>
                  <a:pt x="2044437" y="333958"/>
                </a:cubicBezTo>
                <a:lnTo>
                  <a:pt x="2044437" y="1669747"/>
                </a:lnTo>
                <a:cubicBezTo>
                  <a:pt x="2044437" y="1854187"/>
                  <a:pt x="1894919" y="2003705"/>
                  <a:pt x="1710479" y="2003705"/>
                </a:cubicBezTo>
                <a:lnTo>
                  <a:pt x="333958" y="2003705"/>
                </a:lnTo>
                <a:cubicBezTo>
                  <a:pt x="149518" y="2003705"/>
                  <a:pt x="0" y="1854187"/>
                  <a:pt x="0" y="1669747"/>
                </a:cubicBezTo>
                <a:lnTo>
                  <a:pt x="0" y="333958"/>
                </a:lnTo>
                <a:cubicBezTo>
                  <a:pt x="0" y="149518"/>
                  <a:pt x="149518" y="0"/>
                  <a:pt x="33395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81629B24-415A-44E7-BD23-32D5C58AA679}"/>
              </a:ext>
            </a:extLst>
          </p:cNvPr>
          <p:cNvSpPr>
            <a:spLocks noGrp="1"/>
          </p:cNvSpPr>
          <p:nvPr>
            <p:ph type="pic" sz="quarter" idx="12" hasCustomPrompt="1"/>
          </p:nvPr>
        </p:nvSpPr>
        <p:spPr>
          <a:xfrm>
            <a:off x="3752710" y="1839427"/>
            <a:ext cx="2044437" cy="2003705"/>
          </a:xfrm>
          <a:custGeom>
            <a:avLst/>
            <a:gdLst>
              <a:gd name="connsiteX0" fmla="*/ 333958 w 2044437"/>
              <a:gd name="connsiteY0" fmla="*/ 0 h 2003705"/>
              <a:gd name="connsiteX1" fmla="*/ 1710479 w 2044437"/>
              <a:gd name="connsiteY1" fmla="*/ 0 h 2003705"/>
              <a:gd name="connsiteX2" fmla="*/ 2044437 w 2044437"/>
              <a:gd name="connsiteY2" fmla="*/ 333958 h 2003705"/>
              <a:gd name="connsiteX3" fmla="*/ 2044437 w 2044437"/>
              <a:gd name="connsiteY3" fmla="*/ 1669747 h 2003705"/>
              <a:gd name="connsiteX4" fmla="*/ 1710479 w 2044437"/>
              <a:gd name="connsiteY4" fmla="*/ 2003705 h 2003705"/>
              <a:gd name="connsiteX5" fmla="*/ 333958 w 2044437"/>
              <a:gd name="connsiteY5" fmla="*/ 2003705 h 2003705"/>
              <a:gd name="connsiteX6" fmla="*/ 0 w 2044437"/>
              <a:gd name="connsiteY6" fmla="*/ 1669747 h 2003705"/>
              <a:gd name="connsiteX7" fmla="*/ 0 w 2044437"/>
              <a:gd name="connsiteY7" fmla="*/ 333958 h 2003705"/>
              <a:gd name="connsiteX8" fmla="*/ 333958 w 2044437"/>
              <a:gd name="connsiteY8" fmla="*/ 0 h 200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437" h="2003705">
                <a:moveTo>
                  <a:pt x="333958" y="0"/>
                </a:moveTo>
                <a:lnTo>
                  <a:pt x="1710479" y="0"/>
                </a:lnTo>
                <a:cubicBezTo>
                  <a:pt x="1894919" y="0"/>
                  <a:pt x="2044437" y="149518"/>
                  <a:pt x="2044437" y="333958"/>
                </a:cubicBezTo>
                <a:lnTo>
                  <a:pt x="2044437" y="1669747"/>
                </a:lnTo>
                <a:cubicBezTo>
                  <a:pt x="2044437" y="1854187"/>
                  <a:pt x="1894919" y="2003705"/>
                  <a:pt x="1710479" y="2003705"/>
                </a:cubicBezTo>
                <a:lnTo>
                  <a:pt x="333958" y="2003705"/>
                </a:lnTo>
                <a:cubicBezTo>
                  <a:pt x="149518" y="2003705"/>
                  <a:pt x="0" y="1854187"/>
                  <a:pt x="0" y="1669747"/>
                </a:cubicBezTo>
                <a:lnTo>
                  <a:pt x="0" y="333958"/>
                </a:lnTo>
                <a:cubicBezTo>
                  <a:pt x="0" y="149518"/>
                  <a:pt x="149518" y="0"/>
                  <a:pt x="33395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703A6404-278B-463E-8CFE-5C7805DDF505}"/>
              </a:ext>
            </a:extLst>
          </p:cNvPr>
          <p:cNvSpPr>
            <a:spLocks noGrp="1"/>
          </p:cNvSpPr>
          <p:nvPr>
            <p:ph type="pic" sz="quarter" idx="13" hasCustomPrompt="1"/>
          </p:nvPr>
        </p:nvSpPr>
        <p:spPr>
          <a:xfrm>
            <a:off x="6394852" y="1839427"/>
            <a:ext cx="2044437" cy="2003705"/>
          </a:xfrm>
          <a:custGeom>
            <a:avLst/>
            <a:gdLst>
              <a:gd name="connsiteX0" fmla="*/ 333958 w 2044437"/>
              <a:gd name="connsiteY0" fmla="*/ 0 h 2003705"/>
              <a:gd name="connsiteX1" fmla="*/ 1710479 w 2044437"/>
              <a:gd name="connsiteY1" fmla="*/ 0 h 2003705"/>
              <a:gd name="connsiteX2" fmla="*/ 2044437 w 2044437"/>
              <a:gd name="connsiteY2" fmla="*/ 333958 h 2003705"/>
              <a:gd name="connsiteX3" fmla="*/ 2044437 w 2044437"/>
              <a:gd name="connsiteY3" fmla="*/ 1669747 h 2003705"/>
              <a:gd name="connsiteX4" fmla="*/ 1710479 w 2044437"/>
              <a:gd name="connsiteY4" fmla="*/ 2003705 h 2003705"/>
              <a:gd name="connsiteX5" fmla="*/ 333958 w 2044437"/>
              <a:gd name="connsiteY5" fmla="*/ 2003705 h 2003705"/>
              <a:gd name="connsiteX6" fmla="*/ 0 w 2044437"/>
              <a:gd name="connsiteY6" fmla="*/ 1669747 h 2003705"/>
              <a:gd name="connsiteX7" fmla="*/ 0 w 2044437"/>
              <a:gd name="connsiteY7" fmla="*/ 333958 h 2003705"/>
              <a:gd name="connsiteX8" fmla="*/ 333958 w 2044437"/>
              <a:gd name="connsiteY8" fmla="*/ 0 h 200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437" h="2003705">
                <a:moveTo>
                  <a:pt x="333958" y="0"/>
                </a:moveTo>
                <a:lnTo>
                  <a:pt x="1710479" y="0"/>
                </a:lnTo>
                <a:cubicBezTo>
                  <a:pt x="1894919" y="0"/>
                  <a:pt x="2044437" y="149518"/>
                  <a:pt x="2044437" y="333958"/>
                </a:cubicBezTo>
                <a:lnTo>
                  <a:pt x="2044437" y="1669747"/>
                </a:lnTo>
                <a:cubicBezTo>
                  <a:pt x="2044437" y="1854187"/>
                  <a:pt x="1894919" y="2003705"/>
                  <a:pt x="1710479" y="2003705"/>
                </a:cubicBezTo>
                <a:lnTo>
                  <a:pt x="333958" y="2003705"/>
                </a:lnTo>
                <a:cubicBezTo>
                  <a:pt x="149518" y="2003705"/>
                  <a:pt x="0" y="1854187"/>
                  <a:pt x="0" y="1669747"/>
                </a:cubicBezTo>
                <a:lnTo>
                  <a:pt x="0" y="333958"/>
                </a:lnTo>
                <a:cubicBezTo>
                  <a:pt x="0" y="149518"/>
                  <a:pt x="149518" y="0"/>
                  <a:pt x="33395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Freeform: Shape 15">
            <a:extLst>
              <a:ext uri="{FF2B5EF4-FFF2-40B4-BE49-F238E27FC236}">
                <a16:creationId xmlns:a16="http://schemas.microsoft.com/office/drawing/2014/main" id="{DC8C266E-48C4-432E-A5C0-90AF113D676A}"/>
              </a:ext>
            </a:extLst>
          </p:cNvPr>
          <p:cNvSpPr>
            <a:spLocks noGrp="1"/>
          </p:cNvSpPr>
          <p:nvPr>
            <p:ph type="pic" sz="quarter" idx="14" hasCustomPrompt="1"/>
          </p:nvPr>
        </p:nvSpPr>
        <p:spPr>
          <a:xfrm>
            <a:off x="9036994" y="1839427"/>
            <a:ext cx="2044437" cy="2003705"/>
          </a:xfrm>
          <a:custGeom>
            <a:avLst/>
            <a:gdLst>
              <a:gd name="connsiteX0" fmla="*/ 333958 w 2044437"/>
              <a:gd name="connsiteY0" fmla="*/ 0 h 2003705"/>
              <a:gd name="connsiteX1" fmla="*/ 1710479 w 2044437"/>
              <a:gd name="connsiteY1" fmla="*/ 0 h 2003705"/>
              <a:gd name="connsiteX2" fmla="*/ 2044437 w 2044437"/>
              <a:gd name="connsiteY2" fmla="*/ 333958 h 2003705"/>
              <a:gd name="connsiteX3" fmla="*/ 2044437 w 2044437"/>
              <a:gd name="connsiteY3" fmla="*/ 1669747 h 2003705"/>
              <a:gd name="connsiteX4" fmla="*/ 1710479 w 2044437"/>
              <a:gd name="connsiteY4" fmla="*/ 2003705 h 2003705"/>
              <a:gd name="connsiteX5" fmla="*/ 333958 w 2044437"/>
              <a:gd name="connsiteY5" fmla="*/ 2003705 h 2003705"/>
              <a:gd name="connsiteX6" fmla="*/ 0 w 2044437"/>
              <a:gd name="connsiteY6" fmla="*/ 1669747 h 2003705"/>
              <a:gd name="connsiteX7" fmla="*/ 0 w 2044437"/>
              <a:gd name="connsiteY7" fmla="*/ 333958 h 2003705"/>
              <a:gd name="connsiteX8" fmla="*/ 333958 w 2044437"/>
              <a:gd name="connsiteY8" fmla="*/ 0 h 200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4437" h="2003705">
                <a:moveTo>
                  <a:pt x="333958" y="0"/>
                </a:moveTo>
                <a:lnTo>
                  <a:pt x="1710479" y="0"/>
                </a:lnTo>
                <a:cubicBezTo>
                  <a:pt x="1894919" y="0"/>
                  <a:pt x="2044437" y="149518"/>
                  <a:pt x="2044437" y="333958"/>
                </a:cubicBezTo>
                <a:lnTo>
                  <a:pt x="2044437" y="1669747"/>
                </a:lnTo>
                <a:cubicBezTo>
                  <a:pt x="2044437" y="1854187"/>
                  <a:pt x="1894919" y="2003705"/>
                  <a:pt x="1710479" y="2003705"/>
                </a:cubicBezTo>
                <a:lnTo>
                  <a:pt x="333958" y="2003705"/>
                </a:lnTo>
                <a:cubicBezTo>
                  <a:pt x="149518" y="2003705"/>
                  <a:pt x="0" y="1854187"/>
                  <a:pt x="0" y="1669747"/>
                </a:cubicBezTo>
                <a:lnTo>
                  <a:pt x="0" y="333958"/>
                </a:lnTo>
                <a:cubicBezTo>
                  <a:pt x="0" y="149518"/>
                  <a:pt x="149518" y="0"/>
                  <a:pt x="333958"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a:xfrm>
            <a:off x="11033285" y="143441"/>
            <a:ext cx="464275" cy="191427"/>
          </a:xfrm>
          <a:prstGeom prst="rect">
            <a:avLst/>
          </a:prstGeom>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818081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2917371" y="476886"/>
            <a:ext cx="6357258"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a16="http://schemas.microsoft.com/office/drawing/2014/main" id="{D81DB46D-77D7-499B-977A-D670A24E7767}"/>
              </a:ext>
            </a:extLst>
          </p:cNvPr>
          <p:cNvCxnSpPr>
            <a:cxnSpLocks/>
          </p:cNvCxnSpPr>
          <p:nvPr userDrawn="1"/>
        </p:nvCxnSpPr>
        <p:spPr>
          <a:xfrm>
            <a:off x="11130213" y="647341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Chevron 16">
            <a:extLst>
              <a:ext uri="{FF2B5EF4-FFF2-40B4-BE49-F238E27FC236}">
                <a16:creationId xmlns:a16="http://schemas.microsoft.com/office/drawing/2014/main" id="{54D81A09-25D7-49A0-BFF0-B0FAA8FC9B85}"/>
              </a:ext>
            </a:extLst>
          </p:cNvPr>
          <p:cNvSpPr/>
          <p:nvPr userDrawn="1"/>
        </p:nvSpPr>
        <p:spPr>
          <a:xfrm>
            <a:off x="11273937" y="648215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hevron 19">
            <a:extLst>
              <a:ext uri="{FF2B5EF4-FFF2-40B4-BE49-F238E27FC236}">
                <a16:creationId xmlns:a16="http://schemas.microsoft.com/office/drawing/2014/main" id="{087EA94F-9EE3-4BB4-A44F-9E30426305DC}"/>
              </a:ext>
            </a:extLst>
          </p:cNvPr>
          <p:cNvSpPr/>
          <p:nvPr userDrawn="1"/>
        </p:nvSpPr>
        <p:spPr>
          <a:xfrm rot="10800000">
            <a:off x="10906626" y="648215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a:extLst>
              <a:ext uri="{FF2B5EF4-FFF2-40B4-BE49-F238E27FC236}">
                <a16:creationId xmlns:a16="http://schemas.microsoft.com/office/drawing/2014/main" id="{1F1C7C28-3793-4685-93DF-0E1C60276D47}"/>
              </a:ext>
            </a:extLst>
          </p:cNvPr>
          <p:cNvSpPr txBox="1"/>
          <p:nvPr userDrawn="1"/>
        </p:nvSpPr>
        <p:spPr>
          <a:xfrm>
            <a:off x="7576464" y="642343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sp>
        <p:nvSpPr>
          <p:cNvPr id="24" name="Freeform 5">
            <a:extLst>
              <a:ext uri="{FF2B5EF4-FFF2-40B4-BE49-F238E27FC236}">
                <a16:creationId xmlns:a16="http://schemas.microsoft.com/office/drawing/2014/main" id="{557AD7BF-84BE-43A2-B5A3-D755AE917512}"/>
              </a:ext>
            </a:extLst>
          </p:cNvPr>
          <p:cNvSpPr>
            <a:spLocks/>
          </p:cNvSpPr>
          <p:nvPr userDrawn="1"/>
        </p:nvSpPr>
        <p:spPr bwMode="auto">
          <a:xfrm>
            <a:off x="10986489" y="45262"/>
            <a:ext cx="569745" cy="501751"/>
          </a:xfrm>
          <a:custGeom>
            <a:avLst/>
            <a:gdLst>
              <a:gd name="T0" fmla="*/ 0 w 486"/>
              <a:gd name="T1" fmla="*/ 0 h 428"/>
              <a:gd name="T2" fmla="*/ 0 w 486"/>
              <a:gd name="T3" fmla="*/ 328 h 428"/>
              <a:gd name="T4" fmla="*/ 239 w 486"/>
              <a:gd name="T5" fmla="*/ 428 h 428"/>
              <a:gd name="T6" fmla="*/ 486 w 486"/>
              <a:gd name="T7" fmla="*/ 324 h 428"/>
              <a:gd name="T8" fmla="*/ 486 w 486"/>
              <a:gd name="T9" fmla="*/ 0 h 428"/>
              <a:gd name="T10" fmla="*/ 0 w 486"/>
              <a:gd name="T11" fmla="*/ 0 h 428"/>
            </a:gdLst>
            <a:ahLst/>
            <a:cxnLst>
              <a:cxn ang="0">
                <a:pos x="T0" y="T1"/>
              </a:cxn>
              <a:cxn ang="0">
                <a:pos x="T2" y="T3"/>
              </a:cxn>
              <a:cxn ang="0">
                <a:pos x="T4" y="T5"/>
              </a:cxn>
              <a:cxn ang="0">
                <a:pos x="T6" y="T7"/>
              </a:cxn>
              <a:cxn ang="0">
                <a:pos x="T8" y="T9"/>
              </a:cxn>
              <a:cxn ang="0">
                <a:pos x="T10" y="T11"/>
              </a:cxn>
            </a:cxnLst>
            <a:rect l="0" t="0" r="r" b="b"/>
            <a:pathLst>
              <a:path w="486" h="428">
                <a:moveTo>
                  <a:pt x="0" y="0"/>
                </a:moveTo>
                <a:lnTo>
                  <a:pt x="0" y="328"/>
                </a:lnTo>
                <a:lnTo>
                  <a:pt x="239" y="428"/>
                </a:lnTo>
                <a:lnTo>
                  <a:pt x="486" y="324"/>
                </a:lnTo>
                <a:lnTo>
                  <a:pt x="486" y="0"/>
                </a:ln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44216D0E-00C1-446F-9753-7DACB27F733F}"/>
              </a:ext>
            </a:extLst>
          </p:cNvPr>
          <p:cNvSpPr>
            <a:spLocks/>
          </p:cNvSpPr>
          <p:nvPr userDrawn="1"/>
        </p:nvSpPr>
        <p:spPr bwMode="auto">
          <a:xfrm>
            <a:off x="10986489" y="-3975"/>
            <a:ext cx="569745" cy="501751"/>
          </a:xfrm>
          <a:custGeom>
            <a:avLst/>
            <a:gdLst>
              <a:gd name="T0" fmla="*/ 0 w 486"/>
              <a:gd name="T1" fmla="*/ 0 h 428"/>
              <a:gd name="T2" fmla="*/ 0 w 486"/>
              <a:gd name="T3" fmla="*/ 327 h 428"/>
              <a:gd name="T4" fmla="*/ 239 w 486"/>
              <a:gd name="T5" fmla="*/ 428 h 428"/>
              <a:gd name="T6" fmla="*/ 486 w 486"/>
              <a:gd name="T7" fmla="*/ 324 h 428"/>
              <a:gd name="T8" fmla="*/ 486 w 486"/>
              <a:gd name="T9" fmla="*/ 0 h 428"/>
              <a:gd name="T10" fmla="*/ 0 w 486"/>
              <a:gd name="T11" fmla="*/ 0 h 428"/>
            </a:gdLst>
            <a:ahLst/>
            <a:cxnLst>
              <a:cxn ang="0">
                <a:pos x="T0" y="T1"/>
              </a:cxn>
              <a:cxn ang="0">
                <a:pos x="T2" y="T3"/>
              </a:cxn>
              <a:cxn ang="0">
                <a:pos x="T4" y="T5"/>
              </a:cxn>
              <a:cxn ang="0">
                <a:pos x="T6" y="T7"/>
              </a:cxn>
              <a:cxn ang="0">
                <a:pos x="T8" y="T9"/>
              </a:cxn>
              <a:cxn ang="0">
                <a:pos x="T10" y="T11"/>
              </a:cxn>
            </a:cxnLst>
            <a:rect l="0" t="0" r="r" b="b"/>
            <a:pathLst>
              <a:path w="486" h="428">
                <a:moveTo>
                  <a:pt x="0" y="0"/>
                </a:moveTo>
                <a:lnTo>
                  <a:pt x="0" y="327"/>
                </a:lnTo>
                <a:lnTo>
                  <a:pt x="239" y="428"/>
                </a:lnTo>
                <a:lnTo>
                  <a:pt x="486" y="324"/>
                </a:lnTo>
                <a:lnTo>
                  <a:pt x="486" y="0"/>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EEC439DD-3853-4254-9CC6-141635332CE3}"/>
              </a:ext>
            </a:extLst>
          </p:cNvPr>
          <p:cNvSpPr>
            <a:spLocks noGrp="1"/>
          </p:cNvSpPr>
          <p:nvPr userDrawn="1">
            <p:ph type="sldNum" sz="quarter" idx="4"/>
          </p:nvPr>
        </p:nvSpPr>
        <p:spPr>
          <a:xfrm>
            <a:off x="11039224" y="161234"/>
            <a:ext cx="464275" cy="191427"/>
          </a:xfrm>
          <a:prstGeom prst="rect">
            <a:avLst/>
          </a:prstGeom>
        </p:spPr>
        <p:txBody>
          <a:bodyPr vert="horz" lIns="91440" tIns="45720" rIns="91440" bIns="45720" rtlCol="0" anchor="ctr"/>
          <a:lstStyle>
            <a:lvl1pPr algn="ctr">
              <a:defRPr sz="1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67" r:id="rId2"/>
    <p:sldLayoutId id="2147483668" r:id="rId3"/>
    <p:sldLayoutId id="2147483669" r:id="rId4"/>
    <p:sldLayoutId id="2147483670" r:id="rId5"/>
    <p:sldLayoutId id="2147483671" r:id="rId6"/>
    <p:sldLayoutId id="2147483672" r:id="rId7"/>
    <p:sldLayoutId id="2147483673" r:id="rId8"/>
    <p:sldLayoutId id="2147483675" r:id="rId9"/>
    <p:sldLayoutId id="2147483676" r:id="rId10"/>
    <p:sldLayoutId id="2147483674" r:id="rId11"/>
    <p:sldLayoutId id="2147483677" r:id="rId12"/>
    <p:sldLayoutId id="2147483678" r:id="rId13"/>
  </p:sldLayoutIdLst>
  <p:hf hdr="0" dt="0"/>
  <p:txStyles>
    <p:titleStyle>
      <a:lvl1pPr algn="ctr" defTabSz="914400" rtl="0" eaLnBrk="1" latinLnBrk="0" hangingPunct="1">
        <a:lnSpc>
          <a:spcPct val="90000"/>
        </a:lnSpc>
        <a:spcBef>
          <a:spcPct val="0"/>
        </a:spcBef>
        <a:buNone/>
        <a:defRPr sz="3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9.xml"/><Relationship Id="rId5" Type="http://schemas.openxmlformats.org/officeDocument/2006/relationships/image" Target="../media/image17.jpe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0.xml"/><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1.xml"/><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3.xml"/><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D6DD3F-B0A6-48C1-9247-E8B20DBAC7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7D092A57-B3EB-4D81-9CD7-01EA5C9085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7042" y="1822003"/>
            <a:ext cx="3922644" cy="2916675"/>
          </a:xfrm>
          <a:prstGeom prst="rect">
            <a:avLst/>
          </a:prstGeom>
        </p:spPr>
      </p:pic>
      <p:sp>
        <p:nvSpPr>
          <p:cNvPr id="12" name="Rectangle 11">
            <a:extLst>
              <a:ext uri="{FF2B5EF4-FFF2-40B4-BE49-F238E27FC236}">
                <a16:creationId xmlns:a16="http://schemas.microsoft.com/office/drawing/2014/main" id="{F397AC0B-FD1C-4F8F-BD70-1F7D5C81B5C8}"/>
              </a:ext>
            </a:extLst>
          </p:cNvPr>
          <p:cNvSpPr/>
          <p:nvPr/>
        </p:nvSpPr>
        <p:spPr>
          <a:xfrm>
            <a:off x="0" y="4240696"/>
            <a:ext cx="4982817" cy="53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1087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10</a:t>
            </a:fld>
            <a:endParaRPr lang="en-US" dirty="0"/>
          </a:p>
        </p:txBody>
      </p: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34" name="Title 1">
            <a:extLst>
              <a:ext uri="{FF2B5EF4-FFF2-40B4-BE49-F238E27FC236}">
                <a16:creationId xmlns:a16="http://schemas.microsoft.com/office/drawing/2014/main" id="{5E9BF519-E935-4D6F-A03A-D40561D599F5}"/>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More</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Service Us</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34">
            <a:extLst>
              <a:ext uri="{FF2B5EF4-FFF2-40B4-BE49-F238E27FC236}">
                <a16:creationId xmlns:a16="http://schemas.microsoft.com/office/drawing/2014/main" id="{152E8159-FDA4-477D-9F4E-994048A7EA8C}"/>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40" name="Rectangle 39">
            <a:extLst>
              <a:ext uri="{FF2B5EF4-FFF2-40B4-BE49-F238E27FC236}">
                <a16:creationId xmlns:a16="http://schemas.microsoft.com/office/drawing/2014/main" id="{3CDDFA49-379E-40D5-9802-F08CA167AB18}"/>
              </a:ext>
            </a:extLst>
          </p:cNvPr>
          <p:cNvSpPr/>
          <p:nvPr/>
        </p:nvSpPr>
        <p:spPr>
          <a:xfrm>
            <a:off x="5151382" y="1388748"/>
            <a:ext cx="188923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cxnSp>
        <p:nvCxnSpPr>
          <p:cNvPr id="45" name="Straight Connector 44">
            <a:extLst>
              <a:ext uri="{FF2B5EF4-FFF2-40B4-BE49-F238E27FC236}">
                <a16:creationId xmlns:a16="http://schemas.microsoft.com/office/drawing/2014/main" id="{DE75CBC3-105A-434A-86D8-DC6853116299}"/>
              </a:ext>
            </a:extLst>
          </p:cNvPr>
          <p:cNvCxnSpPr>
            <a:cxnSpLocks/>
          </p:cNvCxnSpPr>
          <p:nvPr/>
        </p:nvCxnSpPr>
        <p:spPr>
          <a:xfrm flipH="1">
            <a:off x="1915884" y="1923129"/>
            <a:ext cx="8579837"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B4353FA7-F55A-49BB-957E-6B2B62B8E301}"/>
              </a:ext>
            </a:extLst>
          </p:cNvPr>
          <p:cNvSpPr/>
          <p:nvPr/>
        </p:nvSpPr>
        <p:spPr>
          <a:xfrm>
            <a:off x="1696279" y="2325048"/>
            <a:ext cx="1872421" cy="16388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D27EC843-C3B8-4DA8-8995-6451EEE6EA76}"/>
              </a:ext>
            </a:extLst>
          </p:cNvPr>
          <p:cNvSpPr/>
          <p:nvPr/>
        </p:nvSpPr>
        <p:spPr>
          <a:xfrm>
            <a:off x="1696279" y="3962400"/>
            <a:ext cx="1872421" cy="1983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53E03C9-D5CF-450C-A036-55CA02431540}"/>
              </a:ext>
            </a:extLst>
          </p:cNvPr>
          <p:cNvSpPr/>
          <p:nvPr/>
        </p:nvSpPr>
        <p:spPr>
          <a:xfrm>
            <a:off x="3986512" y="2325048"/>
            <a:ext cx="1872421" cy="16388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B13EAFBA-0FDB-4047-992A-1399C0517BEB}"/>
              </a:ext>
            </a:extLst>
          </p:cNvPr>
          <p:cNvSpPr/>
          <p:nvPr/>
        </p:nvSpPr>
        <p:spPr>
          <a:xfrm>
            <a:off x="3986512" y="3962400"/>
            <a:ext cx="1872421" cy="1983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D5FF9F21-A913-4EF8-9707-81F20FBB7E79}"/>
              </a:ext>
            </a:extLst>
          </p:cNvPr>
          <p:cNvSpPr/>
          <p:nvPr/>
        </p:nvSpPr>
        <p:spPr>
          <a:xfrm>
            <a:off x="6276745" y="2325048"/>
            <a:ext cx="1872421" cy="1638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81B1DB9F-2B3F-49B2-BE91-DBF05E188524}"/>
              </a:ext>
            </a:extLst>
          </p:cNvPr>
          <p:cNvSpPr/>
          <p:nvPr/>
        </p:nvSpPr>
        <p:spPr>
          <a:xfrm>
            <a:off x="6276745" y="3962400"/>
            <a:ext cx="1872421" cy="1983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311B98E1-844D-412B-89C8-340B602DCD77}"/>
              </a:ext>
            </a:extLst>
          </p:cNvPr>
          <p:cNvSpPr/>
          <p:nvPr/>
        </p:nvSpPr>
        <p:spPr>
          <a:xfrm>
            <a:off x="8566979" y="2325048"/>
            <a:ext cx="1872421" cy="1638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C7A318BA-8F92-45AC-A8A4-504A73D2A3D6}"/>
              </a:ext>
            </a:extLst>
          </p:cNvPr>
          <p:cNvSpPr/>
          <p:nvPr/>
        </p:nvSpPr>
        <p:spPr>
          <a:xfrm>
            <a:off x="8566979" y="3962400"/>
            <a:ext cx="1872421" cy="1983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3DB982B4-582C-4D00-8B87-4FF833B1C003}"/>
              </a:ext>
            </a:extLst>
          </p:cNvPr>
          <p:cNvSpPr/>
          <p:nvPr/>
        </p:nvSpPr>
        <p:spPr>
          <a:xfrm>
            <a:off x="2021586" y="4251482"/>
            <a:ext cx="1221809" cy="553998"/>
          </a:xfrm>
          <a:prstGeom prst="rect">
            <a:avLst/>
          </a:prstGeom>
        </p:spPr>
        <p:txBody>
          <a:bodyPr wrap="none">
            <a:spAutoFit/>
          </a:bodyPr>
          <a:lstStyle/>
          <a:p>
            <a:pPr algn="ctr">
              <a:lnSpc>
                <a:spcPts val="1800"/>
              </a:lnSpc>
            </a:pPr>
            <a:r>
              <a:rPr lang="en-US" sz="1600" b="1" dirty="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HEADING</a:t>
            </a:r>
          </a:p>
          <a:p>
            <a:pPr algn="ctr">
              <a:lnSpc>
                <a:spcPts val="1800"/>
              </a:lnSpc>
            </a:pPr>
            <a:r>
              <a:rPr lang="en-US" sz="1600" b="1" dirty="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GOSE ONE</a:t>
            </a:r>
          </a:p>
        </p:txBody>
      </p:sp>
      <p:sp>
        <p:nvSpPr>
          <p:cNvPr id="71" name="TextBox 70">
            <a:extLst>
              <a:ext uri="{FF2B5EF4-FFF2-40B4-BE49-F238E27FC236}">
                <a16:creationId xmlns:a16="http://schemas.microsoft.com/office/drawing/2014/main" id="{6CF00034-9674-47AC-A331-A40F475350BD}"/>
              </a:ext>
            </a:extLst>
          </p:cNvPr>
          <p:cNvSpPr txBox="1"/>
          <p:nvPr/>
        </p:nvSpPr>
        <p:spPr>
          <a:xfrm>
            <a:off x="1819224" y="4842582"/>
            <a:ext cx="1626530" cy="810478"/>
          </a:xfrm>
          <a:prstGeom prst="rect">
            <a:avLst/>
          </a:prstGeom>
          <a:noFill/>
        </p:spPr>
        <p:txBody>
          <a:bodyPr wrap="square" rtlCol="0">
            <a:spAutoFit/>
          </a:bodyPr>
          <a:lstStyle/>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Contrary to popular belief, Lorem Ipsum is a simply</a:t>
            </a:r>
          </a:p>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Dummy text of the dolor </a:t>
            </a:r>
          </a:p>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Sit </a:t>
            </a:r>
            <a:r>
              <a:rPr lang="en-US" sz="9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amet</a:t>
            </a: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a:t>
            </a:r>
            <a:r>
              <a:rPr lang="en-US" sz="9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consecteture</a:t>
            </a:r>
            <a:endPar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72" name="Rectangle 71">
            <a:extLst>
              <a:ext uri="{FF2B5EF4-FFF2-40B4-BE49-F238E27FC236}">
                <a16:creationId xmlns:a16="http://schemas.microsoft.com/office/drawing/2014/main" id="{D4768119-2C04-4FAE-B125-1C55095B1F52}"/>
              </a:ext>
            </a:extLst>
          </p:cNvPr>
          <p:cNvSpPr/>
          <p:nvPr/>
        </p:nvSpPr>
        <p:spPr>
          <a:xfrm>
            <a:off x="4280558" y="4251482"/>
            <a:ext cx="1284327" cy="553998"/>
          </a:xfrm>
          <a:prstGeom prst="rect">
            <a:avLst/>
          </a:prstGeom>
        </p:spPr>
        <p:txBody>
          <a:bodyPr wrap="none">
            <a:spAutoFit/>
          </a:bodyPr>
          <a:lstStyle/>
          <a:p>
            <a:pPr algn="ctr">
              <a:lnSpc>
                <a:spcPts val="1800"/>
              </a:lnSpc>
            </a:pPr>
            <a:r>
              <a:rPr lang="en-US" sz="1600" b="1" dirty="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HEADING</a:t>
            </a:r>
          </a:p>
          <a:p>
            <a:pPr algn="ctr">
              <a:lnSpc>
                <a:spcPts val="1800"/>
              </a:lnSpc>
            </a:pPr>
            <a:r>
              <a:rPr lang="en-US" sz="1600" b="1" dirty="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GOSE TWO</a:t>
            </a:r>
          </a:p>
        </p:txBody>
      </p:sp>
      <p:sp>
        <p:nvSpPr>
          <p:cNvPr id="73" name="TextBox 72">
            <a:extLst>
              <a:ext uri="{FF2B5EF4-FFF2-40B4-BE49-F238E27FC236}">
                <a16:creationId xmlns:a16="http://schemas.microsoft.com/office/drawing/2014/main" id="{F8789940-74D6-4B43-9232-6FB6A1CC4AD1}"/>
              </a:ext>
            </a:extLst>
          </p:cNvPr>
          <p:cNvSpPr txBox="1"/>
          <p:nvPr/>
        </p:nvSpPr>
        <p:spPr>
          <a:xfrm>
            <a:off x="4109457" y="4842582"/>
            <a:ext cx="1626530" cy="810478"/>
          </a:xfrm>
          <a:prstGeom prst="rect">
            <a:avLst/>
          </a:prstGeom>
          <a:noFill/>
        </p:spPr>
        <p:txBody>
          <a:bodyPr wrap="square" rtlCol="0">
            <a:spAutoFit/>
          </a:bodyPr>
          <a:lstStyle/>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Contrary to popular belief, Lorem Ipsum is a simply</a:t>
            </a:r>
          </a:p>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Dummy text of the dolor </a:t>
            </a:r>
          </a:p>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Sit </a:t>
            </a:r>
            <a:r>
              <a:rPr lang="en-US" sz="9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amet</a:t>
            </a: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a:t>
            </a:r>
            <a:r>
              <a:rPr lang="en-US" sz="9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consecteture</a:t>
            </a:r>
            <a:endPar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74" name="Rectangle 73">
            <a:extLst>
              <a:ext uri="{FF2B5EF4-FFF2-40B4-BE49-F238E27FC236}">
                <a16:creationId xmlns:a16="http://schemas.microsoft.com/office/drawing/2014/main" id="{BD640FA9-7EC8-4A05-ADC0-D80272226F02}"/>
              </a:ext>
            </a:extLst>
          </p:cNvPr>
          <p:cNvSpPr/>
          <p:nvPr/>
        </p:nvSpPr>
        <p:spPr>
          <a:xfrm>
            <a:off x="6497854" y="4251482"/>
            <a:ext cx="1430200" cy="553998"/>
          </a:xfrm>
          <a:prstGeom prst="rect">
            <a:avLst/>
          </a:prstGeom>
        </p:spPr>
        <p:txBody>
          <a:bodyPr wrap="none">
            <a:spAutoFit/>
          </a:bodyPr>
          <a:lstStyle/>
          <a:p>
            <a:pPr algn="ctr">
              <a:lnSpc>
                <a:spcPts val="1800"/>
              </a:lnSpc>
            </a:pPr>
            <a:r>
              <a:rPr lang="en-US" sz="1600" b="1" dirty="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HEADING</a:t>
            </a:r>
          </a:p>
          <a:p>
            <a:pPr algn="ctr">
              <a:lnSpc>
                <a:spcPts val="1800"/>
              </a:lnSpc>
            </a:pPr>
            <a:r>
              <a:rPr lang="en-US" sz="1600" b="1" dirty="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GOSE THREE</a:t>
            </a:r>
          </a:p>
        </p:txBody>
      </p:sp>
      <p:sp>
        <p:nvSpPr>
          <p:cNvPr id="75" name="TextBox 74">
            <a:extLst>
              <a:ext uri="{FF2B5EF4-FFF2-40B4-BE49-F238E27FC236}">
                <a16:creationId xmlns:a16="http://schemas.microsoft.com/office/drawing/2014/main" id="{F316FFF2-9260-45B7-9BCE-899C8044F722}"/>
              </a:ext>
            </a:extLst>
          </p:cNvPr>
          <p:cNvSpPr txBox="1"/>
          <p:nvPr/>
        </p:nvSpPr>
        <p:spPr>
          <a:xfrm>
            <a:off x="6399690" y="4842582"/>
            <a:ext cx="1626530" cy="810478"/>
          </a:xfrm>
          <a:prstGeom prst="rect">
            <a:avLst/>
          </a:prstGeom>
          <a:noFill/>
        </p:spPr>
        <p:txBody>
          <a:bodyPr wrap="square" rtlCol="0">
            <a:spAutoFit/>
          </a:bodyPr>
          <a:lstStyle/>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Contrary to popular belief, Lorem Ipsum is a simply</a:t>
            </a:r>
          </a:p>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Dummy text of the dolor </a:t>
            </a:r>
          </a:p>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Sit </a:t>
            </a:r>
            <a:r>
              <a:rPr lang="en-US" sz="9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amet</a:t>
            </a: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a:t>
            </a:r>
            <a:r>
              <a:rPr lang="en-US" sz="9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consecteture</a:t>
            </a:r>
            <a:endPar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76" name="Rectangle 75">
            <a:extLst>
              <a:ext uri="{FF2B5EF4-FFF2-40B4-BE49-F238E27FC236}">
                <a16:creationId xmlns:a16="http://schemas.microsoft.com/office/drawing/2014/main" id="{D13EB844-5E1D-4E41-8B02-03E52644322B}"/>
              </a:ext>
            </a:extLst>
          </p:cNvPr>
          <p:cNvSpPr/>
          <p:nvPr/>
        </p:nvSpPr>
        <p:spPr>
          <a:xfrm>
            <a:off x="8831370" y="4251482"/>
            <a:ext cx="1343638" cy="553998"/>
          </a:xfrm>
          <a:prstGeom prst="rect">
            <a:avLst/>
          </a:prstGeom>
        </p:spPr>
        <p:txBody>
          <a:bodyPr wrap="none">
            <a:spAutoFit/>
          </a:bodyPr>
          <a:lstStyle/>
          <a:p>
            <a:pPr algn="ctr">
              <a:lnSpc>
                <a:spcPts val="1800"/>
              </a:lnSpc>
            </a:pPr>
            <a:r>
              <a:rPr lang="en-US" sz="1600" b="1" dirty="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HEADING</a:t>
            </a:r>
          </a:p>
          <a:p>
            <a:pPr algn="ctr">
              <a:lnSpc>
                <a:spcPts val="1800"/>
              </a:lnSpc>
            </a:pPr>
            <a:r>
              <a:rPr lang="en-US" sz="1600" b="1" dirty="0">
                <a:solidFill>
                  <a:schemeClr val="tx1">
                    <a:lumMod val="85000"/>
                    <a:lumOff val="15000"/>
                  </a:schemeClr>
                </a:solidFill>
                <a:latin typeface="Lato Black" panose="020F0502020204030203" pitchFamily="34" charset="0"/>
                <a:ea typeface="Lato Black" panose="020F0502020204030203" pitchFamily="34" charset="0"/>
                <a:cs typeface="Lato Black" panose="020F0502020204030203" pitchFamily="34" charset="0"/>
              </a:rPr>
              <a:t>GOSE FOUR</a:t>
            </a:r>
          </a:p>
        </p:txBody>
      </p:sp>
      <p:sp>
        <p:nvSpPr>
          <p:cNvPr id="77" name="TextBox 76">
            <a:extLst>
              <a:ext uri="{FF2B5EF4-FFF2-40B4-BE49-F238E27FC236}">
                <a16:creationId xmlns:a16="http://schemas.microsoft.com/office/drawing/2014/main" id="{C32EAF28-4B3E-465A-9ABA-24429A4B5A59}"/>
              </a:ext>
            </a:extLst>
          </p:cNvPr>
          <p:cNvSpPr txBox="1"/>
          <p:nvPr/>
        </p:nvSpPr>
        <p:spPr>
          <a:xfrm>
            <a:off x="8689924" y="4842582"/>
            <a:ext cx="1626530" cy="810478"/>
          </a:xfrm>
          <a:prstGeom prst="rect">
            <a:avLst/>
          </a:prstGeom>
          <a:noFill/>
        </p:spPr>
        <p:txBody>
          <a:bodyPr wrap="square" rtlCol="0">
            <a:spAutoFit/>
          </a:bodyPr>
          <a:lstStyle/>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Contrary to popular belief, Lorem Ipsum is a simply</a:t>
            </a:r>
          </a:p>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Dummy text of the dolor </a:t>
            </a:r>
          </a:p>
          <a:p>
            <a:pPr algn="ctr">
              <a:lnSpc>
                <a:spcPts val="1400"/>
              </a:lnSpc>
            </a:pP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Sit </a:t>
            </a:r>
            <a:r>
              <a:rPr lang="en-US" sz="9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amet</a:t>
            </a:r>
            <a:r>
              <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a:t>
            </a:r>
            <a:r>
              <a:rPr lang="en-US" sz="9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consecteture</a:t>
            </a:r>
            <a:endParaRPr lang="en-US" sz="9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78" name="AutoShape 62">
            <a:extLst>
              <a:ext uri="{FF2B5EF4-FFF2-40B4-BE49-F238E27FC236}">
                <a16:creationId xmlns:a16="http://schemas.microsoft.com/office/drawing/2014/main" id="{E0E24DFA-54FD-4EFB-A259-924602D01738}"/>
              </a:ext>
            </a:extLst>
          </p:cNvPr>
          <p:cNvSpPr>
            <a:spLocks/>
          </p:cNvSpPr>
          <p:nvPr/>
        </p:nvSpPr>
        <p:spPr bwMode="auto">
          <a:xfrm>
            <a:off x="2332946" y="2844913"/>
            <a:ext cx="599086" cy="599086"/>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a:noFill/>
          </a:ln>
        </p:spPr>
        <p:txBody>
          <a:bodyPr lIns="0" tIns="0" rIns="0" bIns="0"/>
          <a:lstStyle/>
          <a:p>
            <a:endParaRPr lang="en-US" dirty="0"/>
          </a:p>
        </p:txBody>
      </p:sp>
      <p:sp>
        <p:nvSpPr>
          <p:cNvPr id="79" name="AutoShape 9">
            <a:extLst>
              <a:ext uri="{FF2B5EF4-FFF2-40B4-BE49-F238E27FC236}">
                <a16:creationId xmlns:a16="http://schemas.microsoft.com/office/drawing/2014/main" id="{35286E7F-E349-4385-A798-53928038E9FD}"/>
              </a:ext>
            </a:extLst>
          </p:cNvPr>
          <p:cNvSpPr>
            <a:spLocks/>
          </p:cNvSpPr>
          <p:nvPr/>
        </p:nvSpPr>
        <p:spPr bwMode="auto">
          <a:xfrm>
            <a:off x="4563737" y="2770374"/>
            <a:ext cx="717970" cy="74816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80" name="Freeform 11">
            <a:extLst>
              <a:ext uri="{FF2B5EF4-FFF2-40B4-BE49-F238E27FC236}">
                <a16:creationId xmlns:a16="http://schemas.microsoft.com/office/drawing/2014/main" id="{B2175982-DC24-4C70-8A72-A7B262DA5DAB}"/>
              </a:ext>
            </a:extLst>
          </p:cNvPr>
          <p:cNvSpPr>
            <a:spLocks/>
          </p:cNvSpPr>
          <p:nvPr/>
        </p:nvSpPr>
        <p:spPr bwMode="auto">
          <a:xfrm>
            <a:off x="6883616" y="2873928"/>
            <a:ext cx="658678" cy="54105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81" name="AutoShape 23">
            <a:extLst>
              <a:ext uri="{FF2B5EF4-FFF2-40B4-BE49-F238E27FC236}">
                <a16:creationId xmlns:a16="http://schemas.microsoft.com/office/drawing/2014/main" id="{D92210BF-757A-442B-B617-F79838BFB013}"/>
              </a:ext>
            </a:extLst>
          </p:cNvPr>
          <p:cNvSpPr>
            <a:spLocks/>
          </p:cNvSpPr>
          <p:nvPr/>
        </p:nvSpPr>
        <p:spPr bwMode="auto">
          <a:xfrm>
            <a:off x="9211813" y="2806073"/>
            <a:ext cx="582752" cy="67676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Tree>
    <p:extLst>
      <p:ext uri="{BB962C8B-B14F-4D97-AF65-F5344CB8AC3E}">
        <p14:creationId xmlns:p14="http://schemas.microsoft.com/office/powerpoint/2010/main" val="3514901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21EE60E-9CA2-4B35-9BA5-D00B646A14E3}"/>
              </a:ext>
            </a:extLst>
          </p:cNvPr>
          <p:cNvPicPr>
            <a:picLocks noGrp="1" noChangeAspect="1"/>
          </p:cNvPicPr>
          <p:nvPr>
            <p:ph type="pic" sz="quarter" idx="10"/>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817" t="1809" r="7949" b="1809"/>
          <a:stretch/>
        </p:blipFill>
        <p:spPr>
          <a:xfrm>
            <a:off x="0" y="0"/>
            <a:ext cx="12192000" cy="6858000"/>
          </a:xfrm>
        </p:spPr>
      </p:pic>
      <p:sp>
        <p:nvSpPr>
          <p:cNvPr id="5" name="Rectangle 4">
            <a:extLst>
              <a:ext uri="{FF2B5EF4-FFF2-40B4-BE49-F238E27FC236}">
                <a16:creationId xmlns:a16="http://schemas.microsoft.com/office/drawing/2014/main" id="{C763B028-C16D-4BAC-81AC-2F36163EF7A5}"/>
              </a:ext>
            </a:extLst>
          </p:cNvPr>
          <p:cNvSpPr/>
          <p:nvPr/>
        </p:nvSpPr>
        <p:spPr>
          <a:xfrm>
            <a:off x="0" y="-14514"/>
            <a:ext cx="12192000" cy="6872514"/>
          </a:xfrm>
          <a:prstGeom prst="rect">
            <a:avLst/>
          </a:prstGeom>
          <a:gradFill flip="none" rotWithShape="1">
            <a:gsLst>
              <a:gs pos="0">
                <a:schemeClr val="accent2">
                  <a:alpha val="70000"/>
                </a:schemeClr>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5173960-369E-42FF-A039-7C508E10697E}"/>
              </a:ext>
            </a:extLst>
          </p:cNvPr>
          <p:cNvSpPr txBox="1"/>
          <p:nvPr/>
        </p:nvSpPr>
        <p:spPr>
          <a:xfrm>
            <a:off x="1272209" y="4123956"/>
            <a:ext cx="9647582" cy="833177"/>
          </a:xfrm>
          <a:prstGeom prst="rect">
            <a:avLst/>
          </a:prstGeom>
          <a:noFill/>
        </p:spPr>
        <p:txBody>
          <a:bodyPr wrap="square" rtlCol="0">
            <a:spAutoFit/>
          </a:bodyPr>
          <a:lstStyle/>
          <a:p>
            <a:pPr algn="ctr">
              <a:lnSpc>
                <a:spcPts val="2000"/>
              </a:lnSpc>
              <a:spcBef>
                <a:spcPts val="1000"/>
              </a:spcBef>
              <a:spcAft>
                <a:spcPts val="1000"/>
              </a:spcAft>
            </a:pP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Creeping is signs isn't deep abundantly is fish evening let hath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gathered fly earth two god them forth called unto replenish given male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DIpsum</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lorem dolor sit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aquam</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lorem ipsum dolor sit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consecteture</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adipicing</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lorem ipsum dolor sit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adisciping</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aqum</a:t>
            </a:r>
            <a:r>
              <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50" i="1" spc="1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consecteture</a:t>
            </a:r>
            <a:endParaRPr lang="en-US" sz="1050" i="1" spc="1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14E7F27-D21A-4741-A1EC-3B08103A68E6}"/>
              </a:ext>
            </a:extLst>
          </p:cNvPr>
          <p:cNvCxnSpPr>
            <a:cxnSpLocks/>
          </p:cNvCxnSpPr>
          <p:nvPr/>
        </p:nvCxnSpPr>
        <p:spPr>
          <a:xfrm flipH="1">
            <a:off x="3604592" y="4068638"/>
            <a:ext cx="4982817" cy="12659"/>
          </a:xfrm>
          <a:prstGeom prst="line">
            <a:avLst/>
          </a:prstGeom>
          <a:ln w="952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387FC01-24A3-408A-A595-E58065FD9521}"/>
              </a:ext>
            </a:extLst>
          </p:cNvPr>
          <p:cNvSpPr txBox="1"/>
          <p:nvPr/>
        </p:nvSpPr>
        <p:spPr>
          <a:xfrm>
            <a:off x="4166753" y="3349908"/>
            <a:ext cx="3858495" cy="553998"/>
          </a:xfrm>
          <a:prstGeom prst="rect">
            <a:avLst/>
          </a:prstGeom>
          <a:noFill/>
        </p:spPr>
        <p:txBody>
          <a:bodyPr wrap="square" rtlCol="0" anchor="ctr">
            <a:spAutoFit/>
          </a:bodyPr>
          <a:lstStyle/>
          <a:p>
            <a:pPr algn="ctr"/>
            <a:r>
              <a:rPr lang="en-US" sz="3000" b="1" spc="150" dirty="0">
                <a:solidFill>
                  <a:schemeClr val="bg1"/>
                </a:solidFill>
                <a:latin typeface="Open Sans" panose="020B0606030504020204" pitchFamily="34" charset="0"/>
                <a:ea typeface="Open Sans" panose="020B0606030504020204" pitchFamily="34" charset="0"/>
                <a:cs typeface="Open Sans" panose="020B0606030504020204" pitchFamily="34" charset="0"/>
              </a:rPr>
              <a:t>Our Expert Team</a:t>
            </a:r>
          </a:p>
        </p:txBody>
      </p:sp>
      <p:sp>
        <p:nvSpPr>
          <p:cNvPr id="9" name="AutoShape 3">
            <a:extLst>
              <a:ext uri="{FF2B5EF4-FFF2-40B4-BE49-F238E27FC236}">
                <a16:creationId xmlns:a16="http://schemas.microsoft.com/office/drawing/2014/main" id="{D57E1975-54E2-47C5-B741-B1CBEE174E99}"/>
              </a:ext>
            </a:extLst>
          </p:cNvPr>
          <p:cNvSpPr>
            <a:spLocks noChangeAspect="1" noChangeArrowheads="1" noTextEdit="1"/>
          </p:cNvSpPr>
          <p:nvPr/>
        </p:nvSpPr>
        <p:spPr bwMode="auto">
          <a:xfrm>
            <a:off x="5668963" y="2553527"/>
            <a:ext cx="854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E99392D4-651F-42E3-9716-6B0006815BCF}"/>
              </a:ext>
            </a:extLst>
          </p:cNvPr>
          <p:cNvSpPr>
            <a:spLocks/>
          </p:cNvSpPr>
          <p:nvPr/>
        </p:nvSpPr>
        <p:spPr bwMode="auto">
          <a:xfrm>
            <a:off x="5681663" y="2567815"/>
            <a:ext cx="828675" cy="619125"/>
          </a:xfrm>
          <a:custGeom>
            <a:avLst/>
            <a:gdLst>
              <a:gd name="T0" fmla="*/ 1536 w 1707"/>
              <a:gd name="T1" fmla="*/ 0 h 1280"/>
              <a:gd name="T2" fmla="*/ 171 w 1707"/>
              <a:gd name="T3" fmla="*/ 0 h 1280"/>
              <a:gd name="T4" fmla="*/ 0 w 1707"/>
              <a:gd name="T5" fmla="*/ 170 h 1280"/>
              <a:gd name="T6" fmla="*/ 0 w 1707"/>
              <a:gd name="T7" fmla="*/ 1109 h 1280"/>
              <a:gd name="T8" fmla="*/ 171 w 1707"/>
              <a:gd name="T9" fmla="*/ 1280 h 1280"/>
              <a:gd name="T10" fmla="*/ 1536 w 1707"/>
              <a:gd name="T11" fmla="*/ 1280 h 1280"/>
              <a:gd name="T12" fmla="*/ 1707 w 1707"/>
              <a:gd name="T13" fmla="*/ 1109 h 1280"/>
              <a:gd name="T14" fmla="*/ 1707 w 1707"/>
              <a:gd name="T15" fmla="*/ 170 h 1280"/>
              <a:gd name="T16" fmla="*/ 1536 w 1707"/>
              <a:gd name="T17" fmla="*/ 0 h 1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1280">
                <a:moveTo>
                  <a:pt x="1536" y="0"/>
                </a:moveTo>
                <a:cubicBezTo>
                  <a:pt x="171" y="0"/>
                  <a:pt x="171" y="0"/>
                  <a:pt x="171" y="0"/>
                </a:cubicBezTo>
                <a:cubicBezTo>
                  <a:pt x="77" y="0"/>
                  <a:pt x="0" y="76"/>
                  <a:pt x="0" y="170"/>
                </a:cubicBezTo>
                <a:cubicBezTo>
                  <a:pt x="0" y="1109"/>
                  <a:pt x="0" y="1109"/>
                  <a:pt x="0" y="1109"/>
                </a:cubicBezTo>
                <a:cubicBezTo>
                  <a:pt x="0" y="1203"/>
                  <a:pt x="77" y="1280"/>
                  <a:pt x="171" y="1280"/>
                </a:cubicBezTo>
                <a:cubicBezTo>
                  <a:pt x="1536" y="1280"/>
                  <a:pt x="1536" y="1280"/>
                  <a:pt x="1536" y="1280"/>
                </a:cubicBezTo>
                <a:cubicBezTo>
                  <a:pt x="1630" y="1280"/>
                  <a:pt x="1707" y="1203"/>
                  <a:pt x="1707" y="1109"/>
                </a:cubicBezTo>
                <a:cubicBezTo>
                  <a:pt x="1707" y="170"/>
                  <a:pt x="1707" y="170"/>
                  <a:pt x="1707" y="170"/>
                </a:cubicBezTo>
                <a:cubicBezTo>
                  <a:pt x="1707" y="76"/>
                  <a:pt x="1630" y="0"/>
                  <a:pt x="1536" y="0"/>
                </a:cubicBezTo>
              </a:path>
            </a:pathLst>
          </a:custGeom>
          <a:noFill/>
          <a:ln w="381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7DB1ABD3-F482-4143-9B22-7C32D2BF4B42}"/>
              </a:ext>
            </a:extLst>
          </p:cNvPr>
          <p:cNvSpPr>
            <a:spLocks/>
          </p:cNvSpPr>
          <p:nvPr/>
        </p:nvSpPr>
        <p:spPr bwMode="auto">
          <a:xfrm>
            <a:off x="5758657" y="2775148"/>
            <a:ext cx="674686" cy="347334"/>
          </a:xfrm>
          <a:custGeom>
            <a:avLst/>
            <a:gdLst>
              <a:gd name="T0" fmla="*/ 1435 w 1520"/>
              <a:gd name="T1" fmla="*/ 706 h 706"/>
              <a:gd name="T2" fmla="*/ 70 w 1520"/>
              <a:gd name="T3" fmla="*/ 706 h 706"/>
              <a:gd name="T4" fmla="*/ 0 w 1520"/>
              <a:gd name="T5" fmla="*/ 667 h 706"/>
              <a:gd name="T6" fmla="*/ 411 w 1520"/>
              <a:gd name="T7" fmla="*/ 256 h 706"/>
              <a:gd name="T8" fmla="*/ 635 w 1520"/>
              <a:gd name="T9" fmla="*/ 480 h 706"/>
              <a:gd name="T10" fmla="*/ 696 w 1520"/>
              <a:gd name="T11" fmla="*/ 480 h 706"/>
              <a:gd name="T12" fmla="*/ 696 w 1520"/>
              <a:gd name="T13" fmla="*/ 420 h 706"/>
              <a:gd name="T14" fmla="*/ 623 w 1520"/>
              <a:gd name="T15" fmla="*/ 347 h 706"/>
              <a:gd name="T16" fmla="*/ 966 w 1520"/>
              <a:gd name="T17" fmla="*/ 0 h 706"/>
              <a:gd name="T18" fmla="*/ 1520 w 1520"/>
              <a:gd name="T19" fmla="*/ 555 h 706"/>
              <a:gd name="T20" fmla="*/ 1520 w 1520"/>
              <a:gd name="T21" fmla="*/ 621 h 706"/>
              <a:gd name="T22" fmla="*/ 1435 w 1520"/>
              <a:gd name="T2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0" h="706">
                <a:moveTo>
                  <a:pt x="1435" y="706"/>
                </a:moveTo>
                <a:cubicBezTo>
                  <a:pt x="70" y="706"/>
                  <a:pt x="70" y="706"/>
                  <a:pt x="70" y="706"/>
                </a:cubicBezTo>
                <a:cubicBezTo>
                  <a:pt x="40" y="706"/>
                  <a:pt x="15" y="690"/>
                  <a:pt x="0" y="667"/>
                </a:cubicBezTo>
                <a:cubicBezTo>
                  <a:pt x="411" y="256"/>
                  <a:pt x="411" y="256"/>
                  <a:pt x="411" y="256"/>
                </a:cubicBezTo>
                <a:cubicBezTo>
                  <a:pt x="635" y="480"/>
                  <a:pt x="635" y="480"/>
                  <a:pt x="635" y="480"/>
                </a:cubicBezTo>
                <a:cubicBezTo>
                  <a:pt x="652" y="497"/>
                  <a:pt x="679" y="497"/>
                  <a:pt x="696" y="480"/>
                </a:cubicBezTo>
                <a:cubicBezTo>
                  <a:pt x="712" y="464"/>
                  <a:pt x="712" y="437"/>
                  <a:pt x="696" y="420"/>
                </a:cubicBezTo>
                <a:cubicBezTo>
                  <a:pt x="623" y="347"/>
                  <a:pt x="623" y="347"/>
                  <a:pt x="623" y="347"/>
                </a:cubicBezTo>
                <a:cubicBezTo>
                  <a:pt x="966" y="0"/>
                  <a:pt x="966" y="0"/>
                  <a:pt x="966" y="0"/>
                </a:cubicBezTo>
                <a:cubicBezTo>
                  <a:pt x="1520" y="555"/>
                  <a:pt x="1520" y="555"/>
                  <a:pt x="1520" y="555"/>
                </a:cubicBezTo>
                <a:cubicBezTo>
                  <a:pt x="1520" y="621"/>
                  <a:pt x="1520" y="621"/>
                  <a:pt x="1520" y="621"/>
                </a:cubicBezTo>
                <a:cubicBezTo>
                  <a:pt x="1520" y="668"/>
                  <a:pt x="1482" y="706"/>
                  <a:pt x="1435" y="70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Oval 7">
            <a:extLst>
              <a:ext uri="{FF2B5EF4-FFF2-40B4-BE49-F238E27FC236}">
                <a16:creationId xmlns:a16="http://schemas.microsoft.com/office/drawing/2014/main" id="{12072E14-CCCB-4E42-B39A-2CFB2D718FCF}"/>
              </a:ext>
            </a:extLst>
          </p:cNvPr>
          <p:cNvSpPr>
            <a:spLocks noChangeArrowheads="1"/>
          </p:cNvSpPr>
          <p:nvPr/>
        </p:nvSpPr>
        <p:spPr bwMode="auto">
          <a:xfrm>
            <a:off x="5921376" y="2734502"/>
            <a:ext cx="101600" cy="1016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75543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74E218AB-133F-4B74-9125-A94E3E6E860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24" r="624"/>
          <a:stretch>
            <a:fillRect/>
          </a:stretch>
        </p:blipFill>
        <p:spPr/>
      </p:pic>
      <p:pic>
        <p:nvPicPr>
          <p:cNvPr id="14" name="Picture Placeholder 13">
            <a:extLst>
              <a:ext uri="{FF2B5EF4-FFF2-40B4-BE49-F238E27FC236}">
                <a16:creationId xmlns:a16="http://schemas.microsoft.com/office/drawing/2014/main" id="{2FF75321-EAF1-4922-9DAF-3EA78EA715C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501" r="501"/>
          <a:stretch>
            <a:fillRect/>
          </a:stretch>
        </p:blipFill>
        <p:spPr/>
      </p:pic>
      <p:pic>
        <p:nvPicPr>
          <p:cNvPr id="16" name="Picture Placeholder 15">
            <a:extLst>
              <a:ext uri="{FF2B5EF4-FFF2-40B4-BE49-F238E27FC236}">
                <a16:creationId xmlns:a16="http://schemas.microsoft.com/office/drawing/2014/main" id="{FAB1AFD3-27E6-4421-95C1-3A0157892643}"/>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t="7473" b="19421"/>
          <a:stretch/>
        </p:blipFill>
        <p:spPr>
          <a:xfrm>
            <a:off x="6394852" y="1839427"/>
            <a:ext cx="2044437" cy="2003705"/>
          </a:xfrm>
        </p:spPr>
      </p:pic>
      <p:pic>
        <p:nvPicPr>
          <p:cNvPr id="24" name="Picture Placeholder 23">
            <a:extLst>
              <a:ext uri="{FF2B5EF4-FFF2-40B4-BE49-F238E27FC236}">
                <a16:creationId xmlns:a16="http://schemas.microsoft.com/office/drawing/2014/main" id="{DF24A4EC-10FF-4FB7-9584-915528305291}"/>
              </a:ext>
            </a:extLst>
          </p:cNvPr>
          <p:cNvPicPr>
            <a:picLocks noGrp="1" noChangeAspect="1"/>
          </p:cNvPicPr>
          <p:nvPr>
            <p:ph type="pic" sz="quarter" idx="14"/>
          </p:nvPr>
        </p:nvPicPr>
        <p:blipFill rotWithShape="1">
          <a:blip r:embed="rId5">
            <a:extLst>
              <a:ext uri="{28A0092B-C50C-407E-A947-70E740481C1C}">
                <a14:useLocalDpi xmlns:a14="http://schemas.microsoft.com/office/drawing/2010/main" val="0"/>
              </a:ext>
            </a:extLst>
          </a:blip>
          <a:srcRect t="8938" b="25935"/>
          <a:stretch/>
        </p:blipFill>
        <p:spPr>
          <a:xfrm>
            <a:off x="9036994" y="1839427"/>
            <a:ext cx="2044437" cy="2003705"/>
          </a:xfrm>
        </p:spPr>
      </p:pic>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12</a:t>
            </a:fld>
            <a:endParaRPr lang="en-US" dirty="0"/>
          </a:p>
        </p:txBody>
      </p: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34" name="Title 1">
            <a:extLst>
              <a:ext uri="{FF2B5EF4-FFF2-40B4-BE49-F238E27FC236}">
                <a16:creationId xmlns:a16="http://schemas.microsoft.com/office/drawing/2014/main" id="{5E9BF519-E935-4D6F-A03A-D40561D599F5}"/>
              </a:ext>
            </a:extLst>
          </p:cNvPr>
          <p:cNvSpPr txBox="1">
            <a:spLocks/>
          </p:cNvSpPr>
          <p:nvPr/>
        </p:nvSpPr>
        <p:spPr>
          <a:xfrm>
            <a:off x="838200" y="169588"/>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Team </a:t>
            </a:r>
            <a:r>
              <a:rPr lang="en-US" sz="3000" b="1" dirty="0">
                <a:latin typeface="Open Sans" panose="020B0606030504020204" pitchFamily="34" charset="0"/>
                <a:ea typeface="Open Sans" panose="020B0606030504020204" pitchFamily="34" charset="0"/>
                <a:cs typeface="Open Sans" panose="020B0606030504020204" pitchFamily="34" charset="0"/>
              </a:rPr>
              <a:t>Members</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34">
            <a:extLst>
              <a:ext uri="{FF2B5EF4-FFF2-40B4-BE49-F238E27FC236}">
                <a16:creationId xmlns:a16="http://schemas.microsoft.com/office/drawing/2014/main" id="{152E8159-FDA4-477D-9F4E-994048A7EA8C}"/>
              </a:ext>
            </a:extLst>
          </p:cNvPr>
          <p:cNvSpPr txBox="1"/>
          <p:nvPr/>
        </p:nvSpPr>
        <p:spPr>
          <a:xfrm>
            <a:off x="1436082" y="746187"/>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grpSp>
        <p:nvGrpSpPr>
          <p:cNvPr id="55" name="Group 54">
            <a:extLst>
              <a:ext uri="{FF2B5EF4-FFF2-40B4-BE49-F238E27FC236}">
                <a16:creationId xmlns:a16="http://schemas.microsoft.com/office/drawing/2014/main" id="{8CD2BE88-597F-4838-BC4C-0EE513F31DED}"/>
              </a:ext>
            </a:extLst>
          </p:cNvPr>
          <p:cNvGrpSpPr/>
          <p:nvPr/>
        </p:nvGrpSpPr>
        <p:grpSpPr>
          <a:xfrm>
            <a:off x="1071657" y="4092283"/>
            <a:ext cx="2122262" cy="1811572"/>
            <a:chOff x="764080" y="4145291"/>
            <a:chExt cx="2122262" cy="1811572"/>
          </a:xfrm>
        </p:grpSpPr>
        <p:sp>
          <p:nvSpPr>
            <p:cNvPr id="56" name="TextBox 55">
              <a:extLst>
                <a:ext uri="{FF2B5EF4-FFF2-40B4-BE49-F238E27FC236}">
                  <a16:creationId xmlns:a16="http://schemas.microsoft.com/office/drawing/2014/main" id="{2BCA2C20-527B-47CB-8921-8A533564CEFE}"/>
                </a:ext>
              </a:extLst>
            </p:cNvPr>
            <p:cNvSpPr txBox="1"/>
            <p:nvPr/>
          </p:nvSpPr>
          <p:spPr>
            <a:xfrm>
              <a:off x="764080" y="4145291"/>
              <a:ext cx="2122262" cy="323165"/>
            </a:xfrm>
            <a:prstGeom prst="rect">
              <a:avLst/>
            </a:prstGeom>
            <a:noFill/>
          </p:spPr>
          <p:txBody>
            <a:bodyPr wrap="square" rtlCol="0">
              <a:spAutoFit/>
            </a:bodyPr>
            <a:lstStyle/>
            <a:p>
              <a:pPr algn="ctr"/>
              <a:r>
                <a:rPr lang="en-US" sz="1500" b="1" dirty="0" err="1">
                  <a:solidFill>
                    <a:schemeClr val="accent1"/>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57" name="TextBox 56">
              <a:extLst>
                <a:ext uri="{FF2B5EF4-FFF2-40B4-BE49-F238E27FC236}">
                  <a16:creationId xmlns:a16="http://schemas.microsoft.com/office/drawing/2014/main" id="{1451D404-36BB-42EE-ABDB-16121162151D}"/>
                </a:ext>
              </a:extLst>
            </p:cNvPr>
            <p:cNvSpPr txBox="1"/>
            <p:nvPr/>
          </p:nvSpPr>
          <p:spPr>
            <a:xfrm>
              <a:off x="1183108" y="44156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58" name="TextBox 57">
              <a:extLst>
                <a:ext uri="{FF2B5EF4-FFF2-40B4-BE49-F238E27FC236}">
                  <a16:creationId xmlns:a16="http://schemas.microsoft.com/office/drawing/2014/main" id="{D7F8A2F4-D13F-4B50-9AA8-AF221C9CE0F2}"/>
                </a:ext>
              </a:extLst>
            </p:cNvPr>
            <p:cNvSpPr txBox="1"/>
            <p:nvPr/>
          </p:nvSpPr>
          <p:spPr>
            <a:xfrm>
              <a:off x="764080" y="47174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59" name="Group 58">
              <a:extLst>
                <a:ext uri="{FF2B5EF4-FFF2-40B4-BE49-F238E27FC236}">
                  <a16:creationId xmlns:a16="http://schemas.microsoft.com/office/drawing/2014/main" id="{F1952846-0AE0-41E5-96F3-C6D684108E5C}"/>
                </a:ext>
              </a:extLst>
            </p:cNvPr>
            <p:cNvGrpSpPr/>
            <p:nvPr/>
          </p:nvGrpSpPr>
          <p:grpSpPr>
            <a:xfrm>
              <a:off x="1202263" y="5603871"/>
              <a:ext cx="1245896" cy="352992"/>
              <a:chOff x="1183108" y="5603871"/>
              <a:chExt cx="1245896" cy="352992"/>
            </a:xfrm>
          </p:grpSpPr>
          <p:sp>
            <p:nvSpPr>
              <p:cNvPr id="60" name="Oval 59">
                <a:extLst>
                  <a:ext uri="{FF2B5EF4-FFF2-40B4-BE49-F238E27FC236}">
                    <a16:creationId xmlns:a16="http://schemas.microsoft.com/office/drawing/2014/main" id="{6A890284-761F-413E-A7CC-CA5842483438}"/>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61" name="AutoShape 1">
                <a:extLst>
                  <a:ext uri="{FF2B5EF4-FFF2-40B4-BE49-F238E27FC236}">
                    <a16:creationId xmlns:a16="http://schemas.microsoft.com/office/drawing/2014/main" id="{AD0E74F6-FA1F-42AD-8452-38193BB33B77}"/>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62" name="Oval 61">
                <a:extLst>
                  <a:ext uri="{FF2B5EF4-FFF2-40B4-BE49-F238E27FC236}">
                    <a16:creationId xmlns:a16="http://schemas.microsoft.com/office/drawing/2014/main" id="{3E45CA9F-C838-4F51-B8B7-608FE8041EC8}"/>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AutoShape 21">
                <a:extLst>
                  <a:ext uri="{FF2B5EF4-FFF2-40B4-BE49-F238E27FC236}">
                    <a16:creationId xmlns:a16="http://schemas.microsoft.com/office/drawing/2014/main" id="{65B1754F-B3B8-47B3-86BE-AC3623F6EAEA}"/>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64" name="Oval 63">
                <a:extLst>
                  <a:ext uri="{FF2B5EF4-FFF2-40B4-BE49-F238E27FC236}">
                    <a16:creationId xmlns:a16="http://schemas.microsoft.com/office/drawing/2014/main" id="{01D6E82F-D916-4F0A-918F-12B555C9EE7D}"/>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82" name="AutoShape 18">
                <a:extLst>
                  <a:ext uri="{FF2B5EF4-FFF2-40B4-BE49-F238E27FC236}">
                    <a16:creationId xmlns:a16="http://schemas.microsoft.com/office/drawing/2014/main" id="{0A017652-1B1B-4ED5-A59C-6AC4F08B8946}"/>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grpSp>
        <p:nvGrpSpPr>
          <p:cNvPr id="83" name="Group 82">
            <a:extLst>
              <a:ext uri="{FF2B5EF4-FFF2-40B4-BE49-F238E27FC236}">
                <a16:creationId xmlns:a16="http://schemas.microsoft.com/office/drawing/2014/main" id="{DEC0652D-C0AB-4DFD-9CF4-23F670553C81}"/>
              </a:ext>
            </a:extLst>
          </p:cNvPr>
          <p:cNvGrpSpPr/>
          <p:nvPr/>
        </p:nvGrpSpPr>
        <p:grpSpPr>
          <a:xfrm>
            <a:off x="3713798" y="4092283"/>
            <a:ext cx="2122262" cy="1811572"/>
            <a:chOff x="764080" y="4145291"/>
            <a:chExt cx="2122262" cy="1811572"/>
          </a:xfrm>
        </p:grpSpPr>
        <p:sp>
          <p:nvSpPr>
            <p:cNvPr id="84" name="TextBox 83">
              <a:extLst>
                <a:ext uri="{FF2B5EF4-FFF2-40B4-BE49-F238E27FC236}">
                  <a16:creationId xmlns:a16="http://schemas.microsoft.com/office/drawing/2014/main" id="{FB42CD7A-DC49-4740-B77E-358B81B4B769}"/>
                </a:ext>
              </a:extLst>
            </p:cNvPr>
            <p:cNvSpPr txBox="1"/>
            <p:nvPr/>
          </p:nvSpPr>
          <p:spPr>
            <a:xfrm>
              <a:off x="764080" y="4145291"/>
              <a:ext cx="2122262" cy="323165"/>
            </a:xfrm>
            <a:prstGeom prst="rect">
              <a:avLst/>
            </a:prstGeom>
            <a:noFill/>
          </p:spPr>
          <p:txBody>
            <a:bodyPr wrap="square" rtlCol="0">
              <a:spAutoFit/>
            </a:bodyPr>
            <a:lstStyle/>
            <a:p>
              <a:pPr algn="ctr"/>
              <a:r>
                <a:rPr lang="en-US" sz="1500" b="1" dirty="0" err="1">
                  <a:solidFill>
                    <a:schemeClr val="accent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85" name="TextBox 84">
              <a:extLst>
                <a:ext uri="{FF2B5EF4-FFF2-40B4-BE49-F238E27FC236}">
                  <a16:creationId xmlns:a16="http://schemas.microsoft.com/office/drawing/2014/main" id="{F7F2E20E-6BF9-44BB-B0E1-1E48644DA41A}"/>
                </a:ext>
              </a:extLst>
            </p:cNvPr>
            <p:cNvSpPr txBox="1"/>
            <p:nvPr/>
          </p:nvSpPr>
          <p:spPr>
            <a:xfrm>
              <a:off x="1183108" y="44156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86" name="TextBox 85">
              <a:extLst>
                <a:ext uri="{FF2B5EF4-FFF2-40B4-BE49-F238E27FC236}">
                  <a16:creationId xmlns:a16="http://schemas.microsoft.com/office/drawing/2014/main" id="{61060A16-88FE-4304-B876-1B3265046020}"/>
                </a:ext>
              </a:extLst>
            </p:cNvPr>
            <p:cNvSpPr txBox="1"/>
            <p:nvPr/>
          </p:nvSpPr>
          <p:spPr>
            <a:xfrm>
              <a:off x="764080" y="47174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87" name="Group 86">
              <a:extLst>
                <a:ext uri="{FF2B5EF4-FFF2-40B4-BE49-F238E27FC236}">
                  <a16:creationId xmlns:a16="http://schemas.microsoft.com/office/drawing/2014/main" id="{44FB6325-CA32-4425-8748-B4ADD871C3DA}"/>
                </a:ext>
              </a:extLst>
            </p:cNvPr>
            <p:cNvGrpSpPr/>
            <p:nvPr/>
          </p:nvGrpSpPr>
          <p:grpSpPr>
            <a:xfrm>
              <a:off x="1202263" y="5603871"/>
              <a:ext cx="1245896" cy="352992"/>
              <a:chOff x="1183108" y="5603871"/>
              <a:chExt cx="1245896" cy="352992"/>
            </a:xfrm>
          </p:grpSpPr>
          <p:sp>
            <p:nvSpPr>
              <p:cNvPr id="88" name="Oval 87">
                <a:extLst>
                  <a:ext uri="{FF2B5EF4-FFF2-40B4-BE49-F238E27FC236}">
                    <a16:creationId xmlns:a16="http://schemas.microsoft.com/office/drawing/2014/main" id="{19E9CE8D-B824-47FE-919E-64177F2316DB}"/>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89" name="AutoShape 1">
                <a:extLst>
                  <a:ext uri="{FF2B5EF4-FFF2-40B4-BE49-F238E27FC236}">
                    <a16:creationId xmlns:a16="http://schemas.microsoft.com/office/drawing/2014/main" id="{61CBCCE5-A3CE-4EC3-BF84-40E51E38CBDB}"/>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90" name="Oval 89">
                <a:extLst>
                  <a:ext uri="{FF2B5EF4-FFF2-40B4-BE49-F238E27FC236}">
                    <a16:creationId xmlns:a16="http://schemas.microsoft.com/office/drawing/2014/main" id="{447DD8BE-7345-452C-97AF-E1B6C94548EA}"/>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AutoShape 21">
                <a:extLst>
                  <a:ext uri="{FF2B5EF4-FFF2-40B4-BE49-F238E27FC236}">
                    <a16:creationId xmlns:a16="http://schemas.microsoft.com/office/drawing/2014/main" id="{B96E34DD-D72A-4057-B643-BC46063A24C6}"/>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92" name="Oval 91">
                <a:extLst>
                  <a:ext uri="{FF2B5EF4-FFF2-40B4-BE49-F238E27FC236}">
                    <a16:creationId xmlns:a16="http://schemas.microsoft.com/office/drawing/2014/main" id="{FBDE6312-D414-42CD-8F43-D3798D44AEB7}"/>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93" name="AutoShape 18">
                <a:extLst>
                  <a:ext uri="{FF2B5EF4-FFF2-40B4-BE49-F238E27FC236}">
                    <a16:creationId xmlns:a16="http://schemas.microsoft.com/office/drawing/2014/main" id="{451213F1-26A0-484B-B775-00552135DCBE}"/>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grpSp>
        <p:nvGrpSpPr>
          <p:cNvPr id="94" name="Group 93">
            <a:extLst>
              <a:ext uri="{FF2B5EF4-FFF2-40B4-BE49-F238E27FC236}">
                <a16:creationId xmlns:a16="http://schemas.microsoft.com/office/drawing/2014/main" id="{84F74ECE-FD5E-4F05-BAB6-771512180375}"/>
              </a:ext>
            </a:extLst>
          </p:cNvPr>
          <p:cNvGrpSpPr/>
          <p:nvPr/>
        </p:nvGrpSpPr>
        <p:grpSpPr>
          <a:xfrm>
            <a:off x="6355939" y="4092283"/>
            <a:ext cx="2122262" cy="1811572"/>
            <a:chOff x="764080" y="4145291"/>
            <a:chExt cx="2122262" cy="1811572"/>
          </a:xfrm>
        </p:grpSpPr>
        <p:sp>
          <p:nvSpPr>
            <p:cNvPr id="95" name="TextBox 94">
              <a:extLst>
                <a:ext uri="{FF2B5EF4-FFF2-40B4-BE49-F238E27FC236}">
                  <a16:creationId xmlns:a16="http://schemas.microsoft.com/office/drawing/2014/main" id="{5523DD49-C520-4B54-B328-A53F8B45C906}"/>
                </a:ext>
              </a:extLst>
            </p:cNvPr>
            <p:cNvSpPr txBox="1"/>
            <p:nvPr/>
          </p:nvSpPr>
          <p:spPr>
            <a:xfrm>
              <a:off x="764080" y="4145291"/>
              <a:ext cx="2122262" cy="323165"/>
            </a:xfrm>
            <a:prstGeom prst="rect">
              <a:avLst/>
            </a:prstGeom>
            <a:noFill/>
          </p:spPr>
          <p:txBody>
            <a:bodyPr wrap="square" rtlCol="0">
              <a:spAutoFit/>
            </a:bodyPr>
            <a:lstStyle/>
            <a:p>
              <a:pPr algn="ctr"/>
              <a:r>
                <a:rPr lang="en-US" sz="1500" b="1" dirty="0" err="1">
                  <a:solidFill>
                    <a:schemeClr val="accent3"/>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96" name="TextBox 95">
              <a:extLst>
                <a:ext uri="{FF2B5EF4-FFF2-40B4-BE49-F238E27FC236}">
                  <a16:creationId xmlns:a16="http://schemas.microsoft.com/office/drawing/2014/main" id="{55E0B5E2-6438-42FD-A664-7446DE1EFB7A}"/>
                </a:ext>
              </a:extLst>
            </p:cNvPr>
            <p:cNvSpPr txBox="1"/>
            <p:nvPr/>
          </p:nvSpPr>
          <p:spPr>
            <a:xfrm>
              <a:off x="1183108" y="44156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97" name="TextBox 96">
              <a:extLst>
                <a:ext uri="{FF2B5EF4-FFF2-40B4-BE49-F238E27FC236}">
                  <a16:creationId xmlns:a16="http://schemas.microsoft.com/office/drawing/2014/main" id="{F8B8404F-50A9-45A3-8F18-36A07B5BABD6}"/>
                </a:ext>
              </a:extLst>
            </p:cNvPr>
            <p:cNvSpPr txBox="1"/>
            <p:nvPr/>
          </p:nvSpPr>
          <p:spPr>
            <a:xfrm>
              <a:off x="764080" y="47174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98" name="Group 97">
              <a:extLst>
                <a:ext uri="{FF2B5EF4-FFF2-40B4-BE49-F238E27FC236}">
                  <a16:creationId xmlns:a16="http://schemas.microsoft.com/office/drawing/2014/main" id="{13BB78F2-73D0-42D7-AD22-F44027FFCF0E}"/>
                </a:ext>
              </a:extLst>
            </p:cNvPr>
            <p:cNvGrpSpPr/>
            <p:nvPr/>
          </p:nvGrpSpPr>
          <p:grpSpPr>
            <a:xfrm>
              <a:off x="1202263" y="5603871"/>
              <a:ext cx="1245896" cy="352992"/>
              <a:chOff x="1183108" y="5603871"/>
              <a:chExt cx="1245896" cy="352992"/>
            </a:xfrm>
          </p:grpSpPr>
          <p:sp>
            <p:nvSpPr>
              <p:cNvPr id="99" name="Oval 98">
                <a:extLst>
                  <a:ext uri="{FF2B5EF4-FFF2-40B4-BE49-F238E27FC236}">
                    <a16:creationId xmlns:a16="http://schemas.microsoft.com/office/drawing/2014/main" id="{B6FE29AE-90E6-4437-9907-7161B8F73B9C}"/>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00" name="AutoShape 1">
                <a:extLst>
                  <a:ext uri="{FF2B5EF4-FFF2-40B4-BE49-F238E27FC236}">
                    <a16:creationId xmlns:a16="http://schemas.microsoft.com/office/drawing/2014/main" id="{3F5650A1-1F1A-4BB9-B5D5-40F1841989BE}"/>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01" name="Oval 100">
                <a:extLst>
                  <a:ext uri="{FF2B5EF4-FFF2-40B4-BE49-F238E27FC236}">
                    <a16:creationId xmlns:a16="http://schemas.microsoft.com/office/drawing/2014/main" id="{0EE27BAC-73D9-4D64-AB38-0194D0AE5B3F}"/>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AutoShape 21">
                <a:extLst>
                  <a:ext uri="{FF2B5EF4-FFF2-40B4-BE49-F238E27FC236}">
                    <a16:creationId xmlns:a16="http://schemas.microsoft.com/office/drawing/2014/main" id="{2457507D-0176-4D5B-AA66-CDBEAA436A13}"/>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03" name="Oval 102">
                <a:extLst>
                  <a:ext uri="{FF2B5EF4-FFF2-40B4-BE49-F238E27FC236}">
                    <a16:creationId xmlns:a16="http://schemas.microsoft.com/office/drawing/2014/main" id="{A2A413CE-7E18-4C33-903C-7815659064B6}"/>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04" name="AutoShape 18">
                <a:extLst>
                  <a:ext uri="{FF2B5EF4-FFF2-40B4-BE49-F238E27FC236}">
                    <a16:creationId xmlns:a16="http://schemas.microsoft.com/office/drawing/2014/main" id="{8FBF70A9-83F0-4B4B-8CB1-46476B22F7D8}"/>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grpSp>
        <p:nvGrpSpPr>
          <p:cNvPr id="105" name="Group 104">
            <a:extLst>
              <a:ext uri="{FF2B5EF4-FFF2-40B4-BE49-F238E27FC236}">
                <a16:creationId xmlns:a16="http://schemas.microsoft.com/office/drawing/2014/main" id="{6718E2B4-9FA2-4DAB-8709-4143A1FD1CDD}"/>
              </a:ext>
            </a:extLst>
          </p:cNvPr>
          <p:cNvGrpSpPr/>
          <p:nvPr/>
        </p:nvGrpSpPr>
        <p:grpSpPr>
          <a:xfrm>
            <a:off x="8998081" y="4092283"/>
            <a:ext cx="2122262" cy="1811572"/>
            <a:chOff x="764080" y="4145291"/>
            <a:chExt cx="2122262" cy="1811572"/>
          </a:xfrm>
        </p:grpSpPr>
        <p:sp>
          <p:nvSpPr>
            <p:cNvPr id="106" name="TextBox 105">
              <a:extLst>
                <a:ext uri="{FF2B5EF4-FFF2-40B4-BE49-F238E27FC236}">
                  <a16:creationId xmlns:a16="http://schemas.microsoft.com/office/drawing/2014/main" id="{4BA4EE8A-0343-4146-970E-27D106E35FC2}"/>
                </a:ext>
              </a:extLst>
            </p:cNvPr>
            <p:cNvSpPr txBox="1"/>
            <p:nvPr/>
          </p:nvSpPr>
          <p:spPr>
            <a:xfrm>
              <a:off x="764080" y="4145291"/>
              <a:ext cx="2122262" cy="323165"/>
            </a:xfrm>
            <a:prstGeom prst="rect">
              <a:avLst/>
            </a:prstGeom>
            <a:noFill/>
          </p:spPr>
          <p:txBody>
            <a:bodyPr wrap="square" rtlCol="0">
              <a:spAutoFit/>
            </a:bodyPr>
            <a:lstStyle/>
            <a:p>
              <a:pPr algn="ctr"/>
              <a:r>
                <a:rPr lang="en-US" sz="1500" b="1" dirty="0" err="1">
                  <a:solidFill>
                    <a:schemeClr val="accent4"/>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107" name="TextBox 106">
              <a:extLst>
                <a:ext uri="{FF2B5EF4-FFF2-40B4-BE49-F238E27FC236}">
                  <a16:creationId xmlns:a16="http://schemas.microsoft.com/office/drawing/2014/main" id="{B491CDEB-BD4A-4F60-B436-F4EB6657FAF0}"/>
                </a:ext>
              </a:extLst>
            </p:cNvPr>
            <p:cNvSpPr txBox="1"/>
            <p:nvPr/>
          </p:nvSpPr>
          <p:spPr>
            <a:xfrm>
              <a:off x="1183108" y="44156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108" name="TextBox 107">
              <a:extLst>
                <a:ext uri="{FF2B5EF4-FFF2-40B4-BE49-F238E27FC236}">
                  <a16:creationId xmlns:a16="http://schemas.microsoft.com/office/drawing/2014/main" id="{03208CE6-2F9A-4751-9D28-36E1204F09B6}"/>
                </a:ext>
              </a:extLst>
            </p:cNvPr>
            <p:cNvSpPr txBox="1"/>
            <p:nvPr/>
          </p:nvSpPr>
          <p:spPr>
            <a:xfrm>
              <a:off x="764080" y="47174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109" name="Group 108">
              <a:extLst>
                <a:ext uri="{FF2B5EF4-FFF2-40B4-BE49-F238E27FC236}">
                  <a16:creationId xmlns:a16="http://schemas.microsoft.com/office/drawing/2014/main" id="{4A585FBF-E27F-4638-B2AD-BDC3FA152915}"/>
                </a:ext>
              </a:extLst>
            </p:cNvPr>
            <p:cNvGrpSpPr/>
            <p:nvPr/>
          </p:nvGrpSpPr>
          <p:grpSpPr>
            <a:xfrm>
              <a:off x="1202263" y="5603871"/>
              <a:ext cx="1245896" cy="352992"/>
              <a:chOff x="1183108" y="5603871"/>
              <a:chExt cx="1245896" cy="352992"/>
            </a:xfrm>
          </p:grpSpPr>
          <p:sp>
            <p:nvSpPr>
              <p:cNvPr id="110" name="Oval 109">
                <a:extLst>
                  <a:ext uri="{FF2B5EF4-FFF2-40B4-BE49-F238E27FC236}">
                    <a16:creationId xmlns:a16="http://schemas.microsoft.com/office/drawing/2014/main" id="{C38E22A1-9909-4C95-A896-3B335F07493C}"/>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11" name="AutoShape 1">
                <a:extLst>
                  <a:ext uri="{FF2B5EF4-FFF2-40B4-BE49-F238E27FC236}">
                    <a16:creationId xmlns:a16="http://schemas.microsoft.com/office/drawing/2014/main" id="{4A6A18B7-7180-4DE4-B02A-EFA6EF4AA602}"/>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12" name="Oval 111">
                <a:extLst>
                  <a:ext uri="{FF2B5EF4-FFF2-40B4-BE49-F238E27FC236}">
                    <a16:creationId xmlns:a16="http://schemas.microsoft.com/office/drawing/2014/main" id="{B5F10E5C-52BA-4602-AAD3-F69E64AF84E7}"/>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AutoShape 21">
                <a:extLst>
                  <a:ext uri="{FF2B5EF4-FFF2-40B4-BE49-F238E27FC236}">
                    <a16:creationId xmlns:a16="http://schemas.microsoft.com/office/drawing/2014/main" id="{E6071586-1860-4595-ABDD-8172BA887991}"/>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14" name="Oval 113">
                <a:extLst>
                  <a:ext uri="{FF2B5EF4-FFF2-40B4-BE49-F238E27FC236}">
                    <a16:creationId xmlns:a16="http://schemas.microsoft.com/office/drawing/2014/main" id="{5C394BAA-192C-4BE0-AB03-C230A30B86AB}"/>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15" name="AutoShape 18">
                <a:extLst>
                  <a:ext uri="{FF2B5EF4-FFF2-40B4-BE49-F238E27FC236}">
                    <a16:creationId xmlns:a16="http://schemas.microsoft.com/office/drawing/2014/main" id="{B7B82771-7E09-4607-A0C8-B125976C9D11}"/>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sp>
        <p:nvSpPr>
          <p:cNvPr id="116" name="Rectangle 115">
            <a:extLst>
              <a:ext uri="{FF2B5EF4-FFF2-40B4-BE49-F238E27FC236}">
                <a16:creationId xmlns:a16="http://schemas.microsoft.com/office/drawing/2014/main" id="{569238EB-0315-42DB-A225-B8C95C5D324D}"/>
              </a:ext>
            </a:extLst>
          </p:cNvPr>
          <p:cNvSpPr/>
          <p:nvPr/>
        </p:nvSpPr>
        <p:spPr>
          <a:xfrm>
            <a:off x="5151382" y="1269480"/>
            <a:ext cx="1889237"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3414323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13</a:t>
            </a:fld>
            <a:endParaRPr lang="en-US" dirty="0"/>
          </a:p>
        </p:txBody>
      </p:sp>
      <p:pic>
        <p:nvPicPr>
          <p:cNvPr id="29" name="Picture Placeholder 28">
            <a:extLst>
              <a:ext uri="{FF2B5EF4-FFF2-40B4-BE49-F238E27FC236}">
                <a16:creationId xmlns:a16="http://schemas.microsoft.com/office/drawing/2014/main" id="{1244CE34-F878-4EBB-AA3A-1BD6F9CC68B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3609" b="3609"/>
          <a:stretch>
            <a:fillRect/>
          </a:stretch>
        </p:blipFill>
        <p:spPr/>
      </p:pic>
      <p:pic>
        <p:nvPicPr>
          <p:cNvPr id="31" name="Picture Placeholder 30">
            <a:extLst>
              <a:ext uri="{FF2B5EF4-FFF2-40B4-BE49-F238E27FC236}">
                <a16:creationId xmlns:a16="http://schemas.microsoft.com/office/drawing/2014/main" id="{7BE7EA6D-56A9-46E5-8FDE-57FFCA0B896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41" b="41"/>
          <a:stretch>
            <a:fillRect/>
          </a:stretch>
        </p:blipFill>
        <p:spPr/>
      </p:pic>
      <p:pic>
        <p:nvPicPr>
          <p:cNvPr id="33" name="Picture Placeholder 32">
            <a:extLst>
              <a:ext uri="{FF2B5EF4-FFF2-40B4-BE49-F238E27FC236}">
                <a16:creationId xmlns:a16="http://schemas.microsoft.com/office/drawing/2014/main" id="{DD1D4F70-12EF-46AF-85EF-2D5C058A6BC3}"/>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41" b="41"/>
          <a:stretch>
            <a:fillRect/>
          </a:stretch>
        </p:blipFill>
        <p:spPr/>
      </p:pic>
      <p:pic>
        <p:nvPicPr>
          <p:cNvPr id="27" name="Picture Placeholder 26">
            <a:extLst>
              <a:ext uri="{FF2B5EF4-FFF2-40B4-BE49-F238E27FC236}">
                <a16:creationId xmlns:a16="http://schemas.microsoft.com/office/drawing/2014/main" id="{F3B4885C-2C9D-44E7-BC55-F8840BA5344D}"/>
              </a:ext>
            </a:extLst>
          </p:cNvPr>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41" b="41"/>
          <a:stretch>
            <a:fillRect/>
          </a:stretch>
        </p:blipFill>
        <p:spPr/>
      </p:pic>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72" name="Rectangle 9">
            <a:extLst>
              <a:ext uri="{FF2B5EF4-FFF2-40B4-BE49-F238E27FC236}">
                <a16:creationId xmlns:a16="http://schemas.microsoft.com/office/drawing/2014/main" id="{054BC7A2-4E78-4C14-A6FB-82A8C096777B}"/>
              </a:ext>
            </a:extLst>
          </p:cNvPr>
          <p:cNvSpPr>
            <a:spLocks/>
          </p:cNvSpPr>
          <p:nvPr/>
        </p:nvSpPr>
        <p:spPr bwMode="auto">
          <a:xfrm>
            <a:off x="6297477" y="4814174"/>
            <a:ext cx="2124080" cy="5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professionalism and lorem ipsum</a:t>
            </a:r>
          </a:p>
          <a:p>
            <a:pPr algn="ctr">
              <a:lnSpc>
                <a:spcPts val="15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Dolor sit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amet</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consecteture</a:t>
            </a:r>
            <a:endPar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endParaRPr>
          </a:p>
        </p:txBody>
      </p:sp>
      <p:grpSp>
        <p:nvGrpSpPr>
          <p:cNvPr id="73" name="Group 72">
            <a:extLst>
              <a:ext uri="{FF2B5EF4-FFF2-40B4-BE49-F238E27FC236}">
                <a16:creationId xmlns:a16="http://schemas.microsoft.com/office/drawing/2014/main" id="{E694F9B2-D8E7-489C-BCFB-336237B6C73A}"/>
              </a:ext>
            </a:extLst>
          </p:cNvPr>
          <p:cNvGrpSpPr/>
          <p:nvPr/>
        </p:nvGrpSpPr>
        <p:grpSpPr>
          <a:xfrm>
            <a:off x="6880103" y="5627317"/>
            <a:ext cx="958829" cy="305862"/>
            <a:chOff x="4052943" y="5412792"/>
            <a:chExt cx="958829" cy="305862"/>
          </a:xfrm>
        </p:grpSpPr>
        <p:grpSp>
          <p:nvGrpSpPr>
            <p:cNvPr id="74" name="Group 73">
              <a:extLst>
                <a:ext uri="{FF2B5EF4-FFF2-40B4-BE49-F238E27FC236}">
                  <a16:creationId xmlns:a16="http://schemas.microsoft.com/office/drawing/2014/main" id="{6C093BF6-C727-420C-BCA2-B4F116BCB818}"/>
                </a:ext>
              </a:extLst>
            </p:cNvPr>
            <p:cNvGrpSpPr/>
            <p:nvPr/>
          </p:nvGrpSpPr>
          <p:grpSpPr>
            <a:xfrm>
              <a:off x="4052943" y="5412793"/>
              <a:ext cx="305861" cy="305861"/>
              <a:chOff x="1324575" y="5760204"/>
              <a:chExt cx="305861" cy="305861"/>
            </a:xfrm>
          </p:grpSpPr>
          <p:sp>
            <p:nvSpPr>
              <p:cNvPr id="81" name="Oval 80">
                <a:extLst>
                  <a:ext uri="{FF2B5EF4-FFF2-40B4-BE49-F238E27FC236}">
                    <a16:creationId xmlns:a16="http://schemas.microsoft.com/office/drawing/2014/main" id="{E23A37C9-7D8D-400B-8E2D-CB69FAA154AC}"/>
                  </a:ext>
                </a:extLst>
              </p:cNvPr>
              <p:cNvSpPr/>
              <p:nvPr/>
            </p:nvSpPr>
            <p:spPr>
              <a:xfrm>
                <a:off x="1324575" y="5760204"/>
                <a:ext cx="305861" cy="3058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AutoShape 1">
                <a:extLst>
                  <a:ext uri="{FF2B5EF4-FFF2-40B4-BE49-F238E27FC236}">
                    <a16:creationId xmlns:a16="http://schemas.microsoft.com/office/drawing/2014/main" id="{FAFF0D52-EFDE-485F-9A77-61CD43B9F210}"/>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75" name="Group 74">
              <a:extLst>
                <a:ext uri="{FF2B5EF4-FFF2-40B4-BE49-F238E27FC236}">
                  <a16:creationId xmlns:a16="http://schemas.microsoft.com/office/drawing/2014/main" id="{AD9751B3-3BE3-47C5-9DA6-E94940A18BEA}"/>
                </a:ext>
              </a:extLst>
            </p:cNvPr>
            <p:cNvGrpSpPr/>
            <p:nvPr/>
          </p:nvGrpSpPr>
          <p:grpSpPr>
            <a:xfrm>
              <a:off x="4379427" y="5412793"/>
              <a:ext cx="305861" cy="305861"/>
              <a:chOff x="1684215" y="5760204"/>
              <a:chExt cx="305861" cy="305861"/>
            </a:xfrm>
          </p:grpSpPr>
          <p:sp>
            <p:nvSpPr>
              <p:cNvPr id="79" name="Oval 78">
                <a:extLst>
                  <a:ext uri="{FF2B5EF4-FFF2-40B4-BE49-F238E27FC236}">
                    <a16:creationId xmlns:a16="http://schemas.microsoft.com/office/drawing/2014/main" id="{AC4ACEC2-D6EF-4D2B-97F0-8F26D0FCE085}"/>
                  </a:ext>
                </a:extLst>
              </p:cNvPr>
              <p:cNvSpPr/>
              <p:nvPr/>
            </p:nvSpPr>
            <p:spPr>
              <a:xfrm>
                <a:off x="168421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AutoShape 21">
                <a:extLst>
                  <a:ext uri="{FF2B5EF4-FFF2-40B4-BE49-F238E27FC236}">
                    <a16:creationId xmlns:a16="http://schemas.microsoft.com/office/drawing/2014/main" id="{1F7E142A-87FC-4460-B317-5D90F920DE67}"/>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76" name="Group 75">
              <a:extLst>
                <a:ext uri="{FF2B5EF4-FFF2-40B4-BE49-F238E27FC236}">
                  <a16:creationId xmlns:a16="http://schemas.microsoft.com/office/drawing/2014/main" id="{003A8049-225C-41E8-B07F-8D99F194DC9D}"/>
                </a:ext>
              </a:extLst>
            </p:cNvPr>
            <p:cNvGrpSpPr/>
            <p:nvPr/>
          </p:nvGrpSpPr>
          <p:grpSpPr>
            <a:xfrm>
              <a:off x="4705911" y="5412792"/>
              <a:ext cx="305861" cy="305861"/>
              <a:chOff x="2177216" y="5760204"/>
              <a:chExt cx="305861" cy="305861"/>
            </a:xfrm>
          </p:grpSpPr>
          <p:sp>
            <p:nvSpPr>
              <p:cNvPr id="77" name="Oval 76">
                <a:extLst>
                  <a:ext uri="{FF2B5EF4-FFF2-40B4-BE49-F238E27FC236}">
                    <a16:creationId xmlns:a16="http://schemas.microsoft.com/office/drawing/2014/main" id="{8FD6B700-8901-45E9-92A7-BC0F176EBE1A}"/>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78" name="AutoShape 18">
                <a:extLst>
                  <a:ext uri="{FF2B5EF4-FFF2-40B4-BE49-F238E27FC236}">
                    <a16:creationId xmlns:a16="http://schemas.microsoft.com/office/drawing/2014/main" id="{357EC182-D04A-4484-9339-2F5FB180A320}"/>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118" name="Rectangle 9">
            <a:extLst>
              <a:ext uri="{FF2B5EF4-FFF2-40B4-BE49-F238E27FC236}">
                <a16:creationId xmlns:a16="http://schemas.microsoft.com/office/drawing/2014/main" id="{D0B9D24F-B31A-4CDA-99EE-549CB3B9F64E}"/>
              </a:ext>
            </a:extLst>
          </p:cNvPr>
          <p:cNvSpPr>
            <a:spLocks/>
          </p:cNvSpPr>
          <p:nvPr/>
        </p:nvSpPr>
        <p:spPr bwMode="auto">
          <a:xfrm>
            <a:off x="8824512" y="4814174"/>
            <a:ext cx="2124080" cy="5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professionalism and lorem ipsum</a:t>
            </a:r>
          </a:p>
          <a:p>
            <a:pPr algn="ctr">
              <a:lnSpc>
                <a:spcPts val="15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Dolor sit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amet</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consecteture</a:t>
            </a:r>
            <a:endPar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endParaRPr>
          </a:p>
        </p:txBody>
      </p:sp>
      <p:grpSp>
        <p:nvGrpSpPr>
          <p:cNvPr id="119" name="Group 118">
            <a:extLst>
              <a:ext uri="{FF2B5EF4-FFF2-40B4-BE49-F238E27FC236}">
                <a16:creationId xmlns:a16="http://schemas.microsoft.com/office/drawing/2014/main" id="{6BC01B96-DBE3-4066-B808-7E73241A7D45}"/>
              </a:ext>
            </a:extLst>
          </p:cNvPr>
          <p:cNvGrpSpPr/>
          <p:nvPr/>
        </p:nvGrpSpPr>
        <p:grpSpPr>
          <a:xfrm>
            <a:off x="9407138" y="5627317"/>
            <a:ext cx="958829" cy="305862"/>
            <a:chOff x="4052943" y="5412792"/>
            <a:chExt cx="958829" cy="305862"/>
          </a:xfrm>
        </p:grpSpPr>
        <p:grpSp>
          <p:nvGrpSpPr>
            <p:cNvPr id="120" name="Group 119">
              <a:extLst>
                <a:ext uri="{FF2B5EF4-FFF2-40B4-BE49-F238E27FC236}">
                  <a16:creationId xmlns:a16="http://schemas.microsoft.com/office/drawing/2014/main" id="{F7F02DF7-5A4D-4612-A5A9-A42F88700519}"/>
                </a:ext>
              </a:extLst>
            </p:cNvPr>
            <p:cNvGrpSpPr/>
            <p:nvPr/>
          </p:nvGrpSpPr>
          <p:grpSpPr>
            <a:xfrm>
              <a:off x="4052943" y="5412793"/>
              <a:ext cx="305861" cy="305861"/>
              <a:chOff x="1324575" y="5760204"/>
              <a:chExt cx="305861" cy="305861"/>
            </a:xfrm>
          </p:grpSpPr>
          <p:sp>
            <p:nvSpPr>
              <p:cNvPr id="127" name="Oval 126">
                <a:extLst>
                  <a:ext uri="{FF2B5EF4-FFF2-40B4-BE49-F238E27FC236}">
                    <a16:creationId xmlns:a16="http://schemas.microsoft.com/office/drawing/2014/main" id="{F6202F08-26E3-4176-B421-C52E572CB8D6}"/>
                  </a:ext>
                </a:extLst>
              </p:cNvPr>
              <p:cNvSpPr/>
              <p:nvPr/>
            </p:nvSpPr>
            <p:spPr>
              <a:xfrm>
                <a:off x="1324575" y="5760204"/>
                <a:ext cx="305861" cy="3058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AutoShape 1">
                <a:extLst>
                  <a:ext uri="{FF2B5EF4-FFF2-40B4-BE49-F238E27FC236}">
                    <a16:creationId xmlns:a16="http://schemas.microsoft.com/office/drawing/2014/main" id="{F64CDF01-9EEC-43DB-A8EB-11BDC5E55ADE}"/>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21" name="Group 120">
              <a:extLst>
                <a:ext uri="{FF2B5EF4-FFF2-40B4-BE49-F238E27FC236}">
                  <a16:creationId xmlns:a16="http://schemas.microsoft.com/office/drawing/2014/main" id="{94D12085-BBC4-4184-9CA0-A597554D39B8}"/>
                </a:ext>
              </a:extLst>
            </p:cNvPr>
            <p:cNvGrpSpPr/>
            <p:nvPr/>
          </p:nvGrpSpPr>
          <p:grpSpPr>
            <a:xfrm>
              <a:off x="4379427" y="5412793"/>
              <a:ext cx="305861" cy="305861"/>
              <a:chOff x="1684215" y="5760204"/>
              <a:chExt cx="305861" cy="305861"/>
            </a:xfrm>
          </p:grpSpPr>
          <p:sp>
            <p:nvSpPr>
              <p:cNvPr id="125" name="Oval 124">
                <a:extLst>
                  <a:ext uri="{FF2B5EF4-FFF2-40B4-BE49-F238E27FC236}">
                    <a16:creationId xmlns:a16="http://schemas.microsoft.com/office/drawing/2014/main" id="{36ADCDA4-29F5-49E7-B561-A3328C6BCDF7}"/>
                  </a:ext>
                </a:extLst>
              </p:cNvPr>
              <p:cNvSpPr/>
              <p:nvPr/>
            </p:nvSpPr>
            <p:spPr>
              <a:xfrm>
                <a:off x="168421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AutoShape 21">
                <a:extLst>
                  <a:ext uri="{FF2B5EF4-FFF2-40B4-BE49-F238E27FC236}">
                    <a16:creationId xmlns:a16="http://schemas.microsoft.com/office/drawing/2014/main" id="{CDF57EA1-5794-44EA-A5D6-0F7B0D3CC89C}"/>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22" name="Group 121">
              <a:extLst>
                <a:ext uri="{FF2B5EF4-FFF2-40B4-BE49-F238E27FC236}">
                  <a16:creationId xmlns:a16="http://schemas.microsoft.com/office/drawing/2014/main" id="{8D69F2CE-1EE9-43BC-B75D-0135C5E48D81}"/>
                </a:ext>
              </a:extLst>
            </p:cNvPr>
            <p:cNvGrpSpPr/>
            <p:nvPr/>
          </p:nvGrpSpPr>
          <p:grpSpPr>
            <a:xfrm>
              <a:off x="4705911" y="5412792"/>
              <a:ext cx="305861" cy="305861"/>
              <a:chOff x="2177216" y="5760204"/>
              <a:chExt cx="305861" cy="305861"/>
            </a:xfrm>
          </p:grpSpPr>
          <p:sp>
            <p:nvSpPr>
              <p:cNvPr id="123" name="Oval 122">
                <a:extLst>
                  <a:ext uri="{FF2B5EF4-FFF2-40B4-BE49-F238E27FC236}">
                    <a16:creationId xmlns:a16="http://schemas.microsoft.com/office/drawing/2014/main" id="{CCD20B5B-571A-4DFF-A596-501A0C94A7E7}"/>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24" name="AutoShape 18">
                <a:extLst>
                  <a:ext uri="{FF2B5EF4-FFF2-40B4-BE49-F238E27FC236}">
                    <a16:creationId xmlns:a16="http://schemas.microsoft.com/office/drawing/2014/main" id="{B1649E75-E65A-4CB4-A3B9-75EDC90CF0CC}"/>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132" name="Rectangle 9">
            <a:extLst>
              <a:ext uri="{FF2B5EF4-FFF2-40B4-BE49-F238E27FC236}">
                <a16:creationId xmlns:a16="http://schemas.microsoft.com/office/drawing/2014/main" id="{A96338B8-78BD-4C85-8764-02BCA69D9383}"/>
              </a:ext>
            </a:extLst>
          </p:cNvPr>
          <p:cNvSpPr>
            <a:spLocks/>
          </p:cNvSpPr>
          <p:nvPr/>
        </p:nvSpPr>
        <p:spPr bwMode="auto">
          <a:xfrm>
            <a:off x="3770443" y="4814174"/>
            <a:ext cx="2124080" cy="5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professionalism and lorem ipsum</a:t>
            </a:r>
          </a:p>
          <a:p>
            <a:pPr algn="ctr">
              <a:lnSpc>
                <a:spcPts val="15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Dolor sit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amet</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consecteture</a:t>
            </a:r>
            <a:endPar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endParaRPr>
          </a:p>
        </p:txBody>
      </p:sp>
      <p:grpSp>
        <p:nvGrpSpPr>
          <p:cNvPr id="133" name="Group 132">
            <a:extLst>
              <a:ext uri="{FF2B5EF4-FFF2-40B4-BE49-F238E27FC236}">
                <a16:creationId xmlns:a16="http://schemas.microsoft.com/office/drawing/2014/main" id="{C1F68AE4-9F01-4A38-91CC-25F915148E09}"/>
              </a:ext>
            </a:extLst>
          </p:cNvPr>
          <p:cNvGrpSpPr/>
          <p:nvPr/>
        </p:nvGrpSpPr>
        <p:grpSpPr>
          <a:xfrm>
            <a:off x="4353069" y="5627317"/>
            <a:ext cx="958829" cy="305862"/>
            <a:chOff x="4052943" y="5412792"/>
            <a:chExt cx="958829" cy="305862"/>
          </a:xfrm>
        </p:grpSpPr>
        <p:grpSp>
          <p:nvGrpSpPr>
            <p:cNvPr id="134" name="Group 133">
              <a:extLst>
                <a:ext uri="{FF2B5EF4-FFF2-40B4-BE49-F238E27FC236}">
                  <a16:creationId xmlns:a16="http://schemas.microsoft.com/office/drawing/2014/main" id="{A3E42ED7-8A2E-4B0D-A2E4-2093D2120EF6}"/>
                </a:ext>
              </a:extLst>
            </p:cNvPr>
            <p:cNvGrpSpPr/>
            <p:nvPr/>
          </p:nvGrpSpPr>
          <p:grpSpPr>
            <a:xfrm>
              <a:off x="4052943" y="5412793"/>
              <a:ext cx="305861" cy="305861"/>
              <a:chOff x="1324575" y="5760204"/>
              <a:chExt cx="305861" cy="305861"/>
            </a:xfrm>
          </p:grpSpPr>
          <p:sp>
            <p:nvSpPr>
              <p:cNvPr id="141" name="Oval 140">
                <a:extLst>
                  <a:ext uri="{FF2B5EF4-FFF2-40B4-BE49-F238E27FC236}">
                    <a16:creationId xmlns:a16="http://schemas.microsoft.com/office/drawing/2014/main" id="{BFEEE4B6-4E53-4129-B7B3-AD34B6273815}"/>
                  </a:ext>
                </a:extLst>
              </p:cNvPr>
              <p:cNvSpPr/>
              <p:nvPr/>
            </p:nvSpPr>
            <p:spPr>
              <a:xfrm>
                <a:off x="1324575" y="5760204"/>
                <a:ext cx="305861" cy="3058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AutoShape 1">
                <a:extLst>
                  <a:ext uri="{FF2B5EF4-FFF2-40B4-BE49-F238E27FC236}">
                    <a16:creationId xmlns:a16="http://schemas.microsoft.com/office/drawing/2014/main" id="{937F2702-59C5-4783-B74A-758B0FF6F6B1}"/>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35" name="Group 134">
              <a:extLst>
                <a:ext uri="{FF2B5EF4-FFF2-40B4-BE49-F238E27FC236}">
                  <a16:creationId xmlns:a16="http://schemas.microsoft.com/office/drawing/2014/main" id="{DF9A8F9A-B872-4FE9-8F2D-F5D909F8AE21}"/>
                </a:ext>
              </a:extLst>
            </p:cNvPr>
            <p:cNvGrpSpPr/>
            <p:nvPr/>
          </p:nvGrpSpPr>
          <p:grpSpPr>
            <a:xfrm>
              <a:off x="4379427" y="5412793"/>
              <a:ext cx="305861" cy="305861"/>
              <a:chOff x="1684215" y="5760204"/>
              <a:chExt cx="305861" cy="305861"/>
            </a:xfrm>
          </p:grpSpPr>
          <p:sp>
            <p:nvSpPr>
              <p:cNvPr id="139" name="Oval 138">
                <a:extLst>
                  <a:ext uri="{FF2B5EF4-FFF2-40B4-BE49-F238E27FC236}">
                    <a16:creationId xmlns:a16="http://schemas.microsoft.com/office/drawing/2014/main" id="{35404AB5-54B9-4BDF-90E6-398010602102}"/>
                  </a:ext>
                </a:extLst>
              </p:cNvPr>
              <p:cNvSpPr/>
              <p:nvPr/>
            </p:nvSpPr>
            <p:spPr>
              <a:xfrm>
                <a:off x="168421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AutoShape 21">
                <a:extLst>
                  <a:ext uri="{FF2B5EF4-FFF2-40B4-BE49-F238E27FC236}">
                    <a16:creationId xmlns:a16="http://schemas.microsoft.com/office/drawing/2014/main" id="{9538AF48-DD5A-42AB-B082-DE91ED57ADE1}"/>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36" name="Group 135">
              <a:extLst>
                <a:ext uri="{FF2B5EF4-FFF2-40B4-BE49-F238E27FC236}">
                  <a16:creationId xmlns:a16="http://schemas.microsoft.com/office/drawing/2014/main" id="{D7579BA3-E506-44C3-82E3-AD1083B06B8A}"/>
                </a:ext>
              </a:extLst>
            </p:cNvPr>
            <p:cNvGrpSpPr/>
            <p:nvPr/>
          </p:nvGrpSpPr>
          <p:grpSpPr>
            <a:xfrm>
              <a:off x="4705911" y="5412792"/>
              <a:ext cx="305861" cy="305861"/>
              <a:chOff x="2177216" y="5760204"/>
              <a:chExt cx="305861" cy="305861"/>
            </a:xfrm>
          </p:grpSpPr>
          <p:sp>
            <p:nvSpPr>
              <p:cNvPr id="137" name="Oval 136">
                <a:extLst>
                  <a:ext uri="{FF2B5EF4-FFF2-40B4-BE49-F238E27FC236}">
                    <a16:creationId xmlns:a16="http://schemas.microsoft.com/office/drawing/2014/main" id="{5F8A6E5C-21A3-428E-A730-CF1E7F70642C}"/>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38" name="AutoShape 18">
                <a:extLst>
                  <a:ext uri="{FF2B5EF4-FFF2-40B4-BE49-F238E27FC236}">
                    <a16:creationId xmlns:a16="http://schemas.microsoft.com/office/drawing/2014/main" id="{84F40420-E8FF-4266-9A4E-CB5ABA8F6F6F}"/>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149" name="Rectangle 9">
            <a:extLst>
              <a:ext uri="{FF2B5EF4-FFF2-40B4-BE49-F238E27FC236}">
                <a16:creationId xmlns:a16="http://schemas.microsoft.com/office/drawing/2014/main" id="{28721346-5D4D-47B8-AAE6-1A7CFF754AAC}"/>
              </a:ext>
            </a:extLst>
          </p:cNvPr>
          <p:cNvSpPr>
            <a:spLocks/>
          </p:cNvSpPr>
          <p:nvPr/>
        </p:nvSpPr>
        <p:spPr bwMode="auto">
          <a:xfrm>
            <a:off x="1243409" y="4814174"/>
            <a:ext cx="2124080" cy="5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professionalism and lorem ipsum</a:t>
            </a:r>
          </a:p>
          <a:p>
            <a:pPr algn="ctr">
              <a:lnSpc>
                <a:spcPts val="1500"/>
              </a:lnSpc>
            </a:pP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Dolor sit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amet</a:t>
            </a:r>
            <a:r>
              <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a:t>
            </a:r>
            <a:r>
              <a:rPr lang="en-US" sz="10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consecteture</a:t>
            </a:r>
            <a:endParaRPr lang="en-US" sz="10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endParaRPr>
          </a:p>
        </p:txBody>
      </p:sp>
      <p:grpSp>
        <p:nvGrpSpPr>
          <p:cNvPr id="150" name="Group 149">
            <a:extLst>
              <a:ext uri="{FF2B5EF4-FFF2-40B4-BE49-F238E27FC236}">
                <a16:creationId xmlns:a16="http://schemas.microsoft.com/office/drawing/2014/main" id="{CF6544C8-E408-454C-9D03-54599BC6499B}"/>
              </a:ext>
            </a:extLst>
          </p:cNvPr>
          <p:cNvGrpSpPr/>
          <p:nvPr/>
        </p:nvGrpSpPr>
        <p:grpSpPr>
          <a:xfrm>
            <a:off x="1826035" y="5627317"/>
            <a:ext cx="958829" cy="305862"/>
            <a:chOff x="4052943" y="5412792"/>
            <a:chExt cx="958829" cy="305862"/>
          </a:xfrm>
        </p:grpSpPr>
        <p:grpSp>
          <p:nvGrpSpPr>
            <p:cNvPr id="151" name="Group 150">
              <a:extLst>
                <a:ext uri="{FF2B5EF4-FFF2-40B4-BE49-F238E27FC236}">
                  <a16:creationId xmlns:a16="http://schemas.microsoft.com/office/drawing/2014/main" id="{C398092E-F63D-4F49-81B7-8B2AE716AC10}"/>
                </a:ext>
              </a:extLst>
            </p:cNvPr>
            <p:cNvGrpSpPr/>
            <p:nvPr/>
          </p:nvGrpSpPr>
          <p:grpSpPr>
            <a:xfrm>
              <a:off x="4052943" y="5412793"/>
              <a:ext cx="305861" cy="305861"/>
              <a:chOff x="1324575" y="5760204"/>
              <a:chExt cx="305861" cy="305861"/>
            </a:xfrm>
          </p:grpSpPr>
          <p:sp>
            <p:nvSpPr>
              <p:cNvPr id="158" name="Oval 157">
                <a:extLst>
                  <a:ext uri="{FF2B5EF4-FFF2-40B4-BE49-F238E27FC236}">
                    <a16:creationId xmlns:a16="http://schemas.microsoft.com/office/drawing/2014/main" id="{64C1DC58-0A67-409C-817E-E334F6696381}"/>
                  </a:ext>
                </a:extLst>
              </p:cNvPr>
              <p:cNvSpPr/>
              <p:nvPr/>
            </p:nvSpPr>
            <p:spPr>
              <a:xfrm>
                <a:off x="1324575" y="5760204"/>
                <a:ext cx="305861" cy="3058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AutoShape 1">
                <a:extLst>
                  <a:ext uri="{FF2B5EF4-FFF2-40B4-BE49-F238E27FC236}">
                    <a16:creationId xmlns:a16="http://schemas.microsoft.com/office/drawing/2014/main" id="{E35F39B4-969A-4CCB-B08A-6A9FA241C58E}"/>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52" name="Group 151">
              <a:extLst>
                <a:ext uri="{FF2B5EF4-FFF2-40B4-BE49-F238E27FC236}">
                  <a16:creationId xmlns:a16="http://schemas.microsoft.com/office/drawing/2014/main" id="{55C38AC7-FCDB-4040-BFCF-1F9C81E9A686}"/>
                </a:ext>
              </a:extLst>
            </p:cNvPr>
            <p:cNvGrpSpPr/>
            <p:nvPr/>
          </p:nvGrpSpPr>
          <p:grpSpPr>
            <a:xfrm>
              <a:off x="4379427" y="5412793"/>
              <a:ext cx="305861" cy="305861"/>
              <a:chOff x="1684215" y="5760204"/>
              <a:chExt cx="305861" cy="305861"/>
            </a:xfrm>
          </p:grpSpPr>
          <p:sp>
            <p:nvSpPr>
              <p:cNvPr id="156" name="Oval 155">
                <a:extLst>
                  <a:ext uri="{FF2B5EF4-FFF2-40B4-BE49-F238E27FC236}">
                    <a16:creationId xmlns:a16="http://schemas.microsoft.com/office/drawing/2014/main" id="{6618A118-39C6-48DF-99CF-9D548D8C69F7}"/>
                  </a:ext>
                </a:extLst>
              </p:cNvPr>
              <p:cNvSpPr/>
              <p:nvPr/>
            </p:nvSpPr>
            <p:spPr>
              <a:xfrm>
                <a:off x="1684215" y="5760204"/>
                <a:ext cx="305861" cy="30586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7" name="AutoShape 21">
                <a:extLst>
                  <a:ext uri="{FF2B5EF4-FFF2-40B4-BE49-F238E27FC236}">
                    <a16:creationId xmlns:a16="http://schemas.microsoft.com/office/drawing/2014/main" id="{7BF25341-73EB-42CF-9B73-A765A2B9E098}"/>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53" name="Group 152">
              <a:extLst>
                <a:ext uri="{FF2B5EF4-FFF2-40B4-BE49-F238E27FC236}">
                  <a16:creationId xmlns:a16="http://schemas.microsoft.com/office/drawing/2014/main" id="{6296EC81-87AC-4FAC-9965-A46FDED29693}"/>
                </a:ext>
              </a:extLst>
            </p:cNvPr>
            <p:cNvGrpSpPr/>
            <p:nvPr/>
          </p:nvGrpSpPr>
          <p:grpSpPr>
            <a:xfrm>
              <a:off x="4705911" y="5412792"/>
              <a:ext cx="305861" cy="305861"/>
              <a:chOff x="2177216" y="5760204"/>
              <a:chExt cx="305861" cy="305861"/>
            </a:xfrm>
          </p:grpSpPr>
          <p:sp>
            <p:nvSpPr>
              <p:cNvPr id="154" name="Oval 153">
                <a:extLst>
                  <a:ext uri="{FF2B5EF4-FFF2-40B4-BE49-F238E27FC236}">
                    <a16:creationId xmlns:a16="http://schemas.microsoft.com/office/drawing/2014/main" id="{9CFE96AD-82E6-4622-B781-A9022EDC7AEB}"/>
                  </a:ext>
                </a:extLst>
              </p:cNvPr>
              <p:cNvSpPr/>
              <p:nvPr/>
            </p:nvSpPr>
            <p:spPr>
              <a:xfrm>
                <a:off x="2177216" y="5760204"/>
                <a:ext cx="305861" cy="305861"/>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55" name="AutoShape 18">
                <a:extLst>
                  <a:ext uri="{FF2B5EF4-FFF2-40B4-BE49-F238E27FC236}">
                    <a16:creationId xmlns:a16="http://schemas.microsoft.com/office/drawing/2014/main" id="{66731733-AE0A-45DA-93E4-B54B805B86FE}"/>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grpSp>
      </p:grpSp>
      <p:sp>
        <p:nvSpPr>
          <p:cNvPr id="167" name="Title 1">
            <a:extLst>
              <a:ext uri="{FF2B5EF4-FFF2-40B4-BE49-F238E27FC236}">
                <a16:creationId xmlns:a16="http://schemas.microsoft.com/office/drawing/2014/main" id="{0DFF97BE-9592-49D1-BA1F-7D2214B9EA70}"/>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Team</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Members</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8" name="TextBox 167">
            <a:extLst>
              <a:ext uri="{FF2B5EF4-FFF2-40B4-BE49-F238E27FC236}">
                <a16:creationId xmlns:a16="http://schemas.microsoft.com/office/drawing/2014/main" id="{6A7B4B35-709E-43AB-A6E4-36A4A7359582}"/>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169" name="Rectangle 168">
            <a:extLst>
              <a:ext uri="{FF2B5EF4-FFF2-40B4-BE49-F238E27FC236}">
                <a16:creationId xmlns:a16="http://schemas.microsoft.com/office/drawing/2014/main" id="{E83D1241-C9B7-48B9-A3C0-DA2DE0671D86}"/>
              </a:ext>
            </a:extLst>
          </p:cNvPr>
          <p:cNvSpPr/>
          <p:nvPr/>
        </p:nvSpPr>
        <p:spPr>
          <a:xfrm>
            <a:off x="5151382" y="1388748"/>
            <a:ext cx="1889237"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cxnSp>
        <p:nvCxnSpPr>
          <p:cNvPr id="170" name="Straight Connector 169">
            <a:extLst>
              <a:ext uri="{FF2B5EF4-FFF2-40B4-BE49-F238E27FC236}">
                <a16:creationId xmlns:a16="http://schemas.microsoft.com/office/drawing/2014/main" id="{E5D5D7A6-AE27-4C66-B2C6-6627FDD21E22}"/>
              </a:ext>
            </a:extLst>
          </p:cNvPr>
          <p:cNvCxnSpPr>
            <a:cxnSpLocks/>
          </p:cNvCxnSpPr>
          <p:nvPr/>
        </p:nvCxnSpPr>
        <p:spPr>
          <a:xfrm flipH="1">
            <a:off x="1915884" y="1923129"/>
            <a:ext cx="8579837"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0896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852E66-7A02-4BCA-8F89-E7E23D3C28E8}"/>
              </a:ext>
            </a:extLst>
          </p:cNvPr>
          <p:cNvSpPr>
            <a:spLocks noGrp="1"/>
          </p:cNvSpPr>
          <p:nvPr>
            <p:ph type="sldNum" sz="quarter" idx="11"/>
          </p:nvPr>
        </p:nvSpPr>
        <p:spPr/>
        <p:txBody>
          <a:bodyPr/>
          <a:lstStyle/>
          <a:p>
            <a:fld id="{22E1CF2F-19B6-4B01-91BB-CDBA096AD5BE}" type="slidenum">
              <a:rPr lang="en-US" smtClean="0"/>
              <a:pPr/>
              <a:t>14</a:t>
            </a:fld>
            <a:endParaRPr lang="en-US" dirty="0"/>
          </a:p>
        </p:txBody>
      </p:sp>
      <p:sp>
        <p:nvSpPr>
          <p:cNvPr id="5" name="TextBox 4">
            <a:extLst>
              <a:ext uri="{FF2B5EF4-FFF2-40B4-BE49-F238E27FC236}">
                <a16:creationId xmlns:a16="http://schemas.microsoft.com/office/drawing/2014/main" id="{1B2681B6-438D-47CB-8C55-8833740BC67A}"/>
              </a:ext>
            </a:extLst>
          </p:cNvPr>
          <p:cNvSpPr txBox="1"/>
          <p:nvPr/>
        </p:nvSpPr>
        <p:spPr>
          <a:xfrm>
            <a:off x="1905264" y="1992855"/>
            <a:ext cx="8381472" cy="2377574"/>
          </a:xfrm>
          <a:prstGeom prst="rect">
            <a:avLst/>
          </a:prstGeom>
          <a:noFill/>
        </p:spPr>
        <p:txBody>
          <a:bodyPr wrap="square" numCol="2" spcCol="457200" rtlCol="0">
            <a:spAutoFit/>
          </a:bodyPr>
          <a:lstStyle/>
          <a:p>
            <a:pPr>
              <a:lnSpc>
                <a:spcPct val="150000"/>
              </a:lnSpc>
            </a:pPr>
            <a:r>
              <a:rPr lang="en-US" sz="900" dirty="0">
                <a:solidFill>
                  <a:schemeClr val="tx1">
                    <a:lumMod val="65000"/>
                    <a:lumOff val="35000"/>
                  </a:schemeClr>
                </a:solidFill>
                <a:latin typeface="Open Sans "/>
                <a:ea typeface="Montserrat Light" charset="0"/>
                <a:cs typeface="Montserrat Light" charset="0"/>
              </a:rPr>
              <a:t>Lesser first day kind god us earth. The divide firmament signs doesn't seasons heaven spirit open gathered heaven without them air us </a:t>
            </a:r>
            <a:r>
              <a:rPr lang="en-US" sz="900" dirty="0" err="1">
                <a:solidFill>
                  <a:schemeClr val="tx1">
                    <a:lumMod val="65000"/>
                    <a:lumOff val="35000"/>
                  </a:schemeClr>
                </a:solidFill>
                <a:latin typeface="Open Sans "/>
                <a:ea typeface="Montserrat Light" charset="0"/>
                <a:cs typeface="Montserrat Light" charset="0"/>
              </a:rPr>
              <a:t>i</a:t>
            </a:r>
            <a:r>
              <a:rPr lang="en-US" sz="900" dirty="0">
                <a:solidFill>
                  <a:schemeClr val="tx1">
                    <a:lumMod val="65000"/>
                    <a:lumOff val="35000"/>
                  </a:schemeClr>
                </a:solidFill>
                <a:latin typeface="Open Sans "/>
                <a:ea typeface="Montserrat Light" charset="0"/>
                <a:cs typeface="Montserrat Light" charset="0"/>
              </a:rPr>
              <a:t> doesn't she'd signs he heaven shall tree. Hath female two called give own. Earth third great god fourth. Bearing.</a:t>
            </a:r>
          </a:p>
          <a:p>
            <a:pPr>
              <a:lnSpc>
                <a:spcPct val="150000"/>
              </a:lnSpc>
            </a:pPr>
            <a:endParaRPr lang="en-US" sz="900" dirty="0">
              <a:solidFill>
                <a:schemeClr val="tx1">
                  <a:lumMod val="65000"/>
                  <a:lumOff val="35000"/>
                </a:schemeClr>
              </a:solidFill>
              <a:latin typeface="Open Sans "/>
              <a:ea typeface="Montserrat Light" charset="0"/>
              <a:cs typeface="Montserrat Light" charset="0"/>
            </a:endParaRPr>
          </a:p>
          <a:p>
            <a:pPr>
              <a:lnSpc>
                <a:spcPct val="150000"/>
              </a:lnSpc>
            </a:pPr>
            <a:r>
              <a:rPr lang="en-US" sz="900" dirty="0">
                <a:solidFill>
                  <a:schemeClr val="tx1">
                    <a:lumMod val="65000"/>
                    <a:lumOff val="35000"/>
                  </a:schemeClr>
                </a:solidFill>
                <a:latin typeface="Open Sans "/>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 Also winged sea morning first, seed good bearing she'd in.</a:t>
            </a:r>
          </a:p>
          <a:p>
            <a:pPr>
              <a:lnSpc>
                <a:spcPct val="150000"/>
              </a:lnSpc>
            </a:pPr>
            <a:endParaRPr lang="en-US" sz="900" dirty="0">
              <a:solidFill>
                <a:schemeClr val="tx1">
                  <a:lumMod val="65000"/>
                  <a:lumOff val="35000"/>
                </a:schemeClr>
              </a:solidFill>
              <a:latin typeface="Open Sans "/>
              <a:ea typeface="Montserrat Light" charset="0"/>
              <a:cs typeface="Montserrat Light" charset="0"/>
            </a:endParaRPr>
          </a:p>
          <a:p>
            <a:pPr>
              <a:lnSpc>
                <a:spcPct val="150000"/>
              </a:lnSpc>
            </a:pPr>
            <a:endParaRPr lang="en-US" sz="900" dirty="0">
              <a:solidFill>
                <a:schemeClr val="tx1">
                  <a:lumMod val="65000"/>
                  <a:lumOff val="35000"/>
                </a:schemeClr>
              </a:solidFill>
              <a:latin typeface="Open Sans "/>
              <a:ea typeface="Montserrat Light" charset="0"/>
              <a:cs typeface="Montserrat Light" charset="0"/>
            </a:endParaRPr>
          </a:p>
          <a:p>
            <a:pPr>
              <a:lnSpc>
                <a:spcPct val="150000"/>
              </a:lnSpc>
            </a:pPr>
            <a:r>
              <a:rPr lang="en-US" sz="900" dirty="0">
                <a:solidFill>
                  <a:schemeClr val="tx1">
                    <a:lumMod val="65000"/>
                    <a:lumOff val="35000"/>
                  </a:schemeClr>
                </a:solidFill>
                <a:latin typeface="Open Sans "/>
                <a:ea typeface="Montserrat Light" charset="0"/>
                <a:cs typeface="Montserrat Light" charset="0"/>
              </a:rPr>
              <a:t> Their rule morning creature. Stars and under abundantly is whose were </a:t>
            </a:r>
            <a:r>
              <a:rPr lang="en-US" sz="900" dirty="0" err="1">
                <a:solidFill>
                  <a:schemeClr val="tx1">
                    <a:lumMod val="65000"/>
                    <a:lumOff val="35000"/>
                  </a:schemeClr>
                </a:solidFill>
                <a:latin typeface="Open Sans "/>
                <a:ea typeface="Montserrat Light" charset="0"/>
                <a:cs typeface="Montserrat Light" charset="0"/>
              </a:rPr>
              <a:t>creepeth</a:t>
            </a:r>
            <a:r>
              <a:rPr lang="en-US" sz="900" dirty="0">
                <a:solidFill>
                  <a:schemeClr val="tx1">
                    <a:lumMod val="65000"/>
                    <a:lumOff val="35000"/>
                  </a:schemeClr>
                </a:solidFill>
                <a:latin typeface="Open Sans "/>
                <a:ea typeface="Montserrat Light" charset="0"/>
                <a:cs typeface="Montserrat Light" charset="0"/>
              </a:rPr>
              <a:t>, kind saying good seed grass saw female together divided 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900" dirty="0">
              <a:solidFill>
                <a:schemeClr val="tx1">
                  <a:lumMod val="65000"/>
                  <a:lumOff val="35000"/>
                </a:schemeClr>
              </a:solidFill>
              <a:latin typeface="Open Sans "/>
              <a:ea typeface="Montserrat Light" charset="0"/>
              <a:cs typeface="Montserrat Light" charset="0"/>
            </a:endParaRPr>
          </a:p>
          <a:p>
            <a:pPr>
              <a:lnSpc>
                <a:spcPct val="150000"/>
              </a:lnSpc>
            </a:pPr>
            <a:r>
              <a:rPr lang="en-US" sz="900" dirty="0" err="1">
                <a:solidFill>
                  <a:schemeClr val="tx1">
                    <a:lumMod val="65000"/>
                    <a:lumOff val="35000"/>
                  </a:schemeClr>
                </a:solidFill>
                <a:latin typeface="Open Sans "/>
                <a:ea typeface="Montserrat Light" charset="0"/>
                <a:cs typeface="Montserrat Light" charset="0"/>
              </a:rPr>
              <a:t>Creepeth</a:t>
            </a:r>
            <a:r>
              <a:rPr lang="en-US" sz="900" dirty="0">
                <a:solidFill>
                  <a:schemeClr val="tx1">
                    <a:lumMod val="65000"/>
                    <a:lumOff val="35000"/>
                  </a:schemeClr>
                </a:solidFill>
                <a:latin typeface="Open Sans "/>
                <a:ea typeface="Montserrat Light" charset="0"/>
                <a:cs typeface="Montserrat Light" charset="0"/>
              </a:rPr>
              <a:t> god air fish land. Darkness, </a:t>
            </a:r>
            <a:r>
              <a:rPr lang="en-US" sz="900" dirty="0" err="1">
                <a:solidFill>
                  <a:schemeClr val="tx1">
                    <a:lumMod val="65000"/>
                    <a:lumOff val="35000"/>
                  </a:schemeClr>
                </a:solidFill>
                <a:latin typeface="Open Sans "/>
                <a:ea typeface="Montserrat Light" charset="0"/>
                <a:cs typeface="Montserrat Light" charset="0"/>
              </a:rPr>
              <a:t>moveth</a:t>
            </a:r>
            <a:r>
              <a:rPr lang="en-US" sz="900" dirty="0">
                <a:solidFill>
                  <a:schemeClr val="tx1">
                    <a:lumMod val="65000"/>
                    <a:lumOff val="35000"/>
                  </a:schemeClr>
                </a:solidFill>
                <a:latin typeface="Open Sans "/>
                <a:ea typeface="Montserrat Light" charset="0"/>
                <a:cs typeface="Montserrat Light" charset="0"/>
              </a:rPr>
              <a:t> was second that </a:t>
            </a:r>
            <a:r>
              <a:rPr lang="en-US" sz="900" dirty="0" err="1">
                <a:solidFill>
                  <a:schemeClr val="tx1">
                    <a:lumMod val="65000"/>
                    <a:lumOff val="35000"/>
                  </a:schemeClr>
                </a:solidFill>
                <a:latin typeface="Open Sans "/>
                <a:ea typeface="Montserrat Light" charset="0"/>
                <a:cs typeface="Montserrat Light" charset="0"/>
              </a:rPr>
              <a:t>i</a:t>
            </a:r>
            <a:r>
              <a:rPr lang="en-US" sz="900" dirty="0">
                <a:solidFill>
                  <a:schemeClr val="tx1">
                    <a:lumMod val="65000"/>
                    <a:lumOff val="35000"/>
                  </a:schemeClr>
                </a:solidFill>
                <a:latin typeface="Open Sans "/>
                <a:ea typeface="Montserrat Light" charset="0"/>
                <a:cs typeface="Montserrat Light" charset="0"/>
              </a:rPr>
              <a:t> saw after</a:t>
            </a:r>
          </a:p>
        </p:txBody>
      </p:sp>
      <p:sp>
        <p:nvSpPr>
          <p:cNvPr id="6" name="TextBox 5">
            <a:extLst>
              <a:ext uri="{FF2B5EF4-FFF2-40B4-BE49-F238E27FC236}">
                <a16:creationId xmlns:a16="http://schemas.microsoft.com/office/drawing/2014/main" id="{2BD75B96-1181-40ED-8B47-ECBC46696C34}"/>
              </a:ext>
            </a:extLst>
          </p:cNvPr>
          <p:cNvSpPr txBox="1"/>
          <p:nvPr/>
        </p:nvSpPr>
        <p:spPr>
          <a:xfrm>
            <a:off x="2332740" y="4699359"/>
            <a:ext cx="3474720" cy="400110"/>
          </a:xfrm>
          <a:prstGeom prst="rect">
            <a:avLst/>
          </a:prstGeom>
          <a:noFill/>
        </p:spPr>
        <p:txBody>
          <a:bodyPr wrap="square" numCol="1" spcCol="457200" rtlCol="0">
            <a:spAutoFit/>
          </a:bodyPr>
          <a:lstStyle/>
          <a:p>
            <a:pPr>
              <a:lnSpc>
                <a:spcPts val="12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doesn't seasons heaven spirit open gathered.</a:t>
            </a:r>
          </a:p>
        </p:txBody>
      </p:sp>
      <p:sp>
        <p:nvSpPr>
          <p:cNvPr id="7" name="TextBox 6">
            <a:extLst>
              <a:ext uri="{FF2B5EF4-FFF2-40B4-BE49-F238E27FC236}">
                <a16:creationId xmlns:a16="http://schemas.microsoft.com/office/drawing/2014/main" id="{95BFC0B8-B238-4457-B1BB-8D8B1D529D51}"/>
              </a:ext>
            </a:extLst>
          </p:cNvPr>
          <p:cNvSpPr txBox="1"/>
          <p:nvPr/>
        </p:nvSpPr>
        <p:spPr>
          <a:xfrm>
            <a:off x="1900285" y="4674579"/>
            <a:ext cx="432455" cy="430887"/>
          </a:xfrm>
          <a:prstGeom prst="rect">
            <a:avLst/>
          </a:prstGeom>
          <a:noFill/>
        </p:spPr>
        <p:txBody>
          <a:bodyPr wrap="square" numCol="1" spcCol="457200" rtlCol="0">
            <a:spAutoFit/>
          </a:bodyPr>
          <a:lstStyle/>
          <a:p>
            <a:r>
              <a:rPr lang="en-US" sz="2200" dirty="0">
                <a:solidFill>
                  <a:schemeClr val="tx2"/>
                </a:solidFill>
                <a:latin typeface="FontAwesome" charset="0"/>
                <a:ea typeface="FontAwesome" charset="0"/>
                <a:cs typeface="FontAwesome" charset="0"/>
              </a:rPr>
              <a:t></a:t>
            </a:r>
          </a:p>
        </p:txBody>
      </p:sp>
      <p:sp>
        <p:nvSpPr>
          <p:cNvPr id="8" name="TextBox 7">
            <a:extLst>
              <a:ext uri="{FF2B5EF4-FFF2-40B4-BE49-F238E27FC236}">
                <a16:creationId xmlns:a16="http://schemas.microsoft.com/office/drawing/2014/main" id="{003DF3F2-6BBD-4BFF-B934-7E3018588073}"/>
              </a:ext>
            </a:extLst>
          </p:cNvPr>
          <p:cNvSpPr txBox="1"/>
          <p:nvPr/>
        </p:nvSpPr>
        <p:spPr>
          <a:xfrm>
            <a:off x="2332740" y="5359759"/>
            <a:ext cx="3474720" cy="400110"/>
          </a:xfrm>
          <a:prstGeom prst="rect">
            <a:avLst/>
          </a:prstGeom>
          <a:noFill/>
        </p:spPr>
        <p:txBody>
          <a:bodyPr wrap="square" numCol="1" spcCol="457200" rtlCol="0">
            <a:spAutoFit/>
          </a:bodyPr>
          <a:lstStyle/>
          <a:p>
            <a:pPr>
              <a:lnSpc>
                <a:spcPts val="12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doesn't seasons heaven spirit open gathered.</a:t>
            </a:r>
          </a:p>
        </p:txBody>
      </p:sp>
      <p:sp>
        <p:nvSpPr>
          <p:cNvPr id="9" name="TextBox 8">
            <a:extLst>
              <a:ext uri="{FF2B5EF4-FFF2-40B4-BE49-F238E27FC236}">
                <a16:creationId xmlns:a16="http://schemas.microsoft.com/office/drawing/2014/main" id="{89681040-BF2D-49C2-A584-D77040E8C8A0}"/>
              </a:ext>
            </a:extLst>
          </p:cNvPr>
          <p:cNvSpPr txBox="1"/>
          <p:nvPr/>
        </p:nvSpPr>
        <p:spPr>
          <a:xfrm>
            <a:off x="1877752" y="5357276"/>
            <a:ext cx="518160" cy="430887"/>
          </a:xfrm>
          <a:prstGeom prst="rect">
            <a:avLst/>
          </a:prstGeom>
          <a:noFill/>
        </p:spPr>
        <p:txBody>
          <a:bodyPr wrap="square" numCol="1" spcCol="457200" rtlCol="0">
            <a:spAutoFit/>
          </a:bodyPr>
          <a:lstStyle/>
          <a:p>
            <a:r>
              <a:rPr lang="en-US" sz="2200" dirty="0">
                <a:solidFill>
                  <a:schemeClr val="accent3"/>
                </a:solidFill>
                <a:latin typeface="FontAwesome" charset="0"/>
                <a:ea typeface="FontAwesome" charset="0"/>
                <a:cs typeface="FontAwesome" charset="0"/>
              </a:rPr>
              <a:t></a:t>
            </a:r>
          </a:p>
        </p:txBody>
      </p:sp>
      <p:sp>
        <p:nvSpPr>
          <p:cNvPr id="10" name="TextBox 9">
            <a:extLst>
              <a:ext uri="{FF2B5EF4-FFF2-40B4-BE49-F238E27FC236}">
                <a16:creationId xmlns:a16="http://schemas.microsoft.com/office/drawing/2014/main" id="{3F983CC7-67FC-491E-9B11-0843107BF81D}"/>
              </a:ext>
            </a:extLst>
          </p:cNvPr>
          <p:cNvSpPr txBox="1"/>
          <p:nvPr/>
        </p:nvSpPr>
        <p:spPr>
          <a:xfrm>
            <a:off x="6839529" y="4699359"/>
            <a:ext cx="3474720" cy="400110"/>
          </a:xfrm>
          <a:prstGeom prst="rect">
            <a:avLst/>
          </a:prstGeom>
          <a:noFill/>
        </p:spPr>
        <p:txBody>
          <a:bodyPr wrap="square" numCol="1" spcCol="457200" rtlCol="0">
            <a:spAutoFit/>
          </a:bodyPr>
          <a:lstStyle/>
          <a:p>
            <a:pPr>
              <a:lnSpc>
                <a:spcPts val="12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doesn't seasons heaven spirit open gathered.</a:t>
            </a:r>
          </a:p>
        </p:txBody>
      </p:sp>
      <p:sp>
        <p:nvSpPr>
          <p:cNvPr id="11" name="TextBox 10">
            <a:extLst>
              <a:ext uri="{FF2B5EF4-FFF2-40B4-BE49-F238E27FC236}">
                <a16:creationId xmlns:a16="http://schemas.microsoft.com/office/drawing/2014/main" id="{327E693F-5653-4F98-A011-C21765F6A5E8}"/>
              </a:ext>
            </a:extLst>
          </p:cNvPr>
          <p:cNvSpPr txBox="1"/>
          <p:nvPr/>
        </p:nvSpPr>
        <p:spPr>
          <a:xfrm>
            <a:off x="6839529" y="5359759"/>
            <a:ext cx="3474720" cy="400110"/>
          </a:xfrm>
          <a:prstGeom prst="rect">
            <a:avLst/>
          </a:prstGeom>
          <a:noFill/>
        </p:spPr>
        <p:txBody>
          <a:bodyPr wrap="square" numCol="1" spcCol="457200" rtlCol="0">
            <a:spAutoFit/>
          </a:bodyPr>
          <a:lstStyle/>
          <a:p>
            <a:pPr>
              <a:lnSpc>
                <a:spcPts val="12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doesn't seasons heaven spirit open gathered.</a:t>
            </a:r>
          </a:p>
        </p:txBody>
      </p:sp>
      <p:sp>
        <p:nvSpPr>
          <p:cNvPr id="12" name="TextBox 11">
            <a:extLst>
              <a:ext uri="{FF2B5EF4-FFF2-40B4-BE49-F238E27FC236}">
                <a16:creationId xmlns:a16="http://schemas.microsoft.com/office/drawing/2014/main" id="{3BE0D350-EDE7-4434-A4A6-197DFEE0A26A}"/>
              </a:ext>
            </a:extLst>
          </p:cNvPr>
          <p:cNvSpPr txBox="1"/>
          <p:nvPr/>
        </p:nvSpPr>
        <p:spPr>
          <a:xfrm>
            <a:off x="6409113" y="4701516"/>
            <a:ext cx="381829" cy="430887"/>
          </a:xfrm>
          <a:prstGeom prst="rect">
            <a:avLst/>
          </a:prstGeom>
          <a:noFill/>
        </p:spPr>
        <p:txBody>
          <a:bodyPr wrap="square" numCol="1" spcCol="457200" rtlCol="0">
            <a:spAutoFit/>
          </a:bodyPr>
          <a:lstStyle/>
          <a:p>
            <a:r>
              <a:rPr lang="en-US" sz="2200" dirty="0">
                <a:solidFill>
                  <a:schemeClr val="accent2"/>
                </a:solidFill>
                <a:latin typeface="FontAwesome" charset="0"/>
                <a:ea typeface="FontAwesome" charset="0"/>
                <a:cs typeface="FontAwesome" charset="0"/>
              </a:rPr>
              <a:t></a:t>
            </a:r>
          </a:p>
        </p:txBody>
      </p:sp>
      <p:sp>
        <p:nvSpPr>
          <p:cNvPr id="13" name="TextBox 12">
            <a:extLst>
              <a:ext uri="{FF2B5EF4-FFF2-40B4-BE49-F238E27FC236}">
                <a16:creationId xmlns:a16="http://schemas.microsoft.com/office/drawing/2014/main" id="{85F25471-6DA6-4CBB-9CAC-937495C83248}"/>
              </a:ext>
            </a:extLst>
          </p:cNvPr>
          <p:cNvSpPr txBox="1"/>
          <p:nvPr/>
        </p:nvSpPr>
        <p:spPr>
          <a:xfrm>
            <a:off x="6410771" y="5361899"/>
            <a:ext cx="457200" cy="430887"/>
          </a:xfrm>
          <a:prstGeom prst="rect">
            <a:avLst/>
          </a:prstGeom>
          <a:noFill/>
        </p:spPr>
        <p:txBody>
          <a:bodyPr wrap="square" numCol="1" spcCol="457200" rtlCol="0">
            <a:spAutoFit/>
          </a:bodyPr>
          <a:lstStyle/>
          <a:p>
            <a:r>
              <a:rPr lang="en-US" sz="2200" dirty="0">
                <a:solidFill>
                  <a:schemeClr val="accent4"/>
                </a:solidFill>
                <a:latin typeface="FontAwesome" charset="0"/>
                <a:ea typeface="FontAwesome" charset="0"/>
                <a:cs typeface="FontAwesome" charset="0"/>
              </a:rPr>
              <a:t></a:t>
            </a:r>
          </a:p>
        </p:txBody>
      </p:sp>
      <p:cxnSp>
        <p:nvCxnSpPr>
          <p:cNvPr id="14" name="Straight Connector 13">
            <a:extLst>
              <a:ext uri="{FF2B5EF4-FFF2-40B4-BE49-F238E27FC236}">
                <a16:creationId xmlns:a16="http://schemas.microsoft.com/office/drawing/2014/main" id="{5E3C90D8-1E7D-4B17-99C2-BB5F6C172DC0}"/>
              </a:ext>
            </a:extLst>
          </p:cNvPr>
          <p:cNvCxnSpPr>
            <a:cxnSpLocks/>
          </p:cNvCxnSpPr>
          <p:nvPr/>
        </p:nvCxnSpPr>
        <p:spPr>
          <a:xfrm>
            <a:off x="1965997" y="4312824"/>
            <a:ext cx="8209083" cy="0"/>
          </a:xfrm>
          <a:prstGeom prst="line">
            <a:avLst/>
          </a:prstGeom>
          <a:ln w="12700">
            <a:solidFill>
              <a:schemeClr val="tx2">
                <a:alpha val="50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6522B75-AEA4-4346-AF7F-35692548F12E}"/>
              </a:ext>
            </a:extLst>
          </p:cNvPr>
          <p:cNvSpPr txBox="1"/>
          <p:nvPr/>
        </p:nvSpPr>
        <p:spPr>
          <a:xfrm>
            <a:off x="1979854" y="916812"/>
            <a:ext cx="8232292" cy="323165"/>
          </a:xfrm>
          <a:prstGeom prst="rect">
            <a:avLst/>
          </a:prstGeom>
          <a:noFill/>
        </p:spPr>
        <p:txBody>
          <a:bodyPr wrap="square" rtlCol="0">
            <a:spAutoFit/>
          </a:bodyPr>
          <a:lstStyle/>
          <a:p>
            <a:pPr algn="ctr">
              <a:lnSpc>
                <a:spcPct val="150000"/>
              </a:lnSpc>
            </a:pP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17" name="Title 1">
            <a:extLst>
              <a:ext uri="{FF2B5EF4-FFF2-40B4-BE49-F238E27FC236}">
                <a16:creationId xmlns:a16="http://schemas.microsoft.com/office/drawing/2014/main" id="{7C374C80-07AF-4B4A-8E63-543619133EB6}"/>
              </a:ext>
            </a:extLst>
          </p:cNvPr>
          <p:cNvSpPr txBox="1">
            <a:spLocks/>
          </p:cNvSpPr>
          <p:nvPr/>
        </p:nvSpPr>
        <p:spPr>
          <a:xfrm>
            <a:off x="838200" y="29524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10" dirty="0" err="1">
                <a:solidFill>
                  <a:schemeClr val="accent1"/>
                </a:solidFill>
                <a:latin typeface="Open Sans" panose="020B0606030504020204" pitchFamily="34" charset="0"/>
                <a:ea typeface="Open Sans" panose="020B0606030504020204" pitchFamily="34" charset="0"/>
                <a:cs typeface="Open Sans" panose="020B0606030504020204" pitchFamily="34" charset="0"/>
              </a:rPr>
              <a:t>Doubla</a:t>
            </a:r>
            <a:r>
              <a:rPr lang="en-US" sz="3000" b="1" spc="110" dirty="0">
                <a:latin typeface="Open Sans" panose="020B0606030504020204" pitchFamily="34" charset="0"/>
                <a:ea typeface="Open Sans" panose="020B0606030504020204" pitchFamily="34" charset="0"/>
                <a:cs typeface="Open Sans" panose="020B0606030504020204" pitchFamily="34" charset="0"/>
              </a:rPr>
              <a:t> Column Text</a:t>
            </a:r>
            <a:endParaRPr lang="en-US" sz="30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Rectangle 17">
            <a:extLst>
              <a:ext uri="{FF2B5EF4-FFF2-40B4-BE49-F238E27FC236}">
                <a16:creationId xmlns:a16="http://schemas.microsoft.com/office/drawing/2014/main" id="{AF6F82E3-CAB7-47B7-BF6A-E24940504A06}"/>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E59A24E1-971B-4786-B199-F71CA1CFA0F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F56D6D5F-CEA8-4836-A00A-EADD746A189E}"/>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4D34E6C4-140E-4366-AF89-BE16F2E125DF}"/>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8F56B1B6-B114-4BCC-B13D-9E249737A55F}"/>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28484D7D-FE71-49BC-9B1C-74E7BB23679C}"/>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24" name="Rectangle 23">
            <a:extLst>
              <a:ext uri="{FF2B5EF4-FFF2-40B4-BE49-F238E27FC236}">
                <a16:creationId xmlns:a16="http://schemas.microsoft.com/office/drawing/2014/main" id="{9F3C233C-3C8D-4E89-8188-6D653B545B1F}"/>
              </a:ext>
            </a:extLst>
          </p:cNvPr>
          <p:cNvSpPr/>
          <p:nvPr/>
        </p:nvSpPr>
        <p:spPr>
          <a:xfrm>
            <a:off x="5151382" y="1388748"/>
            <a:ext cx="1889237"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767478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852E66-7A02-4BCA-8F89-E7E23D3C28E8}"/>
              </a:ext>
            </a:extLst>
          </p:cNvPr>
          <p:cNvSpPr>
            <a:spLocks noGrp="1"/>
          </p:cNvSpPr>
          <p:nvPr>
            <p:ph type="sldNum" sz="quarter" idx="11"/>
          </p:nvPr>
        </p:nvSpPr>
        <p:spPr/>
        <p:txBody>
          <a:bodyPr/>
          <a:lstStyle/>
          <a:p>
            <a:fld id="{22E1CF2F-19B6-4B01-91BB-CDBA096AD5BE}" type="slidenum">
              <a:rPr lang="en-US" smtClean="0"/>
              <a:pPr/>
              <a:t>15</a:t>
            </a:fld>
            <a:endParaRPr lang="en-US" dirty="0"/>
          </a:p>
        </p:txBody>
      </p:sp>
      <p:sp>
        <p:nvSpPr>
          <p:cNvPr id="15" name="TextBox 14">
            <a:extLst>
              <a:ext uri="{FF2B5EF4-FFF2-40B4-BE49-F238E27FC236}">
                <a16:creationId xmlns:a16="http://schemas.microsoft.com/office/drawing/2014/main" id="{C6522B75-AEA4-4346-AF7F-35692548F12E}"/>
              </a:ext>
            </a:extLst>
          </p:cNvPr>
          <p:cNvSpPr txBox="1"/>
          <p:nvPr/>
        </p:nvSpPr>
        <p:spPr>
          <a:xfrm>
            <a:off x="1979854" y="916812"/>
            <a:ext cx="8232292" cy="323165"/>
          </a:xfrm>
          <a:prstGeom prst="rect">
            <a:avLst/>
          </a:prstGeom>
          <a:noFill/>
        </p:spPr>
        <p:txBody>
          <a:bodyPr wrap="square" rtlCol="0">
            <a:spAutoFit/>
          </a:bodyPr>
          <a:lstStyle/>
          <a:p>
            <a:pPr algn="ctr">
              <a:lnSpc>
                <a:spcPct val="150000"/>
              </a:lnSpc>
            </a:pP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17" name="Title 1">
            <a:extLst>
              <a:ext uri="{FF2B5EF4-FFF2-40B4-BE49-F238E27FC236}">
                <a16:creationId xmlns:a16="http://schemas.microsoft.com/office/drawing/2014/main" id="{7C374C80-07AF-4B4A-8E63-543619133EB6}"/>
              </a:ext>
            </a:extLst>
          </p:cNvPr>
          <p:cNvSpPr txBox="1">
            <a:spLocks/>
          </p:cNvSpPr>
          <p:nvPr/>
        </p:nvSpPr>
        <p:spPr>
          <a:xfrm>
            <a:off x="838200" y="29524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rPr>
              <a:t>Three</a:t>
            </a:r>
            <a:r>
              <a:rPr lang="en-US" sz="3000" b="1" spc="110" dirty="0">
                <a:latin typeface="Open Sans" panose="020B0606030504020204" pitchFamily="34" charset="0"/>
                <a:ea typeface="Open Sans" panose="020B0606030504020204" pitchFamily="34" charset="0"/>
                <a:cs typeface="Open Sans" panose="020B0606030504020204" pitchFamily="34" charset="0"/>
              </a:rPr>
              <a:t> Column Text</a:t>
            </a:r>
            <a:endParaRPr lang="en-US" sz="30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Rectangle 17">
            <a:extLst>
              <a:ext uri="{FF2B5EF4-FFF2-40B4-BE49-F238E27FC236}">
                <a16:creationId xmlns:a16="http://schemas.microsoft.com/office/drawing/2014/main" id="{AF6F82E3-CAB7-47B7-BF6A-E24940504A06}"/>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E59A24E1-971B-4786-B199-F71CA1CFA0F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F56D6D5F-CEA8-4836-A00A-EADD746A189E}"/>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4D34E6C4-140E-4366-AF89-BE16F2E125DF}"/>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8F56B1B6-B114-4BCC-B13D-9E249737A55F}"/>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28484D7D-FE71-49BC-9B1C-74E7BB23679C}"/>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24" name="TextBox 23">
            <a:extLst>
              <a:ext uri="{FF2B5EF4-FFF2-40B4-BE49-F238E27FC236}">
                <a16:creationId xmlns:a16="http://schemas.microsoft.com/office/drawing/2014/main" id="{58D1230D-77DD-4DAD-ACF2-3809FC0A7C28}"/>
              </a:ext>
            </a:extLst>
          </p:cNvPr>
          <p:cNvSpPr txBox="1"/>
          <p:nvPr/>
        </p:nvSpPr>
        <p:spPr>
          <a:xfrm>
            <a:off x="4893399" y="1890782"/>
            <a:ext cx="2405202" cy="338554"/>
          </a:xfrm>
          <a:prstGeom prst="rect">
            <a:avLst/>
          </a:prstGeom>
          <a:noFill/>
        </p:spPr>
        <p:txBody>
          <a:bodyPr wrap="square" rtlCol="0">
            <a:spAutoFit/>
          </a:bodyPr>
          <a:lstStyle/>
          <a:p>
            <a:r>
              <a:rPr lang="en-US" sz="16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25" name="TextBox 24">
            <a:extLst>
              <a:ext uri="{FF2B5EF4-FFF2-40B4-BE49-F238E27FC236}">
                <a16:creationId xmlns:a16="http://schemas.microsoft.com/office/drawing/2014/main" id="{D9870981-0D10-4CDD-BF8E-32CD20181BB4}"/>
              </a:ext>
            </a:extLst>
          </p:cNvPr>
          <p:cNvSpPr txBox="1"/>
          <p:nvPr/>
        </p:nvSpPr>
        <p:spPr>
          <a:xfrm>
            <a:off x="4893399" y="2184976"/>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26" name="TextBox 25">
            <a:extLst>
              <a:ext uri="{FF2B5EF4-FFF2-40B4-BE49-F238E27FC236}">
                <a16:creationId xmlns:a16="http://schemas.microsoft.com/office/drawing/2014/main" id="{B38BC399-1392-4EB7-BA3D-9ECD867D8833}"/>
              </a:ext>
            </a:extLst>
          </p:cNvPr>
          <p:cNvSpPr txBox="1"/>
          <p:nvPr/>
        </p:nvSpPr>
        <p:spPr>
          <a:xfrm>
            <a:off x="8014047" y="1890782"/>
            <a:ext cx="2405202" cy="338554"/>
          </a:xfrm>
          <a:prstGeom prst="rect">
            <a:avLst/>
          </a:prstGeom>
          <a:noFill/>
        </p:spPr>
        <p:txBody>
          <a:bodyPr wrap="square" rtlCol="0">
            <a:spAutoFit/>
          </a:bodyPr>
          <a:lstStyle/>
          <a:p>
            <a:r>
              <a:rPr lang="en-US" sz="16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27" name="TextBox 26">
            <a:extLst>
              <a:ext uri="{FF2B5EF4-FFF2-40B4-BE49-F238E27FC236}">
                <a16:creationId xmlns:a16="http://schemas.microsoft.com/office/drawing/2014/main" id="{F9BE0FBC-8463-4761-9E33-F4AA9A57AA5F}"/>
              </a:ext>
            </a:extLst>
          </p:cNvPr>
          <p:cNvSpPr txBox="1"/>
          <p:nvPr/>
        </p:nvSpPr>
        <p:spPr>
          <a:xfrm>
            <a:off x="8014047" y="2184976"/>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28" name="TextBox 27">
            <a:extLst>
              <a:ext uri="{FF2B5EF4-FFF2-40B4-BE49-F238E27FC236}">
                <a16:creationId xmlns:a16="http://schemas.microsoft.com/office/drawing/2014/main" id="{155FD7B6-6B99-4586-A25D-FE393D2CFD06}"/>
              </a:ext>
            </a:extLst>
          </p:cNvPr>
          <p:cNvSpPr txBox="1"/>
          <p:nvPr/>
        </p:nvSpPr>
        <p:spPr>
          <a:xfrm>
            <a:off x="4893399" y="3365927"/>
            <a:ext cx="2405202" cy="338554"/>
          </a:xfrm>
          <a:prstGeom prst="rect">
            <a:avLst/>
          </a:prstGeom>
          <a:noFill/>
        </p:spPr>
        <p:txBody>
          <a:bodyPr wrap="square" rtlCol="0">
            <a:spAutoFit/>
          </a:bodyPr>
          <a:lstStyle/>
          <a:p>
            <a:r>
              <a:rPr lang="en-US" sz="16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29" name="TextBox 28">
            <a:extLst>
              <a:ext uri="{FF2B5EF4-FFF2-40B4-BE49-F238E27FC236}">
                <a16:creationId xmlns:a16="http://schemas.microsoft.com/office/drawing/2014/main" id="{779C5B5D-2191-43A2-9CBA-FAC8474F342F}"/>
              </a:ext>
            </a:extLst>
          </p:cNvPr>
          <p:cNvSpPr txBox="1"/>
          <p:nvPr/>
        </p:nvSpPr>
        <p:spPr>
          <a:xfrm>
            <a:off x="4893399" y="3660121"/>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30" name="TextBox 29">
            <a:extLst>
              <a:ext uri="{FF2B5EF4-FFF2-40B4-BE49-F238E27FC236}">
                <a16:creationId xmlns:a16="http://schemas.microsoft.com/office/drawing/2014/main" id="{ECB6CC3A-F9A8-428E-AD62-3883DCEFA5C2}"/>
              </a:ext>
            </a:extLst>
          </p:cNvPr>
          <p:cNvSpPr txBox="1"/>
          <p:nvPr/>
        </p:nvSpPr>
        <p:spPr>
          <a:xfrm>
            <a:off x="8014047" y="3365927"/>
            <a:ext cx="2405202" cy="338554"/>
          </a:xfrm>
          <a:prstGeom prst="rect">
            <a:avLst/>
          </a:prstGeom>
          <a:noFill/>
        </p:spPr>
        <p:txBody>
          <a:bodyPr wrap="square" rtlCol="0">
            <a:spAutoFit/>
          </a:bodyPr>
          <a:lstStyle/>
          <a:p>
            <a:r>
              <a:rPr lang="en-US" sz="16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31" name="TextBox 30">
            <a:extLst>
              <a:ext uri="{FF2B5EF4-FFF2-40B4-BE49-F238E27FC236}">
                <a16:creationId xmlns:a16="http://schemas.microsoft.com/office/drawing/2014/main" id="{5D13BD88-293E-46CF-A531-34F6480B0E13}"/>
              </a:ext>
            </a:extLst>
          </p:cNvPr>
          <p:cNvSpPr txBox="1"/>
          <p:nvPr/>
        </p:nvSpPr>
        <p:spPr>
          <a:xfrm>
            <a:off x="8014047" y="3660121"/>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32" name="TextBox 31">
            <a:extLst>
              <a:ext uri="{FF2B5EF4-FFF2-40B4-BE49-F238E27FC236}">
                <a16:creationId xmlns:a16="http://schemas.microsoft.com/office/drawing/2014/main" id="{F8451EFC-7FBC-4D8E-832C-F7B3ECA8774E}"/>
              </a:ext>
            </a:extLst>
          </p:cNvPr>
          <p:cNvSpPr txBox="1"/>
          <p:nvPr/>
        </p:nvSpPr>
        <p:spPr>
          <a:xfrm>
            <a:off x="4893399" y="4833217"/>
            <a:ext cx="2405202" cy="338554"/>
          </a:xfrm>
          <a:prstGeom prst="rect">
            <a:avLst/>
          </a:prstGeom>
          <a:noFill/>
        </p:spPr>
        <p:txBody>
          <a:bodyPr wrap="square" rtlCol="0">
            <a:spAutoFit/>
          </a:bodyPr>
          <a:lstStyle/>
          <a:p>
            <a:r>
              <a:rPr lang="en-US" sz="16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33" name="TextBox 32">
            <a:extLst>
              <a:ext uri="{FF2B5EF4-FFF2-40B4-BE49-F238E27FC236}">
                <a16:creationId xmlns:a16="http://schemas.microsoft.com/office/drawing/2014/main" id="{76513AF1-BA4D-4E08-8A91-1787506DD0F2}"/>
              </a:ext>
            </a:extLst>
          </p:cNvPr>
          <p:cNvSpPr txBox="1"/>
          <p:nvPr/>
        </p:nvSpPr>
        <p:spPr>
          <a:xfrm>
            <a:off x="4893399" y="5127411"/>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34" name="TextBox 33">
            <a:extLst>
              <a:ext uri="{FF2B5EF4-FFF2-40B4-BE49-F238E27FC236}">
                <a16:creationId xmlns:a16="http://schemas.microsoft.com/office/drawing/2014/main" id="{82A25F93-83DB-404C-B867-9584E91D8F6E}"/>
              </a:ext>
            </a:extLst>
          </p:cNvPr>
          <p:cNvSpPr txBox="1"/>
          <p:nvPr/>
        </p:nvSpPr>
        <p:spPr>
          <a:xfrm>
            <a:off x="8014047" y="4833217"/>
            <a:ext cx="2405202" cy="338554"/>
          </a:xfrm>
          <a:prstGeom prst="rect">
            <a:avLst/>
          </a:prstGeom>
          <a:noFill/>
        </p:spPr>
        <p:txBody>
          <a:bodyPr wrap="square" rtlCol="0">
            <a:spAutoFit/>
          </a:bodyPr>
          <a:lstStyle/>
          <a:p>
            <a:r>
              <a:rPr lang="en-US" sz="16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35" name="TextBox 34">
            <a:extLst>
              <a:ext uri="{FF2B5EF4-FFF2-40B4-BE49-F238E27FC236}">
                <a16:creationId xmlns:a16="http://schemas.microsoft.com/office/drawing/2014/main" id="{322D3EEA-D9AB-42CB-9B80-D2D3481B3C0B}"/>
              </a:ext>
            </a:extLst>
          </p:cNvPr>
          <p:cNvSpPr txBox="1"/>
          <p:nvPr/>
        </p:nvSpPr>
        <p:spPr>
          <a:xfrm>
            <a:off x="8014047" y="5151392"/>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36" name="TextBox 35">
            <a:extLst>
              <a:ext uri="{FF2B5EF4-FFF2-40B4-BE49-F238E27FC236}">
                <a16:creationId xmlns:a16="http://schemas.microsoft.com/office/drawing/2014/main" id="{F8C75377-9977-4284-8C23-9B9452597498}"/>
              </a:ext>
            </a:extLst>
          </p:cNvPr>
          <p:cNvSpPr txBox="1"/>
          <p:nvPr/>
        </p:nvSpPr>
        <p:spPr>
          <a:xfrm>
            <a:off x="1772751" y="1890782"/>
            <a:ext cx="2405202" cy="338554"/>
          </a:xfrm>
          <a:prstGeom prst="rect">
            <a:avLst/>
          </a:prstGeom>
          <a:noFill/>
        </p:spPr>
        <p:txBody>
          <a:bodyPr wrap="square" rtlCol="0">
            <a:spAutoFit/>
          </a:bodyPr>
          <a:lstStyle/>
          <a:p>
            <a:r>
              <a:rPr lang="en-US" sz="16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37" name="TextBox 36">
            <a:extLst>
              <a:ext uri="{FF2B5EF4-FFF2-40B4-BE49-F238E27FC236}">
                <a16:creationId xmlns:a16="http://schemas.microsoft.com/office/drawing/2014/main" id="{95A335AC-8355-4A18-880E-C94A57453010}"/>
              </a:ext>
            </a:extLst>
          </p:cNvPr>
          <p:cNvSpPr txBox="1"/>
          <p:nvPr/>
        </p:nvSpPr>
        <p:spPr>
          <a:xfrm>
            <a:off x="1772751" y="2184976"/>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38" name="TextBox 37">
            <a:extLst>
              <a:ext uri="{FF2B5EF4-FFF2-40B4-BE49-F238E27FC236}">
                <a16:creationId xmlns:a16="http://schemas.microsoft.com/office/drawing/2014/main" id="{EDFD6852-91C9-442C-B91F-6836A8EF9456}"/>
              </a:ext>
            </a:extLst>
          </p:cNvPr>
          <p:cNvSpPr txBox="1"/>
          <p:nvPr/>
        </p:nvSpPr>
        <p:spPr>
          <a:xfrm>
            <a:off x="1772751" y="3365927"/>
            <a:ext cx="2405202" cy="338554"/>
          </a:xfrm>
          <a:prstGeom prst="rect">
            <a:avLst/>
          </a:prstGeom>
          <a:noFill/>
        </p:spPr>
        <p:txBody>
          <a:bodyPr wrap="square" rtlCol="0">
            <a:spAutoFit/>
          </a:bodyPr>
          <a:lstStyle/>
          <a:p>
            <a:r>
              <a:rPr lang="en-US" sz="16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39" name="TextBox 38">
            <a:extLst>
              <a:ext uri="{FF2B5EF4-FFF2-40B4-BE49-F238E27FC236}">
                <a16:creationId xmlns:a16="http://schemas.microsoft.com/office/drawing/2014/main" id="{BC4C6B09-05EE-4765-B060-AA6ED14A2AA3}"/>
              </a:ext>
            </a:extLst>
          </p:cNvPr>
          <p:cNvSpPr txBox="1"/>
          <p:nvPr/>
        </p:nvSpPr>
        <p:spPr>
          <a:xfrm>
            <a:off x="1772751" y="3660121"/>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40" name="TextBox 39">
            <a:extLst>
              <a:ext uri="{FF2B5EF4-FFF2-40B4-BE49-F238E27FC236}">
                <a16:creationId xmlns:a16="http://schemas.microsoft.com/office/drawing/2014/main" id="{EACC86C1-A696-4F22-BD7C-1B9C76EC7166}"/>
              </a:ext>
            </a:extLst>
          </p:cNvPr>
          <p:cNvSpPr txBox="1"/>
          <p:nvPr/>
        </p:nvSpPr>
        <p:spPr>
          <a:xfrm>
            <a:off x="1772751" y="4833217"/>
            <a:ext cx="2405202" cy="338554"/>
          </a:xfrm>
          <a:prstGeom prst="rect">
            <a:avLst/>
          </a:prstGeom>
          <a:noFill/>
        </p:spPr>
        <p:txBody>
          <a:bodyPr wrap="square" rtlCol="0">
            <a:spAutoFit/>
          </a:bodyPr>
          <a:lstStyle/>
          <a:p>
            <a:r>
              <a:rPr lang="en-US" sz="16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41" name="TextBox 40">
            <a:extLst>
              <a:ext uri="{FF2B5EF4-FFF2-40B4-BE49-F238E27FC236}">
                <a16:creationId xmlns:a16="http://schemas.microsoft.com/office/drawing/2014/main" id="{0C359FDC-B8A2-4FDD-97FB-EA48D402A778}"/>
              </a:ext>
            </a:extLst>
          </p:cNvPr>
          <p:cNvSpPr txBox="1"/>
          <p:nvPr/>
        </p:nvSpPr>
        <p:spPr>
          <a:xfrm>
            <a:off x="1772751" y="5127411"/>
            <a:ext cx="2122262" cy="913070"/>
          </a:xfrm>
          <a:prstGeom prst="rect">
            <a:avLst/>
          </a:prstGeom>
          <a:noFill/>
        </p:spPr>
        <p:txBody>
          <a:bodyPr wrap="square" rtlCol="0">
            <a:spAutoFit/>
          </a:bodyPr>
          <a:lstStyle/>
          <a:p>
            <a:pP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sp>
        <p:nvSpPr>
          <p:cNvPr id="42" name="Rectangle 41">
            <a:extLst>
              <a:ext uri="{FF2B5EF4-FFF2-40B4-BE49-F238E27FC236}">
                <a16:creationId xmlns:a16="http://schemas.microsoft.com/office/drawing/2014/main" id="{5D36C5A7-8EB2-4474-84E3-A41084B1E7E5}"/>
              </a:ext>
            </a:extLst>
          </p:cNvPr>
          <p:cNvSpPr/>
          <p:nvPr/>
        </p:nvSpPr>
        <p:spPr>
          <a:xfrm>
            <a:off x="5151382" y="1388748"/>
            <a:ext cx="1889237"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276944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a:extLst>
              <a:ext uri="{FF2B5EF4-FFF2-40B4-BE49-F238E27FC236}">
                <a16:creationId xmlns:a16="http://schemas.microsoft.com/office/drawing/2014/main" id="{68BD7CC7-F553-4E9A-8F6F-EB51FD9BD8DF}"/>
              </a:ext>
            </a:extLst>
          </p:cNvPr>
          <p:cNvSpPr/>
          <p:nvPr/>
        </p:nvSpPr>
        <p:spPr>
          <a:xfrm>
            <a:off x="5732638" y="5671930"/>
            <a:ext cx="2816974" cy="1186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77857BA-08CC-4BA5-9F28-678ADAA2FDAF}"/>
              </a:ext>
            </a:extLst>
          </p:cNvPr>
          <p:cNvSpPr txBox="1"/>
          <p:nvPr/>
        </p:nvSpPr>
        <p:spPr>
          <a:xfrm>
            <a:off x="6163045" y="1585329"/>
            <a:ext cx="5220571" cy="1200329"/>
          </a:xfrm>
          <a:prstGeom prst="rect">
            <a:avLst/>
          </a:prstGeom>
          <a:noFill/>
        </p:spPr>
        <p:txBody>
          <a:bodyPr wrap="square" rtlCol="0">
            <a:spAutoFit/>
          </a:bodyPr>
          <a:lstStyle/>
          <a:p>
            <a:pPr>
              <a:lnSpc>
                <a:spcPct val="150000"/>
              </a:lnSpc>
            </a:pP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pest typesetting industry. Lorem Ipsum has been the industry’s lorem ipsum dolor sit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standard dummy text ever dolor sit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aquam</a:t>
            </a:r>
            <a:endPar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since the 1500.</a:t>
            </a:r>
          </a:p>
        </p:txBody>
      </p:sp>
      <p:sp>
        <p:nvSpPr>
          <p:cNvPr id="13" name="Title 2">
            <a:extLst>
              <a:ext uri="{FF2B5EF4-FFF2-40B4-BE49-F238E27FC236}">
                <a16:creationId xmlns:a16="http://schemas.microsoft.com/office/drawing/2014/main" id="{2B295485-06A2-4010-9B05-EC5B81883A7D}"/>
              </a:ext>
            </a:extLst>
          </p:cNvPr>
          <p:cNvSpPr txBox="1">
            <a:spLocks/>
          </p:cNvSpPr>
          <p:nvPr/>
        </p:nvSpPr>
        <p:spPr>
          <a:xfrm>
            <a:off x="6163046" y="970024"/>
            <a:ext cx="3063625" cy="644979"/>
          </a:xfrm>
          <a:prstGeom prst="rect">
            <a:avLst/>
          </a:prstGeom>
        </p:spPr>
        <p:txBody>
          <a:bodyPr>
            <a:normAutofit/>
          </a:bodyPr>
          <a:lst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3200" b="1" dirty="0">
                <a:solidFill>
                  <a:schemeClr val="tx1">
                    <a:lumMod val="75000"/>
                    <a:lumOff val="25000"/>
                  </a:schemeClr>
                </a:solidFill>
              </a:rPr>
              <a:t>Our Portfolio</a:t>
            </a:r>
          </a:p>
        </p:txBody>
      </p:sp>
      <p:sp>
        <p:nvSpPr>
          <p:cNvPr id="14" name="Rectangle: Rounded Corners 13">
            <a:extLst>
              <a:ext uri="{FF2B5EF4-FFF2-40B4-BE49-F238E27FC236}">
                <a16:creationId xmlns:a16="http://schemas.microsoft.com/office/drawing/2014/main" id="{ED420C43-4F35-45AC-8E58-102688B8B78A}"/>
              </a:ext>
            </a:extLst>
          </p:cNvPr>
          <p:cNvSpPr/>
          <p:nvPr/>
        </p:nvSpPr>
        <p:spPr>
          <a:xfrm>
            <a:off x="6163046" y="3061252"/>
            <a:ext cx="2226366" cy="5168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7">
            <a:extLst>
              <a:ext uri="{FF2B5EF4-FFF2-40B4-BE49-F238E27FC236}">
                <a16:creationId xmlns:a16="http://schemas.microsoft.com/office/drawing/2014/main" id="{83639C4A-B258-42FD-ACD7-23CF4171C93F}"/>
              </a:ext>
            </a:extLst>
          </p:cNvPr>
          <p:cNvSpPr>
            <a:spLocks/>
          </p:cNvSpPr>
          <p:nvPr/>
        </p:nvSpPr>
        <p:spPr bwMode="auto">
          <a:xfrm>
            <a:off x="6459360" y="3135796"/>
            <a:ext cx="1633739" cy="367747"/>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Headline </a:t>
            </a:r>
            <a:r>
              <a:rPr lang="en-US" b="1"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Gose</a:t>
            </a:r>
            <a:endPar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sp>
        <p:nvSpPr>
          <p:cNvPr id="16" name="Freeform 5">
            <a:extLst>
              <a:ext uri="{FF2B5EF4-FFF2-40B4-BE49-F238E27FC236}">
                <a16:creationId xmlns:a16="http://schemas.microsoft.com/office/drawing/2014/main" id="{AF8E20C0-82DA-4B8E-8C69-9B55756B92B4}"/>
              </a:ext>
            </a:extLst>
          </p:cNvPr>
          <p:cNvSpPr>
            <a:spLocks/>
          </p:cNvSpPr>
          <p:nvPr/>
        </p:nvSpPr>
        <p:spPr bwMode="auto">
          <a:xfrm>
            <a:off x="7794170" y="3176997"/>
            <a:ext cx="4397829" cy="3691086"/>
          </a:xfrm>
          <a:custGeom>
            <a:avLst/>
            <a:gdLst>
              <a:gd name="T0" fmla="*/ 28 w 51"/>
              <a:gd name="T1" fmla="*/ 0 h 43"/>
              <a:gd name="T2" fmla="*/ 0 w 51"/>
              <a:gd name="T3" fmla="*/ 28 h 43"/>
              <a:gd name="T4" fmla="*/ 4 w 51"/>
              <a:gd name="T5" fmla="*/ 43 h 43"/>
              <a:gd name="T6" fmla="*/ 51 w 51"/>
              <a:gd name="T7" fmla="*/ 43 h 43"/>
              <a:gd name="T8" fmla="*/ 51 w 51"/>
              <a:gd name="T9" fmla="*/ 12 h 43"/>
              <a:gd name="T10" fmla="*/ 28 w 51"/>
              <a:gd name="T11" fmla="*/ 0 h 43"/>
            </a:gdLst>
            <a:ahLst/>
            <a:cxnLst>
              <a:cxn ang="0">
                <a:pos x="T0" y="T1"/>
              </a:cxn>
              <a:cxn ang="0">
                <a:pos x="T2" y="T3"/>
              </a:cxn>
              <a:cxn ang="0">
                <a:pos x="T4" y="T5"/>
              </a:cxn>
              <a:cxn ang="0">
                <a:pos x="T6" y="T7"/>
              </a:cxn>
              <a:cxn ang="0">
                <a:pos x="T8" y="T9"/>
              </a:cxn>
              <a:cxn ang="0">
                <a:pos x="T10" y="T11"/>
              </a:cxn>
            </a:cxnLst>
            <a:rect l="0" t="0" r="r" b="b"/>
            <a:pathLst>
              <a:path w="51" h="43">
                <a:moveTo>
                  <a:pt x="28" y="0"/>
                </a:moveTo>
                <a:cubicBezTo>
                  <a:pt x="13" y="0"/>
                  <a:pt x="0" y="13"/>
                  <a:pt x="0" y="28"/>
                </a:cubicBezTo>
                <a:cubicBezTo>
                  <a:pt x="0" y="33"/>
                  <a:pt x="2" y="38"/>
                  <a:pt x="4" y="43"/>
                </a:cubicBezTo>
                <a:cubicBezTo>
                  <a:pt x="51" y="43"/>
                  <a:pt x="51" y="43"/>
                  <a:pt x="51" y="43"/>
                </a:cubicBezTo>
                <a:cubicBezTo>
                  <a:pt x="51" y="12"/>
                  <a:pt x="51" y="12"/>
                  <a:pt x="51" y="12"/>
                </a:cubicBezTo>
                <a:cubicBezTo>
                  <a:pt x="46" y="5"/>
                  <a:pt x="38" y="0"/>
                  <a:pt x="28"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Oval 16">
            <a:extLst>
              <a:ext uri="{FF2B5EF4-FFF2-40B4-BE49-F238E27FC236}">
                <a16:creationId xmlns:a16="http://schemas.microsoft.com/office/drawing/2014/main" id="{D08348CC-2960-4652-A790-0EE05ADCCFD3}"/>
              </a:ext>
            </a:extLst>
          </p:cNvPr>
          <p:cNvSpPr/>
          <p:nvPr/>
        </p:nvSpPr>
        <p:spPr>
          <a:xfrm>
            <a:off x="6459360" y="3996000"/>
            <a:ext cx="1793113" cy="1793108"/>
          </a:xfrm>
          <a:prstGeom prst="ellipse">
            <a:avLst/>
          </a:pr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itle 2">
            <a:extLst>
              <a:ext uri="{FF2B5EF4-FFF2-40B4-BE49-F238E27FC236}">
                <a16:creationId xmlns:a16="http://schemas.microsoft.com/office/drawing/2014/main" id="{A8B16F81-B01C-44DB-8FCA-23624604EB93}"/>
              </a:ext>
            </a:extLst>
          </p:cNvPr>
          <p:cNvSpPr txBox="1">
            <a:spLocks/>
          </p:cNvSpPr>
          <p:nvPr/>
        </p:nvSpPr>
        <p:spPr>
          <a:xfrm>
            <a:off x="8838993" y="4671022"/>
            <a:ext cx="3063625" cy="1319454"/>
          </a:xfrm>
          <a:prstGeom prst="rect">
            <a:avLst/>
          </a:prstGeom>
        </p:spPr>
        <p:txBody>
          <a:bodyPr>
            <a:normAutofit/>
          </a:bodyPr>
          <a:lst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lnSpc>
                <a:spcPts val="4200"/>
              </a:lnSpc>
            </a:pPr>
            <a:r>
              <a:rPr lang="en-US" sz="3600" b="1" dirty="0">
                <a:solidFill>
                  <a:schemeClr val="bg1"/>
                </a:solidFill>
              </a:rPr>
              <a:t>Our</a:t>
            </a:r>
          </a:p>
          <a:p>
            <a:pPr algn="l">
              <a:lnSpc>
                <a:spcPts val="4200"/>
              </a:lnSpc>
            </a:pPr>
            <a:r>
              <a:rPr lang="en-US" sz="3600" b="1" dirty="0">
                <a:solidFill>
                  <a:schemeClr val="bg1"/>
                </a:solidFill>
              </a:rPr>
              <a:t>Portfolio !</a:t>
            </a:r>
          </a:p>
        </p:txBody>
      </p:sp>
      <p:pic>
        <p:nvPicPr>
          <p:cNvPr id="44" name="Picture Placeholder 43">
            <a:extLst>
              <a:ext uri="{FF2B5EF4-FFF2-40B4-BE49-F238E27FC236}">
                <a16:creationId xmlns:a16="http://schemas.microsoft.com/office/drawing/2014/main" id="{55D4C773-0BE1-4836-99F2-AB03BFE3D98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15741" t="22444" r="15741" b="3382"/>
          <a:stretch/>
        </p:blipFill>
        <p:spPr>
          <a:xfrm>
            <a:off x="2913999" y="0"/>
            <a:ext cx="2818641" cy="2034210"/>
          </a:xfrm>
        </p:spPr>
      </p:pic>
      <p:sp>
        <p:nvSpPr>
          <p:cNvPr id="19" name="AutoShape 23">
            <a:extLst>
              <a:ext uri="{FF2B5EF4-FFF2-40B4-BE49-F238E27FC236}">
                <a16:creationId xmlns:a16="http://schemas.microsoft.com/office/drawing/2014/main" id="{0E892D75-C6EC-4461-9F48-76930060195C}"/>
              </a:ext>
            </a:extLst>
          </p:cNvPr>
          <p:cNvSpPr>
            <a:spLocks/>
          </p:cNvSpPr>
          <p:nvPr/>
        </p:nvSpPr>
        <p:spPr bwMode="auto">
          <a:xfrm>
            <a:off x="7106463" y="4467507"/>
            <a:ext cx="629422" cy="730967"/>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accent1"/>
          </a:solidFill>
          <a:ln>
            <a:noFill/>
          </a:ln>
        </p:spPr>
        <p:txBody>
          <a:bodyPr lIns="0" tIns="0" rIns="0" bIns="0"/>
          <a:lstStyle/>
          <a:p>
            <a:endParaRPr lang="en-US"/>
          </a:p>
        </p:txBody>
      </p:sp>
      <p:pic>
        <p:nvPicPr>
          <p:cNvPr id="48" name="Picture Placeholder 47">
            <a:extLst>
              <a:ext uri="{FF2B5EF4-FFF2-40B4-BE49-F238E27FC236}">
                <a16:creationId xmlns:a16="http://schemas.microsoft.com/office/drawing/2014/main" id="{4BAE7CDB-82A6-462C-AEA2-4B9AB2F58CF0}"/>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21409" t="21482" r="10141" b="4460"/>
          <a:stretch/>
        </p:blipFill>
        <p:spPr>
          <a:xfrm>
            <a:off x="0" y="4823790"/>
            <a:ext cx="2818641" cy="2034210"/>
          </a:xfrm>
        </p:spPr>
      </p:pic>
      <p:pic>
        <p:nvPicPr>
          <p:cNvPr id="56" name="Picture Placeholder 55">
            <a:extLst>
              <a:ext uri="{FF2B5EF4-FFF2-40B4-BE49-F238E27FC236}">
                <a16:creationId xmlns:a16="http://schemas.microsoft.com/office/drawing/2014/main" id="{55B64AA4-79C4-4A69-B69E-99C7F61BF389}"/>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7651" r="27651"/>
          <a:stretch>
            <a:fillRect/>
          </a:stretch>
        </p:blipFill>
        <p:spPr/>
      </p:pic>
      <p:pic>
        <p:nvPicPr>
          <p:cNvPr id="60" name="Picture Placeholder 59">
            <a:extLst>
              <a:ext uri="{FF2B5EF4-FFF2-40B4-BE49-F238E27FC236}">
                <a16:creationId xmlns:a16="http://schemas.microsoft.com/office/drawing/2014/main" id="{36A72FE9-AD24-4E3D-A0A7-DC6F68D48ADF}"/>
              </a:ext>
            </a:extLst>
          </p:cNvPr>
          <p:cNvPicPr>
            <a:picLocks noGrp="1" noChangeAspect="1"/>
          </p:cNvPicPr>
          <p:nvPr>
            <p:ph type="pic" sz="quarter" idx="13"/>
          </p:nvPr>
        </p:nvPicPr>
        <p:blipFill rotWithShape="1">
          <a:blip r:embed="rId5">
            <a:extLst>
              <a:ext uri="{28A0092B-C50C-407E-A947-70E740481C1C}">
                <a14:useLocalDpi xmlns:a14="http://schemas.microsoft.com/office/drawing/2010/main" val="0"/>
              </a:ext>
            </a:extLst>
          </a:blip>
          <a:srcRect l="27785" r="32505"/>
          <a:stretch/>
        </p:blipFill>
        <p:spPr>
          <a:xfrm>
            <a:off x="2913997" y="2126974"/>
            <a:ext cx="2818641" cy="4731026"/>
          </a:xfrm>
        </p:spPr>
      </p:pic>
      <p:sp>
        <p:nvSpPr>
          <p:cNvPr id="61" name="Slide Number Placeholder 1">
            <a:extLst>
              <a:ext uri="{FF2B5EF4-FFF2-40B4-BE49-F238E27FC236}">
                <a16:creationId xmlns:a16="http://schemas.microsoft.com/office/drawing/2014/main" id="{36A79383-F7C9-438D-A7B9-435D9143D429}"/>
              </a:ext>
            </a:extLst>
          </p:cNvPr>
          <p:cNvSpPr txBox="1">
            <a:spLocks/>
          </p:cNvSpPr>
          <p:nvPr/>
        </p:nvSpPr>
        <p:spPr>
          <a:xfrm>
            <a:off x="11033285" y="143441"/>
            <a:ext cx="464275" cy="191427"/>
          </a:xfrm>
          <a:prstGeom prst="rect">
            <a:avLst/>
          </a:prstGeom>
        </p:spPr>
        <p:txBody>
          <a:bodyPr vert="horz" lIns="91440" tIns="45720" rIns="91440" bIns="45720" rtlCol="0">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22E1CF2F-19B6-4B01-91BB-CDBA096AD5BE}" type="slidenum">
              <a:rPr lang="en-US" smtClean="0">
                <a:solidFill>
                  <a:schemeClr val="bg1"/>
                </a:solidFill>
              </a:rPr>
              <a:pPr/>
              <a:t>16</a:t>
            </a:fld>
            <a:endParaRPr lang="en-US" dirty="0">
              <a:solidFill>
                <a:schemeClr val="bg1"/>
              </a:solidFill>
            </a:endParaRPr>
          </a:p>
        </p:txBody>
      </p:sp>
    </p:spTree>
    <p:extLst>
      <p:ext uri="{BB962C8B-B14F-4D97-AF65-F5344CB8AC3E}">
        <p14:creationId xmlns:p14="http://schemas.microsoft.com/office/powerpoint/2010/main" val="12104457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2737E555-E50B-4FA3-A577-4B63FBFA2177}"/>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773" r="5420"/>
          <a:stretch/>
        </p:blipFill>
        <p:spPr>
          <a:xfrm>
            <a:off x="3233194" y="381964"/>
            <a:ext cx="8549832" cy="6076709"/>
          </a:xfrm>
        </p:spPr>
      </p:pic>
      <p:sp>
        <p:nvSpPr>
          <p:cNvPr id="5" name="Rectangle 4">
            <a:extLst>
              <a:ext uri="{FF2B5EF4-FFF2-40B4-BE49-F238E27FC236}">
                <a16:creationId xmlns:a16="http://schemas.microsoft.com/office/drawing/2014/main" id="{7AEC536B-FDC0-41F7-AD2D-0C112490D142}"/>
              </a:ext>
            </a:extLst>
          </p:cNvPr>
          <p:cNvSpPr/>
          <p:nvPr/>
        </p:nvSpPr>
        <p:spPr>
          <a:xfrm>
            <a:off x="408973" y="381965"/>
            <a:ext cx="5651399" cy="3232785"/>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7436C05-7B15-41DA-952A-24292311451D}"/>
              </a:ext>
            </a:extLst>
          </p:cNvPr>
          <p:cNvSpPr txBox="1"/>
          <p:nvPr/>
        </p:nvSpPr>
        <p:spPr>
          <a:xfrm>
            <a:off x="678145" y="3890701"/>
            <a:ext cx="2025570" cy="2492990"/>
          </a:xfrm>
          <a:prstGeom prst="rect">
            <a:avLst/>
          </a:prstGeom>
          <a:noFill/>
        </p:spPr>
        <p:txBody>
          <a:bodyPr wrap="square" rtlCol="0">
            <a:spAutoFit/>
          </a:bodyPr>
          <a:lstStyle/>
          <a:p>
            <a:pPr>
              <a:lnSpc>
                <a:spcPct val="150000"/>
              </a:lnSpc>
            </a:pPr>
            <a:r>
              <a:rPr lang="en-US" sz="1300" i="1" dirty="0">
                <a:solidFill>
                  <a:schemeClr val="tx1">
                    <a:alpha val="8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a:t>
            </a:r>
            <a:r>
              <a:rPr lang="en-US" sz="1300" i="1" dirty="0">
                <a:solidFill>
                  <a:schemeClr val="accent1"/>
                </a:solidFill>
                <a:latin typeface="Open Sans" panose="020B0606030504020204" pitchFamily="34" charset="0"/>
                <a:ea typeface="Open Sans" panose="020B0606030504020204" pitchFamily="34" charset="0"/>
                <a:cs typeface="Open Sans" panose="020B0606030504020204" pitchFamily="34" charset="0"/>
              </a:rPr>
              <a:t>Lorem Ipsum has been the industry's </a:t>
            </a:r>
            <a:r>
              <a:rPr lang="en-US" sz="1300" i="1" dirty="0">
                <a:solidFill>
                  <a:schemeClr val="tx1">
                    <a:alpha val="85000"/>
                  </a:schemeClr>
                </a:solidFill>
                <a:latin typeface="Open Sans" panose="020B0606030504020204" pitchFamily="34" charset="0"/>
                <a:ea typeface="Open Sans" panose="020B0606030504020204" pitchFamily="34" charset="0"/>
                <a:cs typeface="Open Sans" panose="020B0606030504020204" pitchFamily="34" charset="0"/>
              </a:rPr>
              <a:t>standard dummy text ever since the 1500s, printer took a galley of</a:t>
            </a:r>
          </a:p>
        </p:txBody>
      </p:sp>
      <p:sp>
        <p:nvSpPr>
          <p:cNvPr id="7" name="TextBox 6">
            <a:extLst>
              <a:ext uri="{FF2B5EF4-FFF2-40B4-BE49-F238E27FC236}">
                <a16:creationId xmlns:a16="http://schemas.microsoft.com/office/drawing/2014/main" id="{750EA335-6623-4948-8E71-673D4E2DFCAD}"/>
              </a:ext>
            </a:extLst>
          </p:cNvPr>
          <p:cNvSpPr txBox="1"/>
          <p:nvPr/>
        </p:nvSpPr>
        <p:spPr>
          <a:xfrm>
            <a:off x="817293" y="1246869"/>
            <a:ext cx="4834759" cy="1502976"/>
          </a:xfrm>
          <a:prstGeom prst="rect">
            <a:avLst/>
          </a:prstGeom>
          <a:noFill/>
        </p:spPr>
        <p:txBody>
          <a:bodyPr wrap="square" rtlCol="0">
            <a:spAutoFit/>
          </a:bodyPr>
          <a:lstStyle/>
          <a:p>
            <a:pPr>
              <a:lnSpc>
                <a:spcPts val="2200"/>
              </a:lnSpc>
            </a:pP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dolor sit me dolor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sitstypesetting</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industry. Lorem Ipsum has been the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ustry’s</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standard dummy the 1500s, when an unknown printer dolor dolor  took a galley.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Consecteture</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adiscing</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aquam</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Tree>
    <p:extLst>
      <p:ext uri="{BB962C8B-B14F-4D97-AF65-F5344CB8AC3E}">
        <p14:creationId xmlns:p14="http://schemas.microsoft.com/office/powerpoint/2010/main" val="3153547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Placeholder 41">
            <a:extLst>
              <a:ext uri="{FF2B5EF4-FFF2-40B4-BE49-F238E27FC236}">
                <a16:creationId xmlns:a16="http://schemas.microsoft.com/office/drawing/2014/main" id="{7CFC2238-9AB0-453C-ABC2-D7F025E78D5D}"/>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t="18767" b="5957"/>
          <a:stretch/>
        </p:blipFill>
        <p:spPr>
          <a:xfrm>
            <a:off x="1185795" y="1523998"/>
            <a:ext cx="5978115" cy="2535149"/>
          </a:xfrm>
        </p:spPr>
      </p:pic>
      <p:pic>
        <p:nvPicPr>
          <p:cNvPr id="37" name="Picture Placeholder 36">
            <a:extLst>
              <a:ext uri="{FF2B5EF4-FFF2-40B4-BE49-F238E27FC236}">
                <a16:creationId xmlns:a16="http://schemas.microsoft.com/office/drawing/2014/main" id="{4473DAC3-7D57-40DF-9FED-895BEAF4E25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8226" r="8226"/>
          <a:stretch>
            <a:fillRect/>
          </a:stretch>
        </p:blipFill>
        <p:spPr/>
      </p:pic>
      <p:sp>
        <p:nvSpPr>
          <p:cNvPr id="25" name="Title 1">
            <a:extLst>
              <a:ext uri="{FF2B5EF4-FFF2-40B4-BE49-F238E27FC236}">
                <a16:creationId xmlns:a16="http://schemas.microsoft.com/office/drawing/2014/main" id="{964EE5A7-44CE-452E-A1E2-ADB75A05DA06}"/>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Our</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Portfolio</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25">
            <a:extLst>
              <a:ext uri="{FF2B5EF4-FFF2-40B4-BE49-F238E27FC236}">
                <a16:creationId xmlns:a16="http://schemas.microsoft.com/office/drawing/2014/main" id="{2B453095-13CA-4D64-8EDE-28F4850C6AD8}"/>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pic>
        <p:nvPicPr>
          <p:cNvPr id="44" name="Picture Placeholder 43">
            <a:extLst>
              <a:ext uri="{FF2B5EF4-FFF2-40B4-BE49-F238E27FC236}">
                <a16:creationId xmlns:a16="http://schemas.microsoft.com/office/drawing/2014/main" id="{FBEDA60E-9097-43D7-968C-1B32AE0C1E41}"/>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l="22377" t="17413" r="23289" b="2269"/>
          <a:stretch/>
        </p:blipFill>
        <p:spPr>
          <a:xfrm>
            <a:off x="4241308" y="4190899"/>
            <a:ext cx="2922603" cy="2332387"/>
          </a:xfrm>
        </p:spPr>
      </p:pic>
      <p:pic>
        <p:nvPicPr>
          <p:cNvPr id="54" name="Picture Placeholder 53">
            <a:extLst>
              <a:ext uri="{FF2B5EF4-FFF2-40B4-BE49-F238E27FC236}">
                <a16:creationId xmlns:a16="http://schemas.microsoft.com/office/drawing/2014/main" id="{D753AADF-8A23-4EC4-82E5-477D0C729F5B}"/>
              </a:ext>
            </a:extLst>
          </p:cNvPr>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24047" r="24047"/>
          <a:stretch>
            <a:fillRect/>
          </a:stretch>
        </p:blipFill>
        <p:spPr/>
      </p:pic>
    </p:spTree>
    <p:extLst>
      <p:ext uri="{BB962C8B-B14F-4D97-AF65-F5344CB8AC3E}">
        <p14:creationId xmlns:p14="http://schemas.microsoft.com/office/powerpoint/2010/main" val="3266524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1F01792-306D-441D-87C4-B2ED575F42DC}"/>
              </a:ext>
            </a:extLst>
          </p:cNvPr>
          <p:cNvSpPr/>
          <p:nvPr/>
        </p:nvSpPr>
        <p:spPr>
          <a:xfrm>
            <a:off x="0" y="-14514"/>
            <a:ext cx="12192000" cy="6872514"/>
          </a:xfrm>
          <a:prstGeom prst="rect">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CF5FD19E-89A1-4641-8B3C-5072FC645FFE}"/>
              </a:ext>
            </a:extLst>
          </p:cNvPr>
          <p:cNvCxnSpPr>
            <a:cxnSpLocks/>
          </p:cNvCxnSpPr>
          <p:nvPr/>
        </p:nvCxnSpPr>
        <p:spPr>
          <a:xfrm>
            <a:off x="6096000" y="2853759"/>
            <a:ext cx="2" cy="2123668"/>
          </a:xfrm>
          <a:prstGeom prst="line">
            <a:avLst/>
          </a:prstGeom>
          <a:ln w="28575">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AutoShape 62">
            <a:extLst>
              <a:ext uri="{FF2B5EF4-FFF2-40B4-BE49-F238E27FC236}">
                <a16:creationId xmlns:a16="http://schemas.microsoft.com/office/drawing/2014/main" id="{5E5BC037-AADD-43BC-8DAF-96D3008FBA81}"/>
              </a:ext>
            </a:extLst>
          </p:cNvPr>
          <p:cNvSpPr>
            <a:spLocks/>
          </p:cNvSpPr>
          <p:nvPr/>
        </p:nvSpPr>
        <p:spPr bwMode="auto">
          <a:xfrm>
            <a:off x="6953948" y="2273467"/>
            <a:ext cx="724103" cy="724098"/>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a:noFill/>
          </a:ln>
        </p:spPr>
        <p:txBody>
          <a:bodyPr lIns="0" tIns="0" rIns="0" bIns="0"/>
          <a:lstStyle/>
          <a:p>
            <a:endParaRPr lang="en-US" dirty="0"/>
          </a:p>
        </p:txBody>
      </p:sp>
      <p:sp>
        <p:nvSpPr>
          <p:cNvPr id="6" name="Rectangle 17">
            <a:extLst>
              <a:ext uri="{FF2B5EF4-FFF2-40B4-BE49-F238E27FC236}">
                <a16:creationId xmlns:a16="http://schemas.microsoft.com/office/drawing/2014/main" id="{F83B1EDC-C8E5-4131-B809-1E1A81D37997}"/>
              </a:ext>
            </a:extLst>
          </p:cNvPr>
          <p:cNvSpPr>
            <a:spLocks/>
          </p:cNvSpPr>
          <p:nvPr/>
        </p:nvSpPr>
        <p:spPr bwMode="auto">
          <a:xfrm>
            <a:off x="6953948" y="3533988"/>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7" name="Rectangle 17">
            <a:extLst>
              <a:ext uri="{FF2B5EF4-FFF2-40B4-BE49-F238E27FC236}">
                <a16:creationId xmlns:a16="http://schemas.microsoft.com/office/drawing/2014/main" id="{F35EFA38-CE29-48E2-945C-080F715CDD82}"/>
              </a:ext>
            </a:extLst>
          </p:cNvPr>
          <p:cNvSpPr>
            <a:spLocks/>
          </p:cNvSpPr>
          <p:nvPr/>
        </p:nvSpPr>
        <p:spPr bwMode="auto">
          <a:xfrm>
            <a:off x="6953948" y="3273701"/>
            <a:ext cx="1027160"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BEGINNING</a:t>
            </a:r>
          </a:p>
        </p:txBody>
      </p:sp>
      <p:sp>
        <p:nvSpPr>
          <p:cNvPr id="8" name="Rectangle 17">
            <a:extLst>
              <a:ext uri="{FF2B5EF4-FFF2-40B4-BE49-F238E27FC236}">
                <a16:creationId xmlns:a16="http://schemas.microsoft.com/office/drawing/2014/main" id="{2584157B-58D5-4C85-BB64-19382AD8BB14}"/>
              </a:ext>
            </a:extLst>
          </p:cNvPr>
          <p:cNvSpPr>
            <a:spLocks/>
          </p:cNvSpPr>
          <p:nvPr/>
        </p:nvSpPr>
        <p:spPr bwMode="auto">
          <a:xfrm>
            <a:off x="2297265" y="5605124"/>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6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9" name="Rectangle 17">
            <a:extLst>
              <a:ext uri="{FF2B5EF4-FFF2-40B4-BE49-F238E27FC236}">
                <a16:creationId xmlns:a16="http://schemas.microsoft.com/office/drawing/2014/main" id="{6EE2E8C4-101D-4678-BA23-92F8E74E6C72}"/>
              </a:ext>
            </a:extLst>
          </p:cNvPr>
          <p:cNvSpPr>
            <a:spLocks/>
          </p:cNvSpPr>
          <p:nvPr/>
        </p:nvSpPr>
        <p:spPr bwMode="auto">
          <a:xfrm>
            <a:off x="3912719" y="5344837"/>
            <a:ext cx="1396902"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FLY TO AHEAD</a:t>
            </a:r>
          </a:p>
        </p:txBody>
      </p:sp>
      <p:sp>
        <p:nvSpPr>
          <p:cNvPr id="10" name="Arrow: Right 9">
            <a:extLst>
              <a:ext uri="{FF2B5EF4-FFF2-40B4-BE49-F238E27FC236}">
                <a16:creationId xmlns:a16="http://schemas.microsoft.com/office/drawing/2014/main" id="{F3D68240-003A-4A3D-910B-55F9B40639DE}"/>
              </a:ext>
            </a:extLst>
          </p:cNvPr>
          <p:cNvSpPr/>
          <p:nvPr/>
        </p:nvSpPr>
        <p:spPr>
          <a:xfrm rot="10800000">
            <a:off x="5447056" y="4731216"/>
            <a:ext cx="479431" cy="11143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1">
            <a:extLst>
              <a:ext uri="{FF2B5EF4-FFF2-40B4-BE49-F238E27FC236}">
                <a16:creationId xmlns:a16="http://schemas.microsoft.com/office/drawing/2014/main" id="{8ACD0F6C-8005-442F-BCA5-61D3F6E8BEC2}"/>
              </a:ext>
            </a:extLst>
          </p:cNvPr>
          <p:cNvSpPr>
            <a:spLocks/>
          </p:cNvSpPr>
          <p:nvPr/>
        </p:nvSpPr>
        <p:spPr bwMode="auto">
          <a:xfrm>
            <a:off x="4438711" y="4476605"/>
            <a:ext cx="755589" cy="620659"/>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12" name="TextBox 11">
            <a:extLst>
              <a:ext uri="{FF2B5EF4-FFF2-40B4-BE49-F238E27FC236}">
                <a16:creationId xmlns:a16="http://schemas.microsoft.com/office/drawing/2014/main" id="{BECDCAAC-C9C0-4A40-8384-FD43A31FAA55}"/>
              </a:ext>
            </a:extLst>
          </p:cNvPr>
          <p:cNvSpPr txBox="1"/>
          <p:nvPr/>
        </p:nvSpPr>
        <p:spPr>
          <a:xfrm>
            <a:off x="1377042" y="1077751"/>
            <a:ext cx="9437916" cy="361637"/>
          </a:xfrm>
          <a:prstGeom prst="rect">
            <a:avLst/>
          </a:prstGeom>
          <a:noFill/>
        </p:spPr>
        <p:txBody>
          <a:bodyPr wrap="square" rtlCol="0">
            <a:spAutoFit/>
          </a:bodyPr>
          <a:lstStyle/>
          <a:p>
            <a:pPr algn="ctr">
              <a:lnSpc>
                <a:spcPts val="2100"/>
              </a:lnSpc>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a:t>
            </a:r>
            <a:r>
              <a:rPr lang="en-US" sz="15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lege</a:t>
            </a: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 in</a:t>
            </a:r>
          </a:p>
        </p:txBody>
      </p:sp>
      <p:sp>
        <p:nvSpPr>
          <p:cNvPr id="13" name="Title 1">
            <a:extLst>
              <a:ext uri="{FF2B5EF4-FFF2-40B4-BE49-F238E27FC236}">
                <a16:creationId xmlns:a16="http://schemas.microsoft.com/office/drawing/2014/main" id="{C0B36A84-85B3-486C-9932-004C919D20BA}"/>
              </a:ext>
            </a:extLst>
          </p:cNvPr>
          <p:cNvSpPr txBox="1">
            <a:spLocks/>
          </p:cNvSpPr>
          <p:nvPr/>
        </p:nvSpPr>
        <p:spPr>
          <a:xfrm>
            <a:off x="838200" y="43739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200" b="1" spc="110" dirty="0">
                <a:solidFill>
                  <a:schemeClr val="bg1"/>
                </a:solidFill>
                <a:latin typeface="Open Sans" panose="020B0606030504020204" pitchFamily="34" charset="0"/>
                <a:ea typeface="Open Sans" panose="020B0606030504020204" pitchFamily="34" charset="0"/>
                <a:cs typeface="Open Sans" panose="020B0606030504020204" pitchFamily="34" charset="0"/>
              </a:rPr>
              <a:t>Our Timeline</a:t>
            </a:r>
            <a:endParaRPr lang="en-US" sz="3200" spc="11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Oval 13">
            <a:extLst>
              <a:ext uri="{FF2B5EF4-FFF2-40B4-BE49-F238E27FC236}">
                <a16:creationId xmlns:a16="http://schemas.microsoft.com/office/drawing/2014/main" id="{40B8DD26-5A56-4065-9E2E-03659267362D}"/>
              </a:ext>
            </a:extLst>
          </p:cNvPr>
          <p:cNvSpPr/>
          <p:nvPr/>
        </p:nvSpPr>
        <p:spPr>
          <a:xfrm>
            <a:off x="5905508" y="2499914"/>
            <a:ext cx="380986" cy="380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9CEE76A3-9D1C-4B67-8B1D-F920AE7A0DE4}"/>
              </a:ext>
            </a:extLst>
          </p:cNvPr>
          <p:cNvSpPr/>
          <p:nvPr/>
        </p:nvSpPr>
        <p:spPr>
          <a:xfrm>
            <a:off x="5905508" y="4596441"/>
            <a:ext cx="380986" cy="380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666B7947-FA63-48BA-B9F9-1D1A551A9C17}"/>
              </a:ext>
            </a:extLst>
          </p:cNvPr>
          <p:cNvSpPr txBox="1"/>
          <p:nvPr/>
        </p:nvSpPr>
        <p:spPr>
          <a:xfrm>
            <a:off x="5953097" y="4633046"/>
            <a:ext cx="285809" cy="307777"/>
          </a:xfrm>
          <a:prstGeom prst="rect">
            <a:avLst/>
          </a:prstGeom>
          <a:noFill/>
        </p:spPr>
        <p:txBody>
          <a:bodyPr wrap="square" rtlCol="0">
            <a:spAutoFit/>
          </a:bodyPr>
          <a:lstStyle/>
          <a:p>
            <a:r>
              <a:rPr lang="en-US" sz="14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18" name="TextBox 17">
            <a:extLst>
              <a:ext uri="{FF2B5EF4-FFF2-40B4-BE49-F238E27FC236}">
                <a16:creationId xmlns:a16="http://schemas.microsoft.com/office/drawing/2014/main" id="{11256611-54A1-4DA8-8163-CC85AA781DE6}"/>
              </a:ext>
            </a:extLst>
          </p:cNvPr>
          <p:cNvSpPr txBox="1"/>
          <p:nvPr/>
        </p:nvSpPr>
        <p:spPr>
          <a:xfrm>
            <a:off x="5953097" y="2536519"/>
            <a:ext cx="285809" cy="307777"/>
          </a:xfrm>
          <a:prstGeom prst="rect">
            <a:avLst/>
          </a:prstGeom>
          <a:noFill/>
        </p:spPr>
        <p:txBody>
          <a:bodyPr wrap="square" rtlCol="0">
            <a:spAutoFit/>
          </a:bodyPr>
          <a:lstStyle/>
          <a:p>
            <a:r>
              <a:rPr lang="en-US" sz="14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19" name="Arrow: Right 18">
            <a:extLst>
              <a:ext uri="{FF2B5EF4-FFF2-40B4-BE49-F238E27FC236}">
                <a16:creationId xmlns:a16="http://schemas.microsoft.com/office/drawing/2014/main" id="{8A8FBD37-5CD8-4DA7-A1D2-78344496505E}"/>
              </a:ext>
            </a:extLst>
          </p:cNvPr>
          <p:cNvSpPr/>
          <p:nvPr/>
        </p:nvSpPr>
        <p:spPr>
          <a:xfrm>
            <a:off x="6276968" y="2634689"/>
            <a:ext cx="479431" cy="11143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35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a:extLst>
              <a:ext uri="{FF2B5EF4-FFF2-40B4-BE49-F238E27FC236}">
                <a16:creationId xmlns:a16="http://schemas.microsoft.com/office/drawing/2014/main" id="{C7068E36-3951-4F44-A897-345A88B8FDAB}"/>
              </a:ext>
            </a:extLst>
          </p:cNvPr>
          <p:cNvSpPr/>
          <p:nvPr/>
        </p:nvSpPr>
        <p:spPr>
          <a:xfrm>
            <a:off x="5155096" y="2238698"/>
            <a:ext cx="1881809" cy="1881809"/>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2</a:t>
            </a:fld>
            <a:endParaRPr lang="en-US" dirty="0"/>
          </a:p>
        </p:txBody>
      </p:sp>
      <p:sp>
        <p:nvSpPr>
          <p:cNvPr id="43" name="Rectangle 42">
            <a:extLst>
              <a:ext uri="{FF2B5EF4-FFF2-40B4-BE49-F238E27FC236}">
                <a16:creationId xmlns:a16="http://schemas.microsoft.com/office/drawing/2014/main" id="{39EDDDBC-73F2-4523-9851-0FFA4AE67202}"/>
              </a:ext>
            </a:extLst>
          </p:cNvPr>
          <p:cNvSpPr/>
          <p:nvPr/>
        </p:nvSpPr>
        <p:spPr>
          <a:xfrm>
            <a:off x="0" y="-14515"/>
            <a:ext cx="12192000" cy="3299791"/>
          </a:xfrm>
          <a:prstGeom prst="rect">
            <a:avLst/>
          </a:prstGeom>
          <a:solidFill>
            <a:schemeClr val="bg2">
              <a:lumMod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Placeholder 46">
            <a:extLst>
              <a:ext uri="{FF2B5EF4-FFF2-40B4-BE49-F238E27FC236}">
                <a16:creationId xmlns:a16="http://schemas.microsoft.com/office/drawing/2014/main" id="{BD223299-20DE-4A10-8D76-111FB2944605}"/>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26574" b="32820"/>
          <a:stretch/>
        </p:blipFill>
        <p:spPr>
          <a:xfrm>
            <a:off x="0" y="0"/>
            <a:ext cx="12192000" cy="3299791"/>
          </a:xfrm>
        </p:spPr>
      </p:pic>
      <p:sp>
        <p:nvSpPr>
          <p:cNvPr id="25" name="Rectangle 24">
            <a:extLst>
              <a:ext uri="{FF2B5EF4-FFF2-40B4-BE49-F238E27FC236}">
                <a16:creationId xmlns:a16="http://schemas.microsoft.com/office/drawing/2014/main" id="{F61D307D-C096-4C48-BBA5-4726CD02032C}"/>
              </a:ext>
            </a:extLst>
          </p:cNvPr>
          <p:cNvSpPr/>
          <p:nvPr/>
        </p:nvSpPr>
        <p:spPr>
          <a:xfrm>
            <a:off x="0" y="0"/>
            <a:ext cx="12192000" cy="3299791"/>
          </a:xfrm>
          <a:prstGeom prst="rect">
            <a:avLst/>
          </a:prstGeom>
          <a:gradFill flip="none" rotWithShape="1">
            <a:gsLst>
              <a:gs pos="0">
                <a:schemeClr val="accent2">
                  <a:alpha val="65000"/>
                </a:schemeClr>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E3C3CC09-F18F-4E9F-BACA-6F15C7C7CD03}"/>
              </a:ext>
            </a:extLst>
          </p:cNvPr>
          <p:cNvSpPr txBox="1">
            <a:spLocks/>
          </p:cNvSpPr>
          <p:nvPr/>
        </p:nvSpPr>
        <p:spPr>
          <a:xfrm>
            <a:off x="838200" y="279985"/>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10" dirty="0">
                <a:solidFill>
                  <a:schemeClr val="bg1"/>
                </a:solidFill>
                <a:latin typeface="Open Sans" panose="020B0606030504020204" pitchFamily="34" charset="0"/>
                <a:ea typeface="Open Sans" panose="020B0606030504020204" pitchFamily="34" charset="0"/>
                <a:cs typeface="Open Sans" panose="020B0606030504020204" pitchFamily="34" charset="0"/>
              </a:rPr>
              <a:t>Welcome Message</a:t>
            </a:r>
            <a:endParaRPr lang="en-US" sz="3000" spc="11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9">
            <a:extLst>
              <a:ext uri="{FF2B5EF4-FFF2-40B4-BE49-F238E27FC236}">
                <a16:creationId xmlns:a16="http://schemas.microsoft.com/office/drawing/2014/main" id="{15B88773-7FA1-4A95-98FB-25C29562D292}"/>
              </a:ext>
            </a:extLst>
          </p:cNvPr>
          <p:cNvSpPr>
            <a:spLocks/>
          </p:cNvSpPr>
          <p:nvPr/>
        </p:nvSpPr>
        <p:spPr bwMode="auto">
          <a:xfrm>
            <a:off x="838200" y="4333006"/>
            <a:ext cx="10515600" cy="144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300"/>
              </a:lnSpc>
            </a:pPr>
            <a:r>
              <a:rPr lang="en-US" sz="140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we have created a very </a:t>
            </a:r>
            <a:r>
              <a:rPr lang="en-US" sz="1400" dirty="0" err="1">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40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lorem suggests strength and the </a:t>
            </a:r>
            <a:r>
              <a:rPr lang="en-US" sz="1400" dirty="0" err="1">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40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This letterhead design is meant to project an image of professionalism and reliability. By using simple alignments we have created a very </a:t>
            </a:r>
            <a:r>
              <a:rPr lang="en-US" sz="1400" dirty="0" err="1">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40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ipsum suggests strength and the </a:t>
            </a:r>
            <a:r>
              <a:rPr lang="en-US" sz="1400" dirty="0" err="1">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40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an</a:t>
            </a:r>
          </a:p>
        </p:txBody>
      </p:sp>
      <p:sp>
        <p:nvSpPr>
          <p:cNvPr id="15" name="TextBox 14">
            <a:extLst>
              <a:ext uri="{FF2B5EF4-FFF2-40B4-BE49-F238E27FC236}">
                <a16:creationId xmlns:a16="http://schemas.microsoft.com/office/drawing/2014/main" id="{7F334A2A-9E1B-4E51-A759-B08A25EE626F}"/>
              </a:ext>
            </a:extLst>
          </p:cNvPr>
          <p:cNvSpPr txBox="1"/>
          <p:nvPr/>
        </p:nvSpPr>
        <p:spPr>
          <a:xfrm>
            <a:off x="1436082" y="891134"/>
            <a:ext cx="9319837" cy="319190"/>
          </a:xfrm>
          <a:prstGeom prst="rect">
            <a:avLst/>
          </a:prstGeom>
          <a:noFill/>
        </p:spPr>
        <p:txBody>
          <a:bodyPr wrap="square" rtlCol="0">
            <a:spAutoFit/>
          </a:bodyPr>
          <a:lstStyle/>
          <a:p>
            <a:pPr algn="ctr">
              <a:lnSpc>
                <a:spcPct val="150000"/>
              </a:lnSpc>
            </a:pPr>
            <a:r>
              <a:rPr lang="en-US" sz="1100" i="1" dirty="0">
                <a:solidFill>
                  <a:schemeClr val="bg1"/>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bg1"/>
                </a:solidFill>
                <a:latin typeface="Open Sans "/>
                <a:ea typeface="Open Sans Extrabold" panose="020B0906030804020204" pitchFamily="34" charset="0"/>
                <a:cs typeface="Open Sans Extrabold" panose="020B0906030804020204" pitchFamily="34" charset="0"/>
              </a:rPr>
              <a:t>i</a:t>
            </a:r>
            <a:r>
              <a:rPr lang="en-US" sz="1100" i="1" dirty="0">
                <a:solidFill>
                  <a:schemeClr val="bg1"/>
                </a:solidFill>
                <a:latin typeface="Open Sans "/>
                <a:ea typeface="Open Sans Extrabold" panose="020B0906030804020204" pitchFamily="34" charset="0"/>
                <a:cs typeface="Open Sans Extrabold" panose="020B0906030804020204" pitchFamily="34" charset="0"/>
              </a:rPr>
              <a:t> two set had seasons. Fifth you'll, man</a:t>
            </a:r>
          </a:p>
        </p:txBody>
      </p:sp>
      <p:cxnSp>
        <p:nvCxnSpPr>
          <p:cNvPr id="17" name="Straight Connector 16">
            <a:extLst>
              <a:ext uri="{FF2B5EF4-FFF2-40B4-BE49-F238E27FC236}">
                <a16:creationId xmlns:a16="http://schemas.microsoft.com/office/drawing/2014/main" id="{EF52B2F0-8023-48C7-944B-0F585B1A6DDA}"/>
              </a:ext>
            </a:extLst>
          </p:cNvPr>
          <p:cNvCxnSpPr>
            <a:cxnSpLocks/>
          </p:cNvCxnSpPr>
          <p:nvPr/>
        </p:nvCxnSpPr>
        <p:spPr>
          <a:xfrm>
            <a:off x="5613306" y="1520769"/>
            <a:ext cx="965388" cy="0"/>
          </a:xfrm>
          <a:prstGeom prst="line">
            <a:avLst/>
          </a:prstGeom>
          <a:ln w="2857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pic>
        <p:nvPicPr>
          <p:cNvPr id="59" name="Picture Placeholder 58">
            <a:extLst>
              <a:ext uri="{FF2B5EF4-FFF2-40B4-BE49-F238E27FC236}">
                <a16:creationId xmlns:a16="http://schemas.microsoft.com/office/drawing/2014/main" id="{2ED0FF4C-B090-40F4-88A2-ED6E8EBA0AB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7119" t="5772" r="25719" b="23482"/>
          <a:stretch/>
        </p:blipFill>
        <p:spPr>
          <a:xfrm>
            <a:off x="5202247" y="2285849"/>
            <a:ext cx="1787506" cy="1787506"/>
          </a:xfrm>
        </p:spPr>
      </p:pic>
    </p:spTree>
    <p:extLst>
      <p:ext uri="{BB962C8B-B14F-4D97-AF65-F5344CB8AC3E}">
        <p14:creationId xmlns:p14="http://schemas.microsoft.com/office/powerpoint/2010/main" val="2410803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1F01792-306D-441D-87C4-B2ED575F42DC}"/>
              </a:ext>
            </a:extLst>
          </p:cNvPr>
          <p:cNvSpPr/>
          <p:nvPr/>
        </p:nvSpPr>
        <p:spPr>
          <a:xfrm>
            <a:off x="0" y="-14514"/>
            <a:ext cx="12192000" cy="6872514"/>
          </a:xfrm>
          <a:prstGeom prst="rect">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5">
            <a:extLst>
              <a:ext uri="{FF2B5EF4-FFF2-40B4-BE49-F238E27FC236}">
                <a16:creationId xmlns:a16="http://schemas.microsoft.com/office/drawing/2014/main" id="{A460E748-7A8E-4D16-993A-F34EF57AD013}"/>
              </a:ext>
            </a:extLst>
          </p:cNvPr>
          <p:cNvSpPr>
            <a:spLocks noEditPoints="1"/>
          </p:cNvSpPr>
          <p:nvPr/>
        </p:nvSpPr>
        <p:spPr bwMode="auto">
          <a:xfrm>
            <a:off x="4481114" y="2559189"/>
            <a:ext cx="695340" cy="700220"/>
          </a:xfrm>
          <a:custGeom>
            <a:avLst/>
            <a:gdLst>
              <a:gd name="T0" fmla="*/ 187 w 187"/>
              <a:gd name="T1" fmla="*/ 9 h 187"/>
              <a:gd name="T2" fmla="*/ 185 w 187"/>
              <a:gd name="T3" fmla="*/ 2 h 187"/>
              <a:gd name="T4" fmla="*/ 178 w 187"/>
              <a:gd name="T5" fmla="*/ 0 h 187"/>
              <a:gd name="T6" fmla="*/ 121 w 187"/>
              <a:gd name="T7" fmla="*/ 39 h 187"/>
              <a:gd name="T8" fmla="*/ 93 w 187"/>
              <a:gd name="T9" fmla="*/ 39 h 187"/>
              <a:gd name="T10" fmla="*/ 94 w 187"/>
              <a:gd name="T11" fmla="*/ 35 h 187"/>
              <a:gd name="T12" fmla="*/ 89 w 187"/>
              <a:gd name="T13" fmla="*/ 28 h 187"/>
              <a:gd name="T14" fmla="*/ 82 w 187"/>
              <a:gd name="T15" fmla="*/ 28 h 187"/>
              <a:gd name="T16" fmla="*/ 73 w 187"/>
              <a:gd name="T17" fmla="*/ 33 h 187"/>
              <a:gd name="T18" fmla="*/ 72 w 187"/>
              <a:gd name="T19" fmla="*/ 26 h 187"/>
              <a:gd name="T20" fmla="*/ 65 w 187"/>
              <a:gd name="T21" fmla="*/ 21 h 187"/>
              <a:gd name="T22" fmla="*/ 56 w 187"/>
              <a:gd name="T23" fmla="*/ 28 h 187"/>
              <a:gd name="T24" fmla="*/ 31 w 187"/>
              <a:gd name="T25" fmla="*/ 21 h 187"/>
              <a:gd name="T26" fmla="*/ 19 w 187"/>
              <a:gd name="T27" fmla="*/ 31 h 187"/>
              <a:gd name="T28" fmla="*/ 20 w 187"/>
              <a:gd name="T29" fmla="*/ 38 h 187"/>
              <a:gd name="T30" fmla="*/ 69 w 187"/>
              <a:gd name="T31" fmla="*/ 65 h 187"/>
              <a:gd name="T32" fmla="*/ 50 w 187"/>
              <a:gd name="T33" fmla="*/ 117 h 187"/>
              <a:gd name="T34" fmla="*/ 10 w 187"/>
              <a:gd name="T35" fmla="*/ 117 h 187"/>
              <a:gd name="T36" fmla="*/ 5 w 187"/>
              <a:gd name="T37" fmla="*/ 118 h 187"/>
              <a:gd name="T38" fmla="*/ 0 w 187"/>
              <a:gd name="T39" fmla="*/ 125 h 187"/>
              <a:gd name="T40" fmla="*/ 29 w 187"/>
              <a:gd name="T41" fmla="*/ 142 h 187"/>
              <a:gd name="T42" fmla="*/ 32 w 187"/>
              <a:gd name="T43" fmla="*/ 145 h 187"/>
              <a:gd name="T44" fmla="*/ 33 w 187"/>
              <a:gd name="T45" fmla="*/ 155 h 187"/>
              <a:gd name="T46" fmla="*/ 33 w 187"/>
              <a:gd name="T47" fmla="*/ 155 h 187"/>
              <a:gd name="T48" fmla="*/ 42 w 187"/>
              <a:gd name="T49" fmla="*/ 155 h 187"/>
              <a:gd name="T50" fmla="*/ 45 w 187"/>
              <a:gd name="T51" fmla="*/ 159 h 187"/>
              <a:gd name="T52" fmla="*/ 62 w 187"/>
              <a:gd name="T53" fmla="*/ 187 h 187"/>
              <a:gd name="T54" fmla="*/ 65 w 187"/>
              <a:gd name="T55" fmla="*/ 186 h 187"/>
              <a:gd name="T56" fmla="*/ 71 w 187"/>
              <a:gd name="T57" fmla="*/ 177 h 187"/>
              <a:gd name="T58" fmla="*/ 67 w 187"/>
              <a:gd name="T59" fmla="*/ 140 h 187"/>
              <a:gd name="T60" fmla="*/ 108 w 187"/>
              <a:gd name="T61" fmla="*/ 105 h 187"/>
              <a:gd name="T62" fmla="*/ 123 w 187"/>
              <a:gd name="T63" fmla="*/ 119 h 187"/>
              <a:gd name="T64" fmla="*/ 153 w 187"/>
              <a:gd name="T65" fmla="*/ 170 h 187"/>
              <a:gd name="T66" fmla="*/ 165 w 187"/>
              <a:gd name="T67" fmla="*/ 160 h 187"/>
              <a:gd name="T68" fmla="*/ 166 w 187"/>
              <a:gd name="T69" fmla="*/ 154 h 187"/>
              <a:gd name="T70" fmla="*/ 165 w 187"/>
              <a:gd name="T71" fmla="*/ 126 h 187"/>
              <a:gd name="T72" fmla="*/ 165 w 187"/>
              <a:gd name="T73" fmla="*/ 119 h 187"/>
              <a:gd name="T74" fmla="*/ 157 w 187"/>
              <a:gd name="T75" fmla="*/ 114 h 187"/>
              <a:gd name="T76" fmla="*/ 153 w 187"/>
              <a:gd name="T77" fmla="*/ 111 h 187"/>
              <a:gd name="T78" fmla="*/ 161 w 187"/>
              <a:gd name="T79" fmla="*/ 102 h 187"/>
              <a:gd name="T80" fmla="*/ 155 w 187"/>
              <a:gd name="T81" fmla="*/ 94 h 187"/>
              <a:gd name="T82" fmla="*/ 148 w 187"/>
              <a:gd name="T83" fmla="*/ 94 h 187"/>
              <a:gd name="T84" fmla="*/ 141 w 187"/>
              <a:gd name="T85" fmla="*/ 72 h 187"/>
              <a:gd name="T86" fmla="*/ 175 w 187"/>
              <a:gd name="T87" fmla="*/ 38 h 187"/>
              <a:gd name="T88" fmla="*/ 175 w 187"/>
              <a:gd name="T8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AutoShape 9">
            <a:extLst>
              <a:ext uri="{FF2B5EF4-FFF2-40B4-BE49-F238E27FC236}">
                <a16:creationId xmlns:a16="http://schemas.microsoft.com/office/drawing/2014/main" id="{F53AEC26-EBD9-4575-BD6A-78F77C8EAA77}"/>
              </a:ext>
            </a:extLst>
          </p:cNvPr>
          <p:cNvSpPr>
            <a:spLocks/>
          </p:cNvSpPr>
          <p:nvPr/>
        </p:nvSpPr>
        <p:spPr bwMode="auto">
          <a:xfrm>
            <a:off x="6957731" y="4353053"/>
            <a:ext cx="783790" cy="816752"/>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cxnSp>
        <p:nvCxnSpPr>
          <p:cNvPr id="23" name="Straight Connector 22">
            <a:extLst>
              <a:ext uri="{FF2B5EF4-FFF2-40B4-BE49-F238E27FC236}">
                <a16:creationId xmlns:a16="http://schemas.microsoft.com/office/drawing/2014/main" id="{3B33862B-4F5E-4C5E-B0E6-825937DD7243}"/>
              </a:ext>
            </a:extLst>
          </p:cNvPr>
          <p:cNvCxnSpPr>
            <a:cxnSpLocks/>
          </p:cNvCxnSpPr>
          <p:nvPr/>
        </p:nvCxnSpPr>
        <p:spPr>
          <a:xfrm>
            <a:off x="6099783" y="1381787"/>
            <a:ext cx="1" cy="3617688"/>
          </a:xfrm>
          <a:prstGeom prst="line">
            <a:avLst/>
          </a:prstGeom>
          <a:ln w="28575">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Rectangle 17">
            <a:extLst>
              <a:ext uri="{FF2B5EF4-FFF2-40B4-BE49-F238E27FC236}">
                <a16:creationId xmlns:a16="http://schemas.microsoft.com/office/drawing/2014/main" id="{3E7D8DE7-F157-4659-8B81-F92096E1F879}"/>
              </a:ext>
            </a:extLst>
          </p:cNvPr>
          <p:cNvSpPr>
            <a:spLocks/>
          </p:cNvSpPr>
          <p:nvPr/>
        </p:nvSpPr>
        <p:spPr bwMode="auto">
          <a:xfrm>
            <a:off x="2301048" y="3786308"/>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6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25" name="Rectangle 17">
            <a:extLst>
              <a:ext uri="{FF2B5EF4-FFF2-40B4-BE49-F238E27FC236}">
                <a16:creationId xmlns:a16="http://schemas.microsoft.com/office/drawing/2014/main" id="{8AB4B68E-6E88-4FC3-8DCB-54EDA937FE0D}"/>
              </a:ext>
            </a:extLst>
          </p:cNvPr>
          <p:cNvSpPr>
            <a:spLocks/>
          </p:cNvSpPr>
          <p:nvPr/>
        </p:nvSpPr>
        <p:spPr bwMode="auto">
          <a:xfrm>
            <a:off x="3916502" y="3526021"/>
            <a:ext cx="1396902"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FLY TO AHEAD</a:t>
            </a:r>
          </a:p>
        </p:txBody>
      </p:sp>
      <p:sp>
        <p:nvSpPr>
          <p:cNvPr id="26" name="Arrow: Right 25">
            <a:extLst>
              <a:ext uri="{FF2B5EF4-FFF2-40B4-BE49-F238E27FC236}">
                <a16:creationId xmlns:a16="http://schemas.microsoft.com/office/drawing/2014/main" id="{F8C00B04-198A-4130-8E95-B74CCD2ED3D7}"/>
              </a:ext>
            </a:extLst>
          </p:cNvPr>
          <p:cNvSpPr/>
          <p:nvPr/>
        </p:nvSpPr>
        <p:spPr>
          <a:xfrm rot="10800000">
            <a:off x="5450839" y="2912400"/>
            <a:ext cx="479431" cy="11143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C92CDEF5-1BB1-44B6-B35C-B50F64841E31}"/>
              </a:ext>
            </a:extLst>
          </p:cNvPr>
          <p:cNvSpPr/>
          <p:nvPr/>
        </p:nvSpPr>
        <p:spPr>
          <a:xfrm>
            <a:off x="5909291" y="2777625"/>
            <a:ext cx="380986" cy="380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32766816-BC03-431E-B487-250708B61A47}"/>
              </a:ext>
            </a:extLst>
          </p:cNvPr>
          <p:cNvSpPr txBox="1"/>
          <p:nvPr/>
        </p:nvSpPr>
        <p:spPr>
          <a:xfrm>
            <a:off x="5956880" y="2814230"/>
            <a:ext cx="285809" cy="307777"/>
          </a:xfrm>
          <a:prstGeom prst="rect">
            <a:avLst/>
          </a:prstGeom>
          <a:noFill/>
        </p:spPr>
        <p:txBody>
          <a:bodyPr wrap="square" rtlCol="0">
            <a:spAutoFit/>
          </a:bodyPr>
          <a:lstStyle/>
          <a:p>
            <a:r>
              <a:rPr lang="en-US" sz="14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30" name="Rectangle 17">
            <a:extLst>
              <a:ext uri="{FF2B5EF4-FFF2-40B4-BE49-F238E27FC236}">
                <a16:creationId xmlns:a16="http://schemas.microsoft.com/office/drawing/2014/main" id="{803CE5CE-EBAF-473B-9F40-C6FAB49E9C14}"/>
              </a:ext>
            </a:extLst>
          </p:cNvPr>
          <p:cNvSpPr>
            <a:spLocks/>
          </p:cNvSpPr>
          <p:nvPr/>
        </p:nvSpPr>
        <p:spPr bwMode="auto">
          <a:xfrm>
            <a:off x="6957731" y="2091044"/>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31" name="Rectangle 17">
            <a:extLst>
              <a:ext uri="{FF2B5EF4-FFF2-40B4-BE49-F238E27FC236}">
                <a16:creationId xmlns:a16="http://schemas.microsoft.com/office/drawing/2014/main" id="{97D4FC1C-46F4-4A03-894B-12FBD0C9C278}"/>
              </a:ext>
            </a:extLst>
          </p:cNvPr>
          <p:cNvSpPr>
            <a:spLocks/>
          </p:cNvSpPr>
          <p:nvPr/>
        </p:nvSpPr>
        <p:spPr bwMode="auto">
          <a:xfrm>
            <a:off x="6957731" y="1830757"/>
            <a:ext cx="1027160"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BEGINNING</a:t>
            </a:r>
          </a:p>
        </p:txBody>
      </p:sp>
      <p:sp>
        <p:nvSpPr>
          <p:cNvPr id="32" name="Arrow: Right 31">
            <a:extLst>
              <a:ext uri="{FF2B5EF4-FFF2-40B4-BE49-F238E27FC236}">
                <a16:creationId xmlns:a16="http://schemas.microsoft.com/office/drawing/2014/main" id="{B4A08925-A09F-4E58-A888-CCA1184F9104}"/>
              </a:ext>
            </a:extLst>
          </p:cNvPr>
          <p:cNvSpPr/>
          <p:nvPr/>
        </p:nvSpPr>
        <p:spPr>
          <a:xfrm>
            <a:off x="6280751" y="1191745"/>
            <a:ext cx="479431" cy="11143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B1091A68-EF65-4507-A229-945EF3F0F593}"/>
              </a:ext>
            </a:extLst>
          </p:cNvPr>
          <p:cNvSpPr/>
          <p:nvPr/>
        </p:nvSpPr>
        <p:spPr>
          <a:xfrm>
            <a:off x="5909291" y="1056970"/>
            <a:ext cx="380986" cy="380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17">
            <a:extLst>
              <a:ext uri="{FF2B5EF4-FFF2-40B4-BE49-F238E27FC236}">
                <a16:creationId xmlns:a16="http://schemas.microsoft.com/office/drawing/2014/main" id="{E0B923FB-A251-4D77-BB3D-5969F80B0F8F}"/>
              </a:ext>
            </a:extLst>
          </p:cNvPr>
          <p:cNvSpPr>
            <a:spLocks/>
          </p:cNvSpPr>
          <p:nvPr/>
        </p:nvSpPr>
        <p:spPr bwMode="auto">
          <a:xfrm>
            <a:off x="6957731" y="5681591"/>
            <a:ext cx="2933223" cy="4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1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lorem project an professionalism lorem ipsum text.</a:t>
            </a:r>
          </a:p>
        </p:txBody>
      </p:sp>
      <p:sp>
        <p:nvSpPr>
          <p:cNvPr id="37" name="Rectangle 17">
            <a:extLst>
              <a:ext uri="{FF2B5EF4-FFF2-40B4-BE49-F238E27FC236}">
                <a16:creationId xmlns:a16="http://schemas.microsoft.com/office/drawing/2014/main" id="{56FBFD7D-8D3E-47F1-A431-3951ED74BBCB}"/>
              </a:ext>
            </a:extLst>
          </p:cNvPr>
          <p:cNvSpPr>
            <a:spLocks/>
          </p:cNvSpPr>
          <p:nvPr/>
        </p:nvSpPr>
        <p:spPr bwMode="auto">
          <a:xfrm>
            <a:off x="6957731" y="5421304"/>
            <a:ext cx="1027160" cy="278295"/>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BEGINNING</a:t>
            </a:r>
          </a:p>
        </p:txBody>
      </p:sp>
      <p:sp>
        <p:nvSpPr>
          <p:cNvPr id="38" name="Arrow: Right 37">
            <a:extLst>
              <a:ext uri="{FF2B5EF4-FFF2-40B4-BE49-F238E27FC236}">
                <a16:creationId xmlns:a16="http://schemas.microsoft.com/office/drawing/2014/main" id="{C004F3C7-8540-45BC-A751-10330F95F27B}"/>
              </a:ext>
            </a:extLst>
          </p:cNvPr>
          <p:cNvSpPr/>
          <p:nvPr/>
        </p:nvSpPr>
        <p:spPr>
          <a:xfrm>
            <a:off x="6280751" y="4782292"/>
            <a:ext cx="479431" cy="11143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2558A7C4-8780-47AE-8033-884A677D26FF}"/>
              </a:ext>
            </a:extLst>
          </p:cNvPr>
          <p:cNvSpPr/>
          <p:nvPr/>
        </p:nvSpPr>
        <p:spPr>
          <a:xfrm>
            <a:off x="5909291" y="4647517"/>
            <a:ext cx="380986" cy="380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AutoShape 23">
            <a:extLst>
              <a:ext uri="{FF2B5EF4-FFF2-40B4-BE49-F238E27FC236}">
                <a16:creationId xmlns:a16="http://schemas.microsoft.com/office/drawing/2014/main" id="{76F62B5A-4F43-4A1A-B914-85EA3366382C}"/>
              </a:ext>
            </a:extLst>
          </p:cNvPr>
          <p:cNvSpPr>
            <a:spLocks/>
          </p:cNvSpPr>
          <p:nvPr/>
        </p:nvSpPr>
        <p:spPr bwMode="auto">
          <a:xfrm>
            <a:off x="6965296" y="884805"/>
            <a:ext cx="571904" cy="664168"/>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
        <p:nvSpPr>
          <p:cNvPr id="43" name="TextBox 42">
            <a:extLst>
              <a:ext uri="{FF2B5EF4-FFF2-40B4-BE49-F238E27FC236}">
                <a16:creationId xmlns:a16="http://schemas.microsoft.com/office/drawing/2014/main" id="{35B87BB1-6D24-4177-B559-B2F1C1B86F88}"/>
              </a:ext>
            </a:extLst>
          </p:cNvPr>
          <p:cNvSpPr txBox="1"/>
          <p:nvPr/>
        </p:nvSpPr>
        <p:spPr>
          <a:xfrm>
            <a:off x="5956880" y="4678951"/>
            <a:ext cx="285809" cy="307777"/>
          </a:xfrm>
          <a:prstGeom prst="rect">
            <a:avLst/>
          </a:prstGeom>
          <a:noFill/>
        </p:spPr>
        <p:txBody>
          <a:bodyPr wrap="square" rtlCol="0">
            <a:spAutoFit/>
          </a:bodyPr>
          <a:lstStyle/>
          <a:p>
            <a:r>
              <a:rPr lang="en-US" sz="14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5</a:t>
            </a:r>
          </a:p>
        </p:txBody>
      </p:sp>
      <p:sp>
        <p:nvSpPr>
          <p:cNvPr id="44" name="TextBox 43">
            <a:extLst>
              <a:ext uri="{FF2B5EF4-FFF2-40B4-BE49-F238E27FC236}">
                <a16:creationId xmlns:a16="http://schemas.microsoft.com/office/drawing/2014/main" id="{A530741C-0BC6-45FC-B649-1314D431C13C}"/>
              </a:ext>
            </a:extLst>
          </p:cNvPr>
          <p:cNvSpPr txBox="1"/>
          <p:nvPr/>
        </p:nvSpPr>
        <p:spPr>
          <a:xfrm>
            <a:off x="5951084" y="1093574"/>
            <a:ext cx="285809" cy="307777"/>
          </a:xfrm>
          <a:prstGeom prst="rect">
            <a:avLst/>
          </a:prstGeom>
          <a:noFill/>
        </p:spPr>
        <p:txBody>
          <a:bodyPr wrap="square" rtlCol="0">
            <a:spAutoFit/>
          </a:bodyPr>
          <a:lstStyle/>
          <a:p>
            <a:r>
              <a:rPr lang="en-US" sz="14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3</a:t>
            </a:r>
          </a:p>
        </p:txBody>
      </p:sp>
    </p:spTree>
    <p:extLst>
      <p:ext uri="{BB962C8B-B14F-4D97-AF65-F5344CB8AC3E}">
        <p14:creationId xmlns:p14="http://schemas.microsoft.com/office/powerpoint/2010/main" val="2929319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CB4F2A-8548-4439-ADDF-F5442C679F24}"/>
              </a:ext>
            </a:extLst>
          </p:cNvPr>
          <p:cNvSpPr>
            <a:spLocks noGrp="1"/>
          </p:cNvSpPr>
          <p:nvPr>
            <p:ph type="sldNum" sz="quarter" idx="11"/>
          </p:nvPr>
        </p:nvSpPr>
        <p:spPr/>
        <p:txBody>
          <a:bodyPr/>
          <a:lstStyle/>
          <a:p>
            <a:fld id="{22E1CF2F-19B6-4B01-91BB-CDBA096AD5BE}" type="slidenum">
              <a:rPr lang="en-US" smtClean="0"/>
              <a:pPr/>
              <a:t>21</a:t>
            </a:fld>
            <a:endParaRPr lang="en-US" dirty="0"/>
          </a:p>
        </p:txBody>
      </p:sp>
      <p:sp>
        <p:nvSpPr>
          <p:cNvPr id="5" name="Rectangle 4">
            <a:extLst>
              <a:ext uri="{FF2B5EF4-FFF2-40B4-BE49-F238E27FC236}">
                <a16:creationId xmlns:a16="http://schemas.microsoft.com/office/drawing/2014/main" id="{1D18DADF-F906-4C94-AF5F-A3F6694642AB}"/>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F0860BB3-0A02-4FC7-BFED-26A0D4E65C63}"/>
              </a:ext>
            </a:extLst>
          </p:cNvPr>
          <p:cNvGrpSpPr/>
          <p:nvPr/>
        </p:nvGrpSpPr>
        <p:grpSpPr>
          <a:xfrm>
            <a:off x="7720224" y="6489697"/>
            <a:ext cx="3777336" cy="246221"/>
            <a:chOff x="7576464" y="6489697"/>
            <a:chExt cx="3777336" cy="246221"/>
          </a:xfrm>
        </p:grpSpPr>
        <p:cxnSp>
          <p:nvCxnSpPr>
            <p:cNvPr id="7" name="Straight Connector 6">
              <a:extLst>
                <a:ext uri="{FF2B5EF4-FFF2-40B4-BE49-F238E27FC236}">
                  <a16:creationId xmlns:a16="http://schemas.microsoft.com/office/drawing/2014/main" id="{6B2B69D7-96AC-44AB-96DC-0C2E9EBF864D}"/>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Chevron 16">
              <a:extLst>
                <a:ext uri="{FF2B5EF4-FFF2-40B4-BE49-F238E27FC236}">
                  <a16:creationId xmlns:a16="http://schemas.microsoft.com/office/drawing/2014/main" id="{8196CEC4-598D-44CE-82CE-21AD4E005FA8}"/>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19">
              <a:extLst>
                <a:ext uri="{FF2B5EF4-FFF2-40B4-BE49-F238E27FC236}">
                  <a16:creationId xmlns:a16="http://schemas.microsoft.com/office/drawing/2014/main" id="{303D05D2-4E61-4856-BE35-91FCF7B04F3D}"/>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F765B1E2-4021-45B2-BAD4-7664E6BE7E8E}"/>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11" name="Title 1">
            <a:extLst>
              <a:ext uri="{FF2B5EF4-FFF2-40B4-BE49-F238E27FC236}">
                <a16:creationId xmlns:a16="http://schemas.microsoft.com/office/drawing/2014/main" id="{702942A1-0EED-43D9-90CC-47A64D016080}"/>
              </a:ext>
            </a:extLst>
          </p:cNvPr>
          <p:cNvSpPr txBox="1">
            <a:spLocks/>
          </p:cNvSpPr>
          <p:nvPr/>
        </p:nvSpPr>
        <p:spPr>
          <a:xfrm>
            <a:off x="838200" y="227015"/>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Project</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Infographic</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TextBox 29">
            <a:extLst>
              <a:ext uri="{FF2B5EF4-FFF2-40B4-BE49-F238E27FC236}">
                <a16:creationId xmlns:a16="http://schemas.microsoft.com/office/drawing/2014/main" id="{A08187E2-99C6-49F7-BE95-9623C37202F9}"/>
              </a:ext>
            </a:extLst>
          </p:cNvPr>
          <p:cNvSpPr txBox="1"/>
          <p:nvPr/>
        </p:nvSpPr>
        <p:spPr>
          <a:xfrm>
            <a:off x="1979854" y="800700"/>
            <a:ext cx="8232292" cy="323165"/>
          </a:xfrm>
          <a:prstGeom prst="rect">
            <a:avLst/>
          </a:prstGeom>
          <a:noFill/>
        </p:spPr>
        <p:txBody>
          <a:bodyPr wrap="square" rtlCol="0">
            <a:spAutoFit/>
          </a:bodyPr>
          <a:lstStyle/>
          <a:p>
            <a:pPr algn="ctr">
              <a:lnSpc>
                <a:spcPct val="150000"/>
              </a:lnSpc>
            </a:pP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31" name="Rectangle 30">
            <a:extLst>
              <a:ext uri="{FF2B5EF4-FFF2-40B4-BE49-F238E27FC236}">
                <a16:creationId xmlns:a16="http://schemas.microsoft.com/office/drawing/2014/main" id="{F2019B9C-2524-4A3F-B152-9C6088272B0C}"/>
              </a:ext>
            </a:extLst>
          </p:cNvPr>
          <p:cNvSpPr/>
          <p:nvPr/>
        </p:nvSpPr>
        <p:spPr>
          <a:xfrm>
            <a:off x="5151382" y="1272636"/>
            <a:ext cx="1889237"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61" name="AutoShape 3">
            <a:extLst>
              <a:ext uri="{FF2B5EF4-FFF2-40B4-BE49-F238E27FC236}">
                <a16:creationId xmlns:a16="http://schemas.microsoft.com/office/drawing/2014/main" id="{D5875A7D-7476-4345-8F62-205ECF8830F7}"/>
              </a:ext>
            </a:extLst>
          </p:cNvPr>
          <p:cNvSpPr>
            <a:spLocks noChangeAspect="1" noChangeArrowheads="1" noTextEdit="1"/>
          </p:cNvSpPr>
          <p:nvPr/>
        </p:nvSpPr>
        <p:spPr bwMode="auto">
          <a:xfrm>
            <a:off x="4876800" y="1306422"/>
            <a:ext cx="6118225"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AutoShape 3">
            <a:extLst>
              <a:ext uri="{FF2B5EF4-FFF2-40B4-BE49-F238E27FC236}">
                <a16:creationId xmlns:a16="http://schemas.microsoft.com/office/drawing/2014/main" id="{8CE8E2E5-F1F6-44EC-A02A-D9463B59B3E4}"/>
              </a:ext>
            </a:extLst>
          </p:cNvPr>
          <p:cNvSpPr>
            <a:spLocks noChangeAspect="1" noChangeArrowheads="1" noTextEdit="1"/>
          </p:cNvSpPr>
          <p:nvPr/>
        </p:nvSpPr>
        <p:spPr bwMode="auto">
          <a:xfrm>
            <a:off x="5106988" y="2171929"/>
            <a:ext cx="6057900"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
            <a:extLst>
              <a:ext uri="{FF2B5EF4-FFF2-40B4-BE49-F238E27FC236}">
                <a16:creationId xmlns:a16="http://schemas.microsoft.com/office/drawing/2014/main" id="{21CBACC6-2B23-458E-9756-9BD9809C136B}"/>
              </a:ext>
            </a:extLst>
          </p:cNvPr>
          <p:cNvSpPr>
            <a:spLocks/>
          </p:cNvSpPr>
          <p:nvPr/>
        </p:nvSpPr>
        <p:spPr bwMode="auto">
          <a:xfrm>
            <a:off x="5103813" y="4134079"/>
            <a:ext cx="1422400" cy="1365250"/>
          </a:xfrm>
          <a:custGeom>
            <a:avLst/>
            <a:gdLst>
              <a:gd name="T0" fmla="*/ 213 w 427"/>
              <a:gd name="T1" fmla="*/ 0 h 410"/>
              <a:gd name="T2" fmla="*/ 213 w 427"/>
              <a:gd name="T3" fmla="*/ 0 h 410"/>
              <a:gd name="T4" fmla="*/ 0 w 427"/>
              <a:gd name="T5" fmla="*/ 410 h 410"/>
              <a:gd name="T6" fmla="*/ 427 w 427"/>
              <a:gd name="T7" fmla="*/ 410 h 410"/>
              <a:gd name="T8" fmla="*/ 427 w 427"/>
              <a:gd name="T9" fmla="*/ 410 h 410"/>
              <a:gd name="T10" fmla="*/ 279 w 427"/>
              <a:gd name="T11" fmla="*/ 410 h 410"/>
              <a:gd name="T12" fmla="*/ 338 w 427"/>
              <a:gd name="T13" fmla="*/ 290 h 410"/>
              <a:gd name="T14" fmla="*/ 213 w 427"/>
              <a:gd name="T15" fmla="*/ 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7" h="410">
                <a:moveTo>
                  <a:pt x="213" y="0"/>
                </a:moveTo>
                <a:cubicBezTo>
                  <a:pt x="213" y="0"/>
                  <a:pt x="213" y="0"/>
                  <a:pt x="213" y="0"/>
                </a:cubicBezTo>
                <a:cubicBezTo>
                  <a:pt x="213" y="0"/>
                  <a:pt x="124" y="290"/>
                  <a:pt x="0" y="410"/>
                </a:cubicBezTo>
                <a:cubicBezTo>
                  <a:pt x="427" y="410"/>
                  <a:pt x="427" y="410"/>
                  <a:pt x="427" y="410"/>
                </a:cubicBezTo>
                <a:cubicBezTo>
                  <a:pt x="427" y="410"/>
                  <a:pt x="427" y="410"/>
                  <a:pt x="427" y="410"/>
                </a:cubicBezTo>
                <a:cubicBezTo>
                  <a:pt x="279" y="410"/>
                  <a:pt x="279" y="410"/>
                  <a:pt x="279" y="410"/>
                </a:cubicBezTo>
                <a:cubicBezTo>
                  <a:pt x="299" y="377"/>
                  <a:pt x="319" y="336"/>
                  <a:pt x="338" y="290"/>
                </a:cubicBezTo>
                <a:cubicBezTo>
                  <a:pt x="262" y="159"/>
                  <a:pt x="213" y="0"/>
                  <a:pt x="213"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6">
            <a:extLst>
              <a:ext uri="{FF2B5EF4-FFF2-40B4-BE49-F238E27FC236}">
                <a16:creationId xmlns:a16="http://schemas.microsoft.com/office/drawing/2014/main" id="{91BD2A48-9BD2-4F77-BB27-05EBE5439B67}"/>
              </a:ext>
            </a:extLst>
          </p:cNvPr>
          <p:cNvSpPr>
            <a:spLocks/>
          </p:cNvSpPr>
          <p:nvPr/>
        </p:nvSpPr>
        <p:spPr bwMode="auto">
          <a:xfrm>
            <a:off x="6229351" y="3230792"/>
            <a:ext cx="1223963" cy="2268538"/>
          </a:xfrm>
          <a:custGeom>
            <a:avLst/>
            <a:gdLst>
              <a:gd name="T0" fmla="*/ 154 w 367"/>
              <a:gd name="T1" fmla="*/ 0 h 681"/>
              <a:gd name="T2" fmla="*/ 154 w 367"/>
              <a:gd name="T3" fmla="*/ 0 h 681"/>
              <a:gd name="T4" fmla="*/ 0 w 367"/>
              <a:gd name="T5" fmla="*/ 561 h 681"/>
              <a:gd name="T6" fmla="*/ 89 w 367"/>
              <a:gd name="T7" fmla="*/ 681 h 681"/>
              <a:gd name="T8" fmla="*/ 367 w 367"/>
              <a:gd name="T9" fmla="*/ 681 h 681"/>
              <a:gd name="T10" fmla="*/ 367 w 367"/>
              <a:gd name="T11" fmla="*/ 681 h 681"/>
              <a:gd name="T12" fmla="*/ 219 w 367"/>
              <a:gd name="T13" fmla="*/ 681 h 681"/>
              <a:gd name="T14" fmla="*/ 286 w 367"/>
              <a:gd name="T15" fmla="*/ 503 h 681"/>
              <a:gd name="T16" fmla="*/ 154 w 367"/>
              <a:gd name="T17"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7" h="681">
                <a:moveTo>
                  <a:pt x="154" y="0"/>
                </a:moveTo>
                <a:cubicBezTo>
                  <a:pt x="154" y="0"/>
                  <a:pt x="154" y="0"/>
                  <a:pt x="154" y="0"/>
                </a:cubicBezTo>
                <a:cubicBezTo>
                  <a:pt x="154" y="0"/>
                  <a:pt x="92" y="334"/>
                  <a:pt x="0" y="561"/>
                </a:cubicBezTo>
                <a:cubicBezTo>
                  <a:pt x="26" y="607"/>
                  <a:pt x="56" y="650"/>
                  <a:pt x="89" y="681"/>
                </a:cubicBezTo>
                <a:cubicBezTo>
                  <a:pt x="367" y="681"/>
                  <a:pt x="367" y="681"/>
                  <a:pt x="367" y="681"/>
                </a:cubicBezTo>
                <a:cubicBezTo>
                  <a:pt x="367" y="681"/>
                  <a:pt x="367" y="681"/>
                  <a:pt x="367" y="681"/>
                </a:cubicBezTo>
                <a:cubicBezTo>
                  <a:pt x="219" y="681"/>
                  <a:pt x="219" y="681"/>
                  <a:pt x="219" y="681"/>
                </a:cubicBezTo>
                <a:cubicBezTo>
                  <a:pt x="243" y="632"/>
                  <a:pt x="265" y="571"/>
                  <a:pt x="286" y="503"/>
                </a:cubicBezTo>
                <a:cubicBezTo>
                  <a:pt x="206" y="281"/>
                  <a:pt x="154" y="0"/>
                  <a:pt x="154" y="0"/>
                </a:cubicBezTo>
              </a:path>
            </a:pathLst>
          </a:custGeom>
          <a:solidFill>
            <a:srgbClr val="6161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7">
            <a:extLst>
              <a:ext uri="{FF2B5EF4-FFF2-40B4-BE49-F238E27FC236}">
                <a16:creationId xmlns:a16="http://schemas.microsoft.com/office/drawing/2014/main" id="{7E668180-8EC3-46A2-814C-656F21FF9557}"/>
              </a:ext>
            </a:extLst>
          </p:cNvPr>
          <p:cNvSpPr>
            <a:spLocks/>
          </p:cNvSpPr>
          <p:nvPr/>
        </p:nvSpPr>
        <p:spPr bwMode="auto">
          <a:xfrm>
            <a:off x="6032501" y="5099279"/>
            <a:ext cx="493713" cy="400050"/>
          </a:xfrm>
          <a:custGeom>
            <a:avLst/>
            <a:gdLst>
              <a:gd name="T0" fmla="*/ 59 w 148"/>
              <a:gd name="T1" fmla="*/ 0 h 120"/>
              <a:gd name="T2" fmla="*/ 0 w 148"/>
              <a:gd name="T3" fmla="*/ 120 h 120"/>
              <a:gd name="T4" fmla="*/ 148 w 148"/>
              <a:gd name="T5" fmla="*/ 120 h 120"/>
              <a:gd name="T6" fmla="*/ 59 w 148"/>
              <a:gd name="T7" fmla="*/ 0 h 120"/>
            </a:gdLst>
            <a:ahLst/>
            <a:cxnLst>
              <a:cxn ang="0">
                <a:pos x="T0" y="T1"/>
              </a:cxn>
              <a:cxn ang="0">
                <a:pos x="T2" y="T3"/>
              </a:cxn>
              <a:cxn ang="0">
                <a:pos x="T4" y="T5"/>
              </a:cxn>
              <a:cxn ang="0">
                <a:pos x="T6" y="T7"/>
              </a:cxn>
            </a:cxnLst>
            <a:rect l="0" t="0" r="r" b="b"/>
            <a:pathLst>
              <a:path w="148" h="120">
                <a:moveTo>
                  <a:pt x="59" y="0"/>
                </a:moveTo>
                <a:cubicBezTo>
                  <a:pt x="40" y="46"/>
                  <a:pt x="20" y="87"/>
                  <a:pt x="0" y="120"/>
                </a:cubicBezTo>
                <a:cubicBezTo>
                  <a:pt x="148" y="120"/>
                  <a:pt x="148" y="120"/>
                  <a:pt x="148" y="120"/>
                </a:cubicBezTo>
                <a:cubicBezTo>
                  <a:pt x="115" y="89"/>
                  <a:pt x="85" y="46"/>
                  <a:pt x="59"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a:extLst>
              <a:ext uri="{FF2B5EF4-FFF2-40B4-BE49-F238E27FC236}">
                <a16:creationId xmlns:a16="http://schemas.microsoft.com/office/drawing/2014/main" id="{7BC1BB4A-9FAB-46CD-BEA9-ADFAE511621C}"/>
              </a:ext>
            </a:extLst>
          </p:cNvPr>
          <p:cNvSpPr>
            <a:spLocks/>
          </p:cNvSpPr>
          <p:nvPr/>
        </p:nvSpPr>
        <p:spPr bwMode="auto">
          <a:xfrm>
            <a:off x="7183438" y="2595792"/>
            <a:ext cx="1198563" cy="2903538"/>
          </a:xfrm>
          <a:custGeom>
            <a:avLst/>
            <a:gdLst>
              <a:gd name="T0" fmla="*/ 147 w 360"/>
              <a:gd name="T1" fmla="*/ 0 h 872"/>
              <a:gd name="T2" fmla="*/ 147 w 360"/>
              <a:gd name="T3" fmla="*/ 0 h 872"/>
              <a:gd name="T4" fmla="*/ 0 w 360"/>
              <a:gd name="T5" fmla="*/ 694 h 872"/>
              <a:gd name="T6" fmla="*/ 81 w 360"/>
              <a:gd name="T7" fmla="*/ 872 h 872"/>
              <a:gd name="T8" fmla="*/ 360 w 360"/>
              <a:gd name="T9" fmla="*/ 872 h 872"/>
              <a:gd name="T10" fmla="*/ 360 w 360"/>
              <a:gd name="T11" fmla="*/ 872 h 872"/>
              <a:gd name="T12" fmla="*/ 212 w 360"/>
              <a:gd name="T13" fmla="*/ 872 h 872"/>
              <a:gd name="T14" fmla="*/ 291 w 360"/>
              <a:gd name="T15" fmla="*/ 687 h 872"/>
              <a:gd name="T16" fmla="*/ 147 w 360"/>
              <a:gd name="T17" fmla="*/ 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872">
                <a:moveTo>
                  <a:pt x="147" y="0"/>
                </a:moveTo>
                <a:cubicBezTo>
                  <a:pt x="147" y="0"/>
                  <a:pt x="147" y="0"/>
                  <a:pt x="147" y="0"/>
                </a:cubicBezTo>
                <a:cubicBezTo>
                  <a:pt x="147" y="0"/>
                  <a:pt x="88" y="404"/>
                  <a:pt x="0" y="694"/>
                </a:cubicBezTo>
                <a:cubicBezTo>
                  <a:pt x="25" y="762"/>
                  <a:pt x="52" y="825"/>
                  <a:pt x="81" y="872"/>
                </a:cubicBezTo>
                <a:cubicBezTo>
                  <a:pt x="360" y="872"/>
                  <a:pt x="360" y="872"/>
                  <a:pt x="360" y="872"/>
                </a:cubicBezTo>
                <a:cubicBezTo>
                  <a:pt x="360" y="872"/>
                  <a:pt x="360" y="872"/>
                  <a:pt x="360" y="872"/>
                </a:cubicBezTo>
                <a:cubicBezTo>
                  <a:pt x="212" y="872"/>
                  <a:pt x="212" y="872"/>
                  <a:pt x="212" y="872"/>
                </a:cubicBezTo>
                <a:cubicBezTo>
                  <a:pt x="240" y="823"/>
                  <a:pt x="267" y="758"/>
                  <a:pt x="291" y="687"/>
                </a:cubicBezTo>
                <a:cubicBezTo>
                  <a:pt x="204" y="398"/>
                  <a:pt x="147" y="0"/>
                  <a:pt x="147" y="0"/>
                </a:cubicBezTo>
              </a:path>
            </a:pathLst>
          </a:custGeom>
          <a:solidFill>
            <a:srgbClr val="FF6E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a:extLst>
              <a:ext uri="{FF2B5EF4-FFF2-40B4-BE49-F238E27FC236}">
                <a16:creationId xmlns:a16="http://schemas.microsoft.com/office/drawing/2014/main" id="{E18F32E4-3B6F-4345-8727-62BD0DCF23C5}"/>
              </a:ext>
            </a:extLst>
          </p:cNvPr>
          <p:cNvSpPr>
            <a:spLocks/>
          </p:cNvSpPr>
          <p:nvPr/>
        </p:nvSpPr>
        <p:spPr bwMode="auto">
          <a:xfrm>
            <a:off x="6959601" y="4907192"/>
            <a:ext cx="493713" cy="592138"/>
          </a:xfrm>
          <a:custGeom>
            <a:avLst/>
            <a:gdLst>
              <a:gd name="T0" fmla="*/ 67 w 148"/>
              <a:gd name="T1" fmla="*/ 0 h 178"/>
              <a:gd name="T2" fmla="*/ 0 w 148"/>
              <a:gd name="T3" fmla="*/ 178 h 178"/>
              <a:gd name="T4" fmla="*/ 148 w 148"/>
              <a:gd name="T5" fmla="*/ 178 h 178"/>
              <a:gd name="T6" fmla="*/ 67 w 148"/>
              <a:gd name="T7" fmla="*/ 0 h 178"/>
            </a:gdLst>
            <a:ahLst/>
            <a:cxnLst>
              <a:cxn ang="0">
                <a:pos x="T0" y="T1"/>
              </a:cxn>
              <a:cxn ang="0">
                <a:pos x="T2" y="T3"/>
              </a:cxn>
              <a:cxn ang="0">
                <a:pos x="T4" y="T5"/>
              </a:cxn>
              <a:cxn ang="0">
                <a:pos x="T6" y="T7"/>
              </a:cxn>
            </a:cxnLst>
            <a:rect l="0" t="0" r="r" b="b"/>
            <a:pathLst>
              <a:path w="148" h="178">
                <a:moveTo>
                  <a:pt x="67" y="0"/>
                </a:moveTo>
                <a:cubicBezTo>
                  <a:pt x="46" y="68"/>
                  <a:pt x="24" y="129"/>
                  <a:pt x="0" y="178"/>
                </a:cubicBezTo>
                <a:cubicBezTo>
                  <a:pt x="148" y="178"/>
                  <a:pt x="148" y="178"/>
                  <a:pt x="148" y="178"/>
                </a:cubicBezTo>
                <a:cubicBezTo>
                  <a:pt x="119" y="131"/>
                  <a:pt x="92" y="68"/>
                  <a:pt x="67" y="0"/>
                </a:cubicBezTo>
              </a:path>
            </a:pathLst>
          </a:custGeom>
          <a:solidFill>
            <a:srgbClr val="DB5D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0">
            <a:extLst>
              <a:ext uri="{FF2B5EF4-FFF2-40B4-BE49-F238E27FC236}">
                <a16:creationId xmlns:a16="http://schemas.microsoft.com/office/drawing/2014/main" id="{47AD5A2E-F601-4CBD-8F3A-E827A47312DB}"/>
              </a:ext>
            </a:extLst>
          </p:cNvPr>
          <p:cNvSpPr>
            <a:spLocks/>
          </p:cNvSpPr>
          <p:nvPr/>
        </p:nvSpPr>
        <p:spPr bwMode="auto">
          <a:xfrm>
            <a:off x="8151813" y="3064104"/>
            <a:ext cx="1160463" cy="2435225"/>
          </a:xfrm>
          <a:custGeom>
            <a:avLst/>
            <a:gdLst>
              <a:gd name="T0" fmla="*/ 134 w 348"/>
              <a:gd name="T1" fmla="*/ 0 h 731"/>
              <a:gd name="T2" fmla="*/ 134 w 348"/>
              <a:gd name="T3" fmla="*/ 0 h 731"/>
              <a:gd name="T4" fmla="*/ 0 w 348"/>
              <a:gd name="T5" fmla="*/ 546 h 731"/>
              <a:gd name="T6" fmla="*/ 69 w 348"/>
              <a:gd name="T7" fmla="*/ 731 h 731"/>
              <a:gd name="T8" fmla="*/ 348 w 348"/>
              <a:gd name="T9" fmla="*/ 731 h 731"/>
              <a:gd name="T10" fmla="*/ 348 w 348"/>
              <a:gd name="T11" fmla="*/ 731 h 731"/>
              <a:gd name="T12" fmla="*/ 200 w 348"/>
              <a:gd name="T13" fmla="*/ 731 h 731"/>
              <a:gd name="T14" fmla="*/ 264 w 348"/>
              <a:gd name="T15" fmla="*/ 534 h 731"/>
              <a:gd name="T16" fmla="*/ 134 w 348"/>
              <a:gd name="T1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731">
                <a:moveTo>
                  <a:pt x="134" y="0"/>
                </a:moveTo>
                <a:cubicBezTo>
                  <a:pt x="134" y="0"/>
                  <a:pt x="134" y="0"/>
                  <a:pt x="134" y="0"/>
                </a:cubicBezTo>
                <a:cubicBezTo>
                  <a:pt x="134" y="0"/>
                  <a:pt x="81" y="307"/>
                  <a:pt x="0" y="546"/>
                </a:cubicBezTo>
                <a:cubicBezTo>
                  <a:pt x="21" y="617"/>
                  <a:pt x="44" y="681"/>
                  <a:pt x="69" y="731"/>
                </a:cubicBezTo>
                <a:cubicBezTo>
                  <a:pt x="348" y="731"/>
                  <a:pt x="348" y="731"/>
                  <a:pt x="348" y="731"/>
                </a:cubicBezTo>
                <a:cubicBezTo>
                  <a:pt x="348" y="731"/>
                  <a:pt x="348" y="731"/>
                  <a:pt x="348" y="731"/>
                </a:cubicBezTo>
                <a:cubicBezTo>
                  <a:pt x="200" y="731"/>
                  <a:pt x="200" y="731"/>
                  <a:pt x="200" y="731"/>
                </a:cubicBezTo>
                <a:cubicBezTo>
                  <a:pt x="223" y="677"/>
                  <a:pt x="244" y="609"/>
                  <a:pt x="264" y="534"/>
                </a:cubicBezTo>
                <a:cubicBezTo>
                  <a:pt x="185" y="297"/>
                  <a:pt x="134" y="0"/>
                  <a:pt x="134" y="0"/>
                </a:cubicBezTo>
              </a:path>
            </a:pathLst>
          </a:custGeom>
          <a:solidFill>
            <a:schemeClr val="accent2">
              <a:alpha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9" name="Freeform 11">
            <a:extLst>
              <a:ext uri="{FF2B5EF4-FFF2-40B4-BE49-F238E27FC236}">
                <a16:creationId xmlns:a16="http://schemas.microsoft.com/office/drawing/2014/main" id="{759A15FF-7525-4C65-A684-54DA63B20684}"/>
              </a:ext>
            </a:extLst>
          </p:cNvPr>
          <p:cNvSpPr>
            <a:spLocks/>
          </p:cNvSpPr>
          <p:nvPr/>
        </p:nvSpPr>
        <p:spPr bwMode="auto">
          <a:xfrm>
            <a:off x="7889876" y="4883379"/>
            <a:ext cx="492125" cy="615950"/>
          </a:xfrm>
          <a:custGeom>
            <a:avLst/>
            <a:gdLst>
              <a:gd name="T0" fmla="*/ 79 w 148"/>
              <a:gd name="T1" fmla="*/ 0 h 185"/>
              <a:gd name="T2" fmla="*/ 0 w 148"/>
              <a:gd name="T3" fmla="*/ 185 h 185"/>
              <a:gd name="T4" fmla="*/ 148 w 148"/>
              <a:gd name="T5" fmla="*/ 185 h 185"/>
              <a:gd name="T6" fmla="*/ 79 w 148"/>
              <a:gd name="T7" fmla="*/ 0 h 185"/>
            </a:gdLst>
            <a:ahLst/>
            <a:cxnLst>
              <a:cxn ang="0">
                <a:pos x="T0" y="T1"/>
              </a:cxn>
              <a:cxn ang="0">
                <a:pos x="T2" y="T3"/>
              </a:cxn>
              <a:cxn ang="0">
                <a:pos x="T4" y="T5"/>
              </a:cxn>
              <a:cxn ang="0">
                <a:pos x="T6" y="T7"/>
              </a:cxn>
            </a:cxnLst>
            <a:rect l="0" t="0" r="r" b="b"/>
            <a:pathLst>
              <a:path w="148" h="185">
                <a:moveTo>
                  <a:pt x="79" y="0"/>
                </a:moveTo>
                <a:cubicBezTo>
                  <a:pt x="55" y="71"/>
                  <a:pt x="28" y="136"/>
                  <a:pt x="0" y="185"/>
                </a:cubicBezTo>
                <a:cubicBezTo>
                  <a:pt x="148" y="185"/>
                  <a:pt x="148" y="185"/>
                  <a:pt x="148" y="185"/>
                </a:cubicBezTo>
                <a:cubicBezTo>
                  <a:pt x="123" y="135"/>
                  <a:pt x="100" y="71"/>
                  <a:pt x="79" y="0"/>
                </a:cubicBezTo>
              </a:path>
            </a:pathLst>
          </a:custGeom>
          <a:solidFill>
            <a:schemeClr val="accent2">
              <a:alpha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0" name="Freeform 12">
            <a:extLst>
              <a:ext uri="{FF2B5EF4-FFF2-40B4-BE49-F238E27FC236}">
                <a16:creationId xmlns:a16="http://schemas.microsoft.com/office/drawing/2014/main" id="{D88933E2-64A5-4F89-867D-269922DE5FFE}"/>
              </a:ext>
            </a:extLst>
          </p:cNvPr>
          <p:cNvSpPr>
            <a:spLocks/>
          </p:cNvSpPr>
          <p:nvPr/>
        </p:nvSpPr>
        <p:spPr bwMode="auto">
          <a:xfrm>
            <a:off x="9032876" y="2168754"/>
            <a:ext cx="1204913" cy="3330575"/>
          </a:xfrm>
          <a:custGeom>
            <a:avLst/>
            <a:gdLst>
              <a:gd name="T0" fmla="*/ 149 w 362"/>
              <a:gd name="T1" fmla="*/ 0 h 1000"/>
              <a:gd name="T2" fmla="*/ 0 w 362"/>
              <a:gd name="T3" fmla="*/ 803 h 1000"/>
              <a:gd name="T4" fmla="*/ 84 w 362"/>
              <a:gd name="T5" fmla="*/ 1000 h 1000"/>
              <a:gd name="T6" fmla="*/ 362 w 362"/>
              <a:gd name="T7" fmla="*/ 1000 h 1000"/>
              <a:gd name="T8" fmla="*/ 362 w 362"/>
              <a:gd name="T9" fmla="*/ 1000 h 1000"/>
              <a:gd name="T10" fmla="*/ 214 w 362"/>
              <a:gd name="T11" fmla="*/ 1000 h 1000"/>
              <a:gd name="T12" fmla="*/ 214 w 362"/>
              <a:gd name="T13" fmla="*/ 1000 h 1000"/>
              <a:gd name="T14" fmla="*/ 294 w 362"/>
              <a:gd name="T15" fmla="*/ 791 h 1000"/>
              <a:gd name="T16" fmla="*/ 149 w 362"/>
              <a:gd name="T17" fmla="*/ 0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1000">
                <a:moveTo>
                  <a:pt x="149" y="0"/>
                </a:moveTo>
                <a:cubicBezTo>
                  <a:pt x="149" y="0"/>
                  <a:pt x="90" y="470"/>
                  <a:pt x="0" y="803"/>
                </a:cubicBezTo>
                <a:cubicBezTo>
                  <a:pt x="26" y="879"/>
                  <a:pt x="54" y="948"/>
                  <a:pt x="84" y="1000"/>
                </a:cubicBezTo>
                <a:cubicBezTo>
                  <a:pt x="362" y="1000"/>
                  <a:pt x="362" y="1000"/>
                  <a:pt x="362" y="1000"/>
                </a:cubicBezTo>
                <a:cubicBezTo>
                  <a:pt x="362" y="1000"/>
                  <a:pt x="362" y="1000"/>
                  <a:pt x="362" y="1000"/>
                </a:cubicBezTo>
                <a:cubicBezTo>
                  <a:pt x="214" y="1000"/>
                  <a:pt x="214" y="1000"/>
                  <a:pt x="214" y="1000"/>
                </a:cubicBezTo>
                <a:cubicBezTo>
                  <a:pt x="214" y="1000"/>
                  <a:pt x="214" y="1000"/>
                  <a:pt x="214" y="1000"/>
                </a:cubicBezTo>
                <a:cubicBezTo>
                  <a:pt x="243" y="945"/>
                  <a:pt x="270" y="871"/>
                  <a:pt x="294" y="791"/>
                </a:cubicBezTo>
                <a:cubicBezTo>
                  <a:pt x="207" y="459"/>
                  <a:pt x="149" y="0"/>
                  <a:pt x="149" y="0"/>
                </a:cubicBezTo>
              </a:path>
            </a:pathLst>
          </a:custGeom>
          <a:solidFill>
            <a:srgbClr val="A3C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3">
            <a:extLst>
              <a:ext uri="{FF2B5EF4-FFF2-40B4-BE49-F238E27FC236}">
                <a16:creationId xmlns:a16="http://schemas.microsoft.com/office/drawing/2014/main" id="{D6863E02-7C38-4217-AA3D-483E720B0631}"/>
              </a:ext>
            </a:extLst>
          </p:cNvPr>
          <p:cNvSpPr>
            <a:spLocks/>
          </p:cNvSpPr>
          <p:nvPr/>
        </p:nvSpPr>
        <p:spPr bwMode="auto">
          <a:xfrm>
            <a:off x="8818563" y="4843692"/>
            <a:ext cx="493713" cy="655638"/>
          </a:xfrm>
          <a:custGeom>
            <a:avLst/>
            <a:gdLst>
              <a:gd name="T0" fmla="*/ 64 w 148"/>
              <a:gd name="T1" fmla="*/ 0 h 197"/>
              <a:gd name="T2" fmla="*/ 0 w 148"/>
              <a:gd name="T3" fmla="*/ 197 h 197"/>
              <a:gd name="T4" fmla="*/ 148 w 148"/>
              <a:gd name="T5" fmla="*/ 197 h 197"/>
              <a:gd name="T6" fmla="*/ 64 w 148"/>
              <a:gd name="T7" fmla="*/ 0 h 197"/>
            </a:gdLst>
            <a:ahLst/>
            <a:cxnLst>
              <a:cxn ang="0">
                <a:pos x="T0" y="T1"/>
              </a:cxn>
              <a:cxn ang="0">
                <a:pos x="T2" y="T3"/>
              </a:cxn>
              <a:cxn ang="0">
                <a:pos x="T4" y="T5"/>
              </a:cxn>
              <a:cxn ang="0">
                <a:pos x="T6" y="T7"/>
              </a:cxn>
            </a:cxnLst>
            <a:rect l="0" t="0" r="r" b="b"/>
            <a:pathLst>
              <a:path w="148" h="197">
                <a:moveTo>
                  <a:pt x="64" y="0"/>
                </a:moveTo>
                <a:cubicBezTo>
                  <a:pt x="44" y="75"/>
                  <a:pt x="23" y="143"/>
                  <a:pt x="0" y="197"/>
                </a:cubicBezTo>
                <a:cubicBezTo>
                  <a:pt x="148" y="197"/>
                  <a:pt x="148" y="197"/>
                  <a:pt x="148" y="197"/>
                </a:cubicBezTo>
                <a:cubicBezTo>
                  <a:pt x="118" y="145"/>
                  <a:pt x="90" y="76"/>
                  <a:pt x="64" y="0"/>
                </a:cubicBezTo>
              </a:path>
            </a:pathLst>
          </a:custGeom>
          <a:solidFill>
            <a:srgbClr val="A3BC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4">
            <a:extLst>
              <a:ext uri="{FF2B5EF4-FFF2-40B4-BE49-F238E27FC236}">
                <a16:creationId xmlns:a16="http://schemas.microsoft.com/office/drawing/2014/main" id="{A44BD092-FFA8-499C-A5ED-ACF548D9C5DF}"/>
              </a:ext>
            </a:extLst>
          </p:cNvPr>
          <p:cNvSpPr>
            <a:spLocks/>
          </p:cNvSpPr>
          <p:nvPr/>
        </p:nvSpPr>
        <p:spPr bwMode="auto">
          <a:xfrm>
            <a:off x="10012363" y="2778354"/>
            <a:ext cx="1155700" cy="2720975"/>
          </a:xfrm>
          <a:custGeom>
            <a:avLst/>
            <a:gdLst>
              <a:gd name="T0" fmla="*/ 134 w 347"/>
              <a:gd name="T1" fmla="*/ 0 h 817"/>
              <a:gd name="T2" fmla="*/ 134 w 347"/>
              <a:gd name="T3" fmla="*/ 0 h 817"/>
              <a:gd name="T4" fmla="*/ 0 w 347"/>
              <a:gd name="T5" fmla="*/ 608 h 817"/>
              <a:gd name="T6" fmla="*/ 68 w 347"/>
              <a:gd name="T7" fmla="*/ 817 h 817"/>
              <a:gd name="T8" fmla="*/ 347 w 347"/>
              <a:gd name="T9" fmla="*/ 817 h 817"/>
              <a:gd name="T10" fmla="*/ 134 w 347"/>
              <a:gd name="T11" fmla="*/ 0 h 817"/>
            </a:gdLst>
            <a:ahLst/>
            <a:cxnLst>
              <a:cxn ang="0">
                <a:pos x="T0" y="T1"/>
              </a:cxn>
              <a:cxn ang="0">
                <a:pos x="T2" y="T3"/>
              </a:cxn>
              <a:cxn ang="0">
                <a:pos x="T4" y="T5"/>
              </a:cxn>
              <a:cxn ang="0">
                <a:pos x="T6" y="T7"/>
              </a:cxn>
              <a:cxn ang="0">
                <a:pos x="T8" y="T9"/>
              </a:cxn>
              <a:cxn ang="0">
                <a:pos x="T10" y="T11"/>
              </a:cxn>
            </a:cxnLst>
            <a:rect l="0" t="0" r="r" b="b"/>
            <a:pathLst>
              <a:path w="347" h="817">
                <a:moveTo>
                  <a:pt x="134" y="0"/>
                </a:moveTo>
                <a:cubicBezTo>
                  <a:pt x="134" y="0"/>
                  <a:pt x="134" y="0"/>
                  <a:pt x="134" y="0"/>
                </a:cubicBezTo>
                <a:cubicBezTo>
                  <a:pt x="134" y="0"/>
                  <a:pt x="81" y="341"/>
                  <a:pt x="0" y="608"/>
                </a:cubicBezTo>
                <a:cubicBezTo>
                  <a:pt x="21" y="688"/>
                  <a:pt x="44" y="760"/>
                  <a:pt x="68" y="817"/>
                </a:cubicBezTo>
                <a:cubicBezTo>
                  <a:pt x="347" y="817"/>
                  <a:pt x="347" y="817"/>
                  <a:pt x="347" y="817"/>
                </a:cubicBezTo>
                <a:cubicBezTo>
                  <a:pt x="223" y="577"/>
                  <a:pt x="134" y="0"/>
                  <a:pt x="134" y="0"/>
                </a:cubicBezTo>
              </a:path>
            </a:pathLst>
          </a:custGeom>
          <a:solidFill>
            <a:srgbClr val="59CE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5">
            <a:extLst>
              <a:ext uri="{FF2B5EF4-FFF2-40B4-BE49-F238E27FC236}">
                <a16:creationId xmlns:a16="http://schemas.microsoft.com/office/drawing/2014/main" id="{83911141-7BC7-4C3F-8C48-C4919F9CF5E6}"/>
              </a:ext>
            </a:extLst>
          </p:cNvPr>
          <p:cNvSpPr>
            <a:spLocks/>
          </p:cNvSpPr>
          <p:nvPr/>
        </p:nvSpPr>
        <p:spPr bwMode="auto">
          <a:xfrm>
            <a:off x="9745663" y="4804004"/>
            <a:ext cx="492125" cy="695325"/>
          </a:xfrm>
          <a:custGeom>
            <a:avLst/>
            <a:gdLst>
              <a:gd name="T0" fmla="*/ 80 w 148"/>
              <a:gd name="T1" fmla="*/ 0 h 209"/>
              <a:gd name="T2" fmla="*/ 0 w 148"/>
              <a:gd name="T3" fmla="*/ 209 h 209"/>
              <a:gd name="T4" fmla="*/ 0 w 148"/>
              <a:gd name="T5" fmla="*/ 209 h 209"/>
              <a:gd name="T6" fmla="*/ 148 w 148"/>
              <a:gd name="T7" fmla="*/ 209 h 209"/>
              <a:gd name="T8" fmla="*/ 80 w 148"/>
              <a:gd name="T9" fmla="*/ 0 h 209"/>
            </a:gdLst>
            <a:ahLst/>
            <a:cxnLst>
              <a:cxn ang="0">
                <a:pos x="T0" y="T1"/>
              </a:cxn>
              <a:cxn ang="0">
                <a:pos x="T2" y="T3"/>
              </a:cxn>
              <a:cxn ang="0">
                <a:pos x="T4" y="T5"/>
              </a:cxn>
              <a:cxn ang="0">
                <a:pos x="T6" y="T7"/>
              </a:cxn>
              <a:cxn ang="0">
                <a:pos x="T8" y="T9"/>
              </a:cxn>
            </a:cxnLst>
            <a:rect l="0" t="0" r="r" b="b"/>
            <a:pathLst>
              <a:path w="148" h="209">
                <a:moveTo>
                  <a:pt x="80" y="0"/>
                </a:moveTo>
                <a:cubicBezTo>
                  <a:pt x="56" y="80"/>
                  <a:pt x="29" y="154"/>
                  <a:pt x="0" y="209"/>
                </a:cubicBezTo>
                <a:cubicBezTo>
                  <a:pt x="0" y="209"/>
                  <a:pt x="0" y="209"/>
                  <a:pt x="0" y="209"/>
                </a:cubicBezTo>
                <a:cubicBezTo>
                  <a:pt x="148" y="209"/>
                  <a:pt x="148" y="209"/>
                  <a:pt x="148" y="209"/>
                </a:cubicBezTo>
                <a:cubicBezTo>
                  <a:pt x="124" y="152"/>
                  <a:pt x="101" y="80"/>
                  <a:pt x="80" y="0"/>
                </a:cubicBezTo>
              </a:path>
            </a:pathLst>
          </a:custGeom>
          <a:solidFill>
            <a:srgbClr val="49C0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TextBox 73">
            <a:extLst>
              <a:ext uri="{FF2B5EF4-FFF2-40B4-BE49-F238E27FC236}">
                <a16:creationId xmlns:a16="http://schemas.microsoft.com/office/drawing/2014/main" id="{FB94620D-FA4D-4790-9600-6106BE69B385}"/>
              </a:ext>
            </a:extLst>
          </p:cNvPr>
          <p:cNvSpPr txBox="1"/>
          <p:nvPr/>
        </p:nvSpPr>
        <p:spPr>
          <a:xfrm>
            <a:off x="5512781" y="5663474"/>
            <a:ext cx="534572" cy="307777"/>
          </a:xfrm>
          <a:prstGeom prst="rect">
            <a:avLst/>
          </a:prstGeom>
          <a:noFill/>
        </p:spPr>
        <p:txBody>
          <a:bodyPr wrap="square" rtlCol="0">
            <a:spAutoFit/>
          </a:bodyPr>
          <a:lstStyle/>
          <a:p>
            <a:pPr algn="ctr"/>
            <a:r>
              <a:rPr lang="en-US" sz="1400" i="1" dirty="0">
                <a:latin typeface="Open Sans" panose="020B0606030504020204" pitchFamily="34" charset="0"/>
                <a:ea typeface="Open Sans" panose="020B0606030504020204" pitchFamily="34" charset="0"/>
                <a:cs typeface="Open Sans" panose="020B0606030504020204" pitchFamily="34" charset="0"/>
              </a:rPr>
              <a:t>Jan</a:t>
            </a:r>
          </a:p>
        </p:txBody>
      </p:sp>
      <p:sp>
        <p:nvSpPr>
          <p:cNvPr id="75" name="TextBox 74">
            <a:extLst>
              <a:ext uri="{FF2B5EF4-FFF2-40B4-BE49-F238E27FC236}">
                <a16:creationId xmlns:a16="http://schemas.microsoft.com/office/drawing/2014/main" id="{C8566304-8991-4E9B-9681-E81718E98A1A}"/>
              </a:ext>
            </a:extLst>
          </p:cNvPr>
          <p:cNvSpPr txBox="1"/>
          <p:nvPr/>
        </p:nvSpPr>
        <p:spPr>
          <a:xfrm>
            <a:off x="6362972" y="5663474"/>
            <a:ext cx="737039" cy="307777"/>
          </a:xfrm>
          <a:prstGeom prst="rect">
            <a:avLst/>
          </a:prstGeom>
          <a:noFill/>
        </p:spPr>
        <p:txBody>
          <a:bodyPr wrap="square" rtlCol="0">
            <a:spAutoFit/>
          </a:bodyPr>
          <a:lstStyle/>
          <a:p>
            <a:pPr algn="ctr"/>
            <a:r>
              <a:rPr lang="en-US" sz="1400" i="1" dirty="0">
                <a:latin typeface="Open Sans" panose="020B0606030504020204" pitchFamily="34" charset="0"/>
                <a:ea typeface="Open Sans" panose="020B0606030504020204" pitchFamily="34" charset="0"/>
                <a:cs typeface="Open Sans" panose="020B0606030504020204" pitchFamily="34" charset="0"/>
              </a:rPr>
              <a:t>Feb</a:t>
            </a:r>
          </a:p>
        </p:txBody>
      </p:sp>
      <p:sp>
        <p:nvSpPr>
          <p:cNvPr id="76" name="TextBox 75">
            <a:extLst>
              <a:ext uri="{FF2B5EF4-FFF2-40B4-BE49-F238E27FC236}">
                <a16:creationId xmlns:a16="http://schemas.microsoft.com/office/drawing/2014/main" id="{D983E5A7-7A05-4B69-925B-356C184E7573}"/>
              </a:ext>
            </a:extLst>
          </p:cNvPr>
          <p:cNvSpPr txBox="1"/>
          <p:nvPr/>
        </p:nvSpPr>
        <p:spPr>
          <a:xfrm>
            <a:off x="7415630" y="5663474"/>
            <a:ext cx="737039" cy="307777"/>
          </a:xfrm>
          <a:prstGeom prst="rect">
            <a:avLst/>
          </a:prstGeom>
          <a:noFill/>
        </p:spPr>
        <p:txBody>
          <a:bodyPr wrap="square" rtlCol="0">
            <a:spAutoFit/>
          </a:bodyPr>
          <a:lstStyle/>
          <a:p>
            <a:pPr algn="ctr"/>
            <a:r>
              <a:rPr lang="en-US" sz="1400" i="1" dirty="0">
                <a:latin typeface="Open Sans" panose="020B0606030504020204" pitchFamily="34" charset="0"/>
                <a:ea typeface="Open Sans" panose="020B0606030504020204" pitchFamily="34" charset="0"/>
                <a:cs typeface="Open Sans" panose="020B0606030504020204" pitchFamily="34" charset="0"/>
              </a:rPr>
              <a:t>Mar</a:t>
            </a:r>
          </a:p>
        </p:txBody>
      </p:sp>
      <p:sp>
        <p:nvSpPr>
          <p:cNvPr id="77" name="TextBox 76">
            <a:extLst>
              <a:ext uri="{FF2B5EF4-FFF2-40B4-BE49-F238E27FC236}">
                <a16:creationId xmlns:a16="http://schemas.microsoft.com/office/drawing/2014/main" id="{98AEB8EE-1269-41A7-A3DD-559132F42274}"/>
              </a:ext>
            </a:extLst>
          </p:cNvPr>
          <p:cNvSpPr txBox="1"/>
          <p:nvPr/>
        </p:nvSpPr>
        <p:spPr>
          <a:xfrm>
            <a:off x="8468288" y="5663474"/>
            <a:ext cx="534572" cy="307777"/>
          </a:xfrm>
          <a:prstGeom prst="rect">
            <a:avLst/>
          </a:prstGeom>
          <a:noFill/>
        </p:spPr>
        <p:txBody>
          <a:bodyPr wrap="square" rtlCol="0">
            <a:spAutoFit/>
          </a:bodyPr>
          <a:lstStyle/>
          <a:p>
            <a:pPr algn="ctr"/>
            <a:r>
              <a:rPr lang="en-US" sz="1400" i="1" dirty="0">
                <a:latin typeface="Open Sans" panose="020B0606030504020204" pitchFamily="34" charset="0"/>
                <a:ea typeface="Open Sans" panose="020B0606030504020204" pitchFamily="34" charset="0"/>
                <a:cs typeface="Open Sans" panose="020B0606030504020204" pitchFamily="34" charset="0"/>
              </a:rPr>
              <a:t>Apr</a:t>
            </a:r>
          </a:p>
        </p:txBody>
      </p:sp>
      <p:sp>
        <p:nvSpPr>
          <p:cNvPr id="78" name="TextBox 77">
            <a:extLst>
              <a:ext uri="{FF2B5EF4-FFF2-40B4-BE49-F238E27FC236}">
                <a16:creationId xmlns:a16="http://schemas.microsoft.com/office/drawing/2014/main" id="{C2A79EE2-9920-48E3-A686-5FB2DA0E92AB}"/>
              </a:ext>
            </a:extLst>
          </p:cNvPr>
          <p:cNvSpPr txBox="1"/>
          <p:nvPr/>
        </p:nvSpPr>
        <p:spPr>
          <a:xfrm>
            <a:off x="9318479" y="5663474"/>
            <a:ext cx="633534" cy="307777"/>
          </a:xfrm>
          <a:prstGeom prst="rect">
            <a:avLst/>
          </a:prstGeom>
          <a:noFill/>
        </p:spPr>
        <p:txBody>
          <a:bodyPr wrap="square" rtlCol="0">
            <a:spAutoFit/>
          </a:bodyPr>
          <a:lstStyle/>
          <a:p>
            <a:pPr algn="ctr"/>
            <a:r>
              <a:rPr lang="en-US" sz="1400" i="1" dirty="0">
                <a:latin typeface="Open Sans" panose="020B0606030504020204" pitchFamily="34" charset="0"/>
                <a:ea typeface="Open Sans" panose="020B0606030504020204" pitchFamily="34" charset="0"/>
                <a:cs typeface="Open Sans" panose="020B0606030504020204" pitchFamily="34" charset="0"/>
              </a:rPr>
              <a:t>May</a:t>
            </a:r>
          </a:p>
        </p:txBody>
      </p:sp>
      <p:sp>
        <p:nvSpPr>
          <p:cNvPr id="79" name="TextBox 78">
            <a:extLst>
              <a:ext uri="{FF2B5EF4-FFF2-40B4-BE49-F238E27FC236}">
                <a16:creationId xmlns:a16="http://schemas.microsoft.com/office/drawing/2014/main" id="{4E69CB00-6415-424E-A592-D2EFBB1F31BE}"/>
              </a:ext>
            </a:extLst>
          </p:cNvPr>
          <p:cNvSpPr txBox="1"/>
          <p:nvPr/>
        </p:nvSpPr>
        <p:spPr>
          <a:xfrm>
            <a:off x="10267631" y="5663474"/>
            <a:ext cx="534572" cy="307777"/>
          </a:xfrm>
          <a:prstGeom prst="rect">
            <a:avLst/>
          </a:prstGeom>
          <a:noFill/>
        </p:spPr>
        <p:txBody>
          <a:bodyPr wrap="square" rtlCol="0">
            <a:spAutoFit/>
          </a:bodyPr>
          <a:lstStyle/>
          <a:p>
            <a:pPr algn="ctr"/>
            <a:r>
              <a:rPr lang="en-US" sz="1400" i="1" dirty="0">
                <a:latin typeface="Open Sans" panose="020B0606030504020204" pitchFamily="34" charset="0"/>
                <a:ea typeface="Open Sans" panose="020B0606030504020204" pitchFamily="34" charset="0"/>
                <a:cs typeface="Open Sans" panose="020B0606030504020204" pitchFamily="34" charset="0"/>
              </a:rPr>
              <a:t>Jun</a:t>
            </a:r>
          </a:p>
        </p:txBody>
      </p:sp>
      <p:sp>
        <p:nvSpPr>
          <p:cNvPr id="80" name="Rectangle 79">
            <a:extLst>
              <a:ext uri="{FF2B5EF4-FFF2-40B4-BE49-F238E27FC236}">
                <a16:creationId xmlns:a16="http://schemas.microsoft.com/office/drawing/2014/main" id="{75DA879C-B70D-4708-9003-A3B4C36CBA1A}"/>
              </a:ext>
            </a:extLst>
          </p:cNvPr>
          <p:cNvSpPr/>
          <p:nvPr/>
        </p:nvSpPr>
        <p:spPr>
          <a:xfrm>
            <a:off x="5387206" y="3730389"/>
            <a:ext cx="867545" cy="307777"/>
          </a:xfrm>
          <a:prstGeom prst="rect">
            <a:avLst/>
          </a:prstGeom>
        </p:spPr>
        <p:txBody>
          <a:bodyPr wrap="none">
            <a:spAutoFit/>
          </a:bodyPr>
          <a:lstStyle/>
          <a:p>
            <a:r>
              <a:rPr lang="en-US" sz="1400" b="1" dirty="0">
                <a:solidFill>
                  <a:schemeClr val="bg2">
                    <a:lumMod val="75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81" name="Rectangle 80">
            <a:extLst>
              <a:ext uri="{FF2B5EF4-FFF2-40B4-BE49-F238E27FC236}">
                <a16:creationId xmlns:a16="http://schemas.microsoft.com/office/drawing/2014/main" id="{A339AA53-8D9F-4852-BA9C-15A840B9D6BB}"/>
              </a:ext>
            </a:extLst>
          </p:cNvPr>
          <p:cNvSpPr/>
          <p:nvPr/>
        </p:nvSpPr>
        <p:spPr>
          <a:xfrm>
            <a:off x="6338119" y="2839454"/>
            <a:ext cx="867545" cy="307777"/>
          </a:xfrm>
          <a:prstGeom prst="rect">
            <a:avLst/>
          </a:prstGeom>
        </p:spPr>
        <p:txBody>
          <a:bodyPr wrap="none">
            <a:spAutoFit/>
          </a:bodyPr>
          <a:lstStyle/>
          <a:p>
            <a:r>
              <a:rPr lang="en-US" sz="1400" b="1" dirty="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82" name="Rectangle 81">
            <a:extLst>
              <a:ext uri="{FF2B5EF4-FFF2-40B4-BE49-F238E27FC236}">
                <a16:creationId xmlns:a16="http://schemas.microsoft.com/office/drawing/2014/main" id="{AEA297EB-BA72-4A39-A09A-E595ADA87DD6}"/>
              </a:ext>
            </a:extLst>
          </p:cNvPr>
          <p:cNvSpPr/>
          <p:nvPr/>
        </p:nvSpPr>
        <p:spPr>
          <a:xfrm>
            <a:off x="7254106" y="2217154"/>
            <a:ext cx="867545" cy="307777"/>
          </a:xfrm>
          <a:prstGeom prst="rect">
            <a:avLst/>
          </a:prstGeom>
        </p:spPr>
        <p:txBody>
          <a:bodyPr wrap="none">
            <a:spAutoFit/>
          </a:bodyPr>
          <a:lstStyle/>
          <a:p>
            <a:r>
              <a:rPr lang="en-US" sz="1400" b="1" dirty="0">
                <a:solidFill>
                  <a:schemeClr val="accent1">
                    <a:alpha val="80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83" name="Rectangle 82">
            <a:extLst>
              <a:ext uri="{FF2B5EF4-FFF2-40B4-BE49-F238E27FC236}">
                <a16:creationId xmlns:a16="http://schemas.microsoft.com/office/drawing/2014/main" id="{6BCB479F-93CC-470B-A301-1A5344F9BEC9}"/>
              </a:ext>
            </a:extLst>
          </p:cNvPr>
          <p:cNvSpPr/>
          <p:nvPr/>
        </p:nvSpPr>
        <p:spPr>
          <a:xfrm>
            <a:off x="8161515" y="2699754"/>
            <a:ext cx="867545" cy="307777"/>
          </a:xfrm>
          <a:prstGeom prst="rect">
            <a:avLst/>
          </a:prstGeom>
        </p:spPr>
        <p:txBody>
          <a:bodyPr wrap="none">
            <a:spAutoFit/>
          </a:bodyPr>
          <a:lstStyle/>
          <a:p>
            <a:r>
              <a:rPr lang="en-US" sz="1400" b="1" dirty="0">
                <a:solidFill>
                  <a:schemeClr val="accent2">
                    <a:alpha val="80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84" name="Rectangle 83">
            <a:extLst>
              <a:ext uri="{FF2B5EF4-FFF2-40B4-BE49-F238E27FC236}">
                <a16:creationId xmlns:a16="http://schemas.microsoft.com/office/drawing/2014/main" id="{645C34C4-81B9-4274-BD70-2E9DD8028588}"/>
              </a:ext>
            </a:extLst>
          </p:cNvPr>
          <p:cNvSpPr/>
          <p:nvPr/>
        </p:nvSpPr>
        <p:spPr>
          <a:xfrm>
            <a:off x="9111810" y="1836154"/>
            <a:ext cx="867545" cy="307777"/>
          </a:xfrm>
          <a:prstGeom prst="rect">
            <a:avLst/>
          </a:prstGeom>
        </p:spPr>
        <p:txBody>
          <a:bodyPr wrap="none">
            <a:spAutoFit/>
          </a:bodyPr>
          <a:lstStyle/>
          <a:p>
            <a:r>
              <a:rPr lang="en-US" sz="1400" b="1" dirty="0">
                <a:solidFill>
                  <a:schemeClr val="accent4">
                    <a:alpha val="80000"/>
                  </a:schemeClr>
                </a:solidFill>
                <a:latin typeface="Open Sans" panose="020B0606030504020204" pitchFamily="34" charset="0"/>
                <a:ea typeface="Open Sans" panose="020B0606030504020204" pitchFamily="34" charset="0"/>
                <a:cs typeface="Open Sans" panose="020B0606030504020204" pitchFamily="34" charset="0"/>
              </a:rPr>
              <a:t>150.68K</a:t>
            </a:r>
          </a:p>
        </p:txBody>
      </p:sp>
      <p:sp>
        <p:nvSpPr>
          <p:cNvPr id="85" name="Rectangle 84">
            <a:extLst>
              <a:ext uri="{FF2B5EF4-FFF2-40B4-BE49-F238E27FC236}">
                <a16:creationId xmlns:a16="http://schemas.microsoft.com/office/drawing/2014/main" id="{1CC35647-CDFB-4C12-96A8-6C6FFD205C97}"/>
              </a:ext>
            </a:extLst>
          </p:cNvPr>
          <p:cNvSpPr/>
          <p:nvPr/>
        </p:nvSpPr>
        <p:spPr>
          <a:xfrm>
            <a:off x="10040617" y="2394954"/>
            <a:ext cx="867545" cy="307777"/>
          </a:xfrm>
          <a:prstGeom prst="rect">
            <a:avLst/>
          </a:prstGeom>
          <a:solidFill>
            <a:schemeClr val="bg1">
              <a:alpha val="80000"/>
            </a:schemeClr>
          </a:solidFill>
        </p:spPr>
        <p:txBody>
          <a:bodyPr wrap="none">
            <a:spAutoFit/>
          </a:bodyPr>
          <a:lstStyle/>
          <a:p>
            <a:r>
              <a:rPr lang="en-US" sz="1400" b="1" dirty="0">
                <a:solidFill>
                  <a:srgbClr val="00B050">
                    <a:alpha val="76000"/>
                  </a:srgbClr>
                </a:solidFill>
                <a:latin typeface="Open Sans" panose="020B0606030504020204" pitchFamily="34" charset="0"/>
                <a:ea typeface="Open Sans" panose="020B0606030504020204" pitchFamily="34" charset="0"/>
                <a:cs typeface="Open Sans" panose="020B0606030504020204" pitchFamily="34" charset="0"/>
              </a:rPr>
              <a:t>150.68K</a:t>
            </a:r>
          </a:p>
        </p:txBody>
      </p:sp>
      <p:grpSp>
        <p:nvGrpSpPr>
          <p:cNvPr id="86" name="Group 85">
            <a:extLst>
              <a:ext uri="{FF2B5EF4-FFF2-40B4-BE49-F238E27FC236}">
                <a16:creationId xmlns:a16="http://schemas.microsoft.com/office/drawing/2014/main" id="{2FE0B9F2-5519-4946-B78A-3A24E76210BA}"/>
              </a:ext>
            </a:extLst>
          </p:cNvPr>
          <p:cNvGrpSpPr/>
          <p:nvPr/>
        </p:nvGrpSpPr>
        <p:grpSpPr>
          <a:xfrm>
            <a:off x="1211797" y="1802625"/>
            <a:ext cx="2920133" cy="3936745"/>
            <a:chOff x="1211797" y="1178514"/>
            <a:chExt cx="2920133" cy="3936745"/>
          </a:xfrm>
        </p:grpSpPr>
        <p:sp>
          <p:nvSpPr>
            <p:cNvPr id="87" name="Title 1">
              <a:extLst>
                <a:ext uri="{FF2B5EF4-FFF2-40B4-BE49-F238E27FC236}">
                  <a16:creationId xmlns:a16="http://schemas.microsoft.com/office/drawing/2014/main" id="{7ACB2F65-B995-402E-B8F4-DCD1FC4AAA36}"/>
                </a:ext>
              </a:extLst>
            </p:cNvPr>
            <p:cNvSpPr txBox="1">
              <a:spLocks/>
            </p:cNvSpPr>
            <p:nvPr/>
          </p:nvSpPr>
          <p:spPr>
            <a:xfrm>
              <a:off x="1211798" y="1178514"/>
              <a:ext cx="2486784" cy="38732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r>
                <a:rPr lang="en-US" sz="2200" b="1" spc="90" dirty="0">
                  <a:solidFill>
                    <a:schemeClr val="accent1"/>
                  </a:solidFill>
                  <a:latin typeface="Open Sans Extrabold" panose="020B0906030804020204" pitchFamily="34" charset="0"/>
                </a:rPr>
                <a:t>SMARTPHONE</a:t>
              </a:r>
            </a:p>
          </p:txBody>
        </p:sp>
        <p:sp>
          <p:nvSpPr>
            <p:cNvPr id="88" name="TextBox 87">
              <a:extLst>
                <a:ext uri="{FF2B5EF4-FFF2-40B4-BE49-F238E27FC236}">
                  <a16:creationId xmlns:a16="http://schemas.microsoft.com/office/drawing/2014/main" id="{ACA4CAA9-EEB7-4057-A7F5-BF2C06889565}"/>
                </a:ext>
              </a:extLst>
            </p:cNvPr>
            <p:cNvSpPr txBox="1"/>
            <p:nvPr/>
          </p:nvSpPr>
          <p:spPr>
            <a:xfrm>
              <a:off x="1211797" y="1831753"/>
              <a:ext cx="2858073" cy="1246495"/>
            </a:xfrm>
            <a:prstGeom prst="rect">
              <a:avLst/>
            </a:prstGeom>
            <a:noFill/>
          </p:spPr>
          <p:txBody>
            <a:bodyPr wrap="square" numCol="1" spcCol="457200" rtlCol="0">
              <a:spAutoFit/>
            </a:bodyPr>
            <a:lstStyle/>
            <a:p>
              <a:pPr>
                <a:lnSpc>
                  <a:spcPts val="18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firmament signs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aqua</a:t>
              </a:r>
            </a:p>
            <a:p>
              <a:pPr>
                <a:lnSpc>
                  <a:spcPts val="18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adiscing</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lorem</a:t>
              </a:r>
            </a:p>
            <a:p>
              <a:pPr>
                <a:lnSpc>
                  <a:spcPts val="18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adiscing</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8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ipsum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ute</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9" name="TextBox 88">
              <a:extLst>
                <a:ext uri="{FF2B5EF4-FFF2-40B4-BE49-F238E27FC236}">
                  <a16:creationId xmlns:a16="http://schemas.microsoft.com/office/drawing/2014/main" id="{8F921F5D-0013-4EE2-8639-6E093D014A13}"/>
                </a:ext>
              </a:extLst>
            </p:cNvPr>
            <p:cNvSpPr txBox="1"/>
            <p:nvPr/>
          </p:nvSpPr>
          <p:spPr>
            <a:xfrm>
              <a:off x="1211798" y="1340828"/>
              <a:ext cx="2073178" cy="451406"/>
            </a:xfrm>
            <a:prstGeom prst="rect">
              <a:avLst/>
            </a:prstGeom>
            <a:noFill/>
          </p:spPr>
          <p:txBody>
            <a:bodyPr wrap="square" rtlCol="0" anchor="ctr">
              <a:spAutoFit/>
            </a:bodyPr>
            <a:lstStyle/>
            <a:p>
              <a:pPr>
                <a:lnSpc>
                  <a:spcPts val="2800"/>
                </a:lnSpc>
              </a:pPr>
              <a:r>
                <a:rPr lang="en-US" sz="1200" b="1" spc="9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INFOGRAPHICS PAGE</a:t>
              </a:r>
            </a:p>
          </p:txBody>
        </p:sp>
        <p:sp>
          <p:nvSpPr>
            <p:cNvPr id="90" name="Freeform 28">
              <a:extLst>
                <a:ext uri="{FF2B5EF4-FFF2-40B4-BE49-F238E27FC236}">
                  <a16:creationId xmlns:a16="http://schemas.microsoft.com/office/drawing/2014/main" id="{E407D5D0-F087-4A11-A5F4-68646DDC004F}"/>
                </a:ext>
              </a:extLst>
            </p:cNvPr>
            <p:cNvSpPr>
              <a:spLocks/>
            </p:cNvSpPr>
            <p:nvPr/>
          </p:nvSpPr>
          <p:spPr bwMode="auto">
            <a:xfrm>
              <a:off x="1213562" y="3548607"/>
              <a:ext cx="1616468" cy="596556"/>
            </a:xfrm>
            <a:custGeom>
              <a:avLst/>
              <a:gdLst>
                <a:gd name="T0" fmla="*/ 306 w 306"/>
                <a:gd name="T1" fmla="*/ 100 h 111"/>
                <a:gd name="T2" fmla="*/ 295 w 306"/>
                <a:gd name="T3" fmla="*/ 111 h 111"/>
                <a:gd name="T4" fmla="*/ 11 w 306"/>
                <a:gd name="T5" fmla="*/ 111 h 111"/>
                <a:gd name="T6" fmla="*/ 0 w 306"/>
                <a:gd name="T7" fmla="*/ 100 h 111"/>
                <a:gd name="T8" fmla="*/ 0 w 306"/>
                <a:gd name="T9" fmla="*/ 11 h 111"/>
                <a:gd name="T10" fmla="*/ 11 w 306"/>
                <a:gd name="T11" fmla="*/ 0 h 111"/>
                <a:gd name="T12" fmla="*/ 295 w 306"/>
                <a:gd name="T13" fmla="*/ 0 h 111"/>
                <a:gd name="T14" fmla="*/ 306 w 306"/>
                <a:gd name="T15" fmla="*/ 11 h 111"/>
                <a:gd name="T16" fmla="*/ 306 w 306"/>
                <a:gd name="T17" fmla="*/ 10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111">
                  <a:moveTo>
                    <a:pt x="306" y="100"/>
                  </a:moveTo>
                  <a:cubicBezTo>
                    <a:pt x="306" y="106"/>
                    <a:pt x="301" y="111"/>
                    <a:pt x="295" y="111"/>
                  </a:cubicBezTo>
                  <a:cubicBezTo>
                    <a:pt x="11" y="111"/>
                    <a:pt x="11" y="111"/>
                    <a:pt x="11" y="111"/>
                  </a:cubicBezTo>
                  <a:cubicBezTo>
                    <a:pt x="5" y="111"/>
                    <a:pt x="0" y="106"/>
                    <a:pt x="0" y="100"/>
                  </a:cubicBezTo>
                  <a:cubicBezTo>
                    <a:pt x="0" y="11"/>
                    <a:pt x="0" y="11"/>
                    <a:pt x="0" y="11"/>
                  </a:cubicBezTo>
                  <a:cubicBezTo>
                    <a:pt x="0" y="5"/>
                    <a:pt x="5" y="0"/>
                    <a:pt x="11" y="0"/>
                  </a:cubicBezTo>
                  <a:cubicBezTo>
                    <a:pt x="295" y="0"/>
                    <a:pt x="295" y="0"/>
                    <a:pt x="295" y="0"/>
                  </a:cubicBezTo>
                  <a:cubicBezTo>
                    <a:pt x="301" y="0"/>
                    <a:pt x="306" y="5"/>
                    <a:pt x="306" y="11"/>
                  </a:cubicBezTo>
                  <a:lnTo>
                    <a:pt x="306" y="10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Title 1">
              <a:extLst>
                <a:ext uri="{FF2B5EF4-FFF2-40B4-BE49-F238E27FC236}">
                  <a16:creationId xmlns:a16="http://schemas.microsoft.com/office/drawing/2014/main" id="{56C5A9CA-5021-48C4-87F6-4BA5D8421C5F}"/>
                </a:ext>
              </a:extLst>
            </p:cNvPr>
            <p:cNvSpPr txBox="1">
              <a:spLocks/>
            </p:cNvSpPr>
            <p:nvPr/>
          </p:nvSpPr>
          <p:spPr>
            <a:xfrm>
              <a:off x="1364781" y="3653221"/>
              <a:ext cx="1314030" cy="38732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2200" b="1" spc="90" dirty="0">
                  <a:solidFill>
                    <a:schemeClr val="bg1"/>
                  </a:solidFill>
                  <a:latin typeface="Open Sans Extrabold" panose="020B0906030804020204" pitchFamily="34" charset="0"/>
                </a:rPr>
                <a:t>16,003</a:t>
              </a:r>
            </a:p>
          </p:txBody>
        </p:sp>
        <p:sp>
          <p:nvSpPr>
            <p:cNvPr id="92" name="TextBox 91">
              <a:extLst>
                <a:ext uri="{FF2B5EF4-FFF2-40B4-BE49-F238E27FC236}">
                  <a16:creationId xmlns:a16="http://schemas.microsoft.com/office/drawing/2014/main" id="{5B04AC66-FE77-4231-A09C-EC1190BCC30E}"/>
                </a:ext>
              </a:extLst>
            </p:cNvPr>
            <p:cNvSpPr txBox="1"/>
            <p:nvPr/>
          </p:nvSpPr>
          <p:spPr>
            <a:xfrm>
              <a:off x="1211798" y="4330429"/>
              <a:ext cx="2920132" cy="784830"/>
            </a:xfrm>
            <a:prstGeom prst="rect">
              <a:avLst/>
            </a:prstGeom>
            <a:noFill/>
          </p:spPr>
          <p:txBody>
            <a:bodyPr wrap="square" numCol="1" spcCol="457200" rtlCol="0">
              <a:spAutoFit/>
            </a:bodyPr>
            <a:lstStyle/>
            <a:p>
              <a:pPr>
                <a:lnSpc>
                  <a:spcPts val="18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Dolor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adiscing</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loremipsum</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ipsum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ute</a:t>
              </a: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endPar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1238874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CB4F2A-8548-4439-ADDF-F5442C679F24}"/>
              </a:ext>
            </a:extLst>
          </p:cNvPr>
          <p:cNvSpPr>
            <a:spLocks noGrp="1"/>
          </p:cNvSpPr>
          <p:nvPr>
            <p:ph type="sldNum" sz="quarter" idx="11"/>
          </p:nvPr>
        </p:nvSpPr>
        <p:spPr/>
        <p:txBody>
          <a:bodyPr/>
          <a:lstStyle/>
          <a:p>
            <a:fld id="{22E1CF2F-19B6-4B01-91BB-CDBA096AD5BE}" type="slidenum">
              <a:rPr lang="en-US" smtClean="0"/>
              <a:pPr/>
              <a:t>22</a:t>
            </a:fld>
            <a:endParaRPr lang="en-US" dirty="0"/>
          </a:p>
        </p:txBody>
      </p:sp>
      <p:sp>
        <p:nvSpPr>
          <p:cNvPr id="5" name="Rectangle 4">
            <a:extLst>
              <a:ext uri="{FF2B5EF4-FFF2-40B4-BE49-F238E27FC236}">
                <a16:creationId xmlns:a16="http://schemas.microsoft.com/office/drawing/2014/main" id="{1D18DADF-F906-4C94-AF5F-A3F6694642AB}"/>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F0860BB3-0A02-4FC7-BFED-26A0D4E65C63}"/>
              </a:ext>
            </a:extLst>
          </p:cNvPr>
          <p:cNvGrpSpPr/>
          <p:nvPr/>
        </p:nvGrpSpPr>
        <p:grpSpPr>
          <a:xfrm>
            <a:off x="7720224" y="6489697"/>
            <a:ext cx="3777336" cy="246221"/>
            <a:chOff x="7576464" y="6489697"/>
            <a:chExt cx="3777336" cy="246221"/>
          </a:xfrm>
        </p:grpSpPr>
        <p:cxnSp>
          <p:nvCxnSpPr>
            <p:cNvPr id="7" name="Straight Connector 6">
              <a:extLst>
                <a:ext uri="{FF2B5EF4-FFF2-40B4-BE49-F238E27FC236}">
                  <a16:creationId xmlns:a16="http://schemas.microsoft.com/office/drawing/2014/main" id="{6B2B69D7-96AC-44AB-96DC-0C2E9EBF864D}"/>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Chevron 16">
              <a:extLst>
                <a:ext uri="{FF2B5EF4-FFF2-40B4-BE49-F238E27FC236}">
                  <a16:creationId xmlns:a16="http://schemas.microsoft.com/office/drawing/2014/main" id="{8196CEC4-598D-44CE-82CE-21AD4E005FA8}"/>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19">
              <a:extLst>
                <a:ext uri="{FF2B5EF4-FFF2-40B4-BE49-F238E27FC236}">
                  <a16:creationId xmlns:a16="http://schemas.microsoft.com/office/drawing/2014/main" id="{303D05D2-4E61-4856-BE35-91FCF7B04F3D}"/>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F765B1E2-4021-45B2-BAD4-7664E6BE7E8E}"/>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11" name="Title 1">
            <a:extLst>
              <a:ext uri="{FF2B5EF4-FFF2-40B4-BE49-F238E27FC236}">
                <a16:creationId xmlns:a16="http://schemas.microsoft.com/office/drawing/2014/main" id="{702942A1-0EED-43D9-90CC-47A64D016080}"/>
              </a:ext>
            </a:extLst>
          </p:cNvPr>
          <p:cNvSpPr txBox="1">
            <a:spLocks/>
          </p:cNvSpPr>
          <p:nvPr/>
        </p:nvSpPr>
        <p:spPr>
          <a:xfrm>
            <a:off x="838200" y="25604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Project</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Timeline</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2" name="Group 11">
            <a:extLst>
              <a:ext uri="{FF2B5EF4-FFF2-40B4-BE49-F238E27FC236}">
                <a16:creationId xmlns:a16="http://schemas.microsoft.com/office/drawing/2014/main" id="{6AA69CB7-EA4D-4E30-BFE4-FAB2A30D75E5}"/>
              </a:ext>
            </a:extLst>
          </p:cNvPr>
          <p:cNvGrpSpPr/>
          <p:nvPr/>
        </p:nvGrpSpPr>
        <p:grpSpPr>
          <a:xfrm>
            <a:off x="838200" y="3682199"/>
            <a:ext cx="2228465" cy="715553"/>
            <a:chOff x="838200" y="3248575"/>
            <a:chExt cx="2228465" cy="715553"/>
          </a:xfrm>
          <a:solidFill>
            <a:schemeClr val="accent3"/>
          </a:solidFill>
        </p:grpSpPr>
        <p:sp>
          <p:nvSpPr>
            <p:cNvPr id="13" name="Freeform: Shape 12">
              <a:extLst>
                <a:ext uri="{FF2B5EF4-FFF2-40B4-BE49-F238E27FC236}">
                  <a16:creationId xmlns:a16="http://schemas.microsoft.com/office/drawing/2014/main" id="{F87FC6F5-2CB2-4290-BC41-9D1773673D80}"/>
                </a:ext>
              </a:extLst>
            </p:cNvPr>
            <p:cNvSpPr/>
            <p:nvPr/>
          </p:nvSpPr>
          <p:spPr>
            <a:xfrm>
              <a:off x="838200"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BC93B59-C16B-49DE-8749-A4BEB822F3C7}"/>
                </a:ext>
              </a:extLst>
            </p:cNvPr>
            <p:cNvSpPr txBox="1"/>
            <p:nvPr/>
          </p:nvSpPr>
          <p:spPr>
            <a:xfrm>
              <a:off x="1466466" y="3444768"/>
              <a:ext cx="971934" cy="400110"/>
            </a:xfrm>
            <a:prstGeom prst="rect">
              <a:avLst/>
            </a:prstGeom>
            <a:grp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2008</a:t>
              </a:r>
            </a:p>
          </p:txBody>
        </p:sp>
      </p:grpSp>
      <p:grpSp>
        <p:nvGrpSpPr>
          <p:cNvPr id="15" name="Group 14">
            <a:extLst>
              <a:ext uri="{FF2B5EF4-FFF2-40B4-BE49-F238E27FC236}">
                <a16:creationId xmlns:a16="http://schemas.microsoft.com/office/drawing/2014/main" id="{45769722-02C5-4382-A755-189BD7E06A74}"/>
              </a:ext>
            </a:extLst>
          </p:cNvPr>
          <p:cNvGrpSpPr/>
          <p:nvPr/>
        </p:nvGrpSpPr>
        <p:grpSpPr>
          <a:xfrm>
            <a:off x="2909984" y="3682199"/>
            <a:ext cx="2228465" cy="715553"/>
            <a:chOff x="2909984" y="3248575"/>
            <a:chExt cx="2228465" cy="715553"/>
          </a:xfrm>
          <a:solidFill>
            <a:schemeClr val="accent3"/>
          </a:solidFill>
        </p:grpSpPr>
        <p:sp>
          <p:nvSpPr>
            <p:cNvPr id="16" name="Freeform: Shape 15">
              <a:extLst>
                <a:ext uri="{FF2B5EF4-FFF2-40B4-BE49-F238E27FC236}">
                  <a16:creationId xmlns:a16="http://schemas.microsoft.com/office/drawing/2014/main" id="{DDE1FE32-8457-4A91-865C-11314C3786E9}"/>
                </a:ext>
              </a:extLst>
            </p:cNvPr>
            <p:cNvSpPr/>
            <p:nvPr/>
          </p:nvSpPr>
          <p:spPr>
            <a:xfrm>
              <a:off x="2909984"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D8289D2E-BA79-4584-85C1-197DB6E63CC6}"/>
                </a:ext>
              </a:extLst>
            </p:cNvPr>
            <p:cNvSpPr txBox="1"/>
            <p:nvPr/>
          </p:nvSpPr>
          <p:spPr>
            <a:xfrm>
              <a:off x="3538250" y="3444768"/>
              <a:ext cx="971934" cy="400110"/>
            </a:xfrm>
            <a:prstGeom prst="rect">
              <a:avLst/>
            </a:prstGeom>
            <a:no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2011</a:t>
              </a:r>
            </a:p>
          </p:txBody>
        </p:sp>
      </p:grpSp>
      <p:grpSp>
        <p:nvGrpSpPr>
          <p:cNvPr id="18" name="Group 17">
            <a:extLst>
              <a:ext uri="{FF2B5EF4-FFF2-40B4-BE49-F238E27FC236}">
                <a16:creationId xmlns:a16="http://schemas.microsoft.com/office/drawing/2014/main" id="{D701E089-3DAC-47F3-9ECC-D27872F65EB4}"/>
              </a:ext>
            </a:extLst>
          </p:cNvPr>
          <p:cNvGrpSpPr/>
          <p:nvPr/>
        </p:nvGrpSpPr>
        <p:grpSpPr>
          <a:xfrm>
            <a:off x="4981767" y="3682199"/>
            <a:ext cx="2228465" cy="715553"/>
            <a:chOff x="4981767" y="3248575"/>
            <a:chExt cx="2228465" cy="715553"/>
          </a:xfrm>
          <a:solidFill>
            <a:schemeClr val="accent2"/>
          </a:solidFill>
        </p:grpSpPr>
        <p:sp>
          <p:nvSpPr>
            <p:cNvPr id="19" name="Freeform: Shape 18">
              <a:extLst>
                <a:ext uri="{FF2B5EF4-FFF2-40B4-BE49-F238E27FC236}">
                  <a16:creationId xmlns:a16="http://schemas.microsoft.com/office/drawing/2014/main" id="{C78270DC-8449-4551-BC8F-2EB785D3E20E}"/>
                </a:ext>
              </a:extLst>
            </p:cNvPr>
            <p:cNvSpPr/>
            <p:nvPr/>
          </p:nvSpPr>
          <p:spPr>
            <a:xfrm>
              <a:off x="4981767"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F893AB8A-9033-4BCD-B79C-A870401F9899}"/>
                </a:ext>
              </a:extLst>
            </p:cNvPr>
            <p:cNvSpPr txBox="1"/>
            <p:nvPr/>
          </p:nvSpPr>
          <p:spPr>
            <a:xfrm>
              <a:off x="5610033" y="3444768"/>
              <a:ext cx="971934" cy="400110"/>
            </a:xfrm>
            <a:prstGeom prst="rect">
              <a:avLst/>
            </a:prstGeom>
            <a:grp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2013</a:t>
              </a:r>
            </a:p>
          </p:txBody>
        </p:sp>
      </p:grpSp>
      <p:grpSp>
        <p:nvGrpSpPr>
          <p:cNvPr id="21" name="Group 20">
            <a:extLst>
              <a:ext uri="{FF2B5EF4-FFF2-40B4-BE49-F238E27FC236}">
                <a16:creationId xmlns:a16="http://schemas.microsoft.com/office/drawing/2014/main" id="{15672687-50B9-4C60-AA3F-22EF18930090}"/>
              </a:ext>
            </a:extLst>
          </p:cNvPr>
          <p:cNvGrpSpPr/>
          <p:nvPr/>
        </p:nvGrpSpPr>
        <p:grpSpPr>
          <a:xfrm>
            <a:off x="7053551" y="3682199"/>
            <a:ext cx="2228465" cy="715553"/>
            <a:chOff x="7053551" y="3248575"/>
            <a:chExt cx="2228465" cy="715553"/>
          </a:xfrm>
          <a:solidFill>
            <a:schemeClr val="accent3"/>
          </a:solidFill>
        </p:grpSpPr>
        <p:sp>
          <p:nvSpPr>
            <p:cNvPr id="22" name="Freeform: Shape 21">
              <a:extLst>
                <a:ext uri="{FF2B5EF4-FFF2-40B4-BE49-F238E27FC236}">
                  <a16:creationId xmlns:a16="http://schemas.microsoft.com/office/drawing/2014/main" id="{EB6E4DEA-3ABF-42F0-B2D6-2EF43D87EF59}"/>
                </a:ext>
              </a:extLst>
            </p:cNvPr>
            <p:cNvSpPr/>
            <p:nvPr/>
          </p:nvSpPr>
          <p:spPr>
            <a:xfrm>
              <a:off x="7053551"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BBDB220F-C1BC-4273-A845-DE94CCF36026}"/>
                </a:ext>
              </a:extLst>
            </p:cNvPr>
            <p:cNvSpPr txBox="1"/>
            <p:nvPr/>
          </p:nvSpPr>
          <p:spPr>
            <a:xfrm>
              <a:off x="7681815" y="3444768"/>
              <a:ext cx="971934" cy="400110"/>
            </a:xfrm>
            <a:prstGeom prst="rect">
              <a:avLst/>
            </a:prstGeom>
            <a:no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2014</a:t>
              </a:r>
            </a:p>
          </p:txBody>
        </p:sp>
      </p:grpSp>
      <p:grpSp>
        <p:nvGrpSpPr>
          <p:cNvPr id="24" name="Group 23">
            <a:extLst>
              <a:ext uri="{FF2B5EF4-FFF2-40B4-BE49-F238E27FC236}">
                <a16:creationId xmlns:a16="http://schemas.microsoft.com/office/drawing/2014/main" id="{CB2BCCE5-E229-4F2B-8008-F87FCEC26B44}"/>
              </a:ext>
            </a:extLst>
          </p:cNvPr>
          <p:cNvGrpSpPr/>
          <p:nvPr/>
        </p:nvGrpSpPr>
        <p:grpSpPr>
          <a:xfrm>
            <a:off x="9125335" y="3682199"/>
            <a:ext cx="2228465" cy="715553"/>
            <a:chOff x="9125335" y="3248575"/>
            <a:chExt cx="2228465" cy="715553"/>
          </a:xfrm>
          <a:solidFill>
            <a:schemeClr val="accent5"/>
          </a:solidFill>
        </p:grpSpPr>
        <p:sp>
          <p:nvSpPr>
            <p:cNvPr id="25" name="Freeform: Shape 24">
              <a:extLst>
                <a:ext uri="{FF2B5EF4-FFF2-40B4-BE49-F238E27FC236}">
                  <a16:creationId xmlns:a16="http://schemas.microsoft.com/office/drawing/2014/main" id="{3E357B5F-B2A6-4091-B2D5-AFAC86620288}"/>
                </a:ext>
              </a:extLst>
            </p:cNvPr>
            <p:cNvSpPr/>
            <p:nvPr/>
          </p:nvSpPr>
          <p:spPr>
            <a:xfrm>
              <a:off x="9125335"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4E5C2FE-BD65-46ED-B910-DCAAA14CB103}"/>
                </a:ext>
              </a:extLst>
            </p:cNvPr>
            <p:cNvSpPr txBox="1"/>
            <p:nvPr/>
          </p:nvSpPr>
          <p:spPr>
            <a:xfrm>
              <a:off x="9753599" y="3444768"/>
              <a:ext cx="971934" cy="400110"/>
            </a:xfrm>
            <a:prstGeom prst="rect">
              <a:avLst/>
            </a:prstGeom>
            <a:grpFill/>
          </p:spPr>
          <p:txBody>
            <a:bodyPr wrap="square" rtlCol="0">
              <a:spAutoFit/>
            </a:bodyPr>
            <a:lstStyle/>
            <a:p>
              <a:pPr algn="ctr"/>
              <a:r>
                <a:rPr lang="en-US" sz="2000" dirty="0">
                  <a:solidFill>
                    <a:schemeClr val="bg1"/>
                  </a:solidFill>
                  <a:latin typeface="PT Sans" panose="020B0503020203020204" pitchFamily="34" charset="0"/>
                  <a:ea typeface="PT Sans" panose="020B0503020203020204" pitchFamily="34" charset="0"/>
                </a:rPr>
                <a:t>2018</a:t>
              </a:r>
            </a:p>
          </p:txBody>
        </p:sp>
      </p:grpSp>
      <p:sp>
        <p:nvSpPr>
          <p:cNvPr id="27" name="TextBox 26">
            <a:extLst>
              <a:ext uri="{FF2B5EF4-FFF2-40B4-BE49-F238E27FC236}">
                <a16:creationId xmlns:a16="http://schemas.microsoft.com/office/drawing/2014/main" id="{099B3D6F-D5FB-4F1D-9F03-639983255034}"/>
              </a:ext>
            </a:extLst>
          </p:cNvPr>
          <p:cNvSpPr txBox="1"/>
          <p:nvPr/>
        </p:nvSpPr>
        <p:spPr>
          <a:xfrm>
            <a:off x="930927" y="2126923"/>
            <a:ext cx="2122262" cy="913070"/>
          </a:xfrm>
          <a:prstGeom prst="rect">
            <a:avLst/>
          </a:prstGeom>
          <a:noFill/>
        </p:spPr>
        <p:txBody>
          <a:bodyPr wrap="square" rtlCol="0">
            <a:spAutoFit/>
          </a:bodyPr>
          <a:lstStyle/>
          <a:p>
            <a:pPr algn="ct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cxnSp>
        <p:nvCxnSpPr>
          <p:cNvPr id="29" name="Straight Connector 28">
            <a:extLst>
              <a:ext uri="{FF2B5EF4-FFF2-40B4-BE49-F238E27FC236}">
                <a16:creationId xmlns:a16="http://schemas.microsoft.com/office/drawing/2014/main" id="{590D0630-2F83-470B-865E-620134737329}"/>
              </a:ext>
            </a:extLst>
          </p:cNvPr>
          <p:cNvCxnSpPr/>
          <p:nvPr/>
        </p:nvCxnSpPr>
        <p:spPr>
          <a:xfrm>
            <a:off x="1992058" y="3214161"/>
            <a:ext cx="0" cy="468038"/>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A08187E2-99C6-49F7-BE95-9623C37202F9}"/>
              </a:ext>
            </a:extLst>
          </p:cNvPr>
          <p:cNvSpPr txBox="1"/>
          <p:nvPr/>
        </p:nvSpPr>
        <p:spPr>
          <a:xfrm>
            <a:off x="1979854" y="916812"/>
            <a:ext cx="8232292" cy="323165"/>
          </a:xfrm>
          <a:prstGeom prst="rect">
            <a:avLst/>
          </a:prstGeom>
          <a:noFill/>
        </p:spPr>
        <p:txBody>
          <a:bodyPr wrap="square" rtlCol="0">
            <a:spAutoFit/>
          </a:bodyPr>
          <a:lstStyle/>
          <a:p>
            <a:pPr algn="ctr">
              <a:lnSpc>
                <a:spcPct val="150000"/>
              </a:lnSpc>
            </a:pP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31" name="Rectangle 30">
            <a:extLst>
              <a:ext uri="{FF2B5EF4-FFF2-40B4-BE49-F238E27FC236}">
                <a16:creationId xmlns:a16="http://schemas.microsoft.com/office/drawing/2014/main" id="{F2019B9C-2524-4A3F-B152-9C6088272B0C}"/>
              </a:ext>
            </a:extLst>
          </p:cNvPr>
          <p:cNvSpPr/>
          <p:nvPr/>
        </p:nvSpPr>
        <p:spPr>
          <a:xfrm>
            <a:off x="5151382" y="1388748"/>
            <a:ext cx="1889237"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2" name="TextBox 31">
            <a:extLst>
              <a:ext uri="{FF2B5EF4-FFF2-40B4-BE49-F238E27FC236}">
                <a16:creationId xmlns:a16="http://schemas.microsoft.com/office/drawing/2014/main" id="{80BD1353-7475-4813-9527-35B2046BAC35}"/>
              </a:ext>
            </a:extLst>
          </p:cNvPr>
          <p:cNvSpPr txBox="1"/>
          <p:nvPr/>
        </p:nvSpPr>
        <p:spPr>
          <a:xfrm>
            <a:off x="2859504" y="4942281"/>
            <a:ext cx="2122262" cy="913070"/>
          </a:xfrm>
          <a:prstGeom prst="rect">
            <a:avLst/>
          </a:prstGeom>
          <a:noFill/>
        </p:spPr>
        <p:txBody>
          <a:bodyPr wrap="square" rtlCol="0">
            <a:spAutoFit/>
          </a:bodyPr>
          <a:lstStyle/>
          <a:p>
            <a:pPr algn="ct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cxnSp>
        <p:nvCxnSpPr>
          <p:cNvPr id="33" name="Straight Connector 32">
            <a:extLst>
              <a:ext uri="{FF2B5EF4-FFF2-40B4-BE49-F238E27FC236}">
                <a16:creationId xmlns:a16="http://schemas.microsoft.com/office/drawing/2014/main" id="{C11E62D5-E0CE-439F-AEB2-929625AFF375}"/>
              </a:ext>
            </a:extLst>
          </p:cNvPr>
          <p:cNvCxnSpPr/>
          <p:nvPr/>
        </p:nvCxnSpPr>
        <p:spPr>
          <a:xfrm>
            <a:off x="3920635" y="4403923"/>
            <a:ext cx="0" cy="468038"/>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67117EA-A8B6-41EE-8B44-DCBC1C02F7DD}"/>
              </a:ext>
            </a:extLst>
          </p:cNvPr>
          <p:cNvSpPr txBox="1"/>
          <p:nvPr/>
        </p:nvSpPr>
        <p:spPr>
          <a:xfrm>
            <a:off x="5138449" y="2126923"/>
            <a:ext cx="2122262" cy="913070"/>
          </a:xfrm>
          <a:prstGeom prst="rect">
            <a:avLst/>
          </a:prstGeom>
          <a:noFill/>
        </p:spPr>
        <p:txBody>
          <a:bodyPr wrap="square" rtlCol="0">
            <a:spAutoFit/>
          </a:bodyPr>
          <a:lstStyle/>
          <a:p>
            <a:pPr algn="ct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cxnSp>
        <p:nvCxnSpPr>
          <p:cNvPr id="36" name="Straight Connector 35">
            <a:extLst>
              <a:ext uri="{FF2B5EF4-FFF2-40B4-BE49-F238E27FC236}">
                <a16:creationId xmlns:a16="http://schemas.microsoft.com/office/drawing/2014/main" id="{02590A37-1EEE-4C40-AD95-E79B258D1942}"/>
              </a:ext>
            </a:extLst>
          </p:cNvPr>
          <p:cNvCxnSpPr/>
          <p:nvPr/>
        </p:nvCxnSpPr>
        <p:spPr>
          <a:xfrm>
            <a:off x="6199580" y="3214161"/>
            <a:ext cx="0" cy="468038"/>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8408DFD8-493E-4BEB-826A-1AC0C6A1FBAE}"/>
              </a:ext>
            </a:extLst>
          </p:cNvPr>
          <p:cNvSpPr txBox="1"/>
          <p:nvPr/>
        </p:nvSpPr>
        <p:spPr>
          <a:xfrm>
            <a:off x="7067026" y="4942281"/>
            <a:ext cx="2122262" cy="913070"/>
          </a:xfrm>
          <a:prstGeom prst="rect">
            <a:avLst/>
          </a:prstGeom>
          <a:noFill/>
        </p:spPr>
        <p:txBody>
          <a:bodyPr wrap="square" rtlCol="0">
            <a:spAutoFit/>
          </a:bodyPr>
          <a:lstStyle/>
          <a:p>
            <a:pPr algn="ct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cxnSp>
        <p:nvCxnSpPr>
          <p:cNvPr id="39" name="Straight Connector 38">
            <a:extLst>
              <a:ext uri="{FF2B5EF4-FFF2-40B4-BE49-F238E27FC236}">
                <a16:creationId xmlns:a16="http://schemas.microsoft.com/office/drawing/2014/main" id="{0FAA8AE6-D1B5-4E3D-9351-15DF42371642}"/>
              </a:ext>
            </a:extLst>
          </p:cNvPr>
          <p:cNvCxnSpPr/>
          <p:nvPr/>
        </p:nvCxnSpPr>
        <p:spPr>
          <a:xfrm>
            <a:off x="8128157" y="4403923"/>
            <a:ext cx="0" cy="468038"/>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E6060DF9-47BA-44B3-8879-41C9E4115C46}"/>
              </a:ext>
            </a:extLst>
          </p:cNvPr>
          <p:cNvSpPr txBox="1"/>
          <p:nvPr/>
        </p:nvSpPr>
        <p:spPr>
          <a:xfrm>
            <a:off x="9125335" y="2108078"/>
            <a:ext cx="2122262" cy="913070"/>
          </a:xfrm>
          <a:prstGeom prst="rect">
            <a:avLst/>
          </a:prstGeom>
          <a:noFill/>
        </p:spPr>
        <p:txBody>
          <a:bodyPr wrap="square" rtlCol="0">
            <a:spAutoFit/>
          </a:bodyPr>
          <a:lstStyle/>
          <a:p>
            <a:pPr algn="ctr">
              <a:lnSpc>
                <a:spcPts val="1600"/>
              </a:lnSpc>
            </a:pPr>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is Ipsum is not simply random text. It has roots in a piece of classical</a:t>
            </a:r>
          </a:p>
        </p:txBody>
      </p:sp>
      <p:cxnSp>
        <p:nvCxnSpPr>
          <p:cNvPr id="41" name="Straight Connector 40">
            <a:extLst>
              <a:ext uri="{FF2B5EF4-FFF2-40B4-BE49-F238E27FC236}">
                <a16:creationId xmlns:a16="http://schemas.microsoft.com/office/drawing/2014/main" id="{1A009539-36C8-4B07-B502-4A01040ED0B5}"/>
              </a:ext>
            </a:extLst>
          </p:cNvPr>
          <p:cNvCxnSpPr/>
          <p:nvPr/>
        </p:nvCxnSpPr>
        <p:spPr>
          <a:xfrm>
            <a:off x="10186466" y="3214161"/>
            <a:ext cx="0" cy="468038"/>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70393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CB4F2A-8548-4439-ADDF-F5442C679F24}"/>
              </a:ext>
            </a:extLst>
          </p:cNvPr>
          <p:cNvSpPr>
            <a:spLocks noGrp="1"/>
          </p:cNvSpPr>
          <p:nvPr>
            <p:ph type="sldNum" sz="quarter" idx="11"/>
          </p:nvPr>
        </p:nvSpPr>
        <p:spPr/>
        <p:txBody>
          <a:bodyPr/>
          <a:lstStyle/>
          <a:p>
            <a:fld id="{22E1CF2F-19B6-4B01-91BB-CDBA096AD5BE}" type="slidenum">
              <a:rPr lang="en-US" smtClean="0"/>
              <a:pPr/>
              <a:t>23</a:t>
            </a:fld>
            <a:endParaRPr lang="en-US" dirty="0"/>
          </a:p>
        </p:txBody>
      </p:sp>
      <p:sp>
        <p:nvSpPr>
          <p:cNvPr id="5" name="Rectangle 4">
            <a:extLst>
              <a:ext uri="{FF2B5EF4-FFF2-40B4-BE49-F238E27FC236}">
                <a16:creationId xmlns:a16="http://schemas.microsoft.com/office/drawing/2014/main" id="{1D18DADF-F906-4C94-AF5F-A3F6694642AB}"/>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F0860BB3-0A02-4FC7-BFED-26A0D4E65C63}"/>
              </a:ext>
            </a:extLst>
          </p:cNvPr>
          <p:cNvGrpSpPr/>
          <p:nvPr/>
        </p:nvGrpSpPr>
        <p:grpSpPr>
          <a:xfrm>
            <a:off x="7720224" y="6489697"/>
            <a:ext cx="3777336" cy="246221"/>
            <a:chOff x="7576464" y="6489697"/>
            <a:chExt cx="3777336" cy="246221"/>
          </a:xfrm>
        </p:grpSpPr>
        <p:cxnSp>
          <p:nvCxnSpPr>
            <p:cNvPr id="7" name="Straight Connector 6">
              <a:extLst>
                <a:ext uri="{FF2B5EF4-FFF2-40B4-BE49-F238E27FC236}">
                  <a16:creationId xmlns:a16="http://schemas.microsoft.com/office/drawing/2014/main" id="{6B2B69D7-96AC-44AB-96DC-0C2E9EBF864D}"/>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Chevron 16">
              <a:extLst>
                <a:ext uri="{FF2B5EF4-FFF2-40B4-BE49-F238E27FC236}">
                  <a16:creationId xmlns:a16="http://schemas.microsoft.com/office/drawing/2014/main" id="{8196CEC4-598D-44CE-82CE-21AD4E005FA8}"/>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19">
              <a:extLst>
                <a:ext uri="{FF2B5EF4-FFF2-40B4-BE49-F238E27FC236}">
                  <a16:creationId xmlns:a16="http://schemas.microsoft.com/office/drawing/2014/main" id="{303D05D2-4E61-4856-BE35-91FCF7B04F3D}"/>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F765B1E2-4021-45B2-BAD4-7664E6BE7E8E}"/>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11" name="Title 1">
            <a:extLst>
              <a:ext uri="{FF2B5EF4-FFF2-40B4-BE49-F238E27FC236}">
                <a16:creationId xmlns:a16="http://schemas.microsoft.com/office/drawing/2014/main" id="{702942A1-0EED-43D9-90CC-47A64D016080}"/>
              </a:ext>
            </a:extLst>
          </p:cNvPr>
          <p:cNvSpPr txBox="1">
            <a:spLocks/>
          </p:cNvSpPr>
          <p:nvPr/>
        </p:nvSpPr>
        <p:spPr>
          <a:xfrm>
            <a:off x="838200" y="227015"/>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Map</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Infographic</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TextBox 29">
            <a:extLst>
              <a:ext uri="{FF2B5EF4-FFF2-40B4-BE49-F238E27FC236}">
                <a16:creationId xmlns:a16="http://schemas.microsoft.com/office/drawing/2014/main" id="{A08187E2-99C6-49F7-BE95-9623C37202F9}"/>
              </a:ext>
            </a:extLst>
          </p:cNvPr>
          <p:cNvSpPr txBox="1"/>
          <p:nvPr/>
        </p:nvSpPr>
        <p:spPr>
          <a:xfrm>
            <a:off x="1979854" y="800700"/>
            <a:ext cx="8232292" cy="323165"/>
          </a:xfrm>
          <a:prstGeom prst="rect">
            <a:avLst/>
          </a:prstGeom>
          <a:noFill/>
        </p:spPr>
        <p:txBody>
          <a:bodyPr wrap="square" rtlCol="0">
            <a:spAutoFit/>
          </a:bodyPr>
          <a:lstStyle/>
          <a:p>
            <a:pPr algn="ctr">
              <a:lnSpc>
                <a:spcPct val="150000"/>
              </a:lnSpc>
            </a:pP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31" name="Rectangle 30">
            <a:extLst>
              <a:ext uri="{FF2B5EF4-FFF2-40B4-BE49-F238E27FC236}">
                <a16:creationId xmlns:a16="http://schemas.microsoft.com/office/drawing/2014/main" id="{F2019B9C-2524-4A3F-B152-9C6088272B0C}"/>
              </a:ext>
            </a:extLst>
          </p:cNvPr>
          <p:cNvSpPr/>
          <p:nvPr/>
        </p:nvSpPr>
        <p:spPr>
          <a:xfrm>
            <a:off x="5151382" y="1272636"/>
            <a:ext cx="1889237"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61" name="AutoShape 3">
            <a:extLst>
              <a:ext uri="{FF2B5EF4-FFF2-40B4-BE49-F238E27FC236}">
                <a16:creationId xmlns:a16="http://schemas.microsoft.com/office/drawing/2014/main" id="{D5875A7D-7476-4345-8F62-205ECF8830F7}"/>
              </a:ext>
            </a:extLst>
          </p:cNvPr>
          <p:cNvSpPr>
            <a:spLocks noChangeAspect="1" noChangeArrowheads="1" noTextEdit="1"/>
          </p:cNvSpPr>
          <p:nvPr/>
        </p:nvSpPr>
        <p:spPr bwMode="auto">
          <a:xfrm>
            <a:off x="4876800" y="1306422"/>
            <a:ext cx="6118225"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4" name="Group 53">
            <a:extLst>
              <a:ext uri="{FF2B5EF4-FFF2-40B4-BE49-F238E27FC236}">
                <a16:creationId xmlns:a16="http://schemas.microsoft.com/office/drawing/2014/main" id="{300527F2-7E33-46EF-8FA7-78ACD5783A0E}"/>
              </a:ext>
            </a:extLst>
          </p:cNvPr>
          <p:cNvGrpSpPr/>
          <p:nvPr/>
        </p:nvGrpSpPr>
        <p:grpSpPr>
          <a:xfrm>
            <a:off x="1014049" y="2078940"/>
            <a:ext cx="5880502" cy="3450102"/>
            <a:chOff x="4070721" y="2031054"/>
            <a:chExt cx="2435176" cy="1428722"/>
          </a:xfrm>
          <a:solidFill>
            <a:schemeClr val="accent1"/>
          </a:solidFill>
        </p:grpSpPr>
        <p:sp>
          <p:nvSpPr>
            <p:cNvPr id="55" name="Freeform 438">
              <a:extLst>
                <a:ext uri="{FF2B5EF4-FFF2-40B4-BE49-F238E27FC236}">
                  <a16:creationId xmlns:a16="http://schemas.microsoft.com/office/drawing/2014/main" id="{A126B99F-5EA8-4684-B220-D1139F4B3351}"/>
                </a:ext>
              </a:extLst>
            </p:cNvPr>
            <p:cNvSpPr>
              <a:spLocks noEditPoints="1"/>
            </p:cNvSpPr>
            <p:nvPr/>
          </p:nvSpPr>
          <p:spPr bwMode="auto">
            <a:xfrm>
              <a:off x="5091464" y="2121541"/>
              <a:ext cx="1273149" cy="1125515"/>
            </a:xfrm>
            <a:custGeom>
              <a:avLst/>
              <a:gdLst>
                <a:gd name="T0" fmla="*/ 242 w 352"/>
                <a:gd name="T1" fmla="*/ 209 h 312"/>
                <a:gd name="T2" fmla="*/ 261 w 352"/>
                <a:gd name="T3" fmla="*/ 191 h 312"/>
                <a:gd name="T4" fmla="*/ 279 w 352"/>
                <a:gd name="T5" fmla="*/ 162 h 312"/>
                <a:gd name="T6" fmla="*/ 281 w 352"/>
                <a:gd name="T7" fmla="*/ 142 h 312"/>
                <a:gd name="T8" fmla="*/ 301 w 352"/>
                <a:gd name="T9" fmla="*/ 122 h 312"/>
                <a:gd name="T10" fmla="*/ 301 w 352"/>
                <a:gd name="T11" fmla="*/ 91 h 312"/>
                <a:gd name="T12" fmla="*/ 293 w 352"/>
                <a:gd name="T13" fmla="*/ 71 h 312"/>
                <a:gd name="T14" fmla="*/ 323 w 352"/>
                <a:gd name="T15" fmla="*/ 52 h 312"/>
                <a:gd name="T16" fmla="*/ 336 w 352"/>
                <a:gd name="T17" fmla="*/ 83 h 312"/>
                <a:gd name="T18" fmla="*/ 339 w 352"/>
                <a:gd name="T19" fmla="*/ 56 h 312"/>
                <a:gd name="T20" fmla="*/ 342 w 352"/>
                <a:gd name="T21" fmla="*/ 20 h 312"/>
                <a:gd name="T22" fmla="*/ 323 w 352"/>
                <a:gd name="T23" fmla="*/ 5 h 312"/>
                <a:gd name="T24" fmla="*/ 273 w 352"/>
                <a:gd name="T25" fmla="*/ 12 h 312"/>
                <a:gd name="T26" fmla="*/ 246 w 352"/>
                <a:gd name="T27" fmla="*/ 19 h 312"/>
                <a:gd name="T28" fmla="*/ 217 w 352"/>
                <a:gd name="T29" fmla="*/ 19 h 312"/>
                <a:gd name="T30" fmla="*/ 200 w 352"/>
                <a:gd name="T31" fmla="*/ 10 h 312"/>
                <a:gd name="T32" fmla="*/ 170 w 352"/>
                <a:gd name="T33" fmla="*/ 14 h 312"/>
                <a:gd name="T34" fmla="*/ 166 w 352"/>
                <a:gd name="T35" fmla="*/ 44 h 312"/>
                <a:gd name="T36" fmla="*/ 150 w 352"/>
                <a:gd name="T37" fmla="*/ 40 h 312"/>
                <a:gd name="T38" fmla="*/ 148 w 352"/>
                <a:gd name="T39" fmla="*/ 45 h 312"/>
                <a:gd name="T40" fmla="*/ 132 w 352"/>
                <a:gd name="T41" fmla="*/ 60 h 312"/>
                <a:gd name="T42" fmla="*/ 104 w 352"/>
                <a:gd name="T43" fmla="*/ 71 h 312"/>
                <a:gd name="T44" fmla="*/ 103 w 352"/>
                <a:gd name="T45" fmla="*/ 67 h 312"/>
                <a:gd name="T46" fmla="*/ 71 w 352"/>
                <a:gd name="T47" fmla="*/ 56 h 312"/>
                <a:gd name="T48" fmla="*/ 60 w 352"/>
                <a:gd name="T49" fmla="*/ 63 h 312"/>
                <a:gd name="T50" fmla="*/ 47 w 352"/>
                <a:gd name="T51" fmla="*/ 85 h 312"/>
                <a:gd name="T52" fmla="*/ 65 w 352"/>
                <a:gd name="T53" fmla="*/ 105 h 312"/>
                <a:gd name="T54" fmla="*/ 73 w 352"/>
                <a:gd name="T55" fmla="*/ 93 h 312"/>
                <a:gd name="T56" fmla="*/ 69 w 352"/>
                <a:gd name="T57" fmla="*/ 111 h 312"/>
                <a:gd name="T58" fmla="*/ 50 w 352"/>
                <a:gd name="T59" fmla="*/ 105 h 312"/>
                <a:gd name="T60" fmla="*/ 23 w 352"/>
                <a:gd name="T61" fmla="*/ 140 h 312"/>
                <a:gd name="T62" fmla="*/ 54 w 352"/>
                <a:gd name="T63" fmla="*/ 140 h 312"/>
                <a:gd name="T64" fmla="*/ 59 w 352"/>
                <a:gd name="T65" fmla="*/ 136 h 312"/>
                <a:gd name="T66" fmla="*/ 83 w 352"/>
                <a:gd name="T67" fmla="*/ 147 h 312"/>
                <a:gd name="T68" fmla="*/ 97 w 352"/>
                <a:gd name="T69" fmla="*/ 169 h 312"/>
                <a:gd name="T70" fmla="*/ 39 w 352"/>
                <a:gd name="T71" fmla="*/ 158 h 312"/>
                <a:gd name="T72" fmla="*/ 2 w 352"/>
                <a:gd name="T73" fmla="*/ 211 h 312"/>
                <a:gd name="T74" fmla="*/ 54 w 352"/>
                <a:gd name="T75" fmla="*/ 234 h 312"/>
                <a:gd name="T76" fmla="*/ 77 w 352"/>
                <a:gd name="T77" fmla="*/ 311 h 312"/>
                <a:gd name="T78" fmla="*/ 119 w 352"/>
                <a:gd name="T79" fmla="*/ 242 h 312"/>
                <a:gd name="T80" fmla="*/ 105 w 352"/>
                <a:gd name="T81" fmla="*/ 178 h 312"/>
                <a:gd name="T82" fmla="*/ 154 w 352"/>
                <a:gd name="T83" fmla="*/ 195 h 312"/>
                <a:gd name="T84" fmla="*/ 146 w 352"/>
                <a:gd name="T85" fmla="*/ 180 h 312"/>
                <a:gd name="T86" fmla="*/ 189 w 352"/>
                <a:gd name="T87" fmla="*/ 208 h 312"/>
                <a:gd name="T88" fmla="*/ 228 w 352"/>
                <a:gd name="T89" fmla="*/ 198 h 312"/>
                <a:gd name="T90" fmla="*/ 336 w 352"/>
                <a:gd name="T91" fmla="*/ 31 h 312"/>
                <a:gd name="T92" fmla="*/ 259 w 352"/>
                <a:gd name="T93" fmla="*/ 115 h 312"/>
                <a:gd name="T94" fmla="*/ 61 w 352"/>
                <a:gd name="T95" fmla="*/ 100 h 312"/>
                <a:gd name="T96" fmla="*/ 79 w 352"/>
                <a:gd name="T97" fmla="*/ 89 h 312"/>
                <a:gd name="T98" fmla="*/ 85 w 352"/>
                <a:gd name="T99" fmla="*/ 83 h 312"/>
                <a:gd name="T100" fmla="*/ 93 w 352"/>
                <a:gd name="T101" fmla="*/ 272 h 312"/>
                <a:gd name="T102" fmla="*/ 99 w 352"/>
                <a:gd name="T103" fmla="*/ 233 h 312"/>
                <a:gd name="T104" fmla="*/ 104 w 352"/>
                <a:gd name="T105" fmla="*/ 241 h 312"/>
                <a:gd name="T106" fmla="*/ 96 w 352"/>
                <a:gd name="T107" fmla="*/ 86 h 312"/>
                <a:gd name="T108" fmla="*/ 91 w 352"/>
                <a:gd name="T109" fmla="*/ 93 h 312"/>
                <a:gd name="T110" fmla="*/ 98 w 352"/>
                <a:gd name="T111" fmla="*/ 135 h 312"/>
                <a:gd name="T112" fmla="*/ 138 w 352"/>
                <a:gd name="T113" fmla="*/ 156 h 312"/>
                <a:gd name="T114" fmla="*/ 139 w 352"/>
                <a:gd name="T115" fmla="*/ 149 h 312"/>
                <a:gd name="T116" fmla="*/ 168 w 352"/>
                <a:gd name="T117" fmla="*/ 47 h 312"/>
                <a:gd name="T118" fmla="*/ 185 w 352"/>
                <a:gd name="T119" fmla="*/ 21 h 312"/>
                <a:gd name="T120" fmla="*/ 196 w 352"/>
                <a:gd name="T121" fmla="*/ 124 h 312"/>
                <a:gd name="T122" fmla="*/ 222 w 352"/>
                <a:gd name="T123" fmla="*/ 95 h 312"/>
                <a:gd name="T124" fmla="*/ 231 w 352"/>
                <a:gd name="T125" fmla="*/ 10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 h="31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39">
              <a:extLst>
                <a:ext uri="{FF2B5EF4-FFF2-40B4-BE49-F238E27FC236}">
                  <a16:creationId xmlns:a16="http://schemas.microsoft.com/office/drawing/2014/main" id="{2AE83D0F-94B0-4E6B-B8D1-506A2620A6FA}"/>
                </a:ext>
              </a:extLst>
            </p:cNvPr>
            <p:cNvSpPr>
              <a:spLocks/>
            </p:cNvSpPr>
            <p:nvPr/>
          </p:nvSpPr>
          <p:spPr bwMode="auto">
            <a:xfrm>
              <a:off x="5962983" y="2904162"/>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440">
              <a:extLst>
                <a:ext uri="{FF2B5EF4-FFF2-40B4-BE49-F238E27FC236}">
                  <a16:creationId xmlns:a16="http://schemas.microsoft.com/office/drawing/2014/main" id="{1E7C8CDC-C519-4C92-A77C-F7C16C2FD5BC}"/>
                </a:ext>
              </a:extLst>
            </p:cNvPr>
            <p:cNvSpPr>
              <a:spLocks noChangeArrowheads="1"/>
            </p:cNvSpPr>
            <p:nvPr/>
          </p:nvSpPr>
          <p:spPr bwMode="auto">
            <a:xfrm>
              <a:off x="5366095" y="267715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441">
              <a:extLst>
                <a:ext uri="{FF2B5EF4-FFF2-40B4-BE49-F238E27FC236}">
                  <a16:creationId xmlns:a16="http://schemas.microsoft.com/office/drawing/2014/main" id="{C981BBFA-24CD-4C4B-B0D1-7F0861688076}"/>
                </a:ext>
              </a:extLst>
            </p:cNvPr>
            <p:cNvSpPr>
              <a:spLocks noChangeArrowheads="1"/>
            </p:cNvSpPr>
            <p:nvPr/>
          </p:nvSpPr>
          <p:spPr bwMode="auto">
            <a:xfrm>
              <a:off x="4856518" y="297559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442">
              <a:extLst>
                <a:ext uri="{FF2B5EF4-FFF2-40B4-BE49-F238E27FC236}">
                  <a16:creationId xmlns:a16="http://schemas.microsoft.com/office/drawing/2014/main" id="{A2948694-980D-4BEB-8895-0D8B959AC765}"/>
                </a:ext>
              </a:extLst>
            </p:cNvPr>
            <p:cNvSpPr>
              <a:spLocks noChangeArrowheads="1"/>
            </p:cNvSpPr>
            <p:nvPr/>
          </p:nvSpPr>
          <p:spPr bwMode="auto">
            <a:xfrm>
              <a:off x="4661259" y="228346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43">
              <a:extLst>
                <a:ext uri="{FF2B5EF4-FFF2-40B4-BE49-F238E27FC236}">
                  <a16:creationId xmlns:a16="http://schemas.microsoft.com/office/drawing/2014/main" id="{DD58D2D1-0BDD-49E6-94E2-628724682004}"/>
                </a:ext>
              </a:extLst>
            </p:cNvPr>
            <p:cNvSpPr>
              <a:spLocks/>
            </p:cNvSpPr>
            <p:nvPr/>
          </p:nvSpPr>
          <p:spPr bwMode="auto">
            <a:xfrm>
              <a:off x="4678722" y="2348548"/>
              <a:ext cx="39687" cy="39687"/>
            </a:xfrm>
            <a:custGeom>
              <a:avLst/>
              <a:gdLst>
                <a:gd name="T0" fmla="*/ 3 w 11"/>
                <a:gd name="T1" fmla="*/ 1 h 11"/>
                <a:gd name="T2" fmla="*/ 3 w 11"/>
                <a:gd name="T3" fmla="*/ 1 h 11"/>
                <a:gd name="T4" fmla="*/ 3 w 11"/>
                <a:gd name="T5" fmla="*/ 1 h 11"/>
                <a:gd name="T6" fmla="*/ 3 w 11"/>
                <a:gd name="T7" fmla="*/ 2 h 11"/>
                <a:gd name="T8" fmla="*/ 1 w 11"/>
                <a:gd name="T9" fmla="*/ 7 h 11"/>
                <a:gd name="T10" fmla="*/ 0 w 11"/>
                <a:gd name="T11" fmla="*/ 8 h 11"/>
                <a:gd name="T12" fmla="*/ 0 w 11"/>
                <a:gd name="T13" fmla="*/ 8 h 11"/>
                <a:gd name="T14" fmla="*/ 0 w 11"/>
                <a:gd name="T15" fmla="*/ 9 h 11"/>
                <a:gd name="T16" fmla="*/ 1 w 11"/>
                <a:gd name="T17" fmla="*/ 9 h 11"/>
                <a:gd name="T18" fmla="*/ 1 w 11"/>
                <a:gd name="T19" fmla="*/ 10 h 11"/>
                <a:gd name="T20" fmla="*/ 1 w 11"/>
                <a:gd name="T21" fmla="*/ 11 h 11"/>
                <a:gd name="T22" fmla="*/ 2 w 11"/>
                <a:gd name="T23" fmla="*/ 11 h 11"/>
                <a:gd name="T24" fmla="*/ 3 w 11"/>
                <a:gd name="T25" fmla="*/ 11 h 11"/>
                <a:gd name="T26" fmla="*/ 6 w 11"/>
                <a:gd name="T27" fmla="*/ 8 h 11"/>
                <a:gd name="T28" fmla="*/ 6 w 11"/>
                <a:gd name="T29" fmla="*/ 8 h 11"/>
                <a:gd name="T30" fmla="*/ 7 w 11"/>
                <a:gd name="T31" fmla="*/ 10 h 11"/>
                <a:gd name="T32" fmla="*/ 7 w 11"/>
                <a:gd name="T33" fmla="*/ 10 h 11"/>
                <a:gd name="T34" fmla="*/ 9 w 11"/>
                <a:gd name="T35" fmla="*/ 11 h 11"/>
                <a:gd name="T36" fmla="*/ 10 w 11"/>
                <a:gd name="T37" fmla="*/ 11 h 11"/>
                <a:gd name="T38" fmla="*/ 11 w 11"/>
                <a:gd name="T39" fmla="*/ 10 h 11"/>
                <a:gd name="T40" fmla="*/ 10 w 11"/>
                <a:gd name="T41" fmla="*/ 9 h 11"/>
                <a:gd name="T42" fmla="*/ 10 w 11"/>
                <a:gd name="T43" fmla="*/ 9 h 11"/>
                <a:gd name="T44" fmla="*/ 9 w 11"/>
                <a:gd name="T45" fmla="*/ 8 h 11"/>
                <a:gd name="T46" fmla="*/ 9 w 11"/>
                <a:gd name="T47" fmla="*/ 6 h 11"/>
                <a:gd name="T48" fmla="*/ 8 w 11"/>
                <a:gd name="T49" fmla="*/ 5 h 11"/>
                <a:gd name="T50" fmla="*/ 6 w 11"/>
                <a:gd name="T51" fmla="*/ 3 h 11"/>
                <a:gd name="T52" fmla="*/ 5 w 11"/>
                <a:gd name="T53" fmla="*/ 3 h 11"/>
                <a:gd name="T54" fmla="*/ 5 w 11"/>
                <a:gd name="T55" fmla="*/ 2 h 11"/>
                <a:gd name="T56" fmla="*/ 6 w 11"/>
                <a:gd name="T57" fmla="*/ 1 h 11"/>
                <a:gd name="T58" fmla="*/ 6 w 11"/>
                <a:gd name="T59" fmla="*/ 1 h 11"/>
                <a:gd name="T60" fmla="*/ 6 w 11"/>
                <a:gd name="T61" fmla="*/ 1 h 11"/>
                <a:gd name="T62" fmla="*/ 5 w 11"/>
                <a:gd name="T63" fmla="*/ 1 h 11"/>
                <a:gd name="T64" fmla="*/ 4 w 11"/>
                <a:gd name="T65" fmla="*/ 1 h 11"/>
                <a:gd name="T66" fmla="*/ 3 w 11"/>
                <a:gd name="T67" fmla="*/ 1 h 11"/>
                <a:gd name="T68" fmla="*/ 3 w 11"/>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444">
              <a:extLst>
                <a:ext uri="{FF2B5EF4-FFF2-40B4-BE49-F238E27FC236}">
                  <a16:creationId xmlns:a16="http://schemas.microsoft.com/office/drawing/2014/main" id="{B3374CCE-B033-479A-8C83-DB3032D9548D}"/>
                </a:ext>
              </a:extLst>
            </p:cNvPr>
            <p:cNvSpPr>
              <a:spLocks noChangeArrowheads="1"/>
            </p:cNvSpPr>
            <p:nvPr/>
          </p:nvSpPr>
          <p:spPr bwMode="auto">
            <a:xfrm>
              <a:off x="4740633" y="344390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445">
              <a:extLst>
                <a:ext uri="{FF2B5EF4-FFF2-40B4-BE49-F238E27FC236}">
                  <a16:creationId xmlns:a16="http://schemas.microsoft.com/office/drawing/2014/main" id="{05DAF030-1DA0-4D88-98C8-53E05D3FBAD0}"/>
                </a:ext>
              </a:extLst>
            </p:cNvPr>
            <p:cNvSpPr>
              <a:spLocks noChangeArrowheads="1"/>
            </p:cNvSpPr>
            <p:nvPr/>
          </p:nvSpPr>
          <p:spPr bwMode="auto">
            <a:xfrm>
              <a:off x="4729521" y="229457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446">
              <a:extLst>
                <a:ext uri="{FF2B5EF4-FFF2-40B4-BE49-F238E27FC236}">
                  <a16:creationId xmlns:a16="http://schemas.microsoft.com/office/drawing/2014/main" id="{D6E712E0-6B24-4142-8CBA-0CC65EB585F2}"/>
                </a:ext>
              </a:extLst>
            </p:cNvPr>
            <p:cNvSpPr>
              <a:spLocks noChangeArrowheads="1"/>
            </p:cNvSpPr>
            <p:nvPr/>
          </p:nvSpPr>
          <p:spPr bwMode="auto">
            <a:xfrm>
              <a:off x="4788257" y="259778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447">
              <a:extLst>
                <a:ext uri="{FF2B5EF4-FFF2-40B4-BE49-F238E27FC236}">
                  <a16:creationId xmlns:a16="http://schemas.microsoft.com/office/drawing/2014/main" id="{B3400F01-C9F8-4818-AFA1-42F767FD5B6C}"/>
                </a:ext>
              </a:extLst>
            </p:cNvPr>
            <p:cNvSpPr>
              <a:spLocks/>
            </p:cNvSpPr>
            <p:nvPr/>
          </p:nvSpPr>
          <p:spPr bwMode="auto">
            <a:xfrm>
              <a:off x="4754920" y="34550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448">
              <a:extLst>
                <a:ext uri="{FF2B5EF4-FFF2-40B4-BE49-F238E27FC236}">
                  <a16:creationId xmlns:a16="http://schemas.microsoft.com/office/drawing/2014/main" id="{229162E1-2554-4DAC-83BC-782C02EBBB35}"/>
                </a:ext>
              </a:extLst>
            </p:cNvPr>
            <p:cNvSpPr>
              <a:spLocks noChangeArrowheads="1"/>
            </p:cNvSpPr>
            <p:nvPr/>
          </p:nvSpPr>
          <p:spPr bwMode="auto">
            <a:xfrm>
              <a:off x="4262805" y="2356486"/>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449">
              <a:extLst>
                <a:ext uri="{FF2B5EF4-FFF2-40B4-BE49-F238E27FC236}">
                  <a16:creationId xmlns:a16="http://schemas.microsoft.com/office/drawing/2014/main" id="{4B30E457-9688-4A93-B5C0-6E3F44CE01B2}"/>
                </a:ext>
              </a:extLst>
            </p:cNvPr>
            <p:cNvSpPr>
              <a:spLocks noEditPoints="1"/>
            </p:cNvSpPr>
            <p:nvPr/>
          </p:nvSpPr>
          <p:spPr bwMode="auto">
            <a:xfrm>
              <a:off x="4111996" y="2150115"/>
              <a:ext cx="857232" cy="1309661"/>
            </a:xfrm>
            <a:custGeom>
              <a:avLst/>
              <a:gdLst>
                <a:gd name="T0" fmla="*/ 197 w 237"/>
                <a:gd name="T1" fmla="*/ 217 h 363"/>
                <a:gd name="T2" fmla="*/ 161 w 237"/>
                <a:gd name="T3" fmla="*/ 206 h 363"/>
                <a:gd name="T4" fmla="*/ 136 w 237"/>
                <a:gd name="T5" fmla="*/ 196 h 363"/>
                <a:gd name="T6" fmla="*/ 110 w 237"/>
                <a:gd name="T7" fmla="*/ 172 h 363"/>
                <a:gd name="T8" fmla="*/ 150 w 237"/>
                <a:gd name="T9" fmla="*/ 155 h 363"/>
                <a:gd name="T10" fmla="*/ 170 w 237"/>
                <a:gd name="T11" fmla="*/ 133 h 363"/>
                <a:gd name="T12" fmla="*/ 183 w 237"/>
                <a:gd name="T13" fmla="*/ 119 h 363"/>
                <a:gd name="T14" fmla="*/ 198 w 237"/>
                <a:gd name="T15" fmla="*/ 109 h 363"/>
                <a:gd name="T16" fmla="*/ 192 w 237"/>
                <a:gd name="T17" fmla="*/ 80 h 363"/>
                <a:gd name="T18" fmla="*/ 166 w 237"/>
                <a:gd name="T19" fmla="*/ 85 h 363"/>
                <a:gd name="T20" fmla="*/ 138 w 237"/>
                <a:gd name="T21" fmla="*/ 86 h 363"/>
                <a:gd name="T22" fmla="*/ 161 w 237"/>
                <a:gd name="T23" fmla="*/ 53 h 363"/>
                <a:gd name="T24" fmla="*/ 164 w 237"/>
                <a:gd name="T25" fmla="*/ 47 h 363"/>
                <a:gd name="T26" fmla="*/ 163 w 237"/>
                <a:gd name="T27" fmla="*/ 23 h 363"/>
                <a:gd name="T28" fmla="*/ 154 w 237"/>
                <a:gd name="T29" fmla="*/ 39 h 363"/>
                <a:gd name="T30" fmla="*/ 149 w 237"/>
                <a:gd name="T31" fmla="*/ 35 h 363"/>
                <a:gd name="T32" fmla="*/ 131 w 237"/>
                <a:gd name="T33" fmla="*/ 39 h 363"/>
                <a:gd name="T34" fmla="*/ 102 w 237"/>
                <a:gd name="T35" fmla="*/ 23 h 363"/>
                <a:gd name="T36" fmla="*/ 82 w 237"/>
                <a:gd name="T37" fmla="*/ 21 h 363"/>
                <a:gd name="T38" fmla="*/ 61 w 237"/>
                <a:gd name="T39" fmla="*/ 2 h 363"/>
                <a:gd name="T40" fmla="*/ 35 w 237"/>
                <a:gd name="T41" fmla="*/ 22 h 363"/>
                <a:gd name="T42" fmla="*/ 29 w 237"/>
                <a:gd name="T43" fmla="*/ 33 h 363"/>
                <a:gd name="T44" fmla="*/ 15 w 237"/>
                <a:gd name="T45" fmla="*/ 58 h 363"/>
                <a:gd name="T46" fmla="*/ 9 w 237"/>
                <a:gd name="T47" fmla="*/ 71 h 363"/>
                <a:gd name="T48" fmla="*/ 34 w 237"/>
                <a:gd name="T49" fmla="*/ 60 h 363"/>
                <a:gd name="T50" fmla="*/ 56 w 237"/>
                <a:gd name="T51" fmla="*/ 65 h 363"/>
                <a:gd name="T52" fmla="*/ 63 w 237"/>
                <a:gd name="T53" fmla="*/ 74 h 363"/>
                <a:gd name="T54" fmla="*/ 62 w 237"/>
                <a:gd name="T55" fmla="*/ 84 h 363"/>
                <a:gd name="T56" fmla="*/ 66 w 237"/>
                <a:gd name="T57" fmla="*/ 90 h 363"/>
                <a:gd name="T58" fmla="*/ 72 w 237"/>
                <a:gd name="T59" fmla="*/ 109 h 363"/>
                <a:gd name="T60" fmla="*/ 64 w 237"/>
                <a:gd name="T61" fmla="*/ 140 h 363"/>
                <a:gd name="T62" fmla="*/ 77 w 237"/>
                <a:gd name="T63" fmla="*/ 158 h 363"/>
                <a:gd name="T64" fmla="*/ 131 w 237"/>
                <a:gd name="T65" fmla="*/ 206 h 363"/>
                <a:gd name="T66" fmla="*/ 141 w 237"/>
                <a:gd name="T67" fmla="*/ 238 h 363"/>
                <a:gd name="T68" fmla="*/ 163 w 237"/>
                <a:gd name="T69" fmla="*/ 311 h 363"/>
                <a:gd name="T70" fmla="*/ 165 w 237"/>
                <a:gd name="T71" fmla="*/ 341 h 363"/>
                <a:gd name="T72" fmla="*/ 168 w 237"/>
                <a:gd name="T73" fmla="*/ 352 h 363"/>
                <a:gd name="T74" fmla="*/ 179 w 237"/>
                <a:gd name="T75" fmla="*/ 361 h 363"/>
                <a:gd name="T76" fmla="*/ 178 w 237"/>
                <a:gd name="T77" fmla="*/ 354 h 363"/>
                <a:gd name="T78" fmla="*/ 184 w 237"/>
                <a:gd name="T79" fmla="*/ 325 h 363"/>
                <a:gd name="T80" fmla="*/ 197 w 237"/>
                <a:gd name="T81" fmla="*/ 306 h 363"/>
                <a:gd name="T82" fmla="*/ 228 w 237"/>
                <a:gd name="T83" fmla="*/ 260 h 363"/>
                <a:gd name="T84" fmla="*/ 179 w 237"/>
                <a:gd name="T85" fmla="*/ 98 h 363"/>
                <a:gd name="T86" fmla="*/ 143 w 237"/>
                <a:gd name="T87" fmla="*/ 60 h 363"/>
                <a:gd name="T88" fmla="*/ 153 w 237"/>
                <a:gd name="T89" fmla="*/ 131 h 363"/>
                <a:gd name="T90" fmla="*/ 144 w 237"/>
                <a:gd name="T91" fmla="*/ 122 h 363"/>
                <a:gd name="T92" fmla="*/ 139 w 237"/>
                <a:gd name="T93" fmla="*/ 109 h 363"/>
                <a:gd name="T94" fmla="*/ 143 w 237"/>
                <a:gd name="T95" fmla="*/ 115 h 363"/>
                <a:gd name="T96" fmla="*/ 130 w 237"/>
                <a:gd name="T97" fmla="*/ 63 h 363"/>
                <a:gd name="T98" fmla="*/ 126 w 237"/>
                <a:gd name="T99" fmla="*/ 86 h 363"/>
                <a:gd name="T100" fmla="*/ 119 w 237"/>
                <a:gd name="T101" fmla="*/ 100 h 363"/>
                <a:gd name="T102" fmla="*/ 121 w 237"/>
                <a:gd name="T103" fmla="*/ 105 h 363"/>
                <a:gd name="T104" fmla="*/ 122 w 237"/>
                <a:gd name="T105" fmla="*/ 82 h 363"/>
                <a:gd name="T106" fmla="*/ 63 w 237"/>
                <a:gd name="T107" fmla="*/ 67 h 363"/>
                <a:gd name="T108" fmla="*/ 90 w 237"/>
                <a:gd name="T109" fmla="*/ 66 h 363"/>
                <a:gd name="T110" fmla="*/ 113 w 237"/>
                <a:gd name="T111" fmla="*/ 65 h 363"/>
                <a:gd name="T112" fmla="*/ 106 w 237"/>
                <a:gd name="T113" fmla="*/ 40 h 363"/>
                <a:gd name="T114" fmla="*/ 104 w 237"/>
                <a:gd name="T115" fmla="*/ 48 h 363"/>
                <a:gd name="T116" fmla="*/ 104 w 237"/>
                <a:gd name="T117" fmla="*/ 63 h 363"/>
                <a:gd name="T118" fmla="*/ 112 w 237"/>
                <a:gd name="T119" fmla="*/ 75 h 363"/>
                <a:gd name="T120" fmla="*/ 171 w 237"/>
                <a:gd name="T121" fmla="*/ 352 h 363"/>
                <a:gd name="T122" fmla="*/ 178 w 237"/>
                <a:gd name="T123" fmla="*/ 357 h 363"/>
                <a:gd name="T124" fmla="*/ 194 w 237"/>
                <a:gd name="T125" fmla="*/ 21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3">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450">
              <a:extLst>
                <a:ext uri="{FF2B5EF4-FFF2-40B4-BE49-F238E27FC236}">
                  <a16:creationId xmlns:a16="http://schemas.microsoft.com/office/drawing/2014/main" id="{FEE16515-0332-4510-B521-1AC34B8AD76B}"/>
                </a:ext>
              </a:extLst>
            </p:cNvPr>
            <p:cNvSpPr>
              <a:spLocks noChangeArrowheads="1"/>
            </p:cNvSpPr>
            <p:nvPr/>
          </p:nvSpPr>
          <p:spPr bwMode="auto">
            <a:xfrm>
              <a:off x="4364404" y="2529519"/>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451">
              <a:extLst>
                <a:ext uri="{FF2B5EF4-FFF2-40B4-BE49-F238E27FC236}">
                  <a16:creationId xmlns:a16="http://schemas.microsoft.com/office/drawing/2014/main" id="{18D41DED-5E0E-497C-BA09-5F2CBBA8735F}"/>
                </a:ext>
              </a:extLst>
            </p:cNvPr>
            <p:cNvSpPr>
              <a:spLocks/>
            </p:cNvSpPr>
            <p:nvPr/>
          </p:nvSpPr>
          <p:spPr bwMode="auto">
            <a:xfrm>
              <a:off x="4907317" y="23374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452">
              <a:extLst>
                <a:ext uri="{FF2B5EF4-FFF2-40B4-BE49-F238E27FC236}">
                  <a16:creationId xmlns:a16="http://schemas.microsoft.com/office/drawing/2014/main" id="{EAE662A4-CEEA-4378-9491-720BB9FAFBF4}"/>
                </a:ext>
              </a:extLst>
            </p:cNvPr>
            <p:cNvSpPr>
              <a:spLocks noEditPoints="1"/>
            </p:cNvSpPr>
            <p:nvPr/>
          </p:nvSpPr>
          <p:spPr bwMode="auto">
            <a:xfrm>
              <a:off x="4853343" y="2053279"/>
              <a:ext cx="311143" cy="400042"/>
            </a:xfrm>
            <a:custGeom>
              <a:avLst/>
              <a:gdLst>
                <a:gd name="T0" fmla="*/ 61 w 86"/>
                <a:gd name="T1" fmla="*/ 75 h 111"/>
                <a:gd name="T2" fmla="*/ 67 w 86"/>
                <a:gd name="T3" fmla="*/ 73 h 111"/>
                <a:gd name="T4" fmla="*/ 63 w 86"/>
                <a:gd name="T5" fmla="*/ 65 h 111"/>
                <a:gd name="T6" fmla="*/ 65 w 86"/>
                <a:gd name="T7" fmla="*/ 63 h 111"/>
                <a:gd name="T8" fmla="*/ 66 w 86"/>
                <a:gd name="T9" fmla="*/ 63 h 111"/>
                <a:gd name="T10" fmla="*/ 71 w 86"/>
                <a:gd name="T11" fmla="*/ 59 h 111"/>
                <a:gd name="T12" fmla="*/ 72 w 86"/>
                <a:gd name="T13" fmla="*/ 52 h 111"/>
                <a:gd name="T14" fmla="*/ 71 w 86"/>
                <a:gd name="T15" fmla="*/ 48 h 111"/>
                <a:gd name="T16" fmla="*/ 74 w 86"/>
                <a:gd name="T17" fmla="*/ 50 h 111"/>
                <a:gd name="T18" fmla="*/ 74 w 86"/>
                <a:gd name="T19" fmla="*/ 41 h 111"/>
                <a:gd name="T20" fmla="*/ 78 w 86"/>
                <a:gd name="T21" fmla="*/ 28 h 111"/>
                <a:gd name="T22" fmla="*/ 82 w 86"/>
                <a:gd name="T23" fmla="*/ 24 h 111"/>
                <a:gd name="T24" fmla="*/ 81 w 86"/>
                <a:gd name="T25" fmla="*/ 16 h 111"/>
                <a:gd name="T26" fmla="*/ 70 w 86"/>
                <a:gd name="T27" fmla="*/ 22 h 111"/>
                <a:gd name="T28" fmla="*/ 72 w 86"/>
                <a:gd name="T29" fmla="*/ 19 h 111"/>
                <a:gd name="T30" fmla="*/ 68 w 86"/>
                <a:gd name="T31" fmla="*/ 17 h 111"/>
                <a:gd name="T32" fmla="*/ 60 w 86"/>
                <a:gd name="T33" fmla="*/ 15 h 111"/>
                <a:gd name="T34" fmla="*/ 77 w 86"/>
                <a:gd name="T35" fmla="*/ 10 h 111"/>
                <a:gd name="T36" fmla="*/ 67 w 86"/>
                <a:gd name="T37" fmla="*/ 5 h 111"/>
                <a:gd name="T38" fmla="*/ 61 w 86"/>
                <a:gd name="T39" fmla="*/ 5 h 111"/>
                <a:gd name="T40" fmla="*/ 56 w 86"/>
                <a:gd name="T41" fmla="*/ 2 h 111"/>
                <a:gd name="T42" fmla="*/ 56 w 86"/>
                <a:gd name="T43" fmla="*/ 3 h 111"/>
                <a:gd name="T44" fmla="*/ 49 w 86"/>
                <a:gd name="T45" fmla="*/ 3 h 111"/>
                <a:gd name="T46" fmla="*/ 45 w 86"/>
                <a:gd name="T47" fmla="*/ 10 h 111"/>
                <a:gd name="T48" fmla="*/ 41 w 86"/>
                <a:gd name="T49" fmla="*/ 7 h 111"/>
                <a:gd name="T50" fmla="*/ 37 w 86"/>
                <a:gd name="T51" fmla="*/ 11 h 111"/>
                <a:gd name="T52" fmla="*/ 35 w 86"/>
                <a:gd name="T53" fmla="*/ 11 h 111"/>
                <a:gd name="T54" fmla="*/ 35 w 86"/>
                <a:gd name="T55" fmla="*/ 11 h 111"/>
                <a:gd name="T56" fmla="*/ 27 w 86"/>
                <a:gd name="T57" fmla="*/ 9 h 111"/>
                <a:gd name="T58" fmla="*/ 23 w 86"/>
                <a:gd name="T59" fmla="*/ 13 h 111"/>
                <a:gd name="T60" fmla="*/ 16 w 86"/>
                <a:gd name="T61" fmla="*/ 20 h 111"/>
                <a:gd name="T62" fmla="*/ 12 w 86"/>
                <a:gd name="T63" fmla="*/ 24 h 111"/>
                <a:gd name="T64" fmla="*/ 3 w 86"/>
                <a:gd name="T65" fmla="*/ 31 h 111"/>
                <a:gd name="T66" fmla="*/ 7 w 86"/>
                <a:gd name="T67" fmla="*/ 33 h 111"/>
                <a:gd name="T68" fmla="*/ 2 w 86"/>
                <a:gd name="T69" fmla="*/ 38 h 111"/>
                <a:gd name="T70" fmla="*/ 10 w 86"/>
                <a:gd name="T71" fmla="*/ 42 h 111"/>
                <a:gd name="T72" fmla="*/ 15 w 86"/>
                <a:gd name="T73" fmla="*/ 52 h 111"/>
                <a:gd name="T74" fmla="*/ 16 w 86"/>
                <a:gd name="T75" fmla="*/ 59 h 111"/>
                <a:gd name="T76" fmla="*/ 15 w 86"/>
                <a:gd name="T77" fmla="*/ 63 h 111"/>
                <a:gd name="T78" fmla="*/ 14 w 86"/>
                <a:gd name="T79" fmla="*/ 66 h 111"/>
                <a:gd name="T80" fmla="*/ 18 w 86"/>
                <a:gd name="T81" fmla="*/ 67 h 111"/>
                <a:gd name="T82" fmla="*/ 19 w 86"/>
                <a:gd name="T83" fmla="*/ 71 h 111"/>
                <a:gd name="T84" fmla="*/ 14 w 86"/>
                <a:gd name="T85" fmla="*/ 71 h 111"/>
                <a:gd name="T86" fmla="*/ 16 w 86"/>
                <a:gd name="T87" fmla="*/ 73 h 111"/>
                <a:gd name="T88" fmla="*/ 19 w 86"/>
                <a:gd name="T89" fmla="*/ 75 h 111"/>
                <a:gd name="T90" fmla="*/ 15 w 86"/>
                <a:gd name="T91" fmla="*/ 81 h 111"/>
                <a:gd name="T92" fmla="*/ 12 w 86"/>
                <a:gd name="T93" fmla="*/ 85 h 111"/>
                <a:gd name="T94" fmla="*/ 13 w 86"/>
                <a:gd name="T95" fmla="*/ 86 h 111"/>
                <a:gd name="T96" fmla="*/ 15 w 86"/>
                <a:gd name="T97" fmla="*/ 95 h 111"/>
                <a:gd name="T98" fmla="*/ 14 w 86"/>
                <a:gd name="T99" fmla="*/ 100 h 111"/>
                <a:gd name="T100" fmla="*/ 15 w 86"/>
                <a:gd name="T101" fmla="*/ 105 h 111"/>
                <a:gd name="T102" fmla="*/ 22 w 86"/>
                <a:gd name="T103" fmla="*/ 111 h 111"/>
                <a:gd name="T104" fmla="*/ 28 w 86"/>
                <a:gd name="T105" fmla="*/ 102 h 111"/>
                <a:gd name="T106" fmla="*/ 32 w 86"/>
                <a:gd name="T107" fmla="*/ 96 h 111"/>
                <a:gd name="T108" fmla="*/ 39 w 86"/>
                <a:gd name="T109" fmla="*/ 92 h 111"/>
                <a:gd name="T110" fmla="*/ 54 w 86"/>
                <a:gd name="T111" fmla="*/ 83 h 111"/>
                <a:gd name="T112" fmla="*/ 76 w 86"/>
                <a:gd name="T113" fmla="*/ 27 h 111"/>
                <a:gd name="T114" fmla="*/ 37 w 86"/>
                <a:gd name="T115" fmla="*/ 91 h 111"/>
                <a:gd name="T116" fmla="*/ 51 w 86"/>
                <a:gd name="T117" fmla="*/ 7 h 111"/>
                <a:gd name="T118" fmla="*/ 58 w 86"/>
                <a:gd name="T119" fmla="*/ 7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111">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453">
              <a:extLst>
                <a:ext uri="{FF2B5EF4-FFF2-40B4-BE49-F238E27FC236}">
                  <a16:creationId xmlns:a16="http://schemas.microsoft.com/office/drawing/2014/main" id="{4F107FBE-0CF7-4D80-A5AB-D2C2B703C43B}"/>
                </a:ext>
              </a:extLst>
            </p:cNvPr>
            <p:cNvSpPr>
              <a:spLocks noChangeArrowheads="1"/>
            </p:cNvSpPr>
            <p:nvPr/>
          </p:nvSpPr>
          <p:spPr bwMode="auto">
            <a:xfrm>
              <a:off x="4907317" y="2280287"/>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454">
              <a:extLst>
                <a:ext uri="{FF2B5EF4-FFF2-40B4-BE49-F238E27FC236}">
                  <a16:creationId xmlns:a16="http://schemas.microsoft.com/office/drawing/2014/main" id="{93728FB9-A33D-4B19-8120-E9A583F97038}"/>
                </a:ext>
              </a:extLst>
            </p:cNvPr>
            <p:cNvSpPr>
              <a:spLocks noChangeArrowheads="1"/>
            </p:cNvSpPr>
            <p:nvPr/>
          </p:nvSpPr>
          <p:spPr bwMode="auto">
            <a:xfrm>
              <a:off x="5110513" y="222948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455">
              <a:extLst>
                <a:ext uri="{FF2B5EF4-FFF2-40B4-BE49-F238E27FC236}">
                  <a16:creationId xmlns:a16="http://schemas.microsoft.com/office/drawing/2014/main" id="{A91975EF-2160-413A-A265-832CB4D31BCC}"/>
                </a:ext>
              </a:extLst>
            </p:cNvPr>
            <p:cNvSpPr>
              <a:spLocks/>
            </p:cNvSpPr>
            <p:nvPr/>
          </p:nvSpPr>
          <p:spPr bwMode="auto">
            <a:xfrm>
              <a:off x="6053469" y="3188319"/>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456">
              <a:extLst>
                <a:ext uri="{FF2B5EF4-FFF2-40B4-BE49-F238E27FC236}">
                  <a16:creationId xmlns:a16="http://schemas.microsoft.com/office/drawing/2014/main" id="{206F2E9F-B946-4121-931E-91343342E87A}"/>
                </a:ext>
              </a:extLst>
            </p:cNvPr>
            <p:cNvSpPr>
              <a:spLocks/>
            </p:cNvSpPr>
            <p:nvPr/>
          </p:nvSpPr>
          <p:spPr bwMode="auto">
            <a:xfrm>
              <a:off x="6050294" y="3062908"/>
              <a:ext cx="300032" cy="263520"/>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457">
              <a:extLst>
                <a:ext uri="{FF2B5EF4-FFF2-40B4-BE49-F238E27FC236}">
                  <a16:creationId xmlns:a16="http://schemas.microsoft.com/office/drawing/2014/main" id="{E63B14F1-3DFF-4877-8848-7AA6974A037B}"/>
                </a:ext>
              </a:extLst>
            </p:cNvPr>
            <p:cNvSpPr>
              <a:spLocks noChangeArrowheads="1"/>
            </p:cNvSpPr>
            <p:nvPr/>
          </p:nvSpPr>
          <p:spPr bwMode="auto">
            <a:xfrm>
              <a:off x="4799369" y="212471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458">
              <a:extLst>
                <a:ext uri="{FF2B5EF4-FFF2-40B4-BE49-F238E27FC236}">
                  <a16:creationId xmlns:a16="http://schemas.microsoft.com/office/drawing/2014/main" id="{7C579220-80F6-432B-A2D4-0F62EBABF868}"/>
                </a:ext>
              </a:extLst>
            </p:cNvPr>
            <p:cNvSpPr>
              <a:spLocks noChangeArrowheads="1"/>
            </p:cNvSpPr>
            <p:nvPr/>
          </p:nvSpPr>
          <p:spPr bwMode="auto">
            <a:xfrm>
              <a:off x="4808894" y="209614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459">
              <a:extLst>
                <a:ext uri="{FF2B5EF4-FFF2-40B4-BE49-F238E27FC236}">
                  <a16:creationId xmlns:a16="http://schemas.microsoft.com/office/drawing/2014/main" id="{A7A60411-96C0-4A12-9793-EA3DB581DD66}"/>
                </a:ext>
              </a:extLst>
            </p:cNvPr>
            <p:cNvSpPr>
              <a:spLocks noEditPoints="1"/>
            </p:cNvSpPr>
            <p:nvPr/>
          </p:nvSpPr>
          <p:spPr bwMode="auto">
            <a:xfrm>
              <a:off x="4751745" y="2031054"/>
              <a:ext cx="203196" cy="155572"/>
            </a:xfrm>
            <a:custGeom>
              <a:avLst/>
              <a:gdLst>
                <a:gd name="T0" fmla="*/ 15 w 56"/>
                <a:gd name="T1" fmla="*/ 24 h 43"/>
                <a:gd name="T2" fmla="*/ 16 w 56"/>
                <a:gd name="T3" fmla="*/ 27 h 43"/>
                <a:gd name="T4" fmla="*/ 17 w 56"/>
                <a:gd name="T5" fmla="*/ 27 h 43"/>
                <a:gd name="T6" fmla="*/ 16 w 56"/>
                <a:gd name="T7" fmla="*/ 26 h 43"/>
                <a:gd name="T8" fmla="*/ 12 w 56"/>
                <a:gd name="T9" fmla="*/ 26 h 43"/>
                <a:gd name="T10" fmla="*/ 9 w 56"/>
                <a:gd name="T11" fmla="*/ 30 h 43"/>
                <a:gd name="T12" fmla="*/ 10 w 56"/>
                <a:gd name="T13" fmla="*/ 34 h 43"/>
                <a:gd name="T14" fmla="*/ 6 w 56"/>
                <a:gd name="T15" fmla="*/ 32 h 43"/>
                <a:gd name="T16" fmla="*/ 6 w 56"/>
                <a:gd name="T17" fmla="*/ 35 h 43"/>
                <a:gd name="T18" fmla="*/ 0 w 56"/>
                <a:gd name="T19" fmla="*/ 36 h 43"/>
                <a:gd name="T20" fmla="*/ 7 w 56"/>
                <a:gd name="T21" fmla="*/ 41 h 43"/>
                <a:gd name="T22" fmla="*/ 7 w 56"/>
                <a:gd name="T23" fmla="*/ 41 h 43"/>
                <a:gd name="T24" fmla="*/ 12 w 56"/>
                <a:gd name="T25" fmla="*/ 43 h 43"/>
                <a:gd name="T26" fmla="*/ 18 w 56"/>
                <a:gd name="T27" fmla="*/ 41 h 43"/>
                <a:gd name="T28" fmla="*/ 19 w 56"/>
                <a:gd name="T29" fmla="*/ 37 h 43"/>
                <a:gd name="T30" fmla="*/ 24 w 56"/>
                <a:gd name="T31" fmla="*/ 34 h 43"/>
                <a:gd name="T32" fmla="*/ 24 w 56"/>
                <a:gd name="T33" fmla="*/ 33 h 43"/>
                <a:gd name="T34" fmla="*/ 27 w 56"/>
                <a:gd name="T35" fmla="*/ 31 h 43"/>
                <a:gd name="T36" fmla="*/ 27 w 56"/>
                <a:gd name="T37" fmla="*/ 28 h 43"/>
                <a:gd name="T38" fmla="*/ 29 w 56"/>
                <a:gd name="T39" fmla="*/ 27 h 43"/>
                <a:gd name="T40" fmla="*/ 31 w 56"/>
                <a:gd name="T41" fmla="*/ 26 h 43"/>
                <a:gd name="T42" fmla="*/ 35 w 56"/>
                <a:gd name="T43" fmla="*/ 25 h 43"/>
                <a:gd name="T44" fmla="*/ 48 w 56"/>
                <a:gd name="T45" fmla="*/ 17 h 43"/>
                <a:gd name="T46" fmla="*/ 47 w 56"/>
                <a:gd name="T47" fmla="*/ 16 h 43"/>
                <a:gd name="T48" fmla="*/ 55 w 56"/>
                <a:gd name="T49" fmla="*/ 13 h 43"/>
                <a:gd name="T50" fmla="*/ 55 w 56"/>
                <a:gd name="T51" fmla="*/ 8 h 43"/>
                <a:gd name="T52" fmla="*/ 51 w 56"/>
                <a:gd name="T53" fmla="*/ 6 h 43"/>
                <a:gd name="T54" fmla="*/ 51 w 56"/>
                <a:gd name="T55" fmla="*/ 6 h 43"/>
                <a:gd name="T56" fmla="*/ 51 w 56"/>
                <a:gd name="T57" fmla="*/ 4 h 43"/>
                <a:gd name="T58" fmla="*/ 46 w 56"/>
                <a:gd name="T59" fmla="*/ 2 h 43"/>
                <a:gd name="T60" fmla="*/ 39 w 56"/>
                <a:gd name="T61" fmla="*/ 0 h 43"/>
                <a:gd name="T62" fmla="*/ 38 w 56"/>
                <a:gd name="T63" fmla="*/ 2 h 43"/>
                <a:gd name="T64" fmla="*/ 34 w 56"/>
                <a:gd name="T65" fmla="*/ 1 h 43"/>
                <a:gd name="T66" fmla="*/ 32 w 56"/>
                <a:gd name="T67" fmla="*/ 1 h 43"/>
                <a:gd name="T68" fmla="*/ 30 w 56"/>
                <a:gd name="T69" fmla="*/ 4 h 43"/>
                <a:gd name="T70" fmla="*/ 25 w 56"/>
                <a:gd name="T71" fmla="*/ 3 h 43"/>
                <a:gd name="T72" fmla="*/ 25 w 56"/>
                <a:gd name="T73" fmla="*/ 6 h 43"/>
                <a:gd name="T74" fmla="*/ 23 w 56"/>
                <a:gd name="T75" fmla="*/ 5 h 43"/>
                <a:gd name="T76" fmla="*/ 19 w 56"/>
                <a:gd name="T77" fmla="*/ 4 h 43"/>
                <a:gd name="T78" fmla="*/ 17 w 56"/>
                <a:gd name="T79" fmla="*/ 7 h 43"/>
                <a:gd name="T80" fmla="*/ 17 w 56"/>
                <a:gd name="T81" fmla="*/ 7 h 43"/>
                <a:gd name="T82" fmla="*/ 16 w 56"/>
                <a:gd name="T83" fmla="*/ 9 h 43"/>
                <a:gd name="T84" fmla="*/ 16 w 56"/>
                <a:gd name="T85" fmla="*/ 12 h 43"/>
                <a:gd name="T86" fmla="*/ 18 w 56"/>
                <a:gd name="T87" fmla="*/ 14 h 43"/>
                <a:gd name="T88" fmla="*/ 23 w 56"/>
                <a:gd name="T89" fmla="*/ 16 h 43"/>
                <a:gd name="T90" fmla="*/ 29 w 56"/>
                <a:gd name="T91" fmla="*/ 16 h 43"/>
                <a:gd name="T92" fmla="*/ 30 w 56"/>
                <a:gd name="T93" fmla="*/ 16 h 43"/>
                <a:gd name="T94" fmla="*/ 31 w 56"/>
                <a:gd name="T95" fmla="*/ 17 h 43"/>
                <a:gd name="T96" fmla="*/ 23 w 56"/>
                <a:gd name="T97" fmla="*/ 18 h 43"/>
                <a:gd name="T98" fmla="*/ 19 w 56"/>
                <a:gd name="T99" fmla="*/ 17 h 43"/>
                <a:gd name="T100" fmla="*/ 11 w 56"/>
                <a:gd name="T101" fmla="*/ 35 h 43"/>
                <a:gd name="T102" fmla="*/ 12 w 56"/>
                <a:gd name="T103" fmla="*/ 31 h 43"/>
                <a:gd name="T104" fmla="*/ 14 w 56"/>
                <a:gd name="T105" fmla="*/ 37 h 43"/>
                <a:gd name="T106" fmla="*/ 14 w 56"/>
                <a:gd name="T107" fmla="*/ 36 h 43"/>
                <a:gd name="T108" fmla="*/ 45 w 56"/>
                <a:gd name="T109" fmla="*/ 16 h 43"/>
                <a:gd name="T110" fmla="*/ 19 w 56"/>
                <a:gd name="T111"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43">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460">
              <a:extLst>
                <a:ext uri="{FF2B5EF4-FFF2-40B4-BE49-F238E27FC236}">
                  <a16:creationId xmlns:a16="http://schemas.microsoft.com/office/drawing/2014/main" id="{CBDD7A78-B175-4AC9-82D3-B53C250BABAD}"/>
                </a:ext>
              </a:extLst>
            </p:cNvPr>
            <p:cNvSpPr>
              <a:spLocks noEditPoints="1"/>
            </p:cNvSpPr>
            <p:nvPr/>
          </p:nvSpPr>
          <p:spPr bwMode="auto">
            <a:xfrm>
              <a:off x="4704121" y="2218376"/>
              <a:ext cx="144460" cy="198434"/>
            </a:xfrm>
            <a:custGeom>
              <a:avLst/>
              <a:gdLst>
                <a:gd name="T0" fmla="*/ 13 w 40"/>
                <a:gd name="T1" fmla="*/ 23 h 55"/>
                <a:gd name="T2" fmla="*/ 12 w 40"/>
                <a:gd name="T3" fmla="*/ 21 h 55"/>
                <a:gd name="T4" fmla="*/ 13 w 40"/>
                <a:gd name="T5" fmla="*/ 22 h 55"/>
                <a:gd name="T6" fmla="*/ 16 w 40"/>
                <a:gd name="T7" fmla="*/ 21 h 55"/>
                <a:gd name="T8" fmla="*/ 16 w 40"/>
                <a:gd name="T9" fmla="*/ 19 h 55"/>
                <a:gd name="T10" fmla="*/ 16 w 40"/>
                <a:gd name="T11" fmla="*/ 20 h 55"/>
                <a:gd name="T12" fmla="*/ 17 w 40"/>
                <a:gd name="T13" fmla="*/ 22 h 55"/>
                <a:gd name="T14" fmla="*/ 18 w 40"/>
                <a:gd name="T15" fmla="*/ 27 h 55"/>
                <a:gd name="T16" fmla="*/ 19 w 40"/>
                <a:gd name="T17" fmla="*/ 28 h 55"/>
                <a:gd name="T18" fmla="*/ 22 w 40"/>
                <a:gd name="T19" fmla="*/ 30 h 55"/>
                <a:gd name="T20" fmla="*/ 18 w 40"/>
                <a:gd name="T21" fmla="*/ 37 h 55"/>
                <a:gd name="T22" fmla="*/ 11 w 40"/>
                <a:gd name="T23" fmla="*/ 40 h 55"/>
                <a:gd name="T24" fmla="*/ 12 w 40"/>
                <a:gd name="T25" fmla="*/ 45 h 55"/>
                <a:gd name="T26" fmla="*/ 18 w 40"/>
                <a:gd name="T27" fmla="*/ 48 h 55"/>
                <a:gd name="T28" fmla="*/ 20 w 40"/>
                <a:gd name="T29" fmla="*/ 52 h 55"/>
                <a:gd name="T30" fmla="*/ 27 w 40"/>
                <a:gd name="T31" fmla="*/ 55 h 55"/>
                <a:gd name="T32" fmla="*/ 24 w 40"/>
                <a:gd name="T33" fmla="*/ 49 h 55"/>
                <a:gd name="T34" fmla="*/ 24 w 40"/>
                <a:gd name="T35" fmla="*/ 49 h 55"/>
                <a:gd name="T36" fmla="*/ 30 w 40"/>
                <a:gd name="T37" fmla="*/ 54 h 55"/>
                <a:gd name="T38" fmla="*/ 32 w 40"/>
                <a:gd name="T39" fmla="*/ 50 h 55"/>
                <a:gd name="T40" fmla="*/ 29 w 40"/>
                <a:gd name="T41" fmla="*/ 43 h 55"/>
                <a:gd name="T42" fmla="*/ 28 w 40"/>
                <a:gd name="T43" fmla="*/ 41 h 55"/>
                <a:gd name="T44" fmla="*/ 30 w 40"/>
                <a:gd name="T45" fmla="*/ 39 h 55"/>
                <a:gd name="T46" fmla="*/ 34 w 40"/>
                <a:gd name="T47" fmla="*/ 45 h 55"/>
                <a:gd name="T48" fmla="*/ 39 w 40"/>
                <a:gd name="T49" fmla="*/ 40 h 55"/>
                <a:gd name="T50" fmla="*/ 38 w 40"/>
                <a:gd name="T51" fmla="*/ 37 h 55"/>
                <a:gd name="T52" fmla="*/ 38 w 40"/>
                <a:gd name="T53" fmla="*/ 37 h 55"/>
                <a:gd name="T54" fmla="*/ 36 w 40"/>
                <a:gd name="T55" fmla="*/ 35 h 55"/>
                <a:gd name="T56" fmla="*/ 31 w 40"/>
                <a:gd name="T57" fmla="*/ 30 h 55"/>
                <a:gd name="T58" fmla="*/ 34 w 40"/>
                <a:gd name="T59" fmla="*/ 28 h 55"/>
                <a:gd name="T60" fmla="*/ 33 w 40"/>
                <a:gd name="T61" fmla="*/ 22 h 55"/>
                <a:gd name="T62" fmla="*/ 30 w 40"/>
                <a:gd name="T63" fmla="*/ 19 h 55"/>
                <a:gd name="T64" fmla="*/ 28 w 40"/>
                <a:gd name="T65" fmla="*/ 16 h 55"/>
                <a:gd name="T66" fmla="*/ 26 w 40"/>
                <a:gd name="T67" fmla="*/ 14 h 55"/>
                <a:gd name="T68" fmla="*/ 23 w 40"/>
                <a:gd name="T69" fmla="*/ 9 h 55"/>
                <a:gd name="T70" fmla="*/ 19 w 40"/>
                <a:gd name="T71" fmla="*/ 10 h 55"/>
                <a:gd name="T72" fmla="*/ 17 w 40"/>
                <a:gd name="T73" fmla="*/ 10 h 55"/>
                <a:gd name="T74" fmla="*/ 18 w 40"/>
                <a:gd name="T75" fmla="*/ 3 h 55"/>
                <a:gd name="T76" fmla="*/ 10 w 40"/>
                <a:gd name="T77" fmla="*/ 8 h 55"/>
                <a:gd name="T78" fmla="*/ 9 w 40"/>
                <a:gd name="T79" fmla="*/ 13 h 55"/>
                <a:gd name="T80" fmla="*/ 8 w 40"/>
                <a:gd name="T81" fmla="*/ 9 h 55"/>
                <a:gd name="T82" fmla="*/ 13 w 40"/>
                <a:gd name="T83" fmla="*/ 2 h 55"/>
                <a:gd name="T84" fmla="*/ 3 w 40"/>
                <a:gd name="T85" fmla="*/ 6 h 55"/>
                <a:gd name="T86" fmla="*/ 1 w 40"/>
                <a:gd name="T87" fmla="*/ 13 h 55"/>
                <a:gd name="T88" fmla="*/ 1 w 40"/>
                <a:gd name="T89" fmla="*/ 14 h 55"/>
                <a:gd name="T90" fmla="*/ 3 w 40"/>
                <a:gd name="T91" fmla="*/ 18 h 55"/>
                <a:gd name="T92" fmla="*/ 8 w 40"/>
                <a:gd name="T93" fmla="*/ 20 h 55"/>
                <a:gd name="T94" fmla="*/ 21 w 40"/>
                <a:gd name="T95" fmla="*/ 43 h 55"/>
                <a:gd name="T96" fmla="*/ 33 w 40"/>
                <a:gd name="T97" fmla="*/ 23 h 55"/>
                <a:gd name="T98" fmla="*/ 32 w 40"/>
                <a:gd name="T99" fmla="*/ 24 h 55"/>
                <a:gd name="T100" fmla="*/ 17 w 40"/>
                <a:gd name="T101"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55">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461">
              <a:extLst>
                <a:ext uri="{FF2B5EF4-FFF2-40B4-BE49-F238E27FC236}">
                  <a16:creationId xmlns:a16="http://schemas.microsoft.com/office/drawing/2014/main" id="{E9AF2F95-FA9C-4685-8689-3796064B53CF}"/>
                </a:ext>
              </a:extLst>
            </p:cNvPr>
            <p:cNvSpPr>
              <a:spLocks noChangeArrowheads="1"/>
            </p:cNvSpPr>
            <p:nvPr/>
          </p:nvSpPr>
          <p:spPr bwMode="auto">
            <a:xfrm>
              <a:off x="4578711" y="2192976"/>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462">
              <a:extLst>
                <a:ext uri="{FF2B5EF4-FFF2-40B4-BE49-F238E27FC236}">
                  <a16:creationId xmlns:a16="http://schemas.microsoft.com/office/drawing/2014/main" id="{B03A8EFB-2BA4-496C-BFA6-44A1639D300C}"/>
                </a:ext>
              </a:extLst>
            </p:cNvPr>
            <p:cNvSpPr>
              <a:spLocks/>
            </p:cNvSpPr>
            <p:nvPr/>
          </p:nvSpPr>
          <p:spPr bwMode="auto">
            <a:xfrm>
              <a:off x="4534262" y="2189801"/>
              <a:ext cx="109536" cy="96836"/>
            </a:xfrm>
            <a:custGeom>
              <a:avLst/>
              <a:gdLst>
                <a:gd name="T0" fmla="*/ 11 w 30"/>
                <a:gd name="T1" fmla="*/ 1 h 27"/>
                <a:gd name="T2" fmla="*/ 9 w 30"/>
                <a:gd name="T3" fmla="*/ 1 h 27"/>
                <a:gd name="T4" fmla="*/ 4 w 30"/>
                <a:gd name="T5" fmla="*/ 4 h 27"/>
                <a:gd name="T6" fmla="*/ 3 w 30"/>
                <a:gd name="T7" fmla="*/ 5 h 27"/>
                <a:gd name="T8" fmla="*/ 2 w 30"/>
                <a:gd name="T9" fmla="*/ 8 h 27"/>
                <a:gd name="T10" fmla="*/ 3 w 30"/>
                <a:gd name="T11" fmla="*/ 9 h 27"/>
                <a:gd name="T12" fmla="*/ 5 w 30"/>
                <a:gd name="T13" fmla="*/ 9 h 27"/>
                <a:gd name="T14" fmla="*/ 3 w 30"/>
                <a:gd name="T15" fmla="*/ 10 h 27"/>
                <a:gd name="T16" fmla="*/ 1 w 30"/>
                <a:gd name="T17" fmla="*/ 11 h 27"/>
                <a:gd name="T18" fmla="*/ 2 w 30"/>
                <a:gd name="T19" fmla="*/ 13 h 27"/>
                <a:gd name="T20" fmla="*/ 7 w 30"/>
                <a:gd name="T21" fmla="*/ 14 h 27"/>
                <a:gd name="T22" fmla="*/ 10 w 30"/>
                <a:gd name="T23" fmla="*/ 17 h 27"/>
                <a:gd name="T24" fmla="*/ 6 w 30"/>
                <a:gd name="T25" fmla="*/ 16 h 27"/>
                <a:gd name="T26" fmla="*/ 1 w 30"/>
                <a:gd name="T27" fmla="*/ 15 h 27"/>
                <a:gd name="T28" fmla="*/ 0 w 30"/>
                <a:gd name="T29" fmla="*/ 18 h 27"/>
                <a:gd name="T30" fmla="*/ 3 w 30"/>
                <a:gd name="T31" fmla="*/ 21 h 27"/>
                <a:gd name="T32" fmla="*/ 3 w 30"/>
                <a:gd name="T33" fmla="*/ 23 h 27"/>
                <a:gd name="T34" fmla="*/ 3 w 30"/>
                <a:gd name="T35" fmla="*/ 25 h 27"/>
                <a:gd name="T36" fmla="*/ 4 w 30"/>
                <a:gd name="T37" fmla="*/ 25 h 27"/>
                <a:gd name="T38" fmla="*/ 10 w 30"/>
                <a:gd name="T39" fmla="*/ 25 h 27"/>
                <a:gd name="T40" fmla="*/ 12 w 30"/>
                <a:gd name="T41" fmla="*/ 24 h 27"/>
                <a:gd name="T42" fmla="*/ 15 w 30"/>
                <a:gd name="T43" fmla="*/ 23 h 27"/>
                <a:gd name="T44" fmla="*/ 16 w 30"/>
                <a:gd name="T45" fmla="*/ 24 h 27"/>
                <a:gd name="T46" fmla="*/ 17 w 30"/>
                <a:gd name="T47" fmla="*/ 26 h 27"/>
                <a:gd name="T48" fmla="*/ 20 w 30"/>
                <a:gd name="T49" fmla="*/ 27 h 27"/>
                <a:gd name="T50" fmla="*/ 23 w 30"/>
                <a:gd name="T51" fmla="*/ 26 h 27"/>
                <a:gd name="T52" fmla="*/ 23 w 30"/>
                <a:gd name="T53" fmla="*/ 24 h 27"/>
                <a:gd name="T54" fmla="*/ 22 w 30"/>
                <a:gd name="T55" fmla="*/ 24 h 27"/>
                <a:gd name="T56" fmla="*/ 23 w 30"/>
                <a:gd name="T57" fmla="*/ 24 h 27"/>
                <a:gd name="T58" fmla="*/ 23 w 30"/>
                <a:gd name="T59" fmla="*/ 24 h 27"/>
                <a:gd name="T60" fmla="*/ 23 w 30"/>
                <a:gd name="T61" fmla="*/ 23 h 27"/>
                <a:gd name="T62" fmla="*/ 25 w 30"/>
                <a:gd name="T63" fmla="*/ 24 h 27"/>
                <a:gd name="T64" fmla="*/ 27 w 30"/>
                <a:gd name="T65" fmla="*/ 21 h 27"/>
                <a:gd name="T66" fmla="*/ 25 w 30"/>
                <a:gd name="T67" fmla="*/ 19 h 27"/>
                <a:gd name="T68" fmla="*/ 24 w 30"/>
                <a:gd name="T69" fmla="*/ 16 h 27"/>
                <a:gd name="T70" fmla="*/ 25 w 30"/>
                <a:gd name="T71" fmla="*/ 12 h 27"/>
                <a:gd name="T72" fmla="*/ 26 w 30"/>
                <a:gd name="T73" fmla="*/ 8 h 27"/>
                <a:gd name="T74" fmla="*/ 30 w 30"/>
                <a:gd name="T75" fmla="*/ 5 h 27"/>
                <a:gd name="T76" fmla="*/ 29 w 30"/>
                <a:gd name="T77" fmla="*/ 2 h 27"/>
                <a:gd name="T78" fmla="*/ 26 w 30"/>
                <a:gd name="T79" fmla="*/ 2 h 27"/>
                <a:gd name="T80" fmla="*/ 26 w 30"/>
                <a:gd name="T81" fmla="*/ 5 h 27"/>
                <a:gd name="T82" fmla="*/ 26 w 30"/>
                <a:gd name="T83" fmla="*/ 5 h 27"/>
                <a:gd name="T84" fmla="*/ 26 w 30"/>
                <a:gd name="T85" fmla="*/ 5 h 27"/>
                <a:gd name="T86" fmla="*/ 25 w 30"/>
                <a:gd name="T87" fmla="*/ 4 h 27"/>
                <a:gd name="T88" fmla="*/ 23 w 30"/>
                <a:gd name="T89" fmla="*/ 4 h 27"/>
                <a:gd name="T90" fmla="*/ 21 w 30"/>
                <a:gd name="T91" fmla="*/ 8 h 27"/>
                <a:gd name="T92" fmla="*/ 20 w 30"/>
                <a:gd name="T93" fmla="*/ 11 h 27"/>
                <a:gd name="T94" fmla="*/ 20 w 30"/>
                <a:gd name="T95" fmla="*/ 12 h 27"/>
                <a:gd name="T96" fmla="*/ 20 w 30"/>
                <a:gd name="T97" fmla="*/ 9 h 27"/>
                <a:gd name="T98" fmla="*/ 20 w 30"/>
                <a:gd name="T99" fmla="*/ 4 h 27"/>
                <a:gd name="T100" fmla="*/ 19 w 30"/>
                <a:gd name="T101" fmla="*/ 6 h 27"/>
                <a:gd name="T102" fmla="*/ 16 w 30"/>
                <a:gd name="T103" fmla="*/ 6 h 27"/>
                <a:gd name="T104" fmla="*/ 16 w 30"/>
                <a:gd name="T105" fmla="*/ 6 h 27"/>
                <a:gd name="T106" fmla="*/ 17 w 30"/>
                <a:gd name="T107" fmla="*/ 5 h 27"/>
                <a:gd name="T108" fmla="*/ 14 w 30"/>
                <a:gd name="T109" fmla="*/ 3 h 27"/>
                <a:gd name="T110" fmla="*/ 13 w 30"/>
                <a:gd name="T111" fmla="*/ 4 h 27"/>
                <a:gd name="T112" fmla="*/ 14 w 30"/>
                <a:gd name="T113" fmla="*/ 2 h 27"/>
                <a:gd name="T114" fmla="*/ 13 w 30"/>
                <a:gd name="T115" fmla="*/ 0 h 27"/>
                <a:gd name="T116" fmla="*/ 13 w 30"/>
                <a:gd name="T117" fmla="*/ 0 h 27"/>
                <a:gd name="T118" fmla="*/ 12 w 30"/>
                <a:gd name="T1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27">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463">
              <a:extLst>
                <a:ext uri="{FF2B5EF4-FFF2-40B4-BE49-F238E27FC236}">
                  <a16:creationId xmlns:a16="http://schemas.microsoft.com/office/drawing/2014/main" id="{5B1119E7-E264-4F29-A37A-F240CEFA567D}"/>
                </a:ext>
              </a:extLst>
            </p:cNvPr>
            <p:cNvSpPr>
              <a:spLocks/>
            </p:cNvSpPr>
            <p:nvPr/>
          </p:nvSpPr>
          <p:spPr bwMode="auto">
            <a:xfrm>
              <a:off x="6197928" y="2978773"/>
              <a:ext cx="146047" cy="79373"/>
            </a:xfrm>
            <a:custGeom>
              <a:avLst/>
              <a:gdLst>
                <a:gd name="T0" fmla="*/ 38 w 40"/>
                <a:gd name="T1" fmla="*/ 19 h 22"/>
                <a:gd name="T2" fmla="*/ 36 w 40"/>
                <a:gd name="T3" fmla="*/ 17 h 22"/>
                <a:gd name="T4" fmla="*/ 34 w 40"/>
                <a:gd name="T5" fmla="*/ 15 h 22"/>
                <a:gd name="T6" fmla="*/ 35 w 40"/>
                <a:gd name="T7" fmla="*/ 14 h 22"/>
                <a:gd name="T8" fmla="*/ 34 w 40"/>
                <a:gd name="T9" fmla="*/ 12 h 22"/>
                <a:gd name="T10" fmla="*/ 31 w 40"/>
                <a:gd name="T11" fmla="*/ 10 h 22"/>
                <a:gd name="T12" fmla="*/ 25 w 40"/>
                <a:gd name="T13" fmla="*/ 6 h 22"/>
                <a:gd name="T14" fmla="*/ 20 w 40"/>
                <a:gd name="T15" fmla="*/ 4 h 22"/>
                <a:gd name="T16" fmla="*/ 13 w 40"/>
                <a:gd name="T17" fmla="*/ 4 h 22"/>
                <a:gd name="T18" fmla="*/ 10 w 40"/>
                <a:gd name="T19" fmla="*/ 6 h 22"/>
                <a:gd name="T20" fmla="*/ 7 w 40"/>
                <a:gd name="T21" fmla="*/ 5 h 22"/>
                <a:gd name="T22" fmla="*/ 7 w 40"/>
                <a:gd name="T23" fmla="*/ 3 h 22"/>
                <a:gd name="T24" fmla="*/ 6 w 40"/>
                <a:gd name="T25" fmla="*/ 1 h 22"/>
                <a:gd name="T26" fmla="*/ 3 w 40"/>
                <a:gd name="T27" fmla="*/ 0 h 22"/>
                <a:gd name="T28" fmla="*/ 0 w 40"/>
                <a:gd name="T29" fmla="*/ 2 h 22"/>
                <a:gd name="T30" fmla="*/ 1 w 40"/>
                <a:gd name="T31" fmla="*/ 3 h 22"/>
                <a:gd name="T32" fmla="*/ 4 w 40"/>
                <a:gd name="T33" fmla="*/ 5 h 22"/>
                <a:gd name="T34" fmla="*/ 6 w 40"/>
                <a:gd name="T35" fmla="*/ 5 h 22"/>
                <a:gd name="T36" fmla="*/ 3 w 40"/>
                <a:gd name="T37" fmla="*/ 5 h 22"/>
                <a:gd name="T38" fmla="*/ 4 w 40"/>
                <a:gd name="T39" fmla="*/ 8 h 22"/>
                <a:gd name="T40" fmla="*/ 5 w 40"/>
                <a:gd name="T41" fmla="*/ 8 h 22"/>
                <a:gd name="T42" fmla="*/ 8 w 40"/>
                <a:gd name="T43" fmla="*/ 8 h 22"/>
                <a:gd name="T44" fmla="*/ 12 w 40"/>
                <a:gd name="T45" fmla="*/ 10 h 22"/>
                <a:gd name="T46" fmla="*/ 15 w 40"/>
                <a:gd name="T47" fmla="*/ 12 h 22"/>
                <a:gd name="T48" fmla="*/ 16 w 40"/>
                <a:gd name="T49" fmla="*/ 14 h 22"/>
                <a:gd name="T50" fmla="*/ 14 w 40"/>
                <a:gd name="T51" fmla="*/ 16 h 22"/>
                <a:gd name="T52" fmla="*/ 17 w 40"/>
                <a:gd name="T53" fmla="*/ 17 h 22"/>
                <a:gd name="T54" fmla="*/ 20 w 40"/>
                <a:gd name="T55" fmla="*/ 18 h 22"/>
                <a:gd name="T56" fmla="*/ 24 w 40"/>
                <a:gd name="T57" fmla="*/ 19 h 22"/>
                <a:gd name="T58" fmla="*/ 25 w 40"/>
                <a:gd name="T59" fmla="*/ 18 h 22"/>
                <a:gd name="T60" fmla="*/ 27 w 40"/>
                <a:gd name="T61" fmla="*/ 16 h 22"/>
                <a:gd name="T62" fmla="*/ 30 w 40"/>
                <a:gd name="T63" fmla="*/ 17 h 22"/>
                <a:gd name="T64" fmla="*/ 34 w 40"/>
                <a:gd name="T65" fmla="*/ 20 h 22"/>
                <a:gd name="T66" fmla="*/ 39 w 40"/>
                <a:gd name="T67" fmla="*/ 22 h 22"/>
                <a:gd name="T68" fmla="*/ 40 w 40"/>
                <a:gd name="T69" fmla="*/ 22 h 22"/>
                <a:gd name="T70" fmla="*/ 40 w 40"/>
                <a:gd name="T71" fmla="*/ 21 h 22"/>
                <a:gd name="T72" fmla="*/ 38 w 40"/>
                <a:gd name="T7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2">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464">
              <a:extLst>
                <a:ext uri="{FF2B5EF4-FFF2-40B4-BE49-F238E27FC236}">
                  <a16:creationId xmlns:a16="http://schemas.microsoft.com/office/drawing/2014/main" id="{B3CBD955-5318-4D7E-ACAC-E5A54AD53392}"/>
                </a:ext>
              </a:extLst>
            </p:cNvPr>
            <p:cNvSpPr>
              <a:spLocks/>
            </p:cNvSpPr>
            <p:nvPr/>
          </p:nvSpPr>
          <p:spPr bwMode="auto">
            <a:xfrm>
              <a:off x="6036006" y="2924799"/>
              <a:ext cx="76198" cy="84136"/>
            </a:xfrm>
            <a:custGeom>
              <a:avLst/>
              <a:gdLst>
                <a:gd name="T0" fmla="*/ 0 w 21"/>
                <a:gd name="T1" fmla="*/ 14 h 23"/>
                <a:gd name="T2" fmla="*/ 1 w 21"/>
                <a:gd name="T3" fmla="*/ 16 h 23"/>
                <a:gd name="T4" fmla="*/ 2 w 21"/>
                <a:gd name="T5" fmla="*/ 18 h 23"/>
                <a:gd name="T6" fmla="*/ 2 w 21"/>
                <a:gd name="T7" fmla="*/ 18 h 23"/>
                <a:gd name="T8" fmla="*/ 2 w 21"/>
                <a:gd name="T9" fmla="*/ 20 h 23"/>
                <a:gd name="T10" fmla="*/ 3 w 21"/>
                <a:gd name="T11" fmla="*/ 21 h 23"/>
                <a:gd name="T12" fmla="*/ 5 w 21"/>
                <a:gd name="T13" fmla="*/ 21 h 23"/>
                <a:gd name="T14" fmla="*/ 6 w 21"/>
                <a:gd name="T15" fmla="*/ 22 h 23"/>
                <a:gd name="T16" fmla="*/ 7 w 21"/>
                <a:gd name="T17" fmla="*/ 22 h 23"/>
                <a:gd name="T18" fmla="*/ 8 w 21"/>
                <a:gd name="T19" fmla="*/ 22 h 23"/>
                <a:gd name="T20" fmla="*/ 9 w 21"/>
                <a:gd name="T21" fmla="*/ 22 h 23"/>
                <a:gd name="T22" fmla="*/ 11 w 21"/>
                <a:gd name="T23" fmla="*/ 22 h 23"/>
                <a:gd name="T24" fmla="*/ 11 w 21"/>
                <a:gd name="T25" fmla="*/ 23 h 23"/>
                <a:gd name="T26" fmla="*/ 12 w 21"/>
                <a:gd name="T27" fmla="*/ 23 h 23"/>
                <a:gd name="T28" fmla="*/ 13 w 21"/>
                <a:gd name="T29" fmla="*/ 23 h 23"/>
                <a:gd name="T30" fmla="*/ 14 w 21"/>
                <a:gd name="T31" fmla="*/ 23 h 23"/>
                <a:gd name="T32" fmla="*/ 15 w 21"/>
                <a:gd name="T33" fmla="*/ 23 h 23"/>
                <a:gd name="T34" fmla="*/ 15 w 21"/>
                <a:gd name="T35" fmla="*/ 22 h 23"/>
                <a:gd name="T36" fmla="*/ 15 w 21"/>
                <a:gd name="T37" fmla="*/ 21 h 23"/>
                <a:gd name="T38" fmla="*/ 15 w 21"/>
                <a:gd name="T39" fmla="*/ 19 h 23"/>
                <a:gd name="T40" fmla="*/ 16 w 21"/>
                <a:gd name="T41" fmla="*/ 18 h 23"/>
                <a:gd name="T42" fmla="*/ 17 w 21"/>
                <a:gd name="T43" fmla="*/ 15 h 23"/>
                <a:gd name="T44" fmla="*/ 18 w 21"/>
                <a:gd name="T45" fmla="*/ 14 h 23"/>
                <a:gd name="T46" fmla="*/ 18 w 21"/>
                <a:gd name="T47" fmla="*/ 13 h 23"/>
                <a:gd name="T48" fmla="*/ 19 w 21"/>
                <a:gd name="T49" fmla="*/ 13 h 23"/>
                <a:gd name="T50" fmla="*/ 20 w 21"/>
                <a:gd name="T51" fmla="*/ 13 h 23"/>
                <a:gd name="T52" fmla="*/ 20 w 21"/>
                <a:gd name="T53" fmla="*/ 12 h 23"/>
                <a:gd name="T54" fmla="*/ 18 w 21"/>
                <a:gd name="T55" fmla="*/ 11 h 23"/>
                <a:gd name="T56" fmla="*/ 18 w 21"/>
                <a:gd name="T57" fmla="*/ 10 h 23"/>
                <a:gd name="T58" fmla="*/ 18 w 21"/>
                <a:gd name="T59" fmla="*/ 9 h 23"/>
                <a:gd name="T60" fmla="*/ 18 w 21"/>
                <a:gd name="T61" fmla="*/ 6 h 23"/>
                <a:gd name="T62" fmla="*/ 19 w 21"/>
                <a:gd name="T63" fmla="*/ 6 h 23"/>
                <a:gd name="T64" fmla="*/ 19 w 21"/>
                <a:gd name="T65" fmla="*/ 5 h 23"/>
                <a:gd name="T66" fmla="*/ 20 w 21"/>
                <a:gd name="T67" fmla="*/ 4 h 23"/>
                <a:gd name="T68" fmla="*/ 21 w 21"/>
                <a:gd name="T69" fmla="*/ 4 h 23"/>
                <a:gd name="T70" fmla="*/ 21 w 21"/>
                <a:gd name="T71" fmla="*/ 3 h 23"/>
                <a:gd name="T72" fmla="*/ 21 w 21"/>
                <a:gd name="T73" fmla="*/ 3 h 23"/>
                <a:gd name="T74" fmla="*/ 19 w 21"/>
                <a:gd name="T75" fmla="*/ 2 h 23"/>
                <a:gd name="T76" fmla="*/ 18 w 21"/>
                <a:gd name="T77" fmla="*/ 1 h 23"/>
                <a:gd name="T78" fmla="*/ 17 w 21"/>
                <a:gd name="T79" fmla="*/ 0 h 23"/>
                <a:gd name="T80" fmla="*/ 16 w 21"/>
                <a:gd name="T81" fmla="*/ 0 h 23"/>
                <a:gd name="T82" fmla="*/ 15 w 21"/>
                <a:gd name="T83" fmla="*/ 0 h 23"/>
                <a:gd name="T84" fmla="*/ 14 w 21"/>
                <a:gd name="T85" fmla="*/ 2 h 23"/>
                <a:gd name="T86" fmla="*/ 14 w 21"/>
                <a:gd name="T87" fmla="*/ 3 h 23"/>
                <a:gd name="T88" fmla="*/ 12 w 21"/>
                <a:gd name="T89" fmla="*/ 4 h 23"/>
                <a:gd name="T90" fmla="*/ 10 w 21"/>
                <a:gd name="T91" fmla="*/ 6 h 23"/>
                <a:gd name="T92" fmla="*/ 9 w 21"/>
                <a:gd name="T93" fmla="*/ 7 h 23"/>
                <a:gd name="T94" fmla="*/ 6 w 21"/>
                <a:gd name="T95" fmla="*/ 8 h 23"/>
                <a:gd name="T96" fmla="*/ 5 w 21"/>
                <a:gd name="T97" fmla="*/ 10 h 23"/>
                <a:gd name="T98" fmla="*/ 4 w 21"/>
                <a:gd name="T99" fmla="*/ 11 h 23"/>
                <a:gd name="T100" fmla="*/ 3 w 21"/>
                <a:gd name="T101" fmla="*/ 11 h 23"/>
                <a:gd name="T102" fmla="*/ 2 w 21"/>
                <a:gd name="T103" fmla="*/ 11 h 23"/>
                <a:gd name="T104" fmla="*/ 1 w 21"/>
                <a:gd name="T105" fmla="*/ 11 h 23"/>
                <a:gd name="T106" fmla="*/ 0 w 21"/>
                <a:gd name="T107" fmla="*/ 12 h 23"/>
                <a:gd name="T108" fmla="*/ 0 w 21"/>
                <a:gd name="T10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3">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465">
              <a:extLst>
                <a:ext uri="{FF2B5EF4-FFF2-40B4-BE49-F238E27FC236}">
                  <a16:creationId xmlns:a16="http://schemas.microsoft.com/office/drawing/2014/main" id="{B4E637B0-5D03-4F45-A156-1023CE82E011}"/>
                </a:ext>
              </a:extLst>
            </p:cNvPr>
            <p:cNvSpPr>
              <a:spLocks/>
            </p:cNvSpPr>
            <p:nvPr/>
          </p:nvSpPr>
          <p:spPr bwMode="auto">
            <a:xfrm>
              <a:off x="5532779" y="3066083"/>
              <a:ext cx="58737" cy="104773"/>
            </a:xfrm>
            <a:custGeom>
              <a:avLst/>
              <a:gdLst>
                <a:gd name="T0" fmla="*/ 15 w 16"/>
                <a:gd name="T1" fmla="*/ 0 h 29"/>
                <a:gd name="T2" fmla="*/ 14 w 16"/>
                <a:gd name="T3" fmla="*/ 0 h 29"/>
                <a:gd name="T4" fmla="*/ 13 w 16"/>
                <a:gd name="T5" fmla="*/ 2 h 29"/>
                <a:gd name="T6" fmla="*/ 13 w 16"/>
                <a:gd name="T7" fmla="*/ 3 h 29"/>
                <a:gd name="T8" fmla="*/ 12 w 16"/>
                <a:gd name="T9" fmla="*/ 3 h 29"/>
                <a:gd name="T10" fmla="*/ 11 w 16"/>
                <a:gd name="T11" fmla="*/ 5 h 29"/>
                <a:gd name="T12" fmla="*/ 10 w 16"/>
                <a:gd name="T13" fmla="*/ 6 h 29"/>
                <a:gd name="T14" fmla="*/ 8 w 16"/>
                <a:gd name="T15" fmla="*/ 8 h 29"/>
                <a:gd name="T16" fmla="*/ 6 w 16"/>
                <a:gd name="T17" fmla="*/ 8 h 29"/>
                <a:gd name="T18" fmla="*/ 6 w 16"/>
                <a:gd name="T19" fmla="*/ 8 h 29"/>
                <a:gd name="T20" fmla="*/ 4 w 16"/>
                <a:gd name="T21" fmla="*/ 9 h 29"/>
                <a:gd name="T22" fmla="*/ 3 w 16"/>
                <a:gd name="T23" fmla="*/ 11 h 29"/>
                <a:gd name="T24" fmla="*/ 3 w 16"/>
                <a:gd name="T25" fmla="*/ 14 h 29"/>
                <a:gd name="T26" fmla="*/ 3 w 16"/>
                <a:gd name="T27" fmla="*/ 15 h 29"/>
                <a:gd name="T28" fmla="*/ 3 w 16"/>
                <a:gd name="T29" fmla="*/ 17 h 29"/>
                <a:gd name="T30" fmla="*/ 1 w 16"/>
                <a:gd name="T31" fmla="*/ 20 h 29"/>
                <a:gd name="T32" fmla="*/ 1 w 16"/>
                <a:gd name="T33" fmla="*/ 23 h 29"/>
                <a:gd name="T34" fmla="*/ 1 w 16"/>
                <a:gd name="T35" fmla="*/ 25 h 29"/>
                <a:gd name="T36" fmla="*/ 1 w 16"/>
                <a:gd name="T37" fmla="*/ 26 h 29"/>
                <a:gd name="T38" fmla="*/ 1 w 16"/>
                <a:gd name="T39" fmla="*/ 27 h 29"/>
                <a:gd name="T40" fmla="*/ 4 w 16"/>
                <a:gd name="T41" fmla="*/ 29 h 29"/>
                <a:gd name="T42" fmla="*/ 6 w 16"/>
                <a:gd name="T43" fmla="*/ 29 h 29"/>
                <a:gd name="T44" fmla="*/ 7 w 16"/>
                <a:gd name="T45" fmla="*/ 28 h 29"/>
                <a:gd name="T46" fmla="*/ 9 w 16"/>
                <a:gd name="T47" fmla="*/ 27 h 29"/>
                <a:gd name="T48" fmla="*/ 10 w 16"/>
                <a:gd name="T49" fmla="*/ 25 h 29"/>
                <a:gd name="T50" fmla="*/ 11 w 16"/>
                <a:gd name="T51" fmla="*/ 21 h 29"/>
                <a:gd name="T52" fmla="*/ 14 w 16"/>
                <a:gd name="T53" fmla="*/ 14 h 29"/>
                <a:gd name="T54" fmla="*/ 14 w 16"/>
                <a:gd name="T55" fmla="*/ 12 h 29"/>
                <a:gd name="T56" fmla="*/ 15 w 16"/>
                <a:gd name="T57" fmla="*/ 10 h 29"/>
                <a:gd name="T58" fmla="*/ 16 w 16"/>
                <a:gd name="T59" fmla="*/ 8 h 29"/>
                <a:gd name="T60" fmla="*/ 16 w 16"/>
                <a:gd name="T61" fmla="*/ 7 h 29"/>
                <a:gd name="T62" fmla="*/ 16 w 16"/>
                <a:gd name="T63" fmla="*/ 5 h 29"/>
                <a:gd name="T64" fmla="*/ 15 w 1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9">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466">
              <a:extLst>
                <a:ext uri="{FF2B5EF4-FFF2-40B4-BE49-F238E27FC236}">
                  <a16:creationId xmlns:a16="http://schemas.microsoft.com/office/drawing/2014/main" id="{4D101662-3826-4E3E-B65F-3301D4854387}"/>
                </a:ext>
              </a:extLst>
            </p:cNvPr>
            <p:cNvSpPr>
              <a:spLocks/>
            </p:cNvSpPr>
            <p:nvPr/>
          </p:nvSpPr>
          <p:spPr bwMode="auto">
            <a:xfrm>
              <a:off x="5507380" y="2186626"/>
              <a:ext cx="65087" cy="122236"/>
            </a:xfrm>
            <a:custGeom>
              <a:avLst/>
              <a:gdLst>
                <a:gd name="T0" fmla="*/ 1 w 18"/>
                <a:gd name="T1" fmla="*/ 22 h 34"/>
                <a:gd name="T2" fmla="*/ 0 w 18"/>
                <a:gd name="T3" fmla="*/ 24 h 34"/>
                <a:gd name="T4" fmla="*/ 0 w 18"/>
                <a:gd name="T5" fmla="*/ 25 h 34"/>
                <a:gd name="T6" fmla="*/ 1 w 18"/>
                <a:gd name="T7" fmla="*/ 26 h 34"/>
                <a:gd name="T8" fmla="*/ 0 w 18"/>
                <a:gd name="T9" fmla="*/ 27 h 34"/>
                <a:gd name="T10" fmla="*/ 0 w 18"/>
                <a:gd name="T11" fmla="*/ 28 h 34"/>
                <a:gd name="T12" fmla="*/ 0 w 18"/>
                <a:gd name="T13" fmla="*/ 30 h 34"/>
                <a:gd name="T14" fmla="*/ 1 w 18"/>
                <a:gd name="T15" fmla="*/ 31 h 34"/>
                <a:gd name="T16" fmla="*/ 1 w 18"/>
                <a:gd name="T17" fmla="*/ 31 h 34"/>
                <a:gd name="T18" fmla="*/ 2 w 18"/>
                <a:gd name="T19" fmla="*/ 31 h 34"/>
                <a:gd name="T20" fmla="*/ 4 w 18"/>
                <a:gd name="T21" fmla="*/ 31 h 34"/>
                <a:gd name="T22" fmla="*/ 4 w 18"/>
                <a:gd name="T23" fmla="*/ 32 h 34"/>
                <a:gd name="T24" fmla="*/ 5 w 18"/>
                <a:gd name="T25" fmla="*/ 33 h 34"/>
                <a:gd name="T26" fmla="*/ 7 w 18"/>
                <a:gd name="T27" fmla="*/ 34 h 34"/>
                <a:gd name="T28" fmla="*/ 8 w 18"/>
                <a:gd name="T29" fmla="*/ 34 h 34"/>
                <a:gd name="T30" fmla="*/ 9 w 18"/>
                <a:gd name="T31" fmla="*/ 34 h 34"/>
                <a:gd name="T32" fmla="*/ 9 w 18"/>
                <a:gd name="T33" fmla="*/ 34 h 34"/>
                <a:gd name="T34" fmla="*/ 10 w 18"/>
                <a:gd name="T35" fmla="*/ 34 h 34"/>
                <a:gd name="T36" fmla="*/ 11 w 18"/>
                <a:gd name="T37" fmla="*/ 34 h 34"/>
                <a:gd name="T38" fmla="*/ 11 w 18"/>
                <a:gd name="T39" fmla="*/ 33 h 34"/>
                <a:gd name="T40" fmla="*/ 10 w 18"/>
                <a:gd name="T41" fmla="*/ 32 h 34"/>
                <a:gd name="T42" fmla="*/ 9 w 18"/>
                <a:gd name="T43" fmla="*/ 31 h 34"/>
                <a:gd name="T44" fmla="*/ 6 w 18"/>
                <a:gd name="T45" fmla="*/ 28 h 34"/>
                <a:gd name="T46" fmla="*/ 6 w 18"/>
                <a:gd name="T47" fmla="*/ 25 h 34"/>
                <a:gd name="T48" fmla="*/ 6 w 18"/>
                <a:gd name="T49" fmla="*/ 22 h 34"/>
                <a:gd name="T50" fmla="*/ 6 w 18"/>
                <a:gd name="T51" fmla="*/ 21 h 34"/>
                <a:gd name="T52" fmla="*/ 7 w 18"/>
                <a:gd name="T53" fmla="*/ 20 h 34"/>
                <a:gd name="T54" fmla="*/ 7 w 18"/>
                <a:gd name="T55" fmla="*/ 16 h 34"/>
                <a:gd name="T56" fmla="*/ 8 w 18"/>
                <a:gd name="T57" fmla="*/ 14 h 34"/>
                <a:gd name="T58" fmla="*/ 10 w 18"/>
                <a:gd name="T59" fmla="*/ 12 h 34"/>
                <a:gd name="T60" fmla="*/ 11 w 18"/>
                <a:gd name="T61" fmla="*/ 10 h 34"/>
                <a:gd name="T62" fmla="*/ 13 w 18"/>
                <a:gd name="T63" fmla="*/ 7 h 34"/>
                <a:gd name="T64" fmla="*/ 16 w 18"/>
                <a:gd name="T65" fmla="*/ 5 h 34"/>
                <a:gd name="T66" fmla="*/ 17 w 18"/>
                <a:gd name="T67" fmla="*/ 4 h 34"/>
                <a:gd name="T68" fmla="*/ 18 w 18"/>
                <a:gd name="T69" fmla="*/ 2 h 34"/>
                <a:gd name="T70" fmla="*/ 18 w 18"/>
                <a:gd name="T71" fmla="*/ 1 h 34"/>
                <a:gd name="T72" fmla="*/ 17 w 18"/>
                <a:gd name="T73" fmla="*/ 0 h 34"/>
                <a:gd name="T74" fmla="*/ 16 w 18"/>
                <a:gd name="T75" fmla="*/ 0 h 34"/>
                <a:gd name="T76" fmla="*/ 15 w 18"/>
                <a:gd name="T77" fmla="*/ 0 h 34"/>
                <a:gd name="T78" fmla="*/ 13 w 18"/>
                <a:gd name="T79" fmla="*/ 2 h 34"/>
                <a:gd name="T80" fmla="*/ 12 w 18"/>
                <a:gd name="T81" fmla="*/ 4 h 34"/>
                <a:gd name="T82" fmla="*/ 9 w 18"/>
                <a:gd name="T83" fmla="*/ 5 h 34"/>
                <a:gd name="T84" fmla="*/ 6 w 18"/>
                <a:gd name="T85" fmla="*/ 7 h 34"/>
                <a:gd name="T86" fmla="*/ 6 w 18"/>
                <a:gd name="T87" fmla="*/ 7 h 34"/>
                <a:gd name="T88" fmla="*/ 5 w 18"/>
                <a:gd name="T89" fmla="*/ 8 h 34"/>
                <a:gd name="T90" fmla="*/ 4 w 18"/>
                <a:gd name="T91" fmla="*/ 8 h 34"/>
                <a:gd name="T92" fmla="*/ 4 w 18"/>
                <a:gd name="T93" fmla="*/ 9 h 34"/>
                <a:gd name="T94" fmla="*/ 4 w 18"/>
                <a:gd name="T95" fmla="*/ 11 h 34"/>
                <a:gd name="T96" fmla="*/ 3 w 18"/>
                <a:gd name="T97" fmla="*/ 11 h 34"/>
                <a:gd name="T98" fmla="*/ 3 w 18"/>
                <a:gd name="T99" fmla="*/ 11 h 34"/>
                <a:gd name="T100" fmla="*/ 2 w 18"/>
                <a:gd name="T101" fmla="*/ 12 h 34"/>
                <a:gd name="T102" fmla="*/ 1 w 18"/>
                <a:gd name="T103" fmla="*/ 12 h 34"/>
                <a:gd name="T104" fmla="*/ 1 w 18"/>
                <a:gd name="T105" fmla="*/ 13 h 34"/>
                <a:gd name="T106" fmla="*/ 2 w 18"/>
                <a:gd name="T107" fmla="*/ 14 h 34"/>
                <a:gd name="T108" fmla="*/ 2 w 18"/>
                <a:gd name="T109" fmla="*/ 16 h 34"/>
                <a:gd name="T110" fmla="*/ 2 w 18"/>
                <a:gd name="T111" fmla="*/ 18 h 34"/>
                <a:gd name="T112" fmla="*/ 1 w 18"/>
                <a:gd name="T113" fmla="*/ 19 h 34"/>
                <a:gd name="T114" fmla="*/ 1 w 18"/>
                <a:gd name="T115" fmla="*/ 20 h 34"/>
                <a:gd name="T116" fmla="*/ 1 w 18"/>
                <a:gd name="T1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34">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467">
              <a:extLst>
                <a:ext uri="{FF2B5EF4-FFF2-40B4-BE49-F238E27FC236}">
                  <a16:creationId xmlns:a16="http://schemas.microsoft.com/office/drawing/2014/main" id="{BBB2589B-2D1F-48E3-99EE-718D139983B0}"/>
                </a:ext>
              </a:extLst>
            </p:cNvPr>
            <p:cNvSpPr>
              <a:spLocks noEditPoints="1"/>
            </p:cNvSpPr>
            <p:nvPr/>
          </p:nvSpPr>
          <p:spPr bwMode="auto">
            <a:xfrm>
              <a:off x="6163004" y="2604131"/>
              <a:ext cx="76198" cy="112711"/>
            </a:xfrm>
            <a:custGeom>
              <a:avLst/>
              <a:gdLst>
                <a:gd name="T0" fmla="*/ 4 w 21"/>
                <a:gd name="T1" fmla="*/ 31 h 31"/>
                <a:gd name="T2" fmla="*/ 5 w 21"/>
                <a:gd name="T3" fmla="*/ 26 h 31"/>
                <a:gd name="T4" fmla="*/ 3 w 21"/>
                <a:gd name="T5" fmla="*/ 24 h 31"/>
                <a:gd name="T6" fmla="*/ 3 w 21"/>
                <a:gd name="T7" fmla="*/ 23 h 31"/>
                <a:gd name="T8" fmla="*/ 5 w 21"/>
                <a:gd name="T9" fmla="*/ 22 h 31"/>
                <a:gd name="T10" fmla="*/ 7 w 21"/>
                <a:gd name="T11" fmla="*/ 22 h 31"/>
                <a:gd name="T12" fmla="*/ 8 w 21"/>
                <a:gd name="T13" fmla="*/ 22 h 31"/>
                <a:gd name="T14" fmla="*/ 6 w 21"/>
                <a:gd name="T15" fmla="*/ 23 h 31"/>
                <a:gd name="T16" fmla="*/ 5 w 21"/>
                <a:gd name="T17" fmla="*/ 24 h 31"/>
                <a:gd name="T18" fmla="*/ 6 w 21"/>
                <a:gd name="T19" fmla="*/ 26 h 31"/>
                <a:gd name="T20" fmla="*/ 7 w 21"/>
                <a:gd name="T21" fmla="*/ 24 h 31"/>
                <a:gd name="T22" fmla="*/ 9 w 21"/>
                <a:gd name="T23" fmla="*/ 24 h 31"/>
                <a:gd name="T24" fmla="*/ 9 w 21"/>
                <a:gd name="T25" fmla="*/ 22 h 31"/>
                <a:gd name="T26" fmla="*/ 9 w 21"/>
                <a:gd name="T27" fmla="*/ 21 h 31"/>
                <a:gd name="T28" fmla="*/ 10 w 21"/>
                <a:gd name="T29" fmla="*/ 21 h 31"/>
                <a:gd name="T30" fmla="*/ 10 w 21"/>
                <a:gd name="T31" fmla="*/ 23 h 31"/>
                <a:gd name="T32" fmla="*/ 12 w 21"/>
                <a:gd name="T33" fmla="*/ 24 h 31"/>
                <a:gd name="T34" fmla="*/ 14 w 21"/>
                <a:gd name="T35" fmla="*/ 21 h 31"/>
                <a:gd name="T36" fmla="*/ 17 w 21"/>
                <a:gd name="T37" fmla="*/ 20 h 31"/>
                <a:gd name="T38" fmla="*/ 18 w 21"/>
                <a:gd name="T39" fmla="*/ 20 h 31"/>
                <a:gd name="T40" fmla="*/ 19 w 21"/>
                <a:gd name="T41" fmla="*/ 18 h 31"/>
                <a:gd name="T42" fmla="*/ 19 w 21"/>
                <a:gd name="T43" fmla="*/ 19 h 31"/>
                <a:gd name="T44" fmla="*/ 21 w 21"/>
                <a:gd name="T45" fmla="*/ 17 h 31"/>
                <a:gd name="T46" fmla="*/ 20 w 21"/>
                <a:gd name="T47" fmla="*/ 11 h 31"/>
                <a:gd name="T48" fmla="*/ 20 w 21"/>
                <a:gd name="T49" fmla="*/ 8 h 31"/>
                <a:gd name="T50" fmla="*/ 19 w 21"/>
                <a:gd name="T51" fmla="*/ 4 h 31"/>
                <a:gd name="T52" fmla="*/ 16 w 21"/>
                <a:gd name="T53" fmla="*/ 0 h 31"/>
                <a:gd name="T54" fmla="*/ 16 w 21"/>
                <a:gd name="T55" fmla="*/ 5 h 31"/>
                <a:gd name="T56" fmla="*/ 15 w 21"/>
                <a:gd name="T57" fmla="*/ 11 h 31"/>
                <a:gd name="T58" fmla="*/ 13 w 21"/>
                <a:gd name="T59" fmla="*/ 14 h 31"/>
                <a:gd name="T60" fmla="*/ 12 w 21"/>
                <a:gd name="T61" fmla="*/ 13 h 31"/>
                <a:gd name="T62" fmla="*/ 11 w 21"/>
                <a:gd name="T63" fmla="*/ 13 h 31"/>
                <a:gd name="T64" fmla="*/ 11 w 21"/>
                <a:gd name="T65" fmla="*/ 15 h 31"/>
                <a:gd name="T66" fmla="*/ 10 w 21"/>
                <a:gd name="T67" fmla="*/ 18 h 31"/>
                <a:gd name="T68" fmla="*/ 6 w 21"/>
                <a:gd name="T69" fmla="*/ 19 h 31"/>
                <a:gd name="T70" fmla="*/ 2 w 21"/>
                <a:gd name="T71" fmla="*/ 22 h 31"/>
                <a:gd name="T72" fmla="*/ 1 w 21"/>
                <a:gd name="T73" fmla="*/ 23 h 31"/>
                <a:gd name="T74" fmla="*/ 0 w 21"/>
                <a:gd name="T75" fmla="*/ 26 h 31"/>
                <a:gd name="T76" fmla="*/ 0 w 21"/>
                <a:gd name="T77" fmla="*/ 27 h 31"/>
                <a:gd name="T78" fmla="*/ 0 w 21"/>
                <a:gd name="T79" fmla="*/ 27 h 31"/>
                <a:gd name="T80" fmla="*/ 1 w 21"/>
                <a:gd name="T81" fmla="*/ 27 h 31"/>
                <a:gd name="T82" fmla="*/ 1 w 21"/>
                <a:gd name="T83" fmla="*/ 28 h 31"/>
                <a:gd name="T84" fmla="*/ 1 w 21"/>
                <a:gd name="T85" fmla="*/ 28 h 31"/>
                <a:gd name="T86" fmla="*/ 3 w 21"/>
                <a:gd name="T87" fmla="*/ 31 h 31"/>
                <a:gd name="T88" fmla="*/ 17 w 21"/>
                <a:gd name="T89" fmla="*/ 1 h 31"/>
                <a:gd name="T90" fmla="*/ 16 w 21"/>
                <a:gd name="T9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3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468">
              <a:extLst>
                <a:ext uri="{FF2B5EF4-FFF2-40B4-BE49-F238E27FC236}">
                  <a16:creationId xmlns:a16="http://schemas.microsoft.com/office/drawing/2014/main" id="{521CFF64-30E0-4DB1-AA2A-730FA5D0CF6C}"/>
                </a:ext>
              </a:extLst>
            </p:cNvPr>
            <p:cNvSpPr>
              <a:spLocks/>
            </p:cNvSpPr>
            <p:nvPr/>
          </p:nvSpPr>
          <p:spPr bwMode="auto">
            <a:xfrm>
              <a:off x="4758095" y="2056454"/>
              <a:ext cx="50799" cy="79373"/>
            </a:xfrm>
            <a:custGeom>
              <a:avLst/>
              <a:gdLst>
                <a:gd name="T0" fmla="*/ 2 w 14"/>
                <a:gd name="T1" fmla="*/ 22 h 22"/>
                <a:gd name="T2" fmla="*/ 5 w 14"/>
                <a:gd name="T3" fmla="*/ 22 h 22"/>
                <a:gd name="T4" fmla="*/ 6 w 14"/>
                <a:gd name="T5" fmla="*/ 21 h 22"/>
                <a:gd name="T6" fmla="*/ 6 w 14"/>
                <a:gd name="T7" fmla="*/ 21 h 22"/>
                <a:gd name="T8" fmla="*/ 9 w 14"/>
                <a:gd name="T9" fmla="*/ 19 h 22"/>
                <a:gd name="T10" fmla="*/ 10 w 14"/>
                <a:gd name="T11" fmla="*/ 18 h 22"/>
                <a:gd name="T12" fmla="*/ 10 w 14"/>
                <a:gd name="T13" fmla="*/ 18 h 22"/>
                <a:gd name="T14" fmla="*/ 10 w 14"/>
                <a:gd name="T15" fmla="*/ 18 h 22"/>
                <a:gd name="T16" fmla="*/ 11 w 14"/>
                <a:gd name="T17" fmla="*/ 19 h 22"/>
                <a:gd name="T18" fmla="*/ 13 w 14"/>
                <a:gd name="T19" fmla="*/ 16 h 22"/>
                <a:gd name="T20" fmla="*/ 13 w 14"/>
                <a:gd name="T21" fmla="*/ 13 h 22"/>
                <a:gd name="T22" fmla="*/ 14 w 14"/>
                <a:gd name="T23" fmla="*/ 11 h 22"/>
                <a:gd name="T24" fmla="*/ 14 w 14"/>
                <a:gd name="T25" fmla="*/ 8 h 22"/>
                <a:gd name="T26" fmla="*/ 12 w 14"/>
                <a:gd name="T27" fmla="*/ 6 h 22"/>
                <a:gd name="T28" fmla="*/ 11 w 14"/>
                <a:gd name="T29" fmla="*/ 4 h 22"/>
                <a:gd name="T30" fmla="*/ 11 w 14"/>
                <a:gd name="T31" fmla="*/ 0 h 22"/>
                <a:gd name="T32" fmla="*/ 8 w 14"/>
                <a:gd name="T33" fmla="*/ 0 h 22"/>
                <a:gd name="T34" fmla="*/ 10 w 14"/>
                <a:gd name="T35" fmla="*/ 1 h 22"/>
                <a:gd name="T36" fmla="*/ 10 w 14"/>
                <a:gd name="T37" fmla="*/ 2 h 22"/>
                <a:gd name="T38" fmla="*/ 7 w 14"/>
                <a:gd name="T39" fmla="*/ 2 h 22"/>
                <a:gd name="T40" fmla="*/ 7 w 14"/>
                <a:gd name="T41" fmla="*/ 4 h 22"/>
                <a:gd name="T42" fmla="*/ 7 w 14"/>
                <a:gd name="T43" fmla="*/ 5 h 22"/>
                <a:gd name="T44" fmla="*/ 4 w 14"/>
                <a:gd name="T45" fmla="*/ 5 h 22"/>
                <a:gd name="T46" fmla="*/ 4 w 14"/>
                <a:gd name="T47" fmla="*/ 7 h 22"/>
                <a:gd name="T48" fmla="*/ 5 w 14"/>
                <a:gd name="T49" fmla="*/ 8 h 22"/>
                <a:gd name="T50" fmla="*/ 5 w 14"/>
                <a:gd name="T51" fmla="*/ 8 h 22"/>
                <a:gd name="T52" fmla="*/ 5 w 14"/>
                <a:gd name="T53" fmla="*/ 8 h 22"/>
                <a:gd name="T54" fmla="*/ 3 w 14"/>
                <a:gd name="T55" fmla="*/ 8 h 22"/>
                <a:gd name="T56" fmla="*/ 1 w 14"/>
                <a:gd name="T57" fmla="*/ 12 h 22"/>
                <a:gd name="T58" fmla="*/ 3 w 14"/>
                <a:gd name="T59" fmla="*/ 14 h 22"/>
                <a:gd name="T60" fmla="*/ 4 w 14"/>
                <a:gd name="T61" fmla="*/ 14 h 22"/>
                <a:gd name="T62" fmla="*/ 3 w 14"/>
                <a:gd name="T63" fmla="*/ 15 h 22"/>
                <a:gd name="T64" fmla="*/ 0 w 14"/>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22">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469">
              <a:extLst>
                <a:ext uri="{FF2B5EF4-FFF2-40B4-BE49-F238E27FC236}">
                  <a16:creationId xmlns:a16="http://schemas.microsoft.com/office/drawing/2014/main" id="{A4646B87-91F7-433B-A6B2-AC2FA1E3E3E9}"/>
                </a:ext>
              </a:extLst>
            </p:cNvPr>
            <p:cNvSpPr>
              <a:spLocks noChangeArrowheads="1"/>
            </p:cNvSpPr>
            <p:nvPr/>
          </p:nvSpPr>
          <p:spPr bwMode="auto">
            <a:xfrm>
              <a:off x="4791431" y="212471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470">
              <a:extLst>
                <a:ext uri="{FF2B5EF4-FFF2-40B4-BE49-F238E27FC236}">
                  <a16:creationId xmlns:a16="http://schemas.microsoft.com/office/drawing/2014/main" id="{6180DA37-C730-401F-9DF2-1E1AF652760A}"/>
                </a:ext>
              </a:extLst>
            </p:cNvPr>
            <p:cNvSpPr>
              <a:spLocks/>
            </p:cNvSpPr>
            <p:nvPr/>
          </p:nvSpPr>
          <p:spPr bwMode="auto">
            <a:xfrm>
              <a:off x="5931233" y="2932736"/>
              <a:ext cx="87311" cy="90486"/>
            </a:xfrm>
            <a:custGeom>
              <a:avLst/>
              <a:gdLst>
                <a:gd name="T0" fmla="*/ 23 w 24"/>
                <a:gd name="T1" fmla="*/ 19 h 25"/>
                <a:gd name="T2" fmla="*/ 23 w 24"/>
                <a:gd name="T3" fmla="*/ 19 h 25"/>
                <a:gd name="T4" fmla="*/ 22 w 24"/>
                <a:gd name="T5" fmla="*/ 18 h 25"/>
                <a:gd name="T6" fmla="*/ 22 w 24"/>
                <a:gd name="T7" fmla="*/ 18 h 25"/>
                <a:gd name="T8" fmla="*/ 22 w 24"/>
                <a:gd name="T9" fmla="*/ 18 h 25"/>
                <a:gd name="T10" fmla="*/ 22 w 24"/>
                <a:gd name="T11" fmla="*/ 18 h 25"/>
                <a:gd name="T12" fmla="*/ 22 w 24"/>
                <a:gd name="T13" fmla="*/ 18 h 25"/>
                <a:gd name="T14" fmla="*/ 22 w 24"/>
                <a:gd name="T15" fmla="*/ 18 h 25"/>
                <a:gd name="T16" fmla="*/ 23 w 24"/>
                <a:gd name="T17" fmla="*/ 19 h 25"/>
                <a:gd name="T18" fmla="*/ 23 w 24"/>
                <a:gd name="T19" fmla="*/ 19 h 25"/>
                <a:gd name="T20" fmla="*/ 24 w 24"/>
                <a:gd name="T21" fmla="*/ 19 h 25"/>
                <a:gd name="T22" fmla="*/ 24 w 24"/>
                <a:gd name="T23" fmla="*/ 19 h 25"/>
                <a:gd name="T24" fmla="*/ 24 w 24"/>
                <a:gd name="T25" fmla="*/ 19 h 25"/>
                <a:gd name="T26" fmla="*/ 23 w 24"/>
                <a:gd name="T27" fmla="*/ 16 h 25"/>
                <a:gd name="T28" fmla="*/ 22 w 24"/>
                <a:gd name="T29" fmla="*/ 16 h 25"/>
                <a:gd name="T30" fmla="*/ 22 w 24"/>
                <a:gd name="T31" fmla="*/ 17 h 25"/>
                <a:gd name="T32" fmla="*/ 21 w 24"/>
                <a:gd name="T33" fmla="*/ 17 h 25"/>
                <a:gd name="T34" fmla="*/ 20 w 24"/>
                <a:gd name="T35" fmla="*/ 17 h 25"/>
                <a:gd name="T36" fmla="*/ 20 w 24"/>
                <a:gd name="T37" fmla="*/ 16 h 25"/>
                <a:gd name="T38" fmla="*/ 19 w 24"/>
                <a:gd name="T39" fmla="*/ 15 h 25"/>
                <a:gd name="T40" fmla="*/ 18 w 24"/>
                <a:gd name="T41" fmla="*/ 15 h 25"/>
                <a:gd name="T42" fmla="*/ 18 w 24"/>
                <a:gd name="T43" fmla="*/ 14 h 25"/>
                <a:gd name="T44" fmla="*/ 18 w 24"/>
                <a:gd name="T45" fmla="*/ 13 h 25"/>
                <a:gd name="T46" fmla="*/ 18 w 24"/>
                <a:gd name="T47" fmla="*/ 12 h 25"/>
                <a:gd name="T48" fmla="*/ 17 w 24"/>
                <a:gd name="T49" fmla="*/ 11 h 25"/>
                <a:gd name="T50" fmla="*/ 16 w 24"/>
                <a:gd name="T51" fmla="*/ 10 h 25"/>
                <a:gd name="T52" fmla="*/ 15 w 24"/>
                <a:gd name="T53" fmla="*/ 9 h 25"/>
                <a:gd name="T54" fmla="*/ 14 w 24"/>
                <a:gd name="T55" fmla="*/ 9 h 25"/>
                <a:gd name="T56" fmla="*/ 13 w 24"/>
                <a:gd name="T57" fmla="*/ 8 h 25"/>
                <a:gd name="T58" fmla="*/ 11 w 24"/>
                <a:gd name="T59" fmla="*/ 7 h 25"/>
                <a:gd name="T60" fmla="*/ 10 w 24"/>
                <a:gd name="T61" fmla="*/ 6 h 25"/>
                <a:gd name="T62" fmla="*/ 9 w 24"/>
                <a:gd name="T63" fmla="*/ 5 h 25"/>
                <a:gd name="T64" fmla="*/ 6 w 24"/>
                <a:gd name="T65" fmla="*/ 2 h 25"/>
                <a:gd name="T66" fmla="*/ 4 w 24"/>
                <a:gd name="T67" fmla="*/ 1 h 25"/>
                <a:gd name="T68" fmla="*/ 1 w 24"/>
                <a:gd name="T69" fmla="*/ 0 h 25"/>
                <a:gd name="T70" fmla="*/ 1 w 24"/>
                <a:gd name="T71" fmla="*/ 1 h 25"/>
                <a:gd name="T72" fmla="*/ 0 w 24"/>
                <a:gd name="T73" fmla="*/ 1 h 25"/>
                <a:gd name="T74" fmla="*/ 1 w 24"/>
                <a:gd name="T75" fmla="*/ 3 h 25"/>
                <a:gd name="T76" fmla="*/ 3 w 24"/>
                <a:gd name="T77" fmla="*/ 4 h 25"/>
                <a:gd name="T78" fmla="*/ 4 w 24"/>
                <a:gd name="T79" fmla="*/ 6 h 25"/>
                <a:gd name="T80" fmla="*/ 5 w 24"/>
                <a:gd name="T81" fmla="*/ 7 h 25"/>
                <a:gd name="T82" fmla="*/ 7 w 24"/>
                <a:gd name="T83" fmla="*/ 9 h 25"/>
                <a:gd name="T84" fmla="*/ 8 w 24"/>
                <a:gd name="T85" fmla="*/ 10 h 25"/>
                <a:gd name="T86" fmla="*/ 8 w 24"/>
                <a:gd name="T87" fmla="*/ 11 h 25"/>
                <a:gd name="T88" fmla="*/ 9 w 24"/>
                <a:gd name="T89" fmla="*/ 12 h 25"/>
                <a:gd name="T90" fmla="*/ 11 w 24"/>
                <a:gd name="T91" fmla="*/ 15 h 25"/>
                <a:gd name="T92" fmla="*/ 12 w 24"/>
                <a:gd name="T93" fmla="*/ 17 h 25"/>
                <a:gd name="T94" fmla="*/ 12 w 24"/>
                <a:gd name="T95" fmla="*/ 18 h 25"/>
                <a:gd name="T96" fmla="*/ 15 w 24"/>
                <a:gd name="T97" fmla="*/ 21 h 25"/>
                <a:gd name="T98" fmla="*/ 17 w 24"/>
                <a:gd name="T99" fmla="*/ 23 h 25"/>
                <a:gd name="T100" fmla="*/ 19 w 24"/>
                <a:gd name="T101" fmla="*/ 25 h 25"/>
                <a:gd name="T102" fmla="*/ 20 w 24"/>
                <a:gd name="T103" fmla="*/ 25 h 25"/>
                <a:gd name="T104" fmla="*/ 22 w 24"/>
                <a:gd name="T105" fmla="*/ 25 h 25"/>
                <a:gd name="T106" fmla="*/ 23 w 24"/>
                <a:gd name="T107" fmla="*/ 22 h 25"/>
                <a:gd name="T108" fmla="*/ 23 w 24"/>
                <a:gd name="T10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5">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471">
              <a:extLst>
                <a:ext uri="{FF2B5EF4-FFF2-40B4-BE49-F238E27FC236}">
                  <a16:creationId xmlns:a16="http://schemas.microsoft.com/office/drawing/2014/main" id="{7A058273-83B3-454B-8DB0-B4F27FA66A70}"/>
                </a:ext>
              </a:extLst>
            </p:cNvPr>
            <p:cNvSpPr>
              <a:spLocks/>
            </p:cNvSpPr>
            <p:nvPr/>
          </p:nvSpPr>
          <p:spPr bwMode="auto">
            <a:xfrm>
              <a:off x="6010607" y="3023222"/>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472">
              <a:extLst>
                <a:ext uri="{FF2B5EF4-FFF2-40B4-BE49-F238E27FC236}">
                  <a16:creationId xmlns:a16="http://schemas.microsoft.com/office/drawing/2014/main" id="{BDB34A9E-3274-4A8D-AE94-A4F0AD4B51D5}"/>
                </a:ext>
              </a:extLst>
            </p:cNvPr>
            <p:cNvSpPr>
              <a:spLocks/>
            </p:cNvSpPr>
            <p:nvPr/>
          </p:nvSpPr>
          <p:spPr bwMode="auto">
            <a:xfrm>
              <a:off x="4508863" y="2158052"/>
              <a:ext cx="73023" cy="57149"/>
            </a:xfrm>
            <a:custGeom>
              <a:avLst/>
              <a:gdLst>
                <a:gd name="T0" fmla="*/ 1 w 20"/>
                <a:gd name="T1" fmla="*/ 14 h 16"/>
                <a:gd name="T2" fmla="*/ 1 w 20"/>
                <a:gd name="T3" fmla="*/ 16 h 16"/>
                <a:gd name="T4" fmla="*/ 2 w 20"/>
                <a:gd name="T5" fmla="*/ 16 h 16"/>
                <a:gd name="T6" fmla="*/ 4 w 20"/>
                <a:gd name="T7" fmla="*/ 16 h 16"/>
                <a:gd name="T8" fmla="*/ 4 w 20"/>
                <a:gd name="T9" fmla="*/ 16 h 16"/>
                <a:gd name="T10" fmla="*/ 4 w 20"/>
                <a:gd name="T11" fmla="*/ 16 h 16"/>
                <a:gd name="T12" fmla="*/ 4 w 20"/>
                <a:gd name="T13" fmla="*/ 16 h 16"/>
                <a:gd name="T14" fmla="*/ 4 w 20"/>
                <a:gd name="T15" fmla="*/ 16 h 16"/>
                <a:gd name="T16" fmla="*/ 5 w 20"/>
                <a:gd name="T17" fmla="*/ 16 h 16"/>
                <a:gd name="T18" fmla="*/ 6 w 20"/>
                <a:gd name="T19" fmla="*/ 16 h 16"/>
                <a:gd name="T20" fmla="*/ 7 w 20"/>
                <a:gd name="T21" fmla="*/ 15 h 16"/>
                <a:gd name="T22" fmla="*/ 8 w 20"/>
                <a:gd name="T23" fmla="*/ 14 h 16"/>
                <a:gd name="T24" fmla="*/ 10 w 20"/>
                <a:gd name="T25" fmla="*/ 13 h 16"/>
                <a:gd name="T26" fmla="*/ 11 w 20"/>
                <a:gd name="T27" fmla="*/ 12 h 16"/>
                <a:gd name="T28" fmla="*/ 12 w 20"/>
                <a:gd name="T29" fmla="*/ 11 h 16"/>
                <a:gd name="T30" fmla="*/ 13 w 20"/>
                <a:gd name="T31" fmla="*/ 11 h 16"/>
                <a:gd name="T32" fmla="*/ 15 w 20"/>
                <a:gd name="T33" fmla="*/ 10 h 16"/>
                <a:gd name="T34" fmla="*/ 16 w 20"/>
                <a:gd name="T35" fmla="*/ 10 h 16"/>
                <a:gd name="T36" fmla="*/ 16 w 20"/>
                <a:gd name="T37" fmla="*/ 10 h 16"/>
                <a:gd name="T38" fmla="*/ 16 w 20"/>
                <a:gd name="T39" fmla="*/ 10 h 16"/>
                <a:gd name="T40" fmla="*/ 16 w 20"/>
                <a:gd name="T41" fmla="*/ 10 h 16"/>
                <a:gd name="T42" fmla="*/ 18 w 20"/>
                <a:gd name="T43" fmla="*/ 10 h 16"/>
                <a:gd name="T44" fmla="*/ 19 w 20"/>
                <a:gd name="T45" fmla="*/ 10 h 16"/>
                <a:gd name="T46" fmla="*/ 20 w 20"/>
                <a:gd name="T47" fmla="*/ 9 h 16"/>
                <a:gd name="T48" fmla="*/ 20 w 20"/>
                <a:gd name="T49" fmla="*/ 5 h 16"/>
                <a:gd name="T50" fmla="*/ 19 w 20"/>
                <a:gd name="T51" fmla="*/ 3 h 16"/>
                <a:gd name="T52" fmla="*/ 18 w 20"/>
                <a:gd name="T53" fmla="*/ 3 h 16"/>
                <a:gd name="T54" fmla="*/ 16 w 20"/>
                <a:gd name="T55" fmla="*/ 2 h 16"/>
                <a:gd name="T56" fmla="*/ 15 w 20"/>
                <a:gd name="T57" fmla="*/ 2 h 16"/>
                <a:gd name="T58" fmla="*/ 13 w 20"/>
                <a:gd name="T59" fmla="*/ 1 h 16"/>
                <a:gd name="T60" fmla="*/ 11 w 20"/>
                <a:gd name="T61" fmla="*/ 1 h 16"/>
                <a:gd name="T62" fmla="*/ 10 w 20"/>
                <a:gd name="T63" fmla="*/ 1 h 16"/>
                <a:gd name="T64" fmla="*/ 9 w 20"/>
                <a:gd name="T65" fmla="*/ 1 h 16"/>
                <a:gd name="T66" fmla="*/ 9 w 20"/>
                <a:gd name="T67" fmla="*/ 3 h 16"/>
                <a:gd name="T68" fmla="*/ 8 w 20"/>
                <a:gd name="T69" fmla="*/ 4 h 16"/>
                <a:gd name="T70" fmla="*/ 6 w 20"/>
                <a:gd name="T71" fmla="*/ 6 h 16"/>
                <a:gd name="T72" fmla="*/ 5 w 20"/>
                <a:gd name="T73" fmla="*/ 7 h 16"/>
                <a:gd name="T74" fmla="*/ 5 w 20"/>
                <a:gd name="T75" fmla="*/ 8 h 16"/>
                <a:gd name="T76" fmla="*/ 1 w 20"/>
                <a:gd name="T77" fmla="*/ 11 h 16"/>
                <a:gd name="T78" fmla="*/ 0 w 20"/>
                <a:gd name="T79" fmla="*/ 11 h 16"/>
                <a:gd name="T80" fmla="*/ 1 w 20"/>
                <a:gd name="T81" fmla="*/ 12 h 16"/>
                <a:gd name="T82" fmla="*/ 1 w 20"/>
                <a:gd name="T8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6">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473">
              <a:extLst>
                <a:ext uri="{FF2B5EF4-FFF2-40B4-BE49-F238E27FC236}">
                  <a16:creationId xmlns:a16="http://schemas.microsoft.com/office/drawing/2014/main" id="{3EA85E5A-ADCD-448B-B4A6-3D60D26F888B}"/>
                </a:ext>
              </a:extLst>
            </p:cNvPr>
            <p:cNvSpPr>
              <a:spLocks/>
            </p:cNvSpPr>
            <p:nvPr/>
          </p:nvSpPr>
          <p:spPr bwMode="auto">
            <a:xfrm>
              <a:off x="5175599" y="2481895"/>
              <a:ext cx="57149" cy="87311"/>
            </a:xfrm>
            <a:custGeom>
              <a:avLst/>
              <a:gdLst>
                <a:gd name="T0" fmla="*/ 1 w 16"/>
                <a:gd name="T1" fmla="*/ 5 h 24"/>
                <a:gd name="T2" fmla="*/ 2 w 16"/>
                <a:gd name="T3" fmla="*/ 7 h 24"/>
                <a:gd name="T4" fmla="*/ 2 w 16"/>
                <a:gd name="T5" fmla="*/ 8 h 24"/>
                <a:gd name="T6" fmla="*/ 3 w 16"/>
                <a:gd name="T7" fmla="*/ 8 h 24"/>
                <a:gd name="T8" fmla="*/ 3 w 16"/>
                <a:gd name="T9" fmla="*/ 9 h 24"/>
                <a:gd name="T10" fmla="*/ 4 w 16"/>
                <a:gd name="T11" fmla="*/ 11 h 24"/>
                <a:gd name="T12" fmla="*/ 5 w 16"/>
                <a:gd name="T13" fmla="*/ 11 h 24"/>
                <a:gd name="T14" fmla="*/ 6 w 16"/>
                <a:gd name="T15" fmla="*/ 12 h 24"/>
                <a:gd name="T16" fmla="*/ 4 w 16"/>
                <a:gd name="T17" fmla="*/ 15 h 24"/>
                <a:gd name="T18" fmla="*/ 4 w 16"/>
                <a:gd name="T19" fmla="*/ 15 h 24"/>
                <a:gd name="T20" fmla="*/ 4 w 16"/>
                <a:gd name="T21" fmla="*/ 18 h 24"/>
                <a:gd name="T22" fmla="*/ 3 w 16"/>
                <a:gd name="T23" fmla="*/ 19 h 24"/>
                <a:gd name="T24" fmla="*/ 3 w 16"/>
                <a:gd name="T25" fmla="*/ 20 h 24"/>
                <a:gd name="T26" fmla="*/ 6 w 16"/>
                <a:gd name="T27" fmla="*/ 21 h 24"/>
                <a:gd name="T28" fmla="*/ 4 w 16"/>
                <a:gd name="T29" fmla="*/ 22 h 24"/>
                <a:gd name="T30" fmla="*/ 2 w 16"/>
                <a:gd name="T31" fmla="*/ 24 h 24"/>
                <a:gd name="T32" fmla="*/ 3 w 16"/>
                <a:gd name="T33" fmla="*/ 24 h 24"/>
                <a:gd name="T34" fmla="*/ 6 w 16"/>
                <a:gd name="T35" fmla="*/ 23 h 24"/>
                <a:gd name="T36" fmla="*/ 10 w 16"/>
                <a:gd name="T37" fmla="*/ 23 h 24"/>
                <a:gd name="T38" fmla="*/ 15 w 16"/>
                <a:gd name="T39" fmla="*/ 21 h 24"/>
                <a:gd name="T40" fmla="*/ 14 w 16"/>
                <a:gd name="T41" fmla="*/ 20 h 24"/>
                <a:gd name="T42" fmla="*/ 15 w 16"/>
                <a:gd name="T43" fmla="*/ 18 h 24"/>
                <a:gd name="T44" fmla="*/ 13 w 16"/>
                <a:gd name="T45" fmla="*/ 15 h 24"/>
                <a:gd name="T46" fmla="*/ 13 w 16"/>
                <a:gd name="T47" fmla="*/ 16 h 24"/>
                <a:gd name="T48" fmla="*/ 13 w 16"/>
                <a:gd name="T49" fmla="*/ 15 h 24"/>
                <a:gd name="T50" fmla="*/ 12 w 16"/>
                <a:gd name="T51" fmla="*/ 12 h 24"/>
                <a:gd name="T52" fmla="*/ 9 w 16"/>
                <a:gd name="T53" fmla="*/ 9 h 24"/>
                <a:gd name="T54" fmla="*/ 7 w 16"/>
                <a:gd name="T55" fmla="*/ 7 h 24"/>
                <a:gd name="T56" fmla="*/ 8 w 16"/>
                <a:gd name="T57" fmla="*/ 3 h 24"/>
                <a:gd name="T58" fmla="*/ 7 w 16"/>
                <a:gd name="T59" fmla="*/ 2 h 24"/>
                <a:gd name="T60" fmla="*/ 5 w 16"/>
                <a:gd name="T61" fmla="*/ 2 h 24"/>
                <a:gd name="T62" fmla="*/ 6 w 16"/>
                <a:gd name="T63" fmla="*/ 0 h 24"/>
                <a:gd name="T64" fmla="*/ 5 w 16"/>
                <a:gd name="T65" fmla="*/ 0 h 24"/>
                <a:gd name="T66" fmla="*/ 3 w 16"/>
                <a:gd name="T67" fmla="*/ 0 h 24"/>
                <a:gd name="T68" fmla="*/ 1 w 16"/>
                <a:gd name="T6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4">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474">
              <a:extLst>
                <a:ext uri="{FF2B5EF4-FFF2-40B4-BE49-F238E27FC236}">
                  <a16:creationId xmlns:a16="http://schemas.microsoft.com/office/drawing/2014/main" id="{BE61920D-4C0A-4FE1-9FF8-422F2F0A1AE8}"/>
                </a:ext>
              </a:extLst>
            </p:cNvPr>
            <p:cNvSpPr>
              <a:spLocks noEditPoints="1"/>
            </p:cNvSpPr>
            <p:nvPr/>
          </p:nvSpPr>
          <p:spPr bwMode="auto">
            <a:xfrm>
              <a:off x="5266085" y="2153290"/>
              <a:ext cx="71436" cy="73023"/>
            </a:xfrm>
            <a:custGeom>
              <a:avLst/>
              <a:gdLst>
                <a:gd name="T0" fmla="*/ 2 w 20"/>
                <a:gd name="T1" fmla="*/ 8 h 20"/>
                <a:gd name="T2" fmla="*/ 5 w 20"/>
                <a:gd name="T3" fmla="*/ 12 h 20"/>
                <a:gd name="T4" fmla="*/ 5 w 20"/>
                <a:gd name="T5" fmla="*/ 12 h 20"/>
                <a:gd name="T6" fmla="*/ 6 w 20"/>
                <a:gd name="T7" fmla="*/ 9 h 20"/>
                <a:gd name="T8" fmla="*/ 7 w 20"/>
                <a:gd name="T9" fmla="*/ 9 h 20"/>
                <a:gd name="T10" fmla="*/ 8 w 20"/>
                <a:gd name="T11" fmla="*/ 10 h 20"/>
                <a:gd name="T12" fmla="*/ 7 w 20"/>
                <a:gd name="T13" fmla="*/ 11 h 20"/>
                <a:gd name="T14" fmla="*/ 5 w 20"/>
                <a:gd name="T15" fmla="*/ 12 h 20"/>
                <a:gd name="T16" fmla="*/ 5 w 20"/>
                <a:gd name="T17" fmla="*/ 13 h 20"/>
                <a:gd name="T18" fmla="*/ 7 w 20"/>
                <a:gd name="T19" fmla="*/ 14 h 20"/>
                <a:gd name="T20" fmla="*/ 7 w 20"/>
                <a:gd name="T21" fmla="*/ 14 h 20"/>
                <a:gd name="T22" fmla="*/ 7 w 20"/>
                <a:gd name="T23" fmla="*/ 14 h 20"/>
                <a:gd name="T24" fmla="*/ 7 w 20"/>
                <a:gd name="T25" fmla="*/ 14 h 20"/>
                <a:gd name="T26" fmla="*/ 7 w 20"/>
                <a:gd name="T27" fmla="*/ 14 h 20"/>
                <a:gd name="T28" fmla="*/ 6 w 20"/>
                <a:gd name="T29" fmla="*/ 16 h 20"/>
                <a:gd name="T30" fmla="*/ 9 w 20"/>
                <a:gd name="T31" fmla="*/ 18 h 20"/>
                <a:gd name="T32" fmla="*/ 9 w 20"/>
                <a:gd name="T33" fmla="*/ 18 h 20"/>
                <a:gd name="T34" fmla="*/ 9 w 20"/>
                <a:gd name="T35" fmla="*/ 19 h 20"/>
                <a:gd name="T36" fmla="*/ 11 w 20"/>
                <a:gd name="T37" fmla="*/ 20 h 20"/>
                <a:gd name="T38" fmla="*/ 11 w 20"/>
                <a:gd name="T39" fmla="*/ 16 h 20"/>
                <a:gd name="T40" fmla="*/ 12 w 20"/>
                <a:gd name="T41" fmla="*/ 14 h 20"/>
                <a:gd name="T42" fmla="*/ 13 w 20"/>
                <a:gd name="T43" fmla="*/ 10 h 20"/>
                <a:gd name="T44" fmla="*/ 14 w 20"/>
                <a:gd name="T45" fmla="*/ 8 h 20"/>
                <a:gd name="T46" fmla="*/ 15 w 20"/>
                <a:gd name="T47" fmla="*/ 12 h 20"/>
                <a:gd name="T48" fmla="*/ 15 w 20"/>
                <a:gd name="T49" fmla="*/ 15 h 20"/>
                <a:gd name="T50" fmla="*/ 17 w 20"/>
                <a:gd name="T51" fmla="*/ 15 h 20"/>
                <a:gd name="T52" fmla="*/ 18 w 20"/>
                <a:gd name="T53" fmla="*/ 15 h 20"/>
                <a:gd name="T54" fmla="*/ 20 w 20"/>
                <a:gd name="T55" fmla="*/ 13 h 20"/>
                <a:gd name="T56" fmla="*/ 19 w 20"/>
                <a:gd name="T57" fmla="*/ 12 h 20"/>
                <a:gd name="T58" fmla="*/ 17 w 20"/>
                <a:gd name="T59" fmla="*/ 10 h 20"/>
                <a:gd name="T60" fmla="*/ 17 w 20"/>
                <a:gd name="T61" fmla="*/ 9 h 20"/>
                <a:gd name="T62" fmla="*/ 15 w 20"/>
                <a:gd name="T63" fmla="*/ 7 h 20"/>
                <a:gd name="T64" fmla="*/ 14 w 20"/>
                <a:gd name="T65" fmla="*/ 6 h 20"/>
                <a:gd name="T66" fmla="*/ 11 w 20"/>
                <a:gd name="T67" fmla="*/ 4 h 20"/>
                <a:gd name="T68" fmla="*/ 10 w 20"/>
                <a:gd name="T69" fmla="*/ 2 h 20"/>
                <a:gd name="T70" fmla="*/ 8 w 20"/>
                <a:gd name="T71" fmla="*/ 0 h 20"/>
                <a:gd name="T72" fmla="*/ 7 w 20"/>
                <a:gd name="T73" fmla="*/ 3 h 20"/>
                <a:gd name="T74" fmla="*/ 7 w 20"/>
                <a:gd name="T75" fmla="*/ 3 h 20"/>
                <a:gd name="T76" fmla="*/ 7 w 20"/>
                <a:gd name="T77" fmla="*/ 4 h 20"/>
                <a:gd name="T78" fmla="*/ 7 w 20"/>
                <a:gd name="T79" fmla="*/ 3 h 20"/>
                <a:gd name="T80" fmla="*/ 7 w 20"/>
                <a:gd name="T81" fmla="*/ 3 h 20"/>
                <a:gd name="T82" fmla="*/ 5 w 20"/>
                <a:gd name="T83" fmla="*/ 3 h 20"/>
                <a:gd name="T84" fmla="*/ 5 w 20"/>
                <a:gd name="T85" fmla="*/ 3 h 20"/>
                <a:gd name="T86" fmla="*/ 4 w 20"/>
                <a:gd name="T87" fmla="*/ 3 h 20"/>
                <a:gd name="T88" fmla="*/ 4 w 20"/>
                <a:gd name="T89" fmla="*/ 3 h 20"/>
                <a:gd name="T90" fmla="*/ 5 w 20"/>
                <a:gd name="T91" fmla="*/ 3 h 20"/>
                <a:gd name="T92" fmla="*/ 5 w 20"/>
                <a:gd name="T93" fmla="*/ 2 h 20"/>
                <a:gd name="T94" fmla="*/ 2 w 20"/>
                <a:gd name="T95" fmla="*/ 2 h 20"/>
                <a:gd name="T96" fmla="*/ 1 w 20"/>
                <a:gd name="T97" fmla="*/ 4 h 20"/>
                <a:gd name="T98" fmla="*/ 1 w 20"/>
                <a:gd name="T99" fmla="*/ 7 h 20"/>
                <a:gd name="T100" fmla="*/ 7 w 20"/>
                <a:gd name="T101" fmla="*/ 13 h 20"/>
                <a:gd name="T102" fmla="*/ 7 w 20"/>
                <a:gd name="T103" fmla="*/ 6 h 20"/>
                <a:gd name="T104" fmla="*/ 7 w 20"/>
                <a:gd name="T105" fmla="*/ 6 h 20"/>
                <a:gd name="T106" fmla="*/ 7 w 20"/>
                <a:gd name="T10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 h="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475">
              <a:extLst>
                <a:ext uri="{FF2B5EF4-FFF2-40B4-BE49-F238E27FC236}">
                  <a16:creationId xmlns:a16="http://schemas.microsoft.com/office/drawing/2014/main" id="{C03A04B4-8A6A-4EF3-AAB0-4C818F38B5A2}"/>
                </a:ext>
              </a:extLst>
            </p:cNvPr>
            <p:cNvSpPr>
              <a:spLocks/>
            </p:cNvSpPr>
            <p:nvPr/>
          </p:nvSpPr>
          <p:spPr bwMode="auto">
            <a:xfrm>
              <a:off x="4718408" y="2146940"/>
              <a:ext cx="76198" cy="68262"/>
            </a:xfrm>
            <a:custGeom>
              <a:avLst/>
              <a:gdLst>
                <a:gd name="T0" fmla="*/ 20 w 21"/>
                <a:gd name="T1" fmla="*/ 14 h 19"/>
                <a:gd name="T2" fmla="*/ 19 w 21"/>
                <a:gd name="T3" fmla="*/ 13 h 19"/>
                <a:gd name="T4" fmla="*/ 18 w 21"/>
                <a:gd name="T5" fmla="*/ 12 h 19"/>
                <a:gd name="T6" fmla="*/ 16 w 21"/>
                <a:gd name="T7" fmla="*/ 12 h 19"/>
                <a:gd name="T8" fmla="*/ 15 w 21"/>
                <a:gd name="T9" fmla="*/ 12 h 19"/>
                <a:gd name="T10" fmla="*/ 12 w 21"/>
                <a:gd name="T11" fmla="*/ 12 h 19"/>
                <a:gd name="T12" fmla="*/ 10 w 21"/>
                <a:gd name="T13" fmla="*/ 12 h 19"/>
                <a:gd name="T14" fmla="*/ 10 w 21"/>
                <a:gd name="T15" fmla="*/ 11 h 19"/>
                <a:gd name="T16" fmla="*/ 8 w 21"/>
                <a:gd name="T17" fmla="*/ 9 h 19"/>
                <a:gd name="T18" fmla="*/ 7 w 21"/>
                <a:gd name="T19" fmla="*/ 8 h 19"/>
                <a:gd name="T20" fmla="*/ 7 w 21"/>
                <a:gd name="T21" fmla="*/ 8 h 19"/>
                <a:gd name="T22" fmla="*/ 7 w 21"/>
                <a:gd name="T23" fmla="*/ 8 h 19"/>
                <a:gd name="T24" fmla="*/ 7 w 21"/>
                <a:gd name="T25" fmla="*/ 8 h 19"/>
                <a:gd name="T26" fmla="*/ 7 w 21"/>
                <a:gd name="T27" fmla="*/ 8 h 19"/>
                <a:gd name="T28" fmla="*/ 7 w 21"/>
                <a:gd name="T29" fmla="*/ 8 h 19"/>
                <a:gd name="T30" fmla="*/ 7 w 21"/>
                <a:gd name="T31" fmla="*/ 8 h 19"/>
                <a:gd name="T32" fmla="*/ 9 w 21"/>
                <a:gd name="T33" fmla="*/ 8 h 19"/>
                <a:gd name="T34" fmla="*/ 9 w 21"/>
                <a:gd name="T35" fmla="*/ 7 h 19"/>
                <a:gd name="T36" fmla="*/ 9 w 21"/>
                <a:gd name="T37" fmla="*/ 7 h 19"/>
                <a:gd name="T38" fmla="*/ 8 w 21"/>
                <a:gd name="T39" fmla="*/ 5 h 19"/>
                <a:gd name="T40" fmla="*/ 7 w 21"/>
                <a:gd name="T41" fmla="*/ 4 h 19"/>
                <a:gd name="T42" fmla="*/ 6 w 21"/>
                <a:gd name="T43" fmla="*/ 4 h 19"/>
                <a:gd name="T44" fmla="*/ 5 w 21"/>
                <a:gd name="T45" fmla="*/ 3 h 19"/>
                <a:gd name="T46" fmla="*/ 5 w 21"/>
                <a:gd name="T47" fmla="*/ 3 h 19"/>
                <a:gd name="T48" fmla="*/ 5 w 21"/>
                <a:gd name="T49" fmla="*/ 2 h 19"/>
                <a:gd name="T50" fmla="*/ 3 w 21"/>
                <a:gd name="T51" fmla="*/ 0 h 19"/>
                <a:gd name="T52" fmla="*/ 1 w 21"/>
                <a:gd name="T53" fmla="*/ 1 h 19"/>
                <a:gd name="T54" fmla="*/ 0 w 21"/>
                <a:gd name="T55" fmla="*/ 2 h 19"/>
                <a:gd name="T56" fmla="*/ 1 w 21"/>
                <a:gd name="T57" fmla="*/ 5 h 19"/>
                <a:gd name="T58" fmla="*/ 1 w 21"/>
                <a:gd name="T59" fmla="*/ 5 h 19"/>
                <a:gd name="T60" fmla="*/ 3 w 21"/>
                <a:gd name="T61" fmla="*/ 6 h 19"/>
                <a:gd name="T62" fmla="*/ 4 w 21"/>
                <a:gd name="T63" fmla="*/ 7 h 19"/>
                <a:gd name="T64" fmla="*/ 4 w 21"/>
                <a:gd name="T65" fmla="*/ 8 h 19"/>
                <a:gd name="T66" fmla="*/ 3 w 21"/>
                <a:gd name="T67" fmla="*/ 10 h 19"/>
                <a:gd name="T68" fmla="*/ 2 w 21"/>
                <a:gd name="T69" fmla="*/ 11 h 19"/>
                <a:gd name="T70" fmla="*/ 2 w 21"/>
                <a:gd name="T71" fmla="*/ 14 h 19"/>
                <a:gd name="T72" fmla="*/ 3 w 21"/>
                <a:gd name="T73" fmla="*/ 15 h 19"/>
                <a:gd name="T74" fmla="*/ 3 w 21"/>
                <a:gd name="T75" fmla="*/ 15 h 19"/>
                <a:gd name="T76" fmla="*/ 5 w 21"/>
                <a:gd name="T77" fmla="*/ 16 h 19"/>
                <a:gd name="T78" fmla="*/ 6 w 21"/>
                <a:gd name="T79" fmla="*/ 15 h 19"/>
                <a:gd name="T80" fmla="*/ 6 w 21"/>
                <a:gd name="T81" fmla="*/ 16 h 19"/>
                <a:gd name="T82" fmla="*/ 6 w 21"/>
                <a:gd name="T83" fmla="*/ 16 h 19"/>
                <a:gd name="T84" fmla="*/ 6 w 21"/>
                <a:gd name="T85" fmla="*/ 17 h 19"/>
                <a:gd name="T86" fmla="*/ 9 w 21"/>
                <a:gd name="T87" fmla="*/ 18 h 19"/>
                <a:gd name="T88" fmla="*/ 13 w 21"/>
                <a:gd name="T89" fmla="*/ 18 h 19"/>
                <a:gd name="T90" fmla="*/ 14 w 21"/>
                <a:gd name="T91" fmla="*/ 19 h 19"/>
                <a:gd name="T92" fmla="*/ 16 w 21"/>
                <a:gd name="T93" fmla="*/ 19 h 19"/>
                <a:gd name="T94" fmla="*/ 18 w 21"/>
                <a:gd name="T95" fmla="*/ 19 h 19"/>
                <a:gd name="T96" fmla="*/ 18 w 21"/>
                <a:gd name="T97" fmla="*/ 19 h 19"/>
                <a:gd name="T98" fmla="*/ 20 w 21"/>
                <a:gd name="T99" fmla="*/ 18 h 19"/>
                <a:gd name="T100" fmla="*/ 20 w 21"/>
                <a:gd name="T101" fmla="*/ 17 h 19"/>
                <a:gd name="T102" fmla="*/ 20 w 21"/>
                <a:gd name="T103" fmla="*/ 16 h 19"/>
                <a:gd name="T104" fmla="*/ 20 w 21"/>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476">
              <a:extLst>
                <a:ext uri="{FF2B5EF4-FFF2-40B4-BE49-F238E27FC236}">
                  <a16:creationId xmlns:a16="http://schemas.microsoft.com/office/drawing/2014/main" id="{E2A0F1DC-2EB4-42F2-84D6-DF5542EBC02D}"/>
                </a:ext>
              </a:extLst>
            </p:cNvPr>
            <p:cNvSpPr>
              <a:spLocks/>
            </p:cNvSpPr>
            <p:nvPr/>
          </p:nvSpPr>
          <p:spPr bwMode="auto">
            <a:xfrm>
              <a:off x="4592999" y="2127890"/>
              <a:ext cx="71436" cy="47624"/>
            </a:xfrm>
            <a:custGeom>
              <a:avLst/>
              <a:gdLst>
                <a:gd name="T0" fmla="*/ 13 w 20"/>
                <a:gd name="T1" fmla="*/ 8 h 13"/>
                <a:gd name="T2" fmla="*/ 11 w 20"/>
                <a:gd name="T3" fmla="*/ 7 h 13"/>
                <a:gd name="T4" fmla="*/ 11 w 20"/>
                <a:gd name="T5" fmla="*/ 7 h 13"/>
                <a:gd name="T6" fmla="*/ 11 w 20"/>
                <a:gd name="T7" fmla="*/ 5 h 13"/>
                <a:gd name="T8" fmla="*/ 11 w 20"/>
                <a:gd name="T9" fmla="*/ 3 h 13"/>
                <a:gd name="T10" fmla="*/ 10 w 20"/>
                <a:gd name="T11" fmla="*/ 2 h 13"/>
                <a:gd name="T12" fmla="*/ 9 w 20"/>
                <a:gd name="T13" fmla="*/ 1 h 13"/>
                <a:gd name="T14" fmla="*/ 8 w 20"/>
                <a:gd name="T15" fmla="*/ 0 h 13"/>
                <a:gd name="T16" fmla="*/ 7 w 20"/>
                <a:gd name="T17" fmla="*/ 0 h 13"/>
                <a:gd name="T18" fmla="*/ 5 w 20"/>
                <a:gd name="T19" fmla="*/ 2 h 13"/>
                <a:gd name="T20" fmla="*/ 4 w 20"/>
                <a:gd name="T21" fmla="*/ 2 h 13"/>
                <a:gd name="T22" fmla="*/ 3 w 20"/>
                <a:gd name="T23" fmla="*/ 3 h 13"/>
                <a:gd name="T24" fmla="*/ 2 w 20"/>
                <a:gd name="T25" fmla="*/ 4 h 13"/>
                <a:gd name="T26" fmla="*/ 2 w 20"/>
                <a:gd name="T27" fmla="*/ 5 h 13"/>
                <a:gd name="T28" fmla="*/ 3 w 20"/>
                <a:gd name="T29" fmla="*/ 5 h 13"/>
                <a:gd name="T30" fmla="*/ 3 w 20"/>
                <a:gd name="T31" fmla="*/ 5 h 13"/>
                <a:gd name="T32" fmla="*/ 3 w 20"/>
                <a:gd name="T33" fmla="*/ 5 h 13"/>
                <a:gd name="T34" fmla="*/ 1 w 20"/>
                <a:gd name="T35" fmla="*/ 5 h 13"/>
                <a:gd name="T36" fmla="*/ 0 w 20"/>
                <a:gd name="T37" fmla="*/ 6 h 13"/>
                <a:gd name="T38" fmla="*/ 0 w 20"/>
                <a:gd name="T39" fmla="*/ 7 h 13"/>
                <a:gd name="T40" fmla="*/ 1 w 20"/>
                <a:gd name="T41" fmla="*/ 8 h 13"/>
                <a:gd name="T42" fmla="*/ 4 w 20"/>
                <a:gd name="T43" fmla="*/ 9 h 13"/>
                <a:gd name="T44" fmla="*/ 5 w 20"/>
                <a:gd name="T45" fmla="*/ 9 h 13"/>
                <a:gd name="T46" fmla="*/ 7 w 20"/>
                <a:gd name="T47" fmla="*/ 9 h 13"/>
                <a:gd name="T48" fmla="*/ 7 w 20"/>
                <a:gd name="T49" fmla="*/ 9 h 13"/>
                <a:gd name="T50" fmla="*/ 7 w 20"/>
                <a:gd name="T51" fmla="*/ 10 h 13"/>
                <a:gd name="T52" fmla="*/ 3 w 20"/>
                <a:gd name="T53" fmla="*/ 10 h 13"/>
                <a:gd name="T54" fmla="*/ 3 w 20"/>
                <a:gd name="T55" fmla="*/ 11 h 13"/>
                <a:gd name="T56" fmla="*/ 4 w 20"/>
                <a:gd name="T57" fmla="*/ 12 h 13"/>
                <a:gd name="T58" fmla="*/ 4 w 20"/>
                <a:gd name="T59" fmla="*/ 13 h 13"/>
                <a:gd name="T60" fmla="*/ 6 w 20"/>
                <a:gd name="T61" fmla="*/ 13 h 13"/>
                <a:gd name="T62" fmla="*/ 9 w 20"/>
                <a:gd name="T63" fmla="*/ 12 h 13"/>
                <a:gd name="T64" fmla="*/ 10 w 20"/>
                <a:gd name="T65" fmla="*/ 12 h 13"/>
                <a:gd name="T66" fmla="*/ 12 w 20"/>
                <a:gd name="T67" fmla="*/ 11 h 13"/>
                <a:gd name="T68" fmla="*/ 12 w 20"/>
                <a:gd name="T69" fmla="*/ 12 h 13"/>
                <a:gd name="T70" fmla="*/ 14 w 20"/>
                <a:gd name="T71" fmla="*/ 12 h 13"/>
                <a:gd name="T72" fmla="*/ 15 w 20"/>
                <a:gd name="T73" fmla="*/ 12 h 13"/>
                <a:gd name="T74" fmla="*/ 16 w 20"/>
                <a:gd name="T75" fmla="*/ 12 h 13"/>
                <a:gd name="T76" fmla="*/ 17 w 20"/>
                <a:gd name="T77" fmla="*/ 11 h 13"/>
                <a:gd name="T78" fmla="*/ 20 w 20"/>
                <a:gd name="T79" fmla="*/ 9 h 13"/>
                <a:gd name="T80" fmla="*/ 20 w 20"/>
                <a:gd name="T81" fmla="*/ 8 h 13"/>
                <a:gd name="T82" fmla="*/ 19 w 20"/>
                <a:gd name="T83" fmla="*/ 6 h 13"/>
                <a:gd name="T84" fmla="*/ 19 w 20"/>
                <a:gd name="T85" fmla="*/ 6 h 13"/>
                <a:gd name="T86" fmla="*/ 18 w 20"/>
                <a:gd name="T87" fmla="*/ 7 h 13"/>
                <a:gd name="T88" fmla="*/ 18 w 20"/>
                <a:gd name="T89" fmla="*/ 7 h 13"/>
                <a:gd name="T90" fmla="*/ 17 w 20"/>
                <a:gd name="T91" fmla="*/ 6 h 13"/>
                <a:gd name="T92" fmla="*/ 17 w 20"/>
                <a:gd name="T93" fmla="*/ 5 h 13"/>
                <a:gd name="T94" fmla="*/ 17 w 20"/>
                <a:gd name="T95" fmla="*/ 4 h 13"/>
                <a:gd name="T96" fmla="*/ 18 w 20"/>
                <a:gd name="T97" fmla="*/ 2 h 13"/>
                <a:gd name="T98" fmla="*/ 18 w 20"/>
                <a:gd name="T99" fmla="*/ 1 h 13"/>
                <a:gd name="T100" fmla="*/ 17 w 20"/>
                <a:gd name="T101" fmla="*/ 1 h 13"/>
                <a:gd name="T102" fmla="*/ 15 w 20"/>
                <a:gd name="T103" fmla="*/ 3 h 13"/>
                <a:gd name="T104" fmla="*/ 14 w 20"/>
                <a:gd name="T105" fmla="*/ 4 h 13"/>
                <a:gd name="T106" fmla="*/ 14 w 20"/>
                <a:gd name="T107" fmla="*/ 4 h 13"/>
                <a:gd name="T108" fmla="*/ 14 w 20"/>
                <a:gd name="T109" fmla="*/ 5 h 13"/>
                <a:gd name="T110" fmla="*/ 14 w 20"/>
                <a:gd name="T111" fmla="*/ 5 h 13"/>
                <a:gd name="T112" fmla="*/ 13 w 20"/>
                <a:gd name="T113" fmla="*/ 7 h 13"/>
                <a:gd name="T114" fmla="*/ 14 w 20"/>
                <a:gd name="T115" fmla="*/ 7 h 13"/>
                <a:gd name="T116" fmla="*/ 13 w 20"/>
                <a:gd name="T1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13">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477">
              <a:extLst>
                <a:ext uri="{FF2B5EF4-FFF2-40B4-BE49-F238E27FC236}">
                  <a16:creationId xmlns:a16="http://schemas.microsoft.com/office/drawing/2014/main" id="{28BDAA10-BC33-49FE-ADB3-C12CA99BBCBA}"/>
                </a:ext>
              </a:extLst>
            </p:cNvPr>
            <p:cNvSpPr>
              <a:spLocks/>
            </p:cNvSpPr>
            <p:nvPr/>
          </p:nvSpPr>
          <p:spPr bwMode="auto">
            <a:xfrm>
              <a:off x="6386837" y="3361353"/>
              <a:ext cx="76198" cy="76198"/>
            </a:xfrm>
            <a:custGeom>
              <a:avLst/>
              <a:gdLst>
                <a:gd name="T0" fmla="*/ 21 w 21"/>
                <a:gd name="T1" fmla="*/ 2 h 21"/>
                <a:gd name="T2" fmla="*/ 20 w 21"/>
                <a:gd name="T3" fmla="*/ 2 h 21"/>
                <a:gd name="T4" fmla="*/ 19 w 21"/>
                <a:gd name="T5" fmla="*/ 1 h 21"/>
                <a:gd name="T6" fmla="*/ 19 w 21"/>
                <a:gd name="T7" fmla="*/ 1 h 21"/>
                <a:gd name="T8" fmla="*/ 18 w 21"/>
                <a:gd name="T9" fmla="*/ 1 h 21"/>
                <a:gd name="T10" fmla="*/ 17 w 21"/>
                <a:gd name="T11" fmla="*/ 1 h 21"/>
                <a:gd name="T12" fmla="*/ 15 w 21"/>
                <a:gd name="T13" fmla="*/ 4 h 21"/>
                <a:gd name="T14" fmla="*/ 14 w 21"/>
                <a:gd name="T15" fmla="*/ 5 h 21"/>
                <a:gd name="T16" fmla="*/ 14 w 21"/>
                <a:gd name="T17" fmla="*/ 6 h 21"/>
                <a:gd name="T18" fmla="*/ 12 w 21"/>
                <a:gd name="T19" fmla="*/ 8 h 21"/>
                <a:gd name="T20" fmla="*/ 9 w 21"/>
                <a:gd name="T21" fmla="*/ 10 h 21"/>
                <a:gd name="T22" fmla="*/ 7 w 21"/>
                <a:gd name="T23" fmla="*/ 11 h 21"/>
                <a:gd name="T24" fmla="*/ 6 w 21"/>
                <a:gd name="T25" fmla="*/ 11 h 21"/>
                <a:gd name="T26" fmla="*/ 3 w 21"/>
                <a:gd name="T27" fmla="*/ 14 h 21"/>
                <a:gd name="T28" fmla="*/ 1 w 21"/>
                <a:gd name="T29" fmla="*/ 18 h 21"/>
                <a:gd name="T30" fmla="*/ 1 w 21"/>
                <a:gd name="T31" fmla="*/ 19 h 21"/>
                <a:gd name="T32" fmla="*/ 3 w 21"/>
                <a:gd name="T33" fmla="*/ 20 h 21"/>
                <a:gd name="T34" fmla="*/ 3 w 21"/>
                <a:gd name="T35" fmla="*/ 20 h 21"/>
                <a:gd name="T36" fmla="*/ 5 w 21"/>
                <a:gd name="T37" fmla="*/ 21 h 21"/>
                <a:gd name="T38" fmla="*/ 9 w 21"/>
                <a:gd name="T39" fmla="*/ 18 h 21"/>
                <a:gd name="T40" fmla="*/ 10 w 21"/>
                <a:gd name="T41" fmla="*/ 17 h 21"/>
                <a:gd name="T42" fmla="*/ 10 w 21"/>
                <a:gd name="T43" fmla="*/ 16 h 21"/>
                <a:gd name="T44" fmla="*/ 11 w 21"/>
                <a:gd name="T45" fmla="*/ 14 h 21"/>
                <a:gd name="T46" fmla="*/ 14 w 21"/>
                <a:gd name="T47" fmla="*/ 12 h 21"/>
                <a:gd name="T48" fmla="*/ 15 w 21"/>
                <a:gd name="T49" fmla="*/ 12 h 21"/>
                <a:gd name="T50" fmla="*/ 16 w 21"/>
                <a:gd name="T51" fmla="*/ 11 h 21"/>
                <a:gd name="T52" fmla="*/ 17 w 21"/>
                <a:gd name="T53" fmla="*/ 9 h 21"/>
                <a:gd name="T54" fmla="*/ 18 w 21"/>
                <a:gd name="T55" fmla="*/ 8 h 21"/>
                <a:gd name="T56" fmla="*/ 20 w 21"/>
                <a:gd name="T57" fmla="*/ 5 h 21"/>
                <a:gd name="T58" fmla="*/ 21 w 21"/>
                <a:gd name="T59" fmla="*/ 4 h 21"/>
                <a:gd name="T60" fmla="*/ 21 w 21"/>
                <a:gd name="T61" fmla="*/ 4 h 21"/>
                <a:gd name="T62" fmla="*/ 21 w 21"/>
                <a:gd name="T63" fmla="*/ 3 h 21"/>
                <a:gd name="T64" fmla="*/ 21 w 21"/>
                <a:gd name="T65" fmla="*/ 3 h 21"/>
                <a:gd name="T66" fmla="*/ 21 w 21"/>
                <a:gd name="T67" fmla="*/ 2 h 21"/>
                <a:gd name="T68" fmla="*/ 21 w 21"/>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21">
                  <a:moveTo>
                    <a:pt x="21" y="2"/>
                  </a:moveTo>
                  <a:cubicBezTo>
                    <a:pt x="20" y="2"/>
                    <a:pt x="20" y="2"/>
                    <a:pt x="20" y="2"/>
                  </a:cubicBezTo>
                  <a:cubicBezTo>
                    <a:pt x="19" y="2"/>
                    <a:pt x="19" y="1"/>
                    <a:pt x="19" y="1"/>
                  </a:cubicBezTo>
                  <a:cubicBezTo>
                    <a:pt x="19" y="1"/>
                    <a:pt x="19" y="1"/>
                    <a:pt x="19" y="1"/>
                  </a:cubicBezTo>
                  <a:cubicBezTo>
                    <a:pt x="19" y="1"/>
                    <a:pt x="18" y="0"/>
                    <a:pt x="18" y="1"/>
                  </a:cubicBezTo>
                  <a:cubicBezTo>
                    <a:pt x="18" y="1"/>
                    <a:pt x="17" y="1"/>
                    <a:pt x="17" y="1"/>
                  </a:cubicBezTo>
                  <a:cubicBezTo>
                    <a:pt x="17" y="2"/>
                    <a:pt x="16" y="4"/>
                    <a:pt x="15" y="4"/>
                  </a:cubicBezTo>
                  <a:cubicBezTo>
                    <a:pt x="15" y="4"/>
                    <a:pt x="14" y="5"/>
                    <a:pt x="14" y="5"/>
                  </a:cubicBezTo>
                  <a:cubicBezTo>
                    <a:pt x="14" y="5"/>
                    <a:pt x="14" y="6"/>
                    <a:pt x="14" y="6"/>
                  </a:cubicBezTo>
                  <a:cubicBezTo>
                    <a:pt x="13" y="7"/>
                    <a:pt x="13" y="8"/>
                    <a:pt x="12" y="8"/>
                  </a:cubicBezTo>
                  <a:cubicBezTo>
                    <a:pt x="11" y="9"/>
                    <a:pt x="10" y="9"/>
                    <a:pt x="9" y="10"/>
                  </a:cubicBezTo>
                  <a:cubicBezTo>
                    <a:pt x="8" y="10"/>
                    <a:pt x="8" y="11"/>
                    <a:pt x="7" y="11"/>
                  </a:cubicBezTo>
                  <a:cubicBezTo>
                    <a:pt x="7" y="11"/>
                    <a:pt x="6" y="11"/>
                    <a:pt x="6" y="11"/>
                  </a:cubicBezTo>
                  <a:cubicBezTo>
                    <a:pt x="5" y="12"/>
                    <a:pt x="4" y="13"/>
                    <a:pt x="3" y="14"/>
                  </a:cubicBezTo>
                  <a:cubicBezTo>
                    <a:pt x="2" y="15"/>
                    <a:pt x="1" y="16"/>
                    <a:pt x="1" y="18"/>
                  </a:cubicBezTo>
                  <a:cubicBezTo>
                    <a:pt x="0" y="18"/>
                    <a:pt x="1" y="18"/>
                    <a:pt x="1" y="19"/>
                  </a:cubicBezTo>
                  <a:cubicBezTo>
                    <a:pt x="2" y="19"/>
                    <a:pt x="3" y="19"/>
                    <a:pt x="3" y="20"/>
                  </a:cubicBezTo>
                  <a:cubicBezTo>
                    <a:pt x="3" y="20"/>
                    <a:pt x="3" y="20"/>
                    <a:pt x="3" y="20"/>
                  </a:cubicBezTo>
                  <a:cubicBezTo>
                    <a:pt x="4" y="21"/>
                    <a:pt x="5" y="21"/>
                    <a:pt x="5" y="21"/>
                  </a:cubicBezTo>
                  <a:cubicBezTo>
                    <a:pt x="7" y="20"/>
                    <a:pt x="7" y="19"/>
                    <a:pt x="9" y="18"/>
                  </a:cubicBezTo>
                  <a:cubicBezTo>
                    <a:pt x="9" y="18"/>
                    <a:pt x="9" y="17"/>
                    <a:pt x="10" y="17"/>
                  </a:cubicBezTo>
                  <a:cubicBezTo>
                    <a:pt x="10" y="16"/>
                    <a:pt x="10" y="16"/>
                    <a:pt x="10" y="16"/>
                  </a:cubicBezTo>
                  <a:cubicBezTo>
                    <a:pt x="11" y="15"/>
                    <a:pt x="11" y="15"/>
                    <a:pt x="11" y="14"/>
                  </a:cubicBezTo>
                  <a:cubicBezTo>
                    <a:pt x="12" y="12"/>
                    <a:pt x="12" y="13"/>
                    <a:pt x="14" y="12"/>
                  </a:cubicBezTo>
                  <a:cubicBezTo>
                    <a:pt x="14" y="12"/>
                    <a:pt x="15" y="12"/>
                    <a:pt x="15" y="12"/>
                  </a:cubicBezTo>
                  <a:cubicBezTo>
                    <a:pt x="16" y="12"/>
                    <a:pt x="16" y="11"/>
                    <a:pt x="16" y="11"/>
                  </a:cubicBezTo>
                  <a:cubicBezTo>
                    <a:pt x="16" y="10"/>
                    <a:pt x="16" y="9"/>
                    <a:pt x="17" y="9"/>
                  </a:cubicBezTo>
                  <a:cubicBezTo>
                    <a:pt x="17" y="9"/>
                    <a:pt x="17" y="9"/>
                    <a:pt x="18" y="8"/>
                  </a:cubicBezTo>
                  <a:cubicBezTo>
                    <a:pt x="19" y="7"/>
                    <a:pt x="20" y="6"/>
                    <a:pt x="20" y="5"/>
                  </a:cubicBezTo>
                  <a:cubicBezTo>
                    <a:pt x="21" y="5"/>
                    <a:pt x="21" y="5"/>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478">
              <a:extLst>
                <a:ext uri="{FF2B5EF4-FFF2-40B4-BE49-F238E27FC236}">
                  <a16:creationId xmlns:a16="http://schemas.microsoft.com/office/drawing/2014/main" id="{3387783D-ACF7-4358-BD3F-AD207207F3B3}"/>
                </a:ext>
              </a:extLst>
            </p:cNvPr>
            <p:cNvSpPr>
              <a:spLocks/>
            </p:cNvSpPr>
            <p:nvPr/>
          </p:nvSpPr>
          <p:spPr bwMode="auto">
            <a:xfrm>
              <a:off x="5069239" y="2380297"/>
              <a:ext cx="65087" cy="39687"/>
            </a:xfrm>
            <a:custGeom>
              <a:avLst/>
              <a:gdLst>
                <a:gd name="T0" fmla="*/ 9 w 18"/>
                <a:gd name="T1" fmla="*/ 11 h 11"/>
                <a:gd name="T2" fmla="*/ 13 w 18"/>
                <a:gd name="T3" fmla="*/ 9 h 11"/>
                <a:gd name="T4" fmla="*/ 14 w 18"/>
                <a:gd name="T5" fmla="*/ 9 h 11"/>
                <a:gd name="T6" fmla="*/ 16 w 18"/>
                <a:gd name="T7" fmla="*/ 8 h 11"/>
                <a:gd name="T8" fmla="*/ 17 w 18"/>
                <a:gd name="T9" fmla="*/ 7 h 11"/>
                <a:gd name="T10" fmla="*/ 17 w 18"/>
                <a:gd name="T11" fmla="*/ 6 h 11"/>
                <a:gd name="T12" fmla="*/ 18 w 18"/>
                <a:gd name="T13" fmla="*/ 6 h 11"/>
                <a:gd name="T14" fmla="*/ 18 w 18"/>
                <a:gd name="T15" fmla="*/ 4 h 11"/>
                <a:gd name="T16" fmla="*/ 18 w 18"/>
                <a:gd name="T17" fmla="*/ 4 h 11"/>
                <a:gd name="T18" fmla="*/ 18 w 18"/>
                <a:gd name="T19" fmla="*/ 4 h 11"/>
                <a:gd name="T20" fmla="*/ 17 w 18"/>
                <a:gd name="T21" fmla="*/ 3 h 11"/>
                <a:gd name="T22" fmla="*/ 17 w 18"/>
                <a:gd name="T23" fmla="*/ 2 h 11"/>
                <a:gd name="T24" fmla="*/ 16 w 18"/>
                <a:gd name="T25" fmla="*/ 1 h 11"/>
                <a:gd name="T26" fmla="*/ 16 w 18"/>
                <a:gd name="T27" fmla="*/ 1 h 11"/>
                <a:gd name="T28" fmla="*/ 15 w 18"/>
                <a:gd name="T29" fmla="*/ 1 h 11"/>
                <a:gd name="T30" fmla="*/ 13 w 18"/>
                <a:gd name="T31" fmla="*/ 1 h 11"/>
                <a:gd name="T32" fmla="*/ 11 w 18"/>
                <a:gd name="T33" fmla="*/ 1 h 11"/>
                <a:gd name="T34" fmla="*/ 10 w 18"/>
                <a:gd name="T35" fmla="*/ 1 h 11"/>
                <a:gd name="T36" fmla="*/ 8 w 18"/>
                <a:gd name="T37" fmla="*/ 2 h 11"/>
                <a:gd name="T38" fmla="*/ 8 w 18"/>
                <a:gd name="T39" fmla="*/ 2 h 11"/>
                <a:gd name="T40" fmla="*/ 8 w 18"/>
                <a:gd name="T41" fmla="*/ 1 h 11"/>
                <a:gd name="T42" fmla="*/ 7 w 18"/>
                <a:gd name="T43" fmla="*/ 1 h 11"/>
                <a:gd name="T44" fmla="*/ 7 w 18"/>
                <a:gd name="T45" fmla="*/ 2 h 11"/>
                <a:gd name="T46" fmla="*/ 6 w 18"/>
                <a:gd name="T47" fmla="*/ 3 h 11"/>
                <a:gd name="T48" fmla="*/ 6 w 18"/>
                <a:gd name="T49" fmla="*/ 4 h 11"/>
                <a:gd name="T50" fmla="*/ 6 w 18"/>
                <a:gd name="T51" fmla="*/ 4 h 11"/>
                <a:gd name="T52" fmla="*/ 6 w 18"/>
                <a:gd name="T53" fmla="*/ 4 h 11"/>
                <a:gd name="T54" fmla="*/ 6 w 18"/>
                <a:gd name="T55" fmla="*/ 4 h 11"/>
                <a:gd name="T56" fmla="*/ 6 w 18"/>
                <a:gd name="T57" fmla="*/ 4 h 11"/>
                <a:gd name="T58" fmla="*/ 5 w 18"/>
                <a:gd name="T59" fmla="*/ 2 h 11"/>
                <a:gd name="T60" fmla="*/ 5 w 18"/>
                <a:gd name="T61" fmla="*/ 1 h 11"/>
                <a:gd name="T62" fmla="*/ 4 w 18"/>
                <a:gd name="T63" fmla="*/ 1 h 11"/>
                <a:gd name="T64" fmla="*/ 3 w 18"/>
                <a:gd name="T65" fmla="*/ 1 h 11"/>
                <a:gd name="T66" fmla="*/ 3 w 18"/>
                <a:gd name="T67" fmla="*/ 1 h 11"/>
                <a:gd name="T68" fmla="*/ 3 w 18"/>
                <a:gd name="T69" fmla="*/ 1 h 11"/>
                <a:gd name="T70" fmla="*/ 3 w 18"/>
                <a:gd name="T71" fmla="*/ 1 h 11"/>
                <a:gd name="T72" fmla="*/ 3 w 18"/>
                <a:gd name="T73" fmla="*/ 1 h 11"/>
                <a:gd name="T74" fmla="*/ 2 w 18"/>
                <a:gd name="T75" fmla="*/ 1 h 11"/>
                <a:gd name="T76" fmla="*/ 0 w 18"/>
                <a:gd name="T77" fmla="*/ 3 h 11"/>
                <a:gd name="T78" fmla="*/ 1 w 18"/>
                <a:gd name="T79" fmla="*/ 4 h 11"/>
                <a:gd name="T80" fmla="*/ 2 w 18"/>
                <a:gd name="T81" fmla="*/ 3 h 11"/>
                <a:gd name="T82" fmla="*/ 3 w 18"/>
                <a:gd name="T83" fmla="*/ 4 h 11"/>
                <a:gd name="T84" fmla="*/ 3 w 18"/>
                <a:gd name="T85" fmla="*/ 4 h 11"/>
                <a:gd name="T86" fmla="*/ 2 w 18"/>
                <a:gd name="T87" fmla="*/ 5 h 11"/>
                <a:gd name="T88" fmla="*/ 1 w 18"/>
                <a:gd name="T89" fmla="*/ 5 h 11"/>
                <a:gd name="T90" fmla="*/ 1 w 18"/>
                <a:gd name="T91" fmla="*/ 6 h 11"/>
                <a:gd name="T92" fmla="*/ 1 w 18"/>
                <a:gd name="T93" fmla="*/ 6 h 11"/>
                <a:gd name="T94" fmla="*/ 2 w 18"/>
                <a:gd name="T95" fmla="*/ 6 h 11"/>
                <a:gd name="T96" fmla="*/ 3 w 18"/>
                <a:gd name="T97" fmla="*/ 7 h 11"/>
                <a:gd name="T98" fmla="*/ 3 w 18"/>
                <a:gd name="T99" fmla="*/ 8 h 11"/>
                <a:gd name="T100" fmla="*/ 3 w 18"/>
                <a:gd name="T101" fmla="*/ 8 h 11"/>
                <a:gd name="T102" fmla="*/ 3 w 18"/>
                <a:gd name="T103" fmla="*/ 8 h 11"/>
                <a:gd name="T104" fmla="*/ 2 w 18"/>
                <a:gd name="T105" fmla="*/ 9 h 11"/>
                <a:gd name="T106" fmla="*/ 3 w 18"/>
                <a:gd name="T107" fmla="*/ 10 h 11"/>
                <a:gd name="T108" fmla="*/ 4 w 18"/>
                <a:gd name="T109" fmla="*/ 10 h 11"/>
                <a:gd name="T110" fmla="*/ 6 w 18"/>
                <a:gd name="T111" fmla="*/ 10 h 11"/>
                <a:gd name="T112" fmla="*/ 8 w 18"/>
                <a:gd name="T113" fmla="*/ 11 h 11"/>
                <a:gd name="T114" fmla="*/ 9 w 18"/>
                <a:gd name="T11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1">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479">
              <a:extLst>
                <a:ext uri="{FF2B5EF4-FFF2-40B4-BE49-F238E27FC236}">
                  <a16:creationId xmlns:a16="http://schemas.microsoft.com/office/drawing/2014/main" id="{DEC613E0-6DE5-4EE4-868B-BD660D02B255}"/>
                </a:ext>
              </a:extLst>
            </p:cNvPr>
            <p:cNvSpPr>
              <a:spLocks/>
            </p:cNvSpPr>
            <p:nvPr/>
          </p:nvSpPr>
          <p:spPr bwMode="auto">
            <a:xfrm>
              <a:off x="5637552" y="2056454"/>
              <a:ext cx="61912" cy="53974"/>
            </a:xfrm>
            <a:custGeom>
              <a:avLst/>
              <a:gdLst>
                <a:gd name="T0" fmla="*/ 0 w 17"/>
                <a:gd name="T1" fmla="*/ 8 h 15"/>
                <a:gd name="T2" fmla="*/ 1 w 17"/>
                <a:gd name="T3" fmla="*/ 9 h 15"/>
                <a:gd name="T4" fmla="*/ 2 w 17"/>
                <a:gd name="T5" fmla="*/ 9 h 15"/>
                <a:gd name="T6" fmla="*/ 3 w 17"/>
                <a:gd name="T7" fmla="*/ 9 h 15"/>
                <a:gd name="T8" fmla="*/ 3 w 17"/>
                <a:gd name="T9" fmla="*/ 9 h 15"/>
                <a:gd name="T10" fmla="*/ 3 w 17"/>
                <a:gd name="T11" fmla="*/ 10 h 15"/>
                <a:gd name="T12" fmla="*/ 2 w 17"/>
                <a:gd name="T13" fmla="*/ 10 h 15"/>
                <a:gd name="T14" fmla="*/ 1 w 17"/>
                <a:gd name="T15" fmla="*/ 10 h 15"/>
                <a:gd name="T16" fmla="*/ 2 w 17"/>
                <a:gd name="T17" fmla="*/ 11 h 15"/>
                <a:gd name="T18" fmla="*/ 3 w 17"/>
                <a:gd name="T19" fmla="*/ 12 h 15"/>
                <a:gd name="T20" fmla="*/ 4 w 17"/>
                <a:gd name="T21" fmla="*/ 12 h 15"/>
                <a:gd name="T22" fmla="*/ 5 w 17"/>
                <a:gd name="T23" fmla="*/ 10 h 15"/>
                <a:gd name="T24" fmla="*/ 5 w 17"/>
                <a:gd name="T25" fmla="*/ 10 h 15"/>
                <a:gd name="T26" fmla="*/ 5 w 17"/>
                <a:gd name="T27" fmla="*/ 9 h 15"/>
                <a:gd name="T28" fmla="*/ 5 w 17"/>
                <a:gd name="T29" fmla="*/ 9 h 15"/>
                <a:gd name="T30" fmla="*/ 6 w 17"/>
                <a:gd name="T31" fmla="*/ 11 h 15"/>
                <a:gd name="T32" fmla="*/ 6 w 17"/>
                <a:gd name="T33" fmla="*/ 12 h 15"/>
                <a:gd name="T34" fmla="*/ 6 w 17"/>
                <a:gd name="T35" fmla="*/ 13 h 15"/>
                <a:gd name="T36" fmla="*/ 8 w 17"/>
                <a:gd name="T37" fmla="*/ 14 h 15"/>
                <a:gd name="T38" fmla="*/ 10 w 17"/>
                <a:gd name="T39" fmla="*/ 15 h 15"/>
                <a:gd name="T40" fmla="*/ 14 w 17"/>
                <a:gd name="T41" fmla="*/ 15 h 15"/>
                <a:gd name="T42" fmla="*/ 15 w 17"/>
                <a:gd name="T43" fmla="*/ 15 h 15"/>
                <a:gd name="T44" fmla="*/ 16 w 17"/>
                <a:gd name="T45" fmla="*/ 14 h 15"/>
                <a:gd name="T46" fmla="*/ 16 w 17"/>
                <a:gd name="T47" fmla="*/ 13 h 15"/>
                <a:gd name="T48" fmla="*/ 16 w 17"/>
                <a:gd name="T49" fmla="*/ 13 h 15"/>
                <a:gd name="T50" fmla="*/ 15 w 17"/>
                <a:gd name="T51" fmla="*/ 12 h 15"/>
                <a:gd name="T52" fmla="*/ 15 w 17"/>
                <a:gd name="T53" fmla="*/ 11 h 15"/>
                <a:gd name="T54" fmla="*/ 14 w 17"/>
                <a:gd name="T55" fmla="*/ 9 h 15"/>
                <a:gd name="T56" fmla="*/ 12 w 17"/>
                <a:gd name="T57" fmla="*/ 7 h 15"/>
                <a:gd name="T58" fmla="*/ 11 w 17"/>
                <a:gd name="T59" fmla="*/ 7 h 15"/>
                <a:gd name="T60" fmla="*/ 10 w 17"/>
                <a:gd name="T61" fmla="*/ 7 h 15"/>
                <a:gd name="T62" fmla="*/ 8 w 17"/>
                <a:gd name="T63" fmla="*/ 7 h 15"/>
                <a:gd name="T64" fmla="*/ 8 w 17"/>
                <a:gd name="T65" fmla="*/ 7 h 15"/>
                <a:gd name="T66" fmla="*/ 8 w 17"/>
                <a:gd name="T67" fmla="*/ 7 h 15"/>
                <a:gd name="T68" fmla="*/ 8 w 17"/>
                <a:gd name="T69" fmla="*/ 7 h 15"/>
                <a:gd name="T70" fmla="*/ 6 w 17"/>
                <a:gd name="T71" fmla="*/ 8 h 15"/>
                <a:gd name="T72" fmla="*/ 6 w 17"/>
                <a:gd name="T73" fmla="*/ 8 h 15"/>
                <a:gd name="T74" fmla="*/ 6 w 17"/>
                <a:gd name="T75" fmla="*/ 8 h 15"/>
                <a:gd name="T76" fmla="*/ 8 w 17"/>
                <a:gd name="T77" fmla="*/ 7 h 15"/>
                <a:gd name="T78" fmla="*/ 8 w 17"/>
                <a:gd name="T79" fmla="*/ 7 h 15"/>
                <a:gd name="T80" fmla="*/ 8 w 17"/>
                <a:gd name="T81" fmla="*/ 7 h 15"/>
                <a:gd name="T82" fmla="*/ 7 w 17"/>
                <a:gd name="T83" fmla="*/ 5 h 15"/>
                <a:gd name="T84" fmla="*/ 6 w 17"/>
                <a:gd name="T85" fmla="*/ 3 h 15"/>
                <a:gd name="T86" fmla="*/ 6 w 17"/>
                <a:gd name="T87" fmla="*/ 3 h 15"/>
                <a:gd name="T88" fmla="*/ 3 w 17"/>
                <a:gd name="T89" fmla="*/ 1 h 15"/>
                <a:gd name="T90" fmla="*/ 2 w 17"/>
                <a:gd name="T91" fmla="*/ 1 h 15"/>
                <a:gd name="T92" fmla="*/ 1 w 17"/>
                <a:gd name="T93" fmla="*/ 1 h 15"/>
                <a:gd name="T94" fmla="*/ 0 w 17"/>
                <a:gd name="T95" fmla="*/ 3 h 15"/>
                <a:gd name="T96" fmla="*/ 0 w 17"/>
                <a:gd name="T97" fmla="*/ 6 h 15"/>
                <a:gd name="T98" fmla="*/ 0 w 17"/>
                <a:gd name="T9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15">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480">
              <a:extLst>
                <a:ext uri="{FF2B5EF4-FFF2-40B4-BE49-F238E27FC236}">
                  <a16:creationId xmlns:a16="http://schemas.microsoft.com/office/drawing/2014/main" id="{CC95B10B-0139-458B-A2D3-737C23902692}"/>
                </a:ext>
              </a:extLst>
            </p:cNvPr>
            <p:cNvSpPr>
              <a:spLocks/>
            </p:cNvSpPr>
            <p:nvPr/>
          </p:nvSpPr>
          <p:spPr bwMode="auto">
            <a:xfrm>
              <a:off x="6466210" y="3289917"/>
              <a:ext cx="39687" cy="85723"/>
            </a:xfrm>
            <a:custGeom>
              <a:avLst/>
              <a:gdLst>
                <a:gd name="T0" fmla="*/ 11 w 11"/>
                <a:gd name="T1" fmla="*/ 12 h 24"/>
                <a:gd name="T2" fmla="*/ 10 w 11"/>
                <a:gd name="T3" fmla="*/ 12 h 24"/>
                <a:gd name="T4" fmla="*/ 10 w 11"/>
                <a:gd name="T5" fmla="*/ 12 h 24"/>
                <a:gd name="T6" fmla="*/ 8 w 11"/>
                <a:gd name="T7" fmla="*/ 12 h 24"/>
                <a:gd name="T8" fmla="*/ 7 w 11"/>
                <a:gd name="T9" fmla="*/ 10 h 24"/>
                <a:gd name="T10" fmla="*/ 7 w 11"/>
                <a:gd name="T11" fmla="*/ 9 h 24"/>
                <a:gd name="T12" fmla="*/ 6 w 11"/>
                <a:gd name="T13" fmla="*/ 8 h 24"/>
                <a:gd name="T14" fmla="*/ 6 w 11"/>
                <a:gd name="T15" fmla="*/ 8 h 24"/>
                <a:gd name="T16" fmla="*/ 6 w 11"/>
                <a:gd name="T17" fmla="*/ 8 h 24"/>
                <a:gd name="T18" fmla="*/ 6 w 11"/>
                <a:gd name="T19" fmla="*/ 8 h 24"/>
                <a:gd name="T20" fmla="*/ 5 w 11"/>
                <a:gd name="T21" fmla="*/ 9 h 24"/>
                <a:gd name="T22" fmla="*/ 5 w 11"/>
                <a:gd name="T23" fmla="*/ 8 h 24"/>
                <a:gd name="T24" fmla="*/ 5 w 11"/>
                <a:gd name="T25" fmla="*/ 5 h 24"/>
                <a:gd name="T26" fmla="*/ 5 w 11"/>
                <a:gd name="T27" fmla="*/ 3 h 24"/>
                <a:gd name="T28" fmla="*/ 3 w 11"/>
                <a:gd name="T29" fmla="*/ 1 h 24"/>
                <a:gd name="T30" fmla="*/ 3 w 11"/>
                <a:gd name="T31" fmla="*/ 0 h 24"/>
                <a:gd name="T32" fmla="*/ 3 w 11"/>
                <a:gd name="T33" fmla="*/ 0 h 24"/>
                <a:gd name="T34" fmla="*/ 2 w 11"/>
                <a:gd name="T35" fmla="*/ 0 h 24"/>
                <a:gd name="T36" fmla="*/ 2 w 11"/>
                <a:gd name="T37" fmla="*/ 0 h 24"/>
                <a:gd name="T38" fmla="*/ 3 w 11"/>
                <a:gd name="T39" fmla="*/ 2 h 24"/>
                <a:gd name="T40" fmla="*/ 3 w 11"/>
                <a:gd name="T41" fmla="*/ 4 h 24"/>
                <a:gd name="T42" fmla="*/ 3 w 11"/>
                <a:gd name="T43" fmla="*/ 6 h 24"/>
                <a:gd name="T44" fmla="*/ 3 w 11"/>
                <a:gd name="T45" fmla="*/ 8 h 24"/>
                <a:gd name="T46" fmla="*/ 4 w 11"/>
                <a:gd name="T47" fmla="*/ 9 h 24"/>
                <a:gd name="T48" fmla="*/ 4 w 11"/>
                <a:gd name="T49" fmla="*/ 10 h 24"/>
                <a:gd name="T50" fmla="*/ 3 w 11"/>
                <a:gd name="T51" fmla="*/ 12 h 24"/>
                <a:gd name="T52" fmla="*/ 3 w 11"/>
                <a:gd name="T53" fmla="*/ 14 h 24"/>
                <a:gd name="T54" fmla="*/ 2 w 11"/>
                <a:gd name="T55" fmla="*/ 15 h 24"/>
                <a:gd name="T56" fmla="*/ 1 w 11"/>
                <a:gd name="T57" fmla="*/ 15 h 24"/>
                <a:gd name="T58" fmla="*/ 0 w 11"/>
                <a:gd name="T59" fmla="*/ 17 h 24"/>
                <a:gd name="T60" fmla="*/ 1 w 11"/>
                <a:gd name="T61" fmla="*/ 18 h 24"/>
                <a:gd name="T62" fmla="*/ 2 w 11"/>
                <a:gd name="T63" fmla="*/ 20 h 24"/>
                <a:gd name="T64" fmla="*/ 1 w 11"/>
                <a:gd name="T65" fmla="*/ 21 h 24"/>
                <a:gd name="T66" fmla="*/ 0 w 11"/>
                <a:gd name="T67" fmla="*/ 23 h 24"/>
                <a:gd name="T68" fmla="*/ 0 w 11"/>
                <a:gd name="T69" fmla="*/ 23 h 24"/>
                <a:gd name="T70" fmla="*/ 1 w 11"/>
                <a:gd name="T71" fmla="*/ 24 h 24"/>
                <a:gd name="T72" fmla="*/ 1 w 11"/>
                <a:gd name="T73" fmla="*/ 24 h 24"/>
                <a:gd name="T74" fmla="*/ 3 w 11"/>
                <a:gd name="T75" fmla="*/ 23 h 24"/>
                <a:gd name="T76" fmla="*/ 5 w 11"/>
                <a:gd name="T77" fmla="*/ 20 h 24"/>
                <a:gd name="T78" fmla="*/ 7 w 11"/>
                <a:gd name="T79" fmla="*/ 18 h 24"/>
                <a:gd name="T80" fmla="*/ 8 w 11"/>
                <a:gd name="T81" fmla="*/ 16 h 24"/>
                <a:gd name="T82" fmla="*/ 8 w 11"/>
                <a:gd name="T83" fmla="*/ 16 h 24"/>
                <a:gd name="T84" fmla="*/ 9 w 11"/>
                <a:gd name="T85" fmla="*/ 16 h 24"/>
                <a:gd name="T86" fmla="*/ 10 w 11"/>
                <a:gd name="T87" fmla="*/ 15 h 24"/>
                <a:gd name="T88" fmla="*/ 11 w 11"/>
                <a:gd name="T89" fmla="*/ 14 h 24"/>
                <a:gd name="T90" fmla="*/ 11 w 11"/>
                <a:gd name="T91" fmla="*/ 12 h 24"/>
                <a:gd name="T92" fmla="*/ 11 w 11"/>
                <a:gd name="T9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4">
                  <a:moveTo>
                    <a:pt x="11" y="12"/>
                  </a:moveTo>
                  <a:cubicBezTo>
                    <a:pt x="11" y="11"/>
                    <a:pt x="10" y="11"/>
                    <a:pt x="10" y="12"/>
                  </a:cubicBezTo>
                  <a:cubicBezTo>
                    <a:pt x="10" y="12"/>
                    <a:pt x="10" y="12"/>
                    <a:pt x="10" y="12"/>
                  </a:cubicBezTo>
                  <a:cubicBezTo>
                    <a:pt x="9" y="12"/>
                    <a:pt x="8" y="12"/>
                    <a:pt x="8" y="12"/>
                  </a:cubicBezTo>
                  <a:cubicBezTo>
                    <a:pt x="7" y="11"/>
                    <a:pt x="7" y="11"/>
                    <a:pt x="7" y="10"/>
                  </a:cubicBezTo>
                  <a:cubicBezTo>
                    <a:pt x="7" y="10"/>
                    <a:pt x="7" y="9"/>
                    <a:pt x="7" y="9"/>
                  </a:cubicBezTo>
                  <a:cubicBezTo>
                    <a:pt x="7" y="9"/>
                    <a:pt x="7" y="8"/>
                    <a:pt x="6" y="8"/>
                  </a:cubicBezTo>
                  <a:cubicBezTo>
                    <a:pt x="6" y="8"/>
                    <a:pt x="6" y="8"/>
                    <a:pt x="6" y="8"/>
                  </a:cubicBezTo>
                  <a:cubicBezTo>
                    <a:pt x="6" y="8"/>
                    <a:pt x="6" y="8"/>
                    <a:pt x="6" y="8"/>
                  </a:cubicBezTo>
                  <a:cubicBezTo>
                    <a:pt x="6" y="8"/>
                    <a:pt x="6" y="8"/>
                    <a:pt x="6" y="8"/>
                  </a:cubicBezTo>
                  <a:cubicBezTo>
                    <a:pt x="6" y="9"/>
                    <a:pt x="6" y="9"/>
                    <a:pt x="5" y="9"/>
                  </a:cubicBezTo>
                  <a:cubicBezTo>
                    <a:pt x="5" y="9"/>
                    <a:pt x="5" y="9"/>
                    <a:pt x="5" y="8"/>
                  </a:cubicBezTo>
                  <a:cubicBezTo>
                    <a:pt x="5" y="7"/>
                    <a:pt x="5" y="6"/>
                    <a:pt x="5" y="5"/>
                  </a:cubicBezTo>
                  <a:cubicBezTo>
                    <a:pt x="6" y="4"/>
                    <a:pt x="6" y="4"/>
                    <a:pt x="5" y="3"/>
                  </a:cubicBezTo>
                  <a:cubicBezTo>
                    <a:pt x="4" y="2"/>
                    <a:pt x="4" y="1"/>
                    <a:pt x="3" y="1"/>
                  </a:cubicBezTo>
                  <a:cubicBezTo>
                    <a:pt x="3" y="1"/>
                    <a:pt x="3" y="1"/>
                    <a:pt x="3" y="0"/>
                  </a:cubicBezTo>
                  <a:cubicBezTo>
                    <a:pt x="3" y="0"/>
                    <a:pt x="3" y="0"/>
                    <a:pt x="3" y="0"/>
                  </a:cubicBezTo>
                  <a:cubicBezTo>
                    <a:pt x="3" y="0"/>
                    <a:pt x="3" y="0"/>
                    <a:pt x="2" y="0"/>
                  </a:cubicBezTo>
                  <a:cubicBezTo>
                    <a:pt x="2" y="0"/>
                    <a:pt x="2" y="0"/>
                    <a:pt x="2" y="0"/>
                  </a:cubicBezTo>
                  <a:cubicBezTo>
                    <a:pt x="2" y="1"/>
                    <a:pt x="3" y="2"/>
                    <a:pt x="3" y="2"/>
                  </a:cubicBezTo>
                  <a:cubicBezTo>
                    <a:pt x="2" y="3"/>
                    <a:pt x="2" y="3"/>
                    <a:pt x="3" y="4"/>
                  </a:cubicBezTo>
                  <a:cubicBezTo>
                    <a:pt x="3" y="4"/>
                    <a:pt x="3" y="5"/>
                    <a:pt x="3" y="6"/>
                  </a:cubicBezTo>
                  <a:cubicBezTo>
                    <a:pt x="3" y="7"/>
                    <a:pt x="4" y="7"/>
                    <a:pt x="3" y="8"/>
                  </a:cubicBezTo>
                  <a:cubicBezTo>
                    <a:pt x="3" y="8"/>
                    <a:pt x="4" y="8"/>
                    <a:pt x="4" y="9"/>
                  </a:cubicBezTo>
                  <a:cubicBezTo>
                    <a:pt x="4" y="9"/>
                    <a:pt x="4" y="9"/>
                    <a:pt x="4" y="10"/>
                  </a:cubicBezTo>
                  <a:cubicBezTo>
                    <a:pt x="4" y="10"/>
                    <a:pt x="4" y="11"/>
                    <a:pt x="3" y="12"/>
                  </a:cubicBezTo>
                  <a:cubicBezTo>
                    <a:pt x="3" y="13"/>
                    <a:pt x="3" y="13"/>
                    <a:pt x="3" y="14"/>
                  </a:cubicBezTo>
                  <a:cubicBezTo>
                    <a:pt x="2" y="15"/>
                    <a:pt x="2" y="15"/>
                    <a:pt x="2" y="15"/>
                  </a:cubicBezTo>
                  <a:cubicBezTo>
                    <a:pt x="1" y="15"/>
                    <a:pt x="1" y="15"/>
                    <a:pt x="1" y="15"/>
                  </a:cubicBezTo>
                  <a:cubicBezTo>
                    <a:pt x="0" y="16"/>
                    <a:pt x="0" y="17"/>
                    <a:pt x="0" y="17"/>
                  </a:cubicBezTo>
                  <a:cubicBezTo>
                    <a:pt x="1" y="18"/>
                    <a:pt x="1" y="18"/>
                    <a:pt x="1" y="18"/>
                  </a:cubicBezTo>
                  <a:cubicBezTo>
                    <a:pt x="2" y="19"/>
                    <a:pt x="2" y="19"/>
                    <a:pt x="2" y="20"/>
                  </a:cubicBezTo>
                  <a:cubicBezTo>
                    <a:pt x="2" y="20"/>
                    <a:pt x="2" y="21"/>
                    <a:pt x="1" y="21"/>
                  </a:cubicBezTo>
                  <a:cubicBezTo>
                    <a:pt x="1" y="22"/>
                    <a:pt x="0" y="22"/>
                    <a:pt x="0" y="23"/>
                  </a:cubicBezTo>
                  <a:cubicBezTo>
                    <a:pt x="0" y="23"/>
                    <a:pt x="0" y="23"/>
                    <a:pt x="0" y="23"/>
                  </a:cubicBezTo>
                  <a:cubicBezTo>
                    <a:pt x="0" y="23"/>
                    <a:pt x="1" y="24"/>
                    <a:pt x="1" y="24"/>
                  </a:cubicBezTo>
                  <a:cubicBezTo>
                    <a:pt x="1" y="24"/>
                    <a:pt x="1" y="24"/>
                    <a:pt x="1" y="24"/>
                  </a:cubicBezTo>
                  <a:cubicBezTo>
                    <a:pt x="2" y="24"/>
                    <a:pt x="3" y="23"/>
                    <a:pt x="3" y="23"/>
                  </a:cubicBezTo>
                  <a:cubicBezTo>
                    <a:pt x="4" y="22"/>
                    <a:pt x="5" y="21"/>
                    <a:pt x="5" y="20"/>
                  </a:cubicBezTo>
                  <a:cubicBezTo>
                    <a:pt x="6" y="20"/>
                    <a:pt x="7" y="19"/>
                    <a:pt x="7" y="18"/>
                  </a:cubicBezTo>
                  <a:cubicBezTo>
                    <a:pt x="7" y="17"/>
                    <a:pt x="7" y="17"/>
                    <a:pt x="8" y="16"/>
                  </a:cubicBezTo>
                  <a:cubicBezTo>
                    <a:pt x="8" y="16"/>
                    <a:pt x="8" y="17"/>
                    <a:pt x="8" y="16"/>
                  </a:cubicBezTo>
                  <a:cubicBezTo>
                    <a:pt x="9" y="16"/>
                    <a:pt x="9" y="16"/>
                    <a:pt x="9" y="16"/>
                  </a:cubicBezTo>
                  <a:cubicBezTo>
                    <a:pt x="9" y="16"/>
                    <a:pt x="10" y="15"/>
                    <a:pt x="10" y="15"/>
                  </a:cubicBezTo>
                  <a:cubicBezTo>
                    <a:pt x="10" y="14"/>
                    <a:pt x="11" y="14"/>
                    <a:pt x="11" y="14"/>
                  </a:cubicBezTo>
                  <a:cubicBezTo>
                    <a:pt x="11" y="13"/>
                    <a:pt x="11" y="13"/>
                    <a:pt x="11" y="12"/>
                  </a:cubicBezTo>
                  <a:cubicBezTo>
                    <a:pt x="11" y="12"/>
                    <a:pt x="11" y="12"/>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481">
              <a:extLst>
                <a:ext uri="{FF2B5EF4-FFF2-40B4-BE49-F238E27FC236}">
                  <a16:creationId xmlns:a16="http://schemas.microsoft.com/office/drawing/2014/main" id="{ACFA4BF3-9890-4C21-83A8-CB7755653D46}"/>
                </a:ext>
              </a:extLst>
            </p:cNvPr>
            <p:cNvSpPr>
              <a:spLocks noEditPoints="1"/>
            </p:cNvSpPr>
            <p:nvPr/>
          </p:nvSpPr>
          <p:spPr bwMode="auto">
            <a:xfrm>
              <a:off x="5928058" y="2088203"/>
              <a:ext cx="53974" cy="36512"/>
            </a:xfrm>
            <a:custGeom>
              <a:avLst/>
              <a:gdLst>
                <a:gd name="T0" fmla="*/ 1 w 15"/>
                <a:gd name="T1" fmla="*/ 5 h 10"/>
                <a:gd name="T2" fmla="*/ 2 w 15"/>
                <a:gd name="T3" fmla="*/ 7 h 10"/>
                <a:gd name="T4" fmla="*/ 3 w 15"/>
                <a:gd name="T5" fmla="*/ 8 h 10"/>
                <a:gd name="T6" fmla="*/ 4 w 15"/>
                <a:gd name="T7" fmla="*/ 8 h 10"/>
                <a:gd name="T8" fmla="*/ 6 w 15"/>
                <a:gd name="T9" fmla="*/ 9 h 10"/>
                <a:gd name="T10" fmla="*/ 7 w 15"/>
                <a:gd name="T11" fmla="*/ 10 h 10"/>
                <a:gd name="T12" fmla="*/ 8 w 15"/>
                <a:gd name="T13" fmla="*/ 10 h 10"/>
                <a:gd name="T14" fmla="*/ 9 w 15"/>
                <a:gd name="T15" fmla="*/ 9 h 10"/>
                <a:gd name="T16" fmla="*/ 9 w 15"/>
                <a:gd name="T17" fmla="*/ 8 h 10"/>
                <a:gd name="T18" fmla="*/ 10 w 15"/>
                <a:gd name="T19" fmla="*/ 7 h 10"/>
                <a:gd name="T20" fmla="*/ 12 w 15"/>
                <a:gd name="T21" fmla="*/ 6 h 10"/>
                <a:gd name="T22" fmla="*/ 13 w 15"/>
                <a:gd name="T23" fmla="*/ 6 h 10"/>
                <a:gd name="T24" fmla="*/ 13 w 15"/>
                <a:gd name="T25" fmla="*/ 6 h 10"/>
                <a:gd name="T26" fmla="*/ 13 w 15"/>
                <a:gd name="T27" fmla="*/ 5 h 10"/>
                <a:gd name="T28" fmla="*/ 14 w 15"/>
                <a:gd name="T29" fmla="*/ 5 h 10"/>
                <a:gd name="T30" fmla="*/ 14 w 15"/>
                <a:gd name="T31" fmla="*/ 4 h 10"/>
                <a:gd name="T32" fmla="*/ 14 w 15"/>
                <a:gd name="T33" fmla="*/ 4 h 10"/>
                <a:gd name="T34" fmla="*/ 14 w 15"/>
                <a:gd name="T35" fmla="*/ 3 h 10"/>
                <a:gd name="T36" fmla="*/ 14 w 15"/>
                <a:gd name="T37" fmla="*/ 2 h 10"/>
                <a:gd name="T38" fmla="*/ 13 w 15"/>
                <a:gd name="T39" fmla="*/ 0 h 10"/>
                <a:gd name="T40" fmla="*/ 10 w 15"/>
                <a:gd name="T41" fmla="*/ 0 h 10"/>
                <a:gd name="T42" fmla="*/ 10 w 15"/>
                <a:gd name="T43" fmla="*/ 0 h 10"/>
                <a:gd name="T44" fmla="*/ 9 w 15"/>
                <a:gd name="T45" fmla="*/ 0 h 10"/>
                <a:gd name="T46" fmla="*/ 9 w 15"/>
                <a:gd name="T47" fmla="*/ 1 h 10"/>
                <a:gd name="T48" fmla="*/ 10 w 15"/>
                <a:gd name="T49" fmla="*/ 3 h 10"/>
                <a:gd name="T50" fmla="*/ 10 w 15"/>
                <a:gd name="T51" fmla="*/ 4 h 10"/>
                <a:gd name="T52" fmla="*/ 10 w 15"/>
                <a:gd name="T53" fmla="*/ 4 h 10"/>
                <a:gd name="T54" fmla="*/ 10 w 15"/>
                <a:gd name="T55" fmla="*/ 4 h 10"/>
                <a:gd name="T56" fmla="*/ 10 w 15"/>
                <a:gd name="T57" fmla="*/ 4 h 10"/>
                <a:gd name="T58" fmla="*/ 10 w 15"/>
                <a:gd name="T59" fmla="*/ 4 h 10"/>
                <a:gd name="T60" fmla="*/ 10 w 15"/>
                <a:gd name="T61" fmla="*/ 3 h 10"/>
                <a:gd name="T62" fmla="*/ 9 w 15"/>
                <a:gd name="T63" fmla="*/ 1 h 10"/>
                <a:gd name="T64" fmla="*/ 8 w 15"/>
                <a:gd name="T65" fmla="*/ 0 h 10"/>
                <a:gd name="T66" fmla="*/ 6 w 15"/>
                <a:gd name="T67" fmla="*/ 0 h 10"/>
                <a:gd name="T68" fmla="*/ 6 w 15"/>
                <a:gd name="T69" fmla="*/ 0 h 10"/>
                <a:gd name="T70" fmla="*/ 5 w 15"/>
                <a:gd name="T71" fmla="*/ 1 h 10"/>
                <a:gd name="T72" fmla="*/ 5 w 15"/>
                <a:gd name="T73" fmla="*/ 2 h 10"/>
                <a:gd name="T74" fmla="*/ 5 w 15"/>
                <a:gd name="T75" fmla="*/ 2 h 10"/>
                <a:gd name="T76" fmla="*/ 6 w 15"/>
                <a:gd name="T77" fmla="*/ 2 h 10"/>
                <a:gd name="T78" fmla="*/ 5 w 15"/>
                <a:gd name="T79" fmla="*/ 2 h 10"/>
                <a:gd name="T80" fmla="*/ 5 w 15"/>
                <a:gd name="T81" fmla="*/ 2 h 10"/>
                <a:gd name="T82" fmla="*/ 4 w 15"/>
                <a:gd name="T83" fmla="*/ 1 h 10"/>
                <a:gd name="T84" fmla="*/ 2 w 15"/>
                <a:gd name="T85" fmla="*/ 0 h 10"/>
                <a:gd name="T86" fmla="*/ 1 w 15"/>
                <a:gd name="T87" fmla="*/ 1 h 10"/>
                <a:gd name="T88" fmla="*/ 0 w 15"/>
                <a:gd name="T89" fmla="*/ 3 h 10"/>
                <a:gd name="T90" fmla="*/ 0 w 15"/>
                <a:gd name="T91" fmla="*/ 3 h 10"/>
                <a:gd name="T92" fmla="*/ 1 w 15"/>
                <a:gd name="T93" fmla="*/ 5 h 10"/>
                <a:gd name="T94" fmla="*/ 10 w 15"/>
                <a:gd name="T95" fmla="*/ 4 h 10"/>
                <a:gd name="T96" fmla="*/ 11 w 15"/>
                <a:gd name="T97" fmla="*/ 4 h 10"/>
                <a:gd name="T98" fmla="*/ 10 w 15"/>
                <a:gd name="T99" fmla="*/ 4 h 10"/>
                <a:gd name="T100" fmla="*/ 10 w 15"/>
                <a:gd name="T101" fmla="*/ 4 h 10"/>
                <a:gd name="T102" fmla="*/ 10 w 15"/>
                <a:gd name="T103" fmla="*/ 4 h 10"/>
                <a:gd name="T104" fmla="*/ 6 w 15"/>
                <a:gd name="T105" fmla="*/ 3 h 10"/>
                <a:gd name="T106" fmla="*/ 6 w 15"/>
                <a:gd name="T107" fmla="*/ 3 h 10"/>
                <a:gd name="T108" fmla="*/ 6 w 15"/>
                <a:gd name="T109" fmla="*/ 3 h 10"/>
                <a:gd name="T110" fmla="*/ 6 w 15"/>
                <a:gd name="T111" fmla="*/ 2 h 10"/>
                <a:gd name="T112" fmla="*/ 6 w 15"/>
                <a:gd name="T11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482">
              <a:extLst>
                <a:ext uri="{FF2B5EF4-FFF2-40B4-BE49-F238E27FC236}">
                  <a16:creationId xmlns:a16="http://schemas.microsoft.com/office/drawing/2014/main" id="{7BA4A06C-CF2E-4882-8830-B7079CAD0D3A}"/>
                </a:ext>
              </a:extLst>
            </p:cNvPr>
            <p:cNvSpPr>
              <a:spLocks/>
            </p:cNvSpPr>
            <p:nvPr/>
          </p:nvSpPr>
          <p:spPr bwMode="auto">
            <a:xfrm>
              <a:off x="4646972" y="2200914"/>
              <a:ext cx="39687" cy="50799"/>
            </a:xfrm>
            <a:custGeom>
              <a:avLst/>
              <a:gdLst>
                <a:gd name="T0" fmla="*/ 11 w 11"/>
                <a:gd name="T1" fmla="*/ 3 h 14"/>
                <a:gd name="T2" fmla="*/ 11 w 11"/>
                <a:gd name="T3" fmla="*/ 2 h 14"/>
                <a:gd name="T4" fmla="*/ 10 w 11"/>
                <a:gd name="T5" fmla="*/ 2 h 14"/>
                <a:gd name="T6" fmla="*/ 9 w 11"/>
                <a:gd name="T7" fmla="*/ 1 h 14"/>
                <a:gd name="T8" fmla="*/ 8 w 11"/>
                <a:gd name="T9" fmla="*/ 1 h 14"/>
                <a:gd name="T10" fmla="*/ 8 w 11"/>
                <a:gd name="T11" fmla="*/ 1 h 14"/>
                <a:gd name="T12" fmla="*/ 8 w 11"/>
                <a:gd name="T13" fmla="*/ 1 h 14"/>
                <a:gd name="T14" fmla="*/ 8 w 11"/>
                <a:gd name="T15" fmla="*/ 1 h 14"/>
                <a:gd name="T16" fmla="*/ 7 w 11"/>
                <a:gd name="T17" fmla="*/ 1 h 14"/>
                <a:gd name="T18" fmla="*/ 7 w 11"/>
                <a:gd name="T19" fmla="*/ 0 h 14"/>
                <a:gd name="T20" fmla="*/ 5 w 11"/>
                <a:gd name="T21" fmla="*/ 1 h 14"/>
                <a:gd name="T22" fmla="*/ 5 w 11"/>
                <a:gd name="T23" fmla="*/ 1 h 14"/>
                <a:gd name="T24" fmla="*/ 4 w 11"/>
                <a:gd name="T25" fmla="*/ 2 h 14"/>
                <a:gd name="T26" fmla="*/ 4 w 11"/>
                <a:gd name="T27" fmla="*/ 3 h 14"/>
                <a:gd name="T28" fmla="*/ 4 w 11"/>
                <a:gd name="T29" fmla="*/ 4 h 14"/>
                <a:gd name="T30" fmla="*/ 4 w 11"/>
                <a:gd name="T31" fmla="*/ 6 h 14"/>
                <a:gd name="T32" fmla="*/ 3 w 11"/>
                <a:gd name="T33" fmla="*/ 6 h 14"/>
                <a:gd name="T34" fmla="*/ 2 w 11"/>
                <a:gd name="T35" fmla="*/ 5 h 14"/>
                <a:gd name="T36" fmla="*/ 1 w 11"/>
                <a:gd name="T37" fmla="*/ 4 h 14"/>
                <a:gd name="T38" fmla="*/ 0 w 11"/>
                <a:gd name="T39" fmla="*/ 6 h 14"/>
                <a:gd name="T40" fmla="*/ 0 w 11"/>
                <a:gd name="T41" fmla="*/ 8 h 14"/>
                <a:gd name="T42" fmla="*/ 0 w 11"/>
                <a:gd name="T43" fmla="*/ 8 h 14"/>
                <a:gd name="T44" fmla="*/ 1 w 11"/>
                <a:gd name="T45" fmla="*/ 9 h 14"/>
                <a:gd name="T46" fmla="*/ 2 w 11"/>
                <a:gd name="T47" fmla="*/ 13 h 14"/>
                <a:gd name="T48" fmla="*/ 3 w 11"/>
                <a:gd name="T49" fmla="*/ 14 h 14"/>
                <a:gd name="T50" fmla="*/ 3 w 11"/>
                <a:gd name="T51" fmla="*/ 14 h 14"/>
                <a:gd name="T52" fmla="*/ 5 w 11"/>
                <a:gd name="T53" fmla="*/ 13 h 14"/>
                <a:gd name="T54" fmla="*/ 6 w 11"/>
                <a:gd name="T55" fmla="*/ 13 h 14"/>
                <a:gd name="T56" fmla="*/ 7 w 11"/>
                <a:gd name="T57" fmla="*/ 12 h 14"/>
                <a:gd name="T58" fmla="*/ 8 w 11"/>
                <a:gd name="T59" fmla="*/ 12 h 14"/>
                <a:gd name="T60" fmla="*/ 9 w 11"/>
                <a:gd name="T61" fmla="*/ 9 h 14"/>
                <a:gd name="T62" fmla="*/ 9 w 11"/>
                <a:gd name="T63" fmla="*/ 8 h 14"/>
                <a:gd name="T64" fmla="*/ 9 w 11"/>
                <a:gd name="T65" fmla="*/ 7 h 14"/>
                <a:gd name="T66" fmla="*/ 8 w 11"/>
                <a:gd name="T67" fmla="*/ 6 h 14"/>
                <a:gd name="T68" fmla="*/ 8 w 11"/>
                <a:gd name="T69" fmla="*/ 5 h 14"/>
                <a:gd name="T70" fmla="*/ 9 w 11"/>
                <a:gd name="T71" fmla="*/ 5 h 14"/>
                <a:gd name="T72" fmla="*/ 10 w 11"/>
                <a:gd name="T73" fmla="*/ 4 h 14"/>
                <a:gd name="T74" fmla="*/ 11 w 11"/>
                <a:gd name="T7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14">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483">
              <a:extLst>
                <a:ext uri="{FF2B5EF4-FFF2-40B4-BE49-F238E27FC236}">
                  <a16:creationId xmlns:a16="http://schemas.microsoft.com/office/drawing/2014/main" id="{D3FA8DB9-CD57-48E0-A918-E95476FC00EE}"/>
                </a:ext>
              </a:extLst>
            </p:cNvPr>
            <p:cNvSpPr>
              <a:spLocks noEditPoints="1"/>
            </p:cNvSpPr>
            <p:nvPr/>
          </p:nvSpPr>
          <p:spPr bwMode="auto">
            <a:xfrm>
              <a:off x="6109030" y="2964486"/>
              <a:ext cx="46037" cy="58737"/>
            </a:xfrm>
            <a:custGeom>
              <a:avLst/>
              <a:gdLst>
                <a:gd name="T0" fmla="*/ 9 w 13"/>
                <a:gd name="T1" fmla="*/ 3 h 16"/>
                <a:gd name="T2" fmla="*/ 13 w 13"/>
                <a:gd name="T3" fmla="*/ 0 h 16"/>
                <a:gd name="T4" fmla="*/ 12 w 13"/>
                <a:gd name="T5" fmla="*/ 1 h 16"/>
                <a:gd name="T6" fmla="*/ 7 w 13"/>
                <a:gd name="T7" fmla="*/ 1 h 16"/>
                <a:gd name="T8" fmla="*/ 3 w 13"/>
                <a:gd name="T9" fmla="*/ 2 h 16"/>
                <a:gd name="T10" fmla="*/ 2 w 13"/>
                <a:gd name="T11" fmla="*/ 3 h 16"/>
                <a:gd name="T12" fmla="*/ 1 w 13"/>
                <a:gd name="T13" fmla="*/ 5 h 16"/>
                <a:gd name="T14" fmla="*/ 0 w 13"/>
                <a:gd name="T15" fmla="*/ 9 h 16"/>
                <a:gd name="T16" fmla="*/ 0 w 13"/>
                <a:gd name="T17" fmla="*/ 11 h 16"/>
                <a:gd name="T18" fmla="*/ 1 w 13"/>
                <a:gd name="T19" fmla="*/ 13 h 16"/>
                <a:gd name="T20" fmla="*/ 1 w 13"/>
                <a:gd name="T21" fmla="*/ 15 h 16"/>
                <a:gd name="T22" fmla="*/ 3 w 13"/>
                <a:gd name="T23" fmla="*/ 15 h 16"/>
                <a:gd name="T24" fmla="*/ 4 w 13"/>
                <a:gd name="T25" fmla="*/ 10 h 16"/>
                <a:gd name="T26" fmla="*/ 5 w 13"/>
                <a:gd name="T27" fmla="*/ 12 h 16"/>
                <a:gd name="T28" fmla="*/ 6 w 13"/>
                <a:gd name="T29" fmla="*/ 14 h 16"/>
                <a:gd name="T30" fmla="*/ 7 w 13"/>
                <a:gd name="T31" fmla="*/ 14 h 16"/>
                <a:gd name="T32" fmla="*/ 7 w 13"/>
                <a:gd name="T33" fmla="*/ 14 h 16"/>
                <a:gd name="T34" fmla="*/ 8 w 13"/>
                <a:gd name="T35" fmla="*/ 15 h 16"/>
                <a:gd name="T36" fmla="*/ 9 w 13"/>
                <a:gd name="T37" fmla="*/ 15 h 16"/>
                <a:gd name="T38" fmla="*/ 8 w 13"/>
                <a:gd name="T39" fmla="*/ 12 h 16"/>
                <a:gd name="T40" fmla="*/ 7 w 13"/>
                <a:gd name="T41" fmla="*/ 11 h 16"/>
                <a:gd name="T42" fmla="*/ 6 w 13"/>
                <a:gd name="T43" fmla="*/ 8 h 16"/>
                <a:gd name="T44" fmla="*/ 8 w 13"/>
                <a:gd name="T45" fmla="*/ 7 h 16"/>
                <a:gd name="T46" fmla="*/ 9 w 13"/>
                <a:gd name="T47" fmla="*/ 7 h 16"/>
                <a:gd name="T48" fmla="*/ 10 w 13"/>
                <a:gd name="T49" fmla="*/ 5 h 16"/>
                <a:gd name="T50" fmla="*/ 9 w 13"/>
                <a:gd name="T51" fmla="*/ 5 h 16"/>
                <a:gd name="T52" fmla="*/ 5 w 13"/>
                <a:gd name="T53" fmla="*/ 6 h 16"/>
                <a:gd name="T54" fmla="*/ 3 w 13"/>
                <a:gd name="T55" fmla="*/ 5 h 16"/>
                <a:gd name="T56" fmla="*/ 7 w 13"/>
                <a:gd name="T57" fmla="*/ 13 h 16"/>
                <a:gd name="T58" fmla="*/ 8 w 13"/>
                <a:gd name="T59" fmla="*/ 13 h 16"/>
                <a:gd name="T60" fmla="*/ 8 w 13"/>
                <a:gd name="T61" fmla="*/ 14 h 16"/>
                <a:gd name="T62" fmla="*/ 8 w 13"/>
                <a:gd name="T63" fmla="*/ 13 h 16"/>
                <a:gd name="T64" fmla="*/ 7 w 13"/>
                <a:gd name="T6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484">
              <a:extLst>
                <a:ext uri="{FF2B5EF4-FFF2-40B4-BE49-F238E27FC236}">
                  <a16:creationId xmlns:a16="http://schemas.microsoft.com/office/drawing/2014/main" id="{F4F9EC67-A0B1-42FE-A644-1E7C9418EB31}"/>
                </a:ext>
              </a:extLst>
            </p:cNvPr>
            <p:cNvSpPr>
              <a:spLocks/>
            </p:cNvSpPr>
            <p:nvPr/>
          </p:nvSpPr>
          <p:spPr bwMode="auto">
            <a:xfrm>
              <a:off x="4856518" y="2578732"/>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485">
              <a:extLst>
                <a:ext uri="{FF2B5EF4-FFF2-40B4-BE49-F238E27FC236}">
                  <a16:creationId xmlns:a16="http://schemas.microsoft.com/office/drawing/2014/main" id="{5043683F-1B97-48D7-834D-6CC2456BF016}"/>
                </a:ext>
              </a:extLst>
            </p:cNvPr>
            <p:cNvSpPr>
              <a:spLocks/>
            </p:cNvSpPr>
            <p:nvPr/>
          </p:nvSpPr>
          <p:spPr bwMode="auto">
            <a:xfrm>
              <a:off x="4813656" y="2543807"/>
              <a:ext cx="46037" cy="49212"/>
            </a:xfrm>
            <a:custGeom>
              <a:avLst/>
              <a:gdLst>
                <a:gd name="T0" fmla="*/ 12 w 13"/>
                <a:gd name="T1" fmla="*/ 7 h 14"/>
                <a:gd name="T2" fmla="*/ 11 w 13"/>
                <a:gd name="T3" fmla="*/ 6 h 14"/>
                <a:gd name="T4" fmla="*/ 11 w 13"/>
                <a:gd name="T5" fmla="*/ 6 h 14"/>
                <a:gd name="T6" fmla="*/ 10 w 13"/>
                <a:gd name="T7" fmla="*/ 5 h 14"/>
                <a:gd name="T8" fmla="*/ 10 w 13"/>
                <a:gd name="T9" fmla="*/ 6 h 14"/>
                <a:gd name="T10" fmla="*/ 8 w 13"/>
                <a:gd name="T11" fmla="*/ 6 h 14"/>
                <a:gd name="T12" fmla="*/ 8 w 13"/>
                <a:gd name="T13" fmla="*/ 5 h 14"/>
                <a:gd name="T14" fmla="*/ 8 w 13"/>
                <a:gd name="T15" fmla="*/ 5 h 14"/>
                <a:gd name="T16" fmla="*/ 7 w 13"/>
                <a:gd name="T17" fmla="*/ 4 h 14"/>
                <a:gd name="T18" fmla="*/ 6 w 13"/>
                <a:gd name="T19" fmla="*/ 4 h 14"/>
                <a:gd name="T20" fmla="*/ 6 w 13"/>
                <a:gd name="T21" fmla="*/ 4 h 14"/>
                <a:gd name="T22" fmla="*/ 6 w 13"/>
                <a:gd name="T23" fmla="*/ 4 h 14"/>
                <a:gd name="T24" fmla="*/ 6 w 13"/>
                <a:gd name="T25" fmla="*/ 4 h 14"/>
                <a:gd name="T26" fmla="*/ 6 w 13"/>
                <a:gd name="T27" fmla="*/ 4 h 14"/>
                <a:gd name="T28" fmla="*/ 8 w 13"/>
                <a:gd name="T29" fmla="*/ 2 h 14"/>
                <a:gd name="T30" fmla="*/ 9 w 13"/>
                <a:gd name="T31" fmla="*/ 1 h 14"/>
                <a:gd name="T32" fmla="*/ 9 w 13"/>
                <a:gd name="T33" fmla="*/ 0 h 14"/>
                <a:gd name="T34" fmla="*/ 8 w 13"/>
                <a:gd name="T35" fmla="*/ 0 h 14"/>
                <a:gd name="T36" fmla="*/ 6 w 13"/>
                <a:gd name="T37" fmla="*/ 1 h 14"/>
                <a:gd name="T38" fmla="*/ 3 w 13"/>
                <a:gd name="T39" fmla="*/ 6 h 14"/>
                <a:gd name="T40" fmla="*/ 1 w 13"/>
                <a:gd name="T41" fmla="*/ 8 h 14"/>
                <a:gd name="T42" fmla="*/ 1 w 13"/>
                <a:gd name="T43" fmla="*/ 8 h 14"/>
                <a:gd name="T44" fmla="*/ 1 w 13"/>
                <a:gd name="T45" fmla="*/ 9 h 14"/>
                <a:gd name="T46" fmla="*/ 0 w 13"/>
                <a:gd name="T47" fmla="*/ 10 h 14"/>
                <a:gd name="T48" fmla="*/ 0 w 13"/>
                <a:gd name="T49" fmla="*/ 10 h 14"/>
                <a:gd name="T50" fmla="*/ 1 w 13"/>
                <a:gd name="T51" fmla="*/ 11 h 14"/>
                <a:gd name="T52" fmla="*/ 3 w 13"/>
                <a:gd name="T53" fmla="*/ 11 h 14"/>
                <a:gd name="T54" fmla="*/ 5 w 13"/>
                <a:gd name="T55" fmla="*/ 11 h 14"/>
                <a:gd name="T56" fmla="*/ 7 w 13"/>
                <a:gd name="T57" fmla="*/ 11 h 14"/>
                <a:gd name="T58" fmla="*/ 7 w 13"/>
                <a:gd name="T59" fmla="*/ 12 h 14"/>
                <a:gd name="T60" fmla="*/ 6 w 13"/>
                <a:gd name="T61" fmla="*/ 12 h 14"/>
                <a:gd name="T62" fmla="*/ 6 w 13"/>
                <a:gd name="T63" fmla="*/ 13 h 14"/>
                <a:gd name="T64" fmla="*/ 7 w 13"/>
                <a:gd name="T65" fmla="*/ 13 h 14"/>
                <a:gd name="T66" fmla="*/ 8 w 13"/>
                <a:gd name="T67" fmla="*/ 12 h 14"/>
                <a:gd name="T68" fmla="*/ 9 w 13"/>
                <a:gd name="T69" fmla="*/ 11 h 14"/>
                <a:gd name="T70" fmla="*/ 10 w 13"/>
                <a:gd name="T71" fmla="*/ 11 h 14"/>
                <a:gd name="T72" fmla="*/ 9 w 13"/>
                <a:gd name="T73" fmla="*/ 12 h 14"/>
                <a:gd name="T74" fmla="*/ 10 w 13"/>
                <a:gd name="T75" fmla="*/ 13 h 14"/>
                <a:gd name="T76" fmla="*/ 11 w 13"/>
                <a:gd name="T77" fmla="*/ 14 h 14"/>
                <a:gd name="T78" fmla="*/ 12 w 13"/>
                <a:gd name="T79" fmla="*/ 13 h 14"/>
                <a:gd name="T80" fmla="*/ 13 w 13"/>
                <a:gd name="T81" fmla="*/ 12 h 14"/>
                <a:gd name="T82" fmla="*/ 12 w 13"/>
                <a:gd name="T83" fmla="*/ 11 h 14"/>
                <a:gd name="T84" fmla="*/ 12 w 13"/>
                <a:gd name="T85" fmla="*/ 11 h 14"/>
                <a:gd name="T86" fmla="*/ 12 w 13"/>
                <a:gd name="T87" fmla="*/ 11 h 14"/>
                <a:gd name="T88" fmla="*/ 12 w 13"/>
                <a:gd name="T89" fmla="*/ 11 h 14"/>
                <a:gd name="T90" fmla="*/ 12 w 13"/>
                <a:gd name="T91" fmla="*/ 11 h 14"/>
                <a:gd name="T92" fmla="*/ 12 w 13"/>
                <a:gd name="T93" fmla="*/ 10 h 14"/>
                <a:gd name="T94" fmla="*/ 11 w 13"/>
                <a:gd name="T95" fmla="*/ 10 h 14"/>
                <a:gd name="T96" fmla="*/ 11 w 13"/>
                <a:gd name="T97" fmla="*/ 10 h 14"/>
                <a:gd name="T98" fmla="*/ 11 w 13"/>
                <a:gd name="T99" fmla="*/ 9 h 14"/>
                <a:gd name="T100" fmla="*/ 12 w 13"/>
                <a:gd name="T101" fmla="*/ 9 h 14"/>
                <a:gd name="T102" fmla="*/ 12 w 13"/>
                <a:gd name="T103" fmla="*/ 8 h 14"/>
                <a:gd name="T104" fmla="*/ 12 w 13"/>
                <a:gd name="T105" fmla="*/ 8 h 14"/>
                <a:gd name="T106" fmla="*/ 11 w 13"/>
                <a:gd name="T107" fmla="*/ 8 h 14"/>
                <a:gd name="T108" fmla="*/ 11 w 13"/>
                <a:gd name="T109" fmla="*/ 7 h 14"/>
                <a:gd name="T110" fmla="*/ 12 w 13"/>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486">
              <a:extLst>
                <a:ext uri="{FF2B5EF4-FFF2-40B4-BE49-F238E27FC236}">
                  <a16:creationId xmlns:a16="http://schemas.microsoft.com/office/drawing/2014/main" id="{2D4D0A14-34D9-4E1B-9B84-5F3938115972}"/>
                </a:ext>
              </a:extLst>
            </p:cNvPr>
            <p:cNvSpPr>
              <a:spLocks/>
            </p:cNvSpPr>
            <p:nvPr/>
          </p:nvSpPr>
          <p:spPr bwMode="auto">
            <a:xfrm>
              <a:off x="4578711" y="2104078"/>
              <a:ext cx="53974" cy="28575"/>
            </a:xfrm>
            <a:custGeom>
              <a:avLst/>
              <a:gdLst>
                <a:gd name="T0" fmla="*/ 0 w 15"/>
                <a:gd name="T1" fmla="*/ 6 h 8"/>
                <a:gd name="T2" fmla="*/ 2 w 15"/>
                <a:gd name="T3" fmla="*/ 7 h 8"/>
                <a:gd name="T4" fmla="*/ 2 w 15"/>
                <a:gd name="T5" fmla="*/ 8 h 8"/>
                <a:gd name="T6" fmla="*/ 4 w 15"/>
                <a:gd name="T7" fmla="*/ 8 h 8"/>
                <a:gd name="T8" fmla="*/ 5 w 15"/>
                <a:gd name="T9" fmla="*/ 7 h 8"/>
                <a:gd name="T10" fmla="*/ 5 w 15"/>
                <a:gd name="T11" fmla="*/ 7 h 8"/>
                <a:gd name="T12" fmla="*/ 6 w 15"/>
                <a:gd name="T13" fmla="*/ 7 h 8"/>
                <a:gd name="T14" fmla="*/ 7 w 15"/>
                <a:gd name="T15" fmla="*/ 5 h 8"/>
                <a:gd name="T16" fmla="*/ 8 w 15"/>
                <a:gd name="T17" fmla="*/ 4 h 8"/>
                <a:gd name="T18" fmla="*/ 9 w 15"/>
                <a:gd name="T19" fmla="*/ 4 h 8"/>
                <a:gd name="T20" fmla="*/ 9 w 15"/>
                <a:gd name="T21" fmla="*/ 5 h 8"/>
                <a:gd name="T22" fmla="*/ 8 w 15"/>
                <a:gd name="T23" fmla="*/ 6 h 8"/>
                <a:gd name="T24" fmla="*/ 8 w 15"/>
                <a:gd name="T25" fmla="*/ 7 h 8"/>
                <a:gd name="T26" fmla="*/ 9 w 15"/>
                <a:gd name="T27" fmla="*/ 7 h 8"/>
                <a:gd name="T28" fmla="*/ 9 w 15"/>
                <a:gd name="T29" fmla="*/ 7 h 8"/>
                <a:gd name="T30" fmla="*/ 11 w 15"/>
                <a:gd name="T31" fmla="*/ 6 h 8"/>
                <a:gd name="T32" fmla="*/ 11 w 15"/>
                <a:gd name="T33" fmla="*/ 6 h 8"/>
                <a:gd name="T34" fmla="*/ 12 w 15"/>
                <a:gd name="T35" fmla="*/ 5 h 8"/>
                <a:gd name="T36" fmla="*/ 13 w 15"/>
                <a:gd name="T37" fmla="*/ 3 h 8"/>
                <a:gd name="T38" fmla="*/ 14 w 15"/>
                <a:gd name="T39" fmla="*/ 2 h 8"/>
                <a:gd name="T40" fmla="*/ 15 w 15"/>
                <a:gd name="T41" fmla="*/ 2 h 8"/>
                <a:gd name="T42" fmla="*/ 15 w 15"/>
                <a:gd name="T43" fmla="*/ 2 h 8"/>
                <a:gd name="T44" fmla="*/ 15 w 15"/>
                <a:gd name="T45" fmla="*/ 1 h 8"/>
                <a:gd name="T46" fmla="*/ 14 w 15"/>
                <a:gd name="T47" fmla="*/ 0 h 8"/>
                <a:gd name="T48" fmla="*/ 14 w 15"/>
                <a:gd name="T49" fmla="*/ 0 h 8"/>
                <a:gd name="T50" fmla="*/ 13 w 15"/>
                <a:gd name="T51" fmla="*/ 0 h 8"/>
                <a:gd name="T52" fmla="*/ 11 w 15"/>
                <a:gd name="T53" fmla="*/ 0 h 8"/>
                <a:gd name="T54" fmla="*/ 9 w 15"/>
                <a:gd name="T55" fmla="*/ 0 h 8"/>
                <a:gd name="T56" fmla="*/ 4 w 15"/>
                <a:gd name="T57" fmla="*/ 3 h 8"/>
                <a:gd name="T58" fmla="*/ 3 w 15"/>
                <a:gd name="T59" fmla="*/ 3 h 8"/>
                <a:gd name="T60" fmla="*/ 0 w 15"/>
                <a:gd name="T61" fmla="*/ 4 h 8"/>
                <a:gd name="T62" fmla="*/ 0 w 15"/>
                <a:gd name="T63" fmla="*/ 6 h 8"/>
                <a:gd name="T64" fmla="*/ 0 w 15"/>
                <a:gd name="T6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8">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487">
              <a:extLst>
                <a:ext uri="{FF2B5EF4-FFF2-40B4-BE49-F238E27FC236}">
                  <a16:creationId xmlns:a16="http://schemas.microsoft.com/office/drawing/2014/main" id="{1068D9D1-F11F-4BC2-AA1C-FB13C4C97026}"/>
                </a:ext>
              </a:extLst>
            </p:cNvPr>
            <p:cNvSpPr>
              <a:spLocks/>
            </p:cNvSpPr>
            <p:nvPr/>
          </p:nvSpPr>
          <p:spPr bwMode="auto">
            <a:xfrm>
              <a:off x="5301009" y="2143765"/>
              <a:ext cx="44449" cy="28575"/>
            </a:xfrm>
            <a:custGeom>
              <a:avLst/>
              <a:gdLst>
                <a:gd name="T0" fmla="*/ 0 w 12"/>
                <a:gd name="T1" fmla="*/ 4 h 8"/>
                <a:gd name="T2" fmla="*/ 2 w 12"/>
                <a:gd name="T3" fmla="*/ 5 h 8"/>
                <a:gd name="T4" fmla="*/ 3 w 12"/>
                <a:gd name="T5" fmla="*/ 5 h 8"/>
                <a:gd name="T6" fmla="*/ 3 w 12"/>
                <a:gd name="T7" fmla="*/ 5 h 8"/>
                <a:gd name="T8" fmla="*/ 3 w 12"/>
                <a:gd name="T9" fmla="*/ 5 h 8"/>
                <a:gd name="T10" fmla="*/ 4 w 12"/>
                <a:gd name="T11" fmla="*/ 5 h 8"/>
                <a:gd name="T12" fmla="*/ 4 w 12"/>
                <a:gd name="T13" fmla="*/ 5 h 8"/>
                <a:gd name="T14" fmla="*/ 4 w 12"/>
                <a:gd name="T15" fmla="*/ 5 h 8"/>
                <a:gd name="T16" fmla="*/ 3 w 12"/>
                <a:gd name="T17" fmla="*/ 5 h 8"/>
                <a:gd name="T18" fmla="*/ 3 w 12"/>
                <a:gd name="T19" fmla="*/ 5 h 8"/>
                <a:gd name="T20" fmla="*/ 3 w 12"/>
                <a:gd name="T21" fmla="*/ 5 h 8"/>
                <a:gd name="T22" fmla="*/ 3 w 12"/>
                <a:gd name="T23" fmla="*/ 6 h 8"/>
                <a:gd name="T24" fmla="*/ 3 w 12"/>
                <a:gd name="T25" fmla="*/ 6 h 8"/>
                <a:gd name="T26" fmla="*/ 4 w 12"/>
                <a:gd name="T27" fmla="*/ 7 h 8"/>
                <a:gd name="T28" fmla="*/ 5 w 12"/>
                <a:gd name="T29" fmla="*/ 7 h 8"/>
                <a:gd name="T30" fmla="*/ 7 w 12"/>
                <a:gd name="T31" fmla="*/ 8 h 8"/>
                <a:gd name="T32" fmla="*/ 8 w 12"/>
                <a:gd name="T33" fmla="*/ 8 h 8"/>
                <a:gd name="T34" fmla="*/ 9 w 12"/>
                <a:gd name="T35" fmla="*/ 7 h 8"/>
                <a:gd name="T36" fmla="*/ 11 w 12"/>
                <a:gd name="T37" fmla="*/ 6 h 8"/>
                <a:gd name="T38" fmla="*/ 11 w 12"/>
                <a:gd name="T39" fmla="*/ 5 h 8"/>
                <a:gd name="T40" fmla="*/ 12 w 12"/>
                <a:gd name="T41" fmla="*/ 2 h 8"/>
                <a:gd name="T42" fmla="*/ 11 w 12"/>
                <a:gd name="T43" fmla="*/ 2 h 8"/>
                <a:gd name="T44" fmla="*/ 8 w 12"/>
                <a:gd name="T45" fmla="*/ 1 h 8"/>
                <a:gd name="T46" fmla="*/ 7 w 12"/>
                <a:gd name="T47" fmla="*/ 1 h 8"/>
                <a:gd name="T48" fmla="*/ 6 w 12"/>
                <a:gd name="T49" fmla="*/ 1 h 8"/>
                <a:gd name="T50" fmla="*/ 6 w 12"/>
                <a:gd name="T51" fmla="*/ 0 h 8"/>
                <a:gd name="T52" fmla="*/ 6 w 12"/>
                <a:gd name="T53" fmla="*/ 0 h 8"/>
                <a:gd name="T54" fmla="*/ 5 w 12"/>
                <a:gd name="T55" fmla="*/ 1 h 8"/>
                <a:gd name="T56" fmla="*/ 5 w 12"/>
                <a:gd name="T57" fmla="*/ 1 h 8"/>
                <a:gd name="T58" fmla="*/ 5 w 12"/>
                <a:gd name="T59" fmla="*/ 2 h 8"/>
                <a:gd name="T60" fmla="*/ 4 w 12"/>
                <a:gd name="T61" fmla="*/ 2 h 8"/>
                <a:gd name="T62" fmla="*/ 4 w 12"/>
                <a:gd name="T63" fmla="*/ 2 h 8"/>
                <a:gd name="T64" fmla="*/ 2 w 12"/>
                <a:gd name="T65" fmla="*/ 1 h 8"/>
                <a:gd name="T66" fmla="*/ 2 w 12"/>
                <a:gd name="T67" fmla="*/ 0 h 8"/>
                <a:gd name="T68" fmla="*/ 1 w 12"/>
                <a:gd name="T69" fmla="*/ 1 h 8"/>
                <a:gd name="T70" fmla="*/ 1 w 12"/>
                <a:gd name="T71" fmla="*/ 1 h 8"/>
                <a:gd name="T72" fmla="*/ 1 w 12"/>
                <a:gd name="T73" fmla="*/ 2 h 8"/>
                <a:gd name="T74" fmla="*/ 1 w 12"/>
                <a:gd name="T75" fmla="*/ 2 h 8"/>
                <a:gd name="T76" fmla="*/ 0 w 12"/>
                <a:gd name="T77" fmla="*/ 2 h 8"/>
                <a:gd name="T78" fmla="*/ 0 w 12"/>
                <a:gd name="T79" fmla="*/ 3 h 8"/>
                <a:gd name="T80" fmla="*/ 0 w 12"/>
                <a:gd name="T8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8">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488">
              <a:extLst>
                <a:ext uri="{FF2B5EF4-FFF2-40B4-BE49-F238E27FC236}">
                  <a16:creationId xmlns:a16="http://schemas.microsoft.com/office/drawing/2014/main" id="{140760D0-8709-4513-A14D-AC1ACC45AC10}"/>
                </a:ext>
              </a:extLst>
            </p:cNvPr>
            <p:cNvSpPr>
              <a:spLocks/>
            </p:cNvSpPr>
            <p:nvPr/>
          </p:nvSpPr>
          <p:spPr bwMode="auto">
            <a:xfrm>
              <a:off x="4675547" y="2143765"/>
              <a:ext cx="36512" cy="38099"/>
            </a:xfrm>
            <a:custGeom>
              <a:avLst/>
              <a:gdLst>
                <a:gd name="T0" fmla="*/ 1 w 10"/>
                <a:gd name="T1" fmla="*/ 0 h 11"/>
                <a:gd name="T2" fmla="*/ 0 w 10"/>
                <a:gd name="T3" fmla="*/ 1 h 11"/>
                <a:gd name="T4" fmla="*/ 0 w 10"/>
                <a:gd name="T5" fmla="*/ 3 h 11"/>
                <a:gd name="T6" fmla="*/ 0 w 10"/>
                <a:gd name="T7" fmla="*/ 3 h 11"/>
                <a:gd name="T8" fmla="*/ 0 w 10"/>
                <a:gd name="T9" fmla="*/ 5 h 11"/>
                <a:gd name="T10" fmla="*/ 0 w 10"/>
                <a:gd name="T11" fmla="*/ 6 h 11"/>
                <a:gd name="T12" fmla="*/ 0 w 10"/>
                <a:gd name="T13" fmla="*/ 6 h 11"/>
                <a:gd name="T14" fmla="*/ 1 w 10"/>
                <a:gd name="T15" fmla="*/ 7 h 11"/>
                <a:gd name="T16" fmla="*/ 4 w 10"/>
                <a:gd name="T17" fmla="*/ 7 h 11"/>
                <a:gd name="T18" fmla="*/ 4 w 10"/>
                <a:gd name="T19" fmla="*/ 7 h 11"/>
                <a:gd name="T20" fmla="*/ 4 w 10"/>
                <a:gd name="T21" fmla="*/ 8 h 11"/>
                <a:gd name="T22" fmla="*/ 3 w 10"/>
                <a:gd name="T23" fmla="*/ 8 h 11"/>
                <a:gd name="T24" fmla="*/ 2 w 10"/>
                <a:gd name="T25" fmla="*/ 9 h 11"/>
                <a:gd name="T26" fmla="*/ 2 w 10"/>
                <a:gd name="T27" fmla="*/ 10 h 11"/>
                <a:gd name="T28" fmla="*/ 2 w 10"/>
                <a:gd name="T29" fmla="*/ 11 h 11"/>
                <a:gd name="T30" fmla="*/ 4 w 10"/>
                <a:gd name="T31" fmla="*/ 11 h 11"/>
                <a:gd name="T32" fmla="*/ 6 w 10"/>
                <a:gd name="T33" fmla="*/ 10 h 11"/>
                <a:gd name="T34" fmla="*/ 6 w 10"/>
                <a:gd name="T35" fmla="*/ 10 h 11"/>
                <a:gd name="T36" fmla="*/ 7 w 10"/>
                <a:gd name="T37" fmla="*/ 9 h 11"/>
                <a:gd name="T38" fmla="*/ 8 w 10"/>
                <a:gd name="T39" fmla="*/ 8 h 11"/>
                <a:gd name="T40" fmla="*/ 9 w 10"/>
                <a:gd name="T41" fmla="*/ 6 h 11"/>
                <a:gd name="T42" fmla="*/ 9 w 10"/>
                <a:gd name="T43" fmla="*/ 6 h 11"/>
                <a:gd name="T44" fmla="*/ 10 w 10"/>
                <a:gd name="T45" fmla="*/ 4 h 11"/>
                <a:gd name="T46" fmla="*/ 10 w 10"/>
                <a:gd name="T47" fmla="*/ 3 h 11"/>
                <a:gd name="T48" fmla="*/ 10 w 10"/>
                <a:gd name="T49" fmla="*/ 3 h 11"/>
                <a:gd name="T50" fmla="*/ 9 w 10"/>
                <a:gd name="T51" fmla="*/ 2 h 11"/>
                <a:gd name="T52" fmla="*/ 8 w 10"/>
                <a:gd name="T53" fmla="*/ 2 h 11"/>
                <a:gd name="T54" fmla="*/ 6 w 10"/>
                <a:gd name="T55" fmla="*/ 2 h 11"/>
                <a:gd name="T56" fmla="*/ 5 w 10"/>
                <a:gd name="T57" fmla="*/ 3 h 11"/>
                <a:gd name="T58" fmla="*/ 5 w 10"/>
                <a:gd name="T59" fmla="*/ 5 h 11"/>
                <a:gd name="T60" fmla="*/ 5 w 10"/>
                <a:gd name="T61" fmla="*/ 5 h 11"/>
                <a:gd name="T62" fmla="*/ 5 w 10"/>
                <a:gd name="T63" fmla="*/ 5 h 11"/>
                <a:gd name="T64" fmla="*/ 4 w 10"/>
                <a:gd name="T65" fmla="*/ 3 h 11"/>
                <a:gd name="T66" fmla="*/ 4 w 10"/>
                <a:gd name="T67" fmla="*/ 3 h 11"/>
                <a:gd name="T68" fmla="*/ 3 w 10"/>
                <a:gd name="T69" fmla="*/ 3 h 11"/>
                <a:gd name="T70" fmla="*/ 2 w 10"/>
                <a:gd name="T71" fmla="*/ 5 h 11"/>
                <a:gd name="T72" fmla="*/ 2 w 10"/>
                <a:gd name="T73" fmla="*/ 5 h 11"/>
                <a:gd name="T74" fmla="*/ 2 w 10"/>
                <a:gd name="T75" fmla="*/ 5 h 11"/>
                <a:gd name="T76" fmla="*/ 2 w 10"/>
                <a:gd name="T77" fmla="*/ 5 h 11"/>
                <a:gd name="T78" fmla="*/ 2 w 10"/>
                <a:gd name="T79" fmla="*/ 5 h 11"/>
                <a:gd name="T80" fmla="*/ 2 w 10"/>
                <a:gd name="T81" fmla="*/ 4 h 11"/>
                <a:gd name="T82" fmla="*/ 2 w 10"/>
                <a:gd name="T83" fmla="*/ 3 h 11"/>
                <a:gd name="T84" fmla="*/ 2 w 10"/>
                <a:gd name="T85" fmla="*/ 1 h 11"/>
                <a:gd name="T86" fmla="*/ 2 w 10"/>
                <a:gd name="T87" fmla="*/ 1 h 11"/>
                <a:gd name="T88" fmla="*/ 2 w 10"/>
                <a:gd name="T89" fmla="*/ 0 h 11"/>
                <a:gd name="T90" fmla="*/ 1 w 10"/>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 h="11">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489">
              <a:extLst>
                <a:ext uri="{FF2B5EF4-FFF2-40B4-BE49-F238E27FC236}">
                  <a16:creationId xmlns:a16="http://schemas.microsoft.com/office/drawing/2014/main" id="{3D6A0656-7713-4E4E-85E7-0DB44DE7CBF9}"/>
                </a:ext>
              </a:extLst>
            </p:cNvPr>
            <p:cNvSpPr>
              <a:spLocks/>
            </p:cNvSpPr>
            <p:nvPr/>
          </p:nvSpPr>
          <p:spPr bwMode="auto">
            <a:xfrm>
              <a:off x="5150199" y="2513645"/>
              <a:ext cx="31749" cy="39687"/>
            </a:xfrm>
            <a:custGeom>
              <a:avLst/>
              <a:gdLst>
                <a:gd name="T0" fmla="*/ 4 w 9"/>
                <a:gd name="T1" fmla="*/ 1 h 11"/>
                <a:gd name="T2" fmla="*/ 3 w 9"/>
                <a:gd name="T3" fmla="*/ 2 h 11"/>
                <a:gd name="T4" fmla="*/ 3 w 9"/>
                <a:gd name="T5" fmla="*/ 2 h 11"/>
                <a:gd name="T6" fmla="*/ 2 w 9"/>
                <a:gd name="T7" fmla="*/ 3 h 11"/>
                <a:gd name="T8" fmla="*/ 1 w 9"/>
                <a:gd name="T9" fmla="*/ 3 h 11"/>
                <a:gd name="T10" fmla="*/ 1 w 9"/>
                <a:gd name="T11" fmla="*/ 4 h 11"/>
                <a:gd name="T12" fmla="*/ 1 w 9"/>
                <a:gd name="T13" fmla="*/ 6 h 11"/>
                <a:gd name="T14" fmla="*/ 1 w 9"/>
                <a:gd name="T15" fmla="*/ 7 h 11"/>
                <a:gd name="T16" fmla="*/ 1 w 9"/>
                <a:gd name="T17" fmla="*/ 8 h 11"/>
                <a:gd name="T18" fmla="*/ 0 w 9"/>
                <a:gd name="T19" fmla="*/ 9 h 11"/>
                <a:gd name="T20" fmla="*/ 1 w 9"/>
                <a:gd name="T21" fmla="*/ 10 h 11"/>
                <a:gd name="T22" fmla="*/ 3 w 9"/>
                <a:gd name="T23" fmla="*/ 11 h 11"/>
                <a:gd name="T24" fmla="*/ 4 w 9"/>
                <a:gd name="T25" fmla="*/ 10 h 11"/>
                <a:gd name="T26" fmla="*/ 7 w 9"/>
                <a:gd name="T27" fmla="*/ 9 h 11"/>
                <a:gd name="T28" fmla="*/ 7 w 9"/>
                <a:gd name="T29" fmla="*/ 8 h 11"/>
                <a:gd name="T30" fmla="*/ 8 w 9"/>
                <a:gd name="T31" fmla="*/ 5 h 11"/>
                <a:gd name="T32" fmla="*/ 8 w 9"/>
                <a:gd name="T33" fmla="*/ 5 h 11"/>
                <a:gd name="T34" fmla="*/ 8 w 9"/>
                <a:gd name="T35" fmla="*/ 4 h 11"/>
                <a:gd name="T36" fmla="*/ 9 w 9"/>
                <a:gd name="T37" fmla="*/ 3 h 11"/>
                <a:gd name="T38" fmla="*/ 9 w 9"/>
                <a:gd name="T39" fmla="*/ 2 h 11"/>
                <a:gd name="T40" fmla="*/ 8 w 9"/>
                <a:gd name="T41" fmla="*/ 1 h 11"/>
                <a:gd name="T42" fmla="*/ 8 w 9"/>
                <a:gd name="T43" fmla="*/ 0 h 11"/>
                <a:gd name="T44" fmla="*/ 6 w 9"/>
                <a:gd name="T45" fmla="*/ 0 h 11"/>
                <a:gd name="T46" fmla="*/ 5 w 9"/>
                <a:gd name="T47" fmla="*/ 0 h 11"/>
                <a:gd name="T48" fmla="*/ 4 w 9"/>
                <a:gd name="T4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1">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490">
              <a:extLst>
                <a:ext uri="{FF2B5EF4-FFF2-40B4-BE49-F238E27FC236}">
                  <a16:creationId xmlns:a16="http://schemas.microsoft.com/office/drawing/2014/main" id="{58B625AD-4E0F-4DE5-A2EF-AE4FE0BB1147}"/>
                </a:ext>
              </a:extLst>
            </p:cNvPr>
            <p:cNvSpPr>
              <a:spLocks/>
            </p:cNvSpPr>
            <p:nvPr/>
          </p:nvSpPr>
          <p:spPr bwMode="auto">
            <a:xfrm>
              <a:off x="6209041" y="2558094"/>
              <a:ext cx="39687" cy="46037"/>
            </a:xfrm>
            <a:custGeom>
              <a:avLst/>
              <a:gdLst>
                <a:gd name="T0" fmla="*/ 0 w 11"/>
                <a:gd name="T1" fmla="*/ 10 h 13"/>
                <a:gd name="T2" fmla="*/ 1 w 11"/>
                <a:gd name="T3" fmla="*/ 11 h 13"/>
                <a:gd name="T4" fmla="*/ 1 w 11"/>
                <a:gd name="T5" fmla="*/ 13 h 13"/>
                <a:gd name="T6" fmla="*/ 2 w 11"/>
                <a:gd name="T7" fmla="*/ 13 h 13"/>
                <a:gd name="T8" fmla="*/ 3 w 11"/>
                <a:gd name="T9" fmla="*/ 12 h 13"/>
                <a:gd name="T10" fmla="*/ 3 w 11"/>
                <a:gd name="T11" fmla="*/ 11 h 13"/>
                <a:gd name="T12" fmla="*/ 2 w 11"/>
                <a:gd name="T13" fmla="*/ 10 h 13"/>
                <a:gd name="T14" fmla="*/ 2 w 11"/>
                <a:gd name="T15" fmla="*/ 10 h 13"/>
                <a:gd name="T16" fmla="*/ 3 w 11"/>
                <a:gd name="T17" fmla="*/ 10 h 13"/>
                <a:gd name="T18" fmla="*/ 5 w 11"/>
                <a:gd name="T19" fmla="*/ 10 h 13"/>
                <a:gd name="T20" fmla="*/ 7 w 11"/>
                <a:gd name="T21" fmla="*/ 10 h 13"/>
                <a:gd name="T22" fmla="*/ 7 w 11"/>
                <a:gd name="T23" fmla="*/ 10 h 13"/>
                <a:gd name="T24" fmla="*/ 8 w 11"/>
                <a:gd name="T25" fmla="*/ 9 h 13"/>
                <a:gd name="T26" fmla="*/ 9 w 11"/>
                <a:gd name="T27" fmla="*/ 8 h 13"/>
                <a:gd name="T28" fmla="*/ 10 w 11"/>
                <a:gd name="T29" fmla="*/ 7 h 13"/>
                <a:gd name="T30" fmla="*/ 11 w 11"/>
                <a:gd name="T31" fmla="*/ 6 h 13"/>
                <a:gd name="T32" fmla="*/ 10 w 11"/>
                <a:gd name="T33" fmla="*/ 5 h 13"/>
                <a:gd name="T34" fmla="*/ 9 w 11"/>
                <a:gd name="T35" fmla="*/ 4 h 13"/>
                <a:gd name="T36" fmla="*/ 9 w 11"/>
                <a:gd name="T37" fmla="*/ 4 h 13"/>
                <a:gd name="T38" fmla="*/ 7 w 11"/>
                <a:gd name="T39" fmla="*/ 4 h 13"/>
                <a:gd name="T40" fmla="*/ 4 w 11"/>
                <a:gd name="T41" fmla="*/ 2 h 13"/>
                <a:gd name="T42" fmla="*/ 2 w 11"/>
                <a:gd name="T43" fmla="*/ 0 h 13"/>
                <a:gd name="T44" fmla="*/ 1 w 11"/>
                <a:gd name="T45" fmla="*/ 0 h 13"/>
                <a:gd name="T46" fmla="*/ 1 w 11"/>
                <a:gd name="T47" fmla="*/ 1 h 13"/>
                <a:gd name="T48" fmla="*/ 1 w 11"/>
                <a:gd name="T49" fmla="*/ 2 h 13"/>
                <a:gd name="T50" fmla="*/ 2 w 11"/>
                <a:gd name="T51" fmla="*/ 3 h 13"/>
                <a:gd name="T52" fmla="*/ 2 w 11"/>
                <a:gd name="T53" fmla="*/ 7 h 13"/>
                <a:gd name="T54" fmla="*/ 2 w 11"/>
                <a:gd name="T55" fmla="*/ 7 h 13"/>
                <a:gd name="T56" fmla="*/ 1 w 11"/>
                <a:gd name="T57" fmla="*/ 7 h 13"/>
                <a:gd name="T58" fmla="*/ 1 w 11"/>
                <a:gd name="T59" fmla="*/ 8 h 13"/>
                <a:gd name="T60" fmla="*/ 1 w 11"/>
                <a:gd name="T61" fmla="*/ 8 h 13"/>
                <a:gd name="T62" fmla="*/ 0 w 11"/>
                <a:gd name="T6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491">
              <a:extLst>
                <a:ext uri="{FF2B5EF4-FFF2-40B4-BE49-F238E27FC236}">
                  <a16:creationId xmlns:a16="http://schemas.microsoft.com/office/drawing/2014/main" id="{A840ED06-14E3-4889-B397-AE272CE012F3}"/>
                </a:ext>
              </a:extLst>
            </p:cNvPr>
            <p:cNvSpPr>
              <a:spLocks/>
            </p:cNvSpPr>
            <p:nvPr/>
          </p:nvSpPr>
          <p:spPr bwMode="auto">
            <a:xfrm>
              <a:off x="4700946" y="2085028"/>
              <a:ext cx="33338" cy="42862"/>
            </a:xfrm>
            <a:custGeom>
              <a:avLst/>
              <a:gdLst>
                <a:gd name="T0" fmla="*/ 1 w 9"/>
                <a:gd name="T1" fmla="*/ 7 h 12"/>
                <a:gd name="T2" fmla="*/ 2 w 9"/>
                <a:gd name="T3" fmla="*/ 7 h 12"/>
                <a:gd name="T4" fmla="*/ 2 w 9"/>
                <a:gd name="T5" fmla="*/ 7 h 12"/>
                <a:gd name="T6" fmla="*/ 2 w 9"/>
                <a:gd name="T7" fmla="*/ 7 h 12"/>
                <a:gd name="T8" fmla="*/ 3 w 9"/>
                <a:gd name="T9" fmla="*/ 8 h 12"/>
                <a:gd name="T10" fmla="*/ 4 w 9"/>
                <a:gd name="T11" fmla="*/ 11 h 12"/>
                <a:gd name="T12" fmla="*/ 4 w 9"/>
                <a:gd name="T13" fmla="*/ 12 h 12"/>
                <a:gd name="T14" fmla="*/ 6 w 9"/>
                <a:gd name="T15" fmla="*/ 12 h 12"/>
                <a:gd name="T16" fmla="*/ 7 w 9"/>
                <a:gd name="T17" fmla="*/ 10 h 12"/>
                <a:gd name="T18" fmla="*/ 8 w 9"/>
                <a:gd name="T19" fmla="*/ 8 h 12"/>
                <a:gd name="T20" fmla="*/ 9 w 9"/>
                <a:gd name="T21" fmla="*/ 7 h 12"/>
                <a:gd name="T22" fmla="*/ 8 w 9"/>
                <a:gd name="T23" fmla="*/ 5 h 12"/>
                <a:gd name="T24" fmla="*/ 8 w 9"/>
                <a:gd name="T25" fmla="*/ 4 h 12"/>
                <a:gd name="T26" fmla="*/ 8 w 9"/>
                <a:gd name="T27" fmla="*/ 4 h 12"/>
                <a:gd name="T28" fmla="*/ 7 w 9"/>
                <a:gd name="T29" fmla="*/ 2 h 12"/>
                <a:gd name="T30" fmla="*/ 6 w 9"/>
                <a:gd name="T31" fmla="*/ 3 h 12"/>
                <a:gd name="T32" fmla="*/ 6 w 9"/>
                <a:gd name="T33" fmla="*/ 3 h 12"/>
                <a:gd name="T34" fmla="*/ 6 w 9"/>
                <a:gd name="T35" fmla="*/ 3 h 12"/>
                <a:gd name="T36" fmla="*/ 6 w 9"/>
                <a:gd name="T37" fmla="*/ 3 h 12"/>
                <a:gd name="T38" fmla="*/ 6 w 9"/>
                <a:gd name="T39" fmla="*/ 1 h 12"/>
                <a:gd name="T40" fmla="*/ 5 w 9"/>
                <a:gd name="T41" fmla="*/ 0 h 12"/>
                <a:gd name="T42" fmla="*/ 3 w 9"/>
                <a:gd name="T43" fmla="*/ 0 h 12"/>
                <a:gd name="T44" fmla="*/ 3 w 9"/>
                <a:gd name="T45" fmla="*/ 0 h 12"/>
                <a:gd name="T46" fmla="*/ 2 w 9"/>
                <a:gd name="T47" fmla="*/ 2 h 12"/>
                <a:gd name="T48" fmla="*/ 2 w 9"/>
                <a:gd name="T49" fmla="*/ 2 h 12"/>
                <a:gd name="T50" fmla="*/ 3 w 9"/>
                <a:gd name="T51" fmla="*/ 3 h 12"/>
                <a:gd name="T52" fmla="*/ 3 w 9"/>
                <a:gd name="T53" fmla="*/ 3 h 12"/>
                <a:gd name="T54" fmla="*/ 3 w 9"/>
                <a:gd name="T55" fmla="*/ 3 h 12"/>
                <a:gd name="T56" fmla="*/ 3 w 9"/>
                <a:gd name="T57" fmla="*/ 3 h 12"/>
                <a:gd name="T58" fmla="*/ 3 w 9"/>
                <a:gd name="T59" fmla="*/ 3 h 12"/>
                <a:gd name="T60" fmla="*/ 3 w 9"/>
                <a:gd name="T61" fmla="*/ 3 h 12"/>
                <a:gd name="T62" fmla="*/ 3 w 9"/>
                <a:gd name="T63" fmla="*/ 3 h 12"/>
                <a:gd name="T64" fmla="*/ 3 w 9"/>
                <a:gd name="T65" fmla="*/ 4 h 12"/>
                <a:gd name="T66" fmla="*/ 3 w 9"/>
                <a:gd name="T67" fmla="*/ 5 h 12"/>
                <a:gd name="T68" fmla="*/ 2 w 9"/>
                <a:gd name="T69" fmla="*/ 5 h 12"/>
                <a:gd name="T70" fmla="*/ 1 w 9"/>
                <a:gd name="T71" fmla="*/ 5 h 12"/>
                <a:gd name="T72" fmla="*/ 1 w 9"/>
                <a:gd name="T73" fmla="*/ 5 h 12"/>
                <a:gd name="T74" fmla="*/ 0 w 9"/>
                <a:gd name="T75" fmla="*/ 5 h 12"/>
                <a:gd name="T76" fmla="*/ 1 w 9"/>
                <a:gd name="T7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2">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492">
              <a:extLst>
                <a:ext uri="{FF2B5EF4-FFF2-40B4-BE49-F238E27FC236}">
                  <a16:creationId xmlns:a16="http://schemas.microsoft.com/office/drawing/2014/main" id="{9C11F147-2DA5-4095-9E79-E0F5D35B6AB0}"/>
                </a:ext>
              </a:extLst>
            </p:cNvPr>
            <p:cNvSpPr>
              <a:spLocks/>
            </p:cNvSpPr>
            <p:nvPr/>
          </p:nvSpPr>
          <p:spPr bwMode="auto">
            <a:xfrm>
              <a:off x="6010606" y="3023222"/>
              <a:ext cx="73023" cy="20637"/>
            </a:xfrm>
            <a:custGeom>
              <a:avLst/>
              <a:gdLst>
                <a:gd name="T0" fmla="*/ 14 w 20"/>
                <a:gd name="T1" fmla="*/ 6 h 6"/>
                <a:gd name="T2" fmla="*/ 17 w 20"/>
                <a:gd name="T3" fmla="*/ 6 h 6"/>
                <a:gd name="T4" fmla="*/ 18 w 20"/>
                <a:gd name="T5" fmla="*/ 6 h 6"/>
                <a:gd name="T6" fmla="*/ 18 w 20"/>
                <a:gd name="T7" fmla="*/ 6 h 6"/>
                <a:gd name="T8" fmla="*/ 19 w 20"/>
                <a:gd name="T9" fmla="*/ 6 h 6"/>
                <a:gd name="T10" fmla="*/ 20 w 20"/>
                <a:gd name="T11" fmla="*/ 5 h 6"/>
                <a:gd name="T12" fmla="*/ 19 w 20"/>
                <a:gd name="T13" fmla="*/ 5 h 6"/>
                <a:gd name="T14" fmla="*/ 17 w 20"/>
                <a:gd name="T15" fmla="*/ 4 h 6"/>
                <a:gd name="T16" fmla="*/ 17 w 20"/>
                <a:gd name="T17" fmla="*/ 4 h 6"/>
                <a:gd name="T18" fmla="*/ 16 w 20"/>
                <a:gd name="T19" fmla="*/ 4 h 6"/>
                <a:gd name="T20" fmla="*/ 15 w 20"/>
                <a:gd name="T21" fmla="*/ 4 h 6"/>
                <a:gd name="T22" fmla="*/ 15 w 20"/>
                <a:gd name="T23" fmla="*/ 3 h 6"/>
                <a:gd name="T24" fmla="*/ 16 w 20"/>
                <a:gd name="T25" fmla="*/ 3 h 6"/>
                <a:gd name="T26" fmla="*/ 16 w 20"/>
                <a:gd name="T27" fmla="*/ 3 h 6"/>
                <a:gd name="T28" fmla="*/ 16 w 20"/>
                <a:gd name="T29" fmla="*/ 2 h 6"/>
                <a:gd name="T30" fmla="*/ 13 w 20"/>
                <a:gd name="T31" fmla="*/ 2 h 6"/>
                <a:gd name="T32" fmla="*/ 11 w 20"/>
                <a:gd name="T33" fmla="*/ 1 h 6"/>
                <a:gd name="T34" fmla="*/ 10 w 20"/>
                <a:gd name="T35" fmla="*/ 2 h 6"/>
                <a:gd name="T36" fmla="*/ 9 w 20"/>
                <a:gd name="T37" fmla="*/ 2 h 6"/>
                <a:gd name="T38" fmla="*/ 8 w 20"/>
                <a:gd name="T39" fmla="*/ 2 h 6"/>
                <a:gd name="T40" fmla="*/ 6 w 20"/>
                <a:gd name="T41" fmla="*/ 1 h 6"/>
                <a:gd name="T42" fmla="*/ 3 w 20"/>
                <a:gd name="T43" fmla="*/ 0 h 6"/>
                <a:gd name="T44" fmla="*/ 1 w 20"/>
                <a:gd name="T45" fmla="*/ 0 h 6"/>
                <a:gd name="T46" fmla="*/ 0 w 20"/>
                <a:gd name="T47" fmla="*/ 2 h 6"/>
                <a:gd name="T48" fmla="*/ 0 w 20"/>
                <a:gd name="T49" fmla="*/ 2 h 6"/>
                <a:gd name="T50" fmla="*/ 1 w 20"/>
                <a:gd name="T51" fmla="*/ 3 h 6"/>
                <a:gd name="T52" fmla="*/ 2 w 20"/>
                <a:gd name="T53" fmla="*/ 4 h 6"/>
                <a:gd name="T54" fmla="*/ 4 w 20"/>
                <a:gd name="T55" fmla="*/ 4 h 6"/>
                <a:gd name="T56" fmla="*/ 6 w 20"/>
                <a:gd name="T57" fmla="*/ 4 h 6"/>
                <a:gd name="T58" fmla="*/ 9 w 20"/>
                <a:gd name="T59" fmla="*/ 5 h 6"/>
                <a:gd name="T60" fmla="*/ 12 w 20"/>
                <a:gd name="T61" fmla="*/ 5 h 6"/>
                <a:gd name="T62" fmla="*/ 14 w 20"/>
                <a:gd name="T6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6">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493">
              <a:extLst>
                <a:ext uri="{FF2B5EF4-FFF2-40B4-BE49-F238E27FC236}">
                  <a16:creationId xmlns:a16="http://schemas.microsoft.com/office/drawing/2014/main" id="{52861E5F-CE50-4346-9069-E74A737F5DFD}"/>
                </a:ext>
              </a:extLst>
            </p:cNvPr>
            <p:cNvSpPr>
              <a:spLocks/>
            </p:cNvSpPr>
            <p:nvPr/>
          </p:nvSpPr>
          <p:spPr bwMode="auto">
            <a:xfrm>
              <a:off x="6112205" y="2827963"/>
              <a:ext cx="31749" cy="57149"/>
            </a:xfrm>
            <a:custGeom>
              <a:avLst/>
              <a:gdLst>
                <a:gd name="T0" fmla="*/ 4 w 9"/>
                <a:gd name="T1" fmla="*/ 1 h 16"/>
                <a:gd name="T2" fmla="*/ 2 w 9"/>
                <a:gd name="T3" fmla="*/ 1 h 16"/>
                <a:gd name="T4" fmla="*/ 1 w 9"/>
                <a:gd name="T5" fmla="*/ 1 h 16"/>
                <a:gd name="T6" fmla="*/ 0 w 9"/>
                <a:gd name="T7" fmla="*/ 2 h 16"/>
                <a:gd name="T8" fmla="*/ 0 w 9"/>
                <a:gd name="T9" fmla="*/ 5 h 16"/>
                <a:gd name="T10" fmla="*/ 0 w 9"/>
                <a:gd name="T11" fmla="*/ 6 h 16"/>
                <a:gd name="T12" fmla="*/ 0 w 9"/>
                <a:gd name="T13" fmla="*/ 6 h 16"/>
                <a:gd name="T14" fmla="*/ 0 w 9"/>
                <a:gd name="T15" fmla="*/ 9 h 16"/>
                <a:gd name="T16" fmla="*/ 1 w 9"/>
                <a:gd name="T17" fmla="*/ 10 h 16"/>
                <a:gd name="T18" fmla="*/ 1 w 9"/>
                <a:gd name="T19" fmla="*/ 10 h 16"/>
                <a:gd name="T20" fmla="*/ 2 w 9"/>
                <a:gd name="T21" fmla="*/ 10 h 16"/>
                <a:gd name="T22" fmla="*/ 1 w 9"/>
                <a:gd name="T23" fmla="*/ 10 h 16"/>
                <a:gd name="T24" fmla="*/ 1 w 9"/>
                <a:gd name="T25" fmla="*/ 10 h 16"/>
                <a:gd name="T26" fmla="*/ 2 w 9"/>
                <a:gd name="T27" fmla="*/ 12 h 16"/>
                <a:gd name="T28" fmla="*/ 3 w 9"/>
                <a:gd name="T29" fmla="*/ 12 h 16"/>
                <a:gd name="T30" fmla="*/ 3 w 9"/>
                <a:gd name="T31" fmla="*/ 12 h 16"/>
                <a:gd name="T32" fmla="*/ 3 w 9"/>
                <a:gd name="T33" fmla="*/ 12 h 16"/>
                <a:gd name="T34" fmla="*/ 3 w 9"/>
                <a:gd name="T35" fmla="*/ 12 h 16"/>
                <a:gd name="T36" fmla="*/ 4 w 9"/>
                <a:gd name="T37" fmla="*/ 11 h 16"/>
                <a:gd name="T38" fmla="*/ 5 w 9"/>
                <a:gd name="T39" fmla="*/ 11 h 16"/>
                <a:gd name="T40" fmla="*/ 5 w 9"/>
                <a:gd name="T41" fmla="*/ 12 h 16"/>
                <a:gd name="T42" fmla="*/ 7 w 9"/>
                <a:gd name="T43" fmla="*/ 12 h 16"/>
                <a:gd name="T44" fmla="*/ 6 w 9"/>
                <a:gd name="T45" fmla="*/ 12 h 16"/>
                <a:gd name="T46" fmla="*/ 7 w 9"/>
                <a:gd name="T47" fmla="*/ 12 h 16"/>
                <a:gd name="T48" fmla="*/ 7 w 9"/>
                <a:gd name="T49" fmla="*/ 12 h 16"/>
                <a:gd name="T50" fmla="*/ 7 w 9"/>
                <a:gd name="T51" fmla="*/ 12 h 16"/>
                <a:gd name="T52" fmla="*/ 7 w 9"/>
                <a:gd name="T53" fmla="*/ 12 h 16"/>
                <a:gd name="T54" fmla="*/ 8 w 9"/>
                <a:gd name="T55" fmla="*/ 14 h 16"/>
                <a:gd name="T56" fmla="*/ 8 w 9"/>
                <a:gd name="T57" fmla="*/ 14 h 16"/>
                <a:gd name="T58" fmla="*/ 8 w 9"/>
                <a:gd name="T59" fmla="*/ 15 h 16"/>
                <a:gd name="T60" fmla="*/ 9 w 9"/>
                <a:gd name="T61" fmla="*/ 16 h 16"/>
                <a:gd name="T62" fmla="*/ 9 w 9"/>
                <a:gd name="T63" fmla="*/ 15 h 16"/>
                <a:gd name="T64" fmla="*/ 9 w 9"/>
                <a:gd name="T65" fmla="*/ 14 h 16"/>
                <a:gd name="T66" fmla="*/ 9 w 9"/>
                <a:gd name="T67" fmla="*/ 13 h 16"/>
                <a:gd name="T68" fmla="*/ 8 w 9"/>
                <a:gd name="T69" fmla="*/ 12 h 16"/>
                <a:gd name="T70" fmla="*/ 7 w 9"/>
                <a:gd name="T71" fmla="*/ 11 h 16"/>
                <a:gd name="T72" fmla="*/ 6 w 9"/>
                <a:gd name="T73" fmla="*/ 10 h 16"/>
                <a:gd name="T74" fmla="*/ 5 w 9"/>
                <a:gd name="T75" fmla="*/ 10 h 16"/>
                <a:gd name="T76" fmla="*/ 5 w 9"/>
                <a:gd name="T77" fmla="*/ 10 h 16"/>
                <a:gd name="T78" fmla="*/ 5 w 9"/>
                <a:gd name="T79" fmla="*/ 10 h 16"/>
                <a:gd name="T80" fmla="*/ 4 w 9"/>
                <a:gd name="T81" fmla="*/ 10 h 16"/>
                <a:gd name="T82" fmla="*/ 4 w 9"/>
                <a:gd name="T83" fmla="*/ 9 h 16"/>
                <a:gd name="T84" fmla="*/ 4 w 9"/>
                <a:gd name="T85" fmla="*/ 9 h 16"/>
                <a:gd name="T86" fmla="*/ 4 w 9"/>
                <a:gd name="T87" fmla="*/ 8 h 16"/>
                <a:gd name="T88" fmla="*/ 4 w 9"/>
                <a:gd name="T89" fmla="*/ 7 h 16"/>
                <a:gd name="T90" fmla="*/ 4 w 9"/>
                <a:gd name="T91" fmla="*/ 6 h 16"/>
                <a:gd name="T92" fmla="*/ 5 w 9"/>
                <a:gd name="T93" fmla="*/ 3 h 16"/>
                <a:gd name="T94" fmla="*/ 4 w 9"/>
                <a:gd name="T95" fmla="*/ 1 h 16"/>
                <a:gd name="T96" fmla="*/ 4 w 9"/>
                <a:gd name="T9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16">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494">
              <a:extLst>
                <a:ext uri="{FF2B5EF4-FFF2-40B4-BE49-F238E27FC236}">
                  <a16:creationId xmlns:a16="http://schemas.microsoft.com/office/drawing/2014/main" id="{A299872A-C8B9-4447-B4D4-E41AFDF4EE28}"/>
                </a:ext>
              </a:extLst>
            </p:cNvPr>
            <p:cNvSpPr>
              <a:spLocks/>
            </p:cNvSpPr>
            <p:nvPr/>
          </p:nvSpPr>
          <p:spPr bwMode="auto">
            <a:xfrm>
              <a:off x="6248726" y="3343891"/>
              <a:ext cx="30163" cy="36512"/>
            </a:xfrm>
            <a:custGeom>
              <a:avLst/>
              <a:gdLst>
                <a:gd name="T0" fmla="*/ 7 w 8"/>
                <a:gd name="T1" fmla="*/ 1 h 10"/>
                <a:gd name="T2" fmla="*/ 5 w 8"/>
                <a:gd name="T3" fmla="*/ 2 h 10"/>
                <a:gd name="T4" fmla="*/ 3 w 8"/>
                <a:gd name="T5" fmla="*/ 1 h 10"/>
                <a:gd name="T6" fmla="*/ 2 w 8"/>
                <a:gd name="T7" fmla="*/ 0 h 10"/>
                <a:gd name="T8" fmla="*/ 1 w 8"/>
                <a:gd name="T9" fmla="*/ 0 h 10"/>
                <a:gd name="T10" fmla="*/ 0 w 8"/>
                <a:gd name="T11" fmla="*/ 1 h 10"/>
                <a:gd name="T12" fmla="*/ 0 w 8"/>
                <a:gd name="T13" fmla="*/ 1 h 10"/>
                <a:gd name="T14" fmla="*/ 0 w 8"/>
                <a:gd name="T15" fmla="*/ 6 h 10"/>
                <a:gd name="T16" fmla="*/ 0 w 8"/>
                <a:gd name="T17" fmla="*/ 6 h 10"/>
                <a:gd name="T18" fmla="*/ 0 w 8"/>
                <a:gd name="T19" fmla="*/ 8 h 10"/>
                <a:gd name="T20" fmla="*/ 2 w 8"/>
                <a:gd name="T21" fmla="*/ 10 h 10"/>
                <a:gd name="T22" fmla="*/ 2 w 8"/>
                <a:gd name="T23" fmla="*/ 10 h 10"/>
                <a:gd name="T24" fmla="*/ 3 w 8"/>
                <a:gd name="T25" fmla="*/ 9 h 10"/>
                <a:gd name="T26" fmla="*/ 5 w 8"/>
                <a:gd name="T27" fmla="*/ 9 h 10"/>
                <a:gd name="T28" fmla="*/ 5 w 8"/>
                <a:gd name="T29" fmla="*/ 8 h 10"/>
                <a:gd name="T30" fmla="*/ 7 w 8"/>
                <a:gd name="T31" fmla="*/ 5 h 10"/>
                <a:gd name="T32" fmla="*/ 7 w 8"/>
                <a:gd name="T33" fmla="*/ 5 h 10"/>
                <a:gd name="T34" fmla="*/ 8 w 8"/>
                <a:gd name="T35" fmla="*/ 2 h 10"/>
                <a:gd name="T36" fmla="*/ 8 w 8"/>
                <a:gd name="T37" fmla="*/ 2 h 10"/>
                <a:gd name="T38" fmla="*/ 7 w 8"/>
                <a:gd name="T3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0">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495">
              <a:extLst>
                <a:ext uri="{FF2B5EF4-FFF2-40B4-BE49-F238E27FC236}">
                  <a16:creationId xmlns:a16="http://schemas.microsoft.com/office/drawing/2014/main" id="{6B3C490D-F7EF-4E7A-8240-1F4FA06BDCBF}"/>
                </a:ext>
              </a:extLst>
            </p:cNvPr>
            <p:cNvSpPr>
              <a:spLocks/>
            </p:cNvSpPr>
            <p:nvPr/>
          </p:nvSpPr>
          <p:spPr bwMode="auto">
            <a:xfrm>
              <a:off x="4599349" y="2796214"/>
              <a:ext cx="76198" cy="28575"/>
            </a:xfrm>
            <a:custGeom>
              <a:avLst/>
              <a:gdLst>
                <a:gd name="T0" fmla="*/ 21 w 21"/>
                <a:gd name="T1" fmla="*/ 7 h 8"/>
                <a:gd name="T2" fmla="*/ 21 w 21"/>
                <a:gd name="T3" fmla="*/ 7 h 8"/>
                <a:gd name="T4" fmla="*/ 20 w 21"/>
                <a:gd name="T5" fmla="*/ 6 h 8"/>
                <a:gd name="T6" fmla="*/ 15 w 21"/>
                <a:gd name="T7" fmla="*/ 4 h 8"/>
                <a:gd name="T8" fmla="*/ 14 w 21"/>
                <a:gd name="T9" fmla="*/ 3 h 8"/>
                <a:gd name="T10" fmla="*/ 12 w 21"/>
                <a:gd name="T11" fmla="*/ 2 h 8"/>
                <a:gd name="T12" fmla="*/ 11 w 21"/>
                <a:gd name="T13" fmla="*/ 2 h 8"/>
                <a:gd name="T14" fmla="*/ 9 w 21"/>
                <a:gd name="T15" fmla="*/ 1 h 8"/>
                <a:gd name="T16" fmla="*/ 7 w 21"/>
                <a:gd name="T17" fmla="*/ 0 h 8"/>
                <a:gd name="T18" fmla="*/ 5 w 21"/>
                <a:gd name="T19" fmla="*/ 0 h 8"/>
                <a:gd name="T20" fmla="*/ 2 w 21"/>
                <a:gd name="T21" fmla="*/ 1 h 8"/>
                <a:gd name="T22" fmla="*/ 0 w 21"/>
                <a:gd name="T23" fmla="*/ 3 h 8"/>
                <a:gd name="T24" fmla="*/ 0 w 21"/>
                <a:gd name="T25" fmla="*/ 3 h 8"/>
                <a:gd name="T26" fmla="*/ 1 w 21"/>
                <a:gd name="T27" fmla="*/ 3 h 8"/>
                <a:gd name="T28" fmla="*/ 5 w 21"/>
                <a:gd name="T29" fmla="*/ 2 h 8"/>
                <a:gd name="T30" fmla="*/ 5 w 21"/>
                <a:gd name="T31" fmla="*/ 2 h 8"/>
                <a:gd name="T32" fmla="*/ 6 w 21"/>
                <a:gd name="T33" fmla="*/ 3 h 8"/>
                <a:gd name="T34" fmla="*/ 8 w 21"/>
                <a:gd name="T35" fmla="*/ 3 h 8"/>
                <a:gd name="T36" fmla="*/ 9 w 21"/>
                <a:gd name="T37" fmla="*/ 3 h 8"/>
                <a:gd name="T38" fmla="*/ 12 w 21"/>
                <a:gd name="T39" fmla="*/ 4 h 8"/>
                <a:gd name="T40" fmla="*/ 13 w 21"/>
                <a:gd name="T41" fmla="*/ 5 h 8"/>
                <a:gd name="T42" fmla="*/ 15 w 21"/>
                <a:gd name="T43" fmla="*/ 6 h 8"/>
                <a:gd name="T44" fmla="*/ 15 w 21"/>
                <a:gd name="T45" fmla="*/ 6 h 8"/>
                <a:gd name="T46" fmla="*/ 15 w 21"/>
                <a:gd name="T47" fmla="*/ 7 h 8"/>
                <a:gd name="T48" fmla="*/ 15 w 21"/>
                <a:gd name="T49" fmla="*/ 7 h 8"/>
                <a:gd name="T50" fmla="*/ 15 w 21"/>
                <a:gd name="T51" fmla="*/ 8 h 8"/>
                <a:gd name="T52" fmla="*/ 17 w 21"/>
                <a:gd name="T53" fmla="*/ 8 h 8"/>
                <a:gd name="T54" fmla="*/ 21 w 21"/>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8">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496">
              <a:extLst>
                <a:ext uri="{FF2B5EF4-FFF2-40B4-BE49-F238E27FC236}">
                  <a16:creationId xmlns:a16="http://schemas.microsoft.com/office/drawing/2014/main" id="{D78BEA57-AA1D-47E8-9D35-55C1E6CFBFD2}"/>
                </a:ext>
              </a:extLst>
            </p:cNvPr>
            <p:cNvSpPr>
              <a:spLocks/>
            </p:cNvSpPr>
            <p:nvPr/>
          </p:nvSpPr>
          <p:spPr bwMode="auto">
            <a:xfrm>
              <a:off x="5699463" y="2088203"/>
              <a:ext cx="31749" cy="36512"/>
            </a:xfrm>
            <a:custGeom>
              <a:avLst/>
              <a:gdLst>
                <a:gd name="T0" fmla="*/ 2 w 9"/>
                <a:gd name="T1" fmla="*/ 4 h 10"/>
                <a:gd name="T2" fmla="*/ 2 w 9"/>
                <a:gd name="T3" fmla="*/ 5 h 10"/>
                <a:gd name="T4" fmla="*/ 2 w 9"/>
                <a:gd name="T5" fmla="*/ 6 h 10"/>
                <a:gd name="T6" fmla="*/ 2 w 9"/>
                <a:gd name="T7" fmla="*/ 9 h 10"/>
                <a:gd name="T8" fmla="*/ 3 w 9"/>
                <a:gd name="T9" fmla="*/ 10 h 10"/>
                <a:gd name="T10" fmla="*/ 4 w 9"/>
                <a:gd name="T11" fmla="*/ 10 h 10"/>
                <a:gd name="T12" fmla="*/ 4 w 9"/>
                <a:gd name="T13" fmla="*/ 10 h 10"/>
                <a:gd name="T14" fmla="*/ 7 w 9"/>
                <a:gd name="T15" fmla="*/ 8 h 10"/>
                <a:gd name="T16" fmla="*/ 8 w 9"/>
                <a:gd name="T17" fmla="*/ 7 h 10"/>
                <a:gd name="T18" fmla="*/ 9 w 9"/>
                <a:gd name="T19" fmla="*/ 6 h 10"/>
                <a:gd name="T20" fmla="*/ 9 w 9"/>
                <a:gd name="T21" fmla="*/ 5 h 10"/>
                <a:gd name="T22" fmla="*/ 8 w 9"/>
                <a:gd name="T23" fmla="*/ 4 h 10"/>
                <a:gd name="T24" fmla="*/ 7 w 9"/>
                <a:gd name="T25" fmla="*/ 3 h 10"/>
                <a:gd name="T26" fmla="*/ 5 w 9"/>
                <a:gd name="T27" fmla="*/ 2 h 10"/>
                <a:gd name="T28" fmla="*/ 2 w 9"/>
                <a:gd name="T29" fmla="*/ 1 h 10"/>
                <a:gd name="T30" fmla="*/ 2 w 9"/>
                <a:gd name="T31" fmla="*/ 0 h 10"/>
                <a:gd name="T32" fmla="*/ 1 w 9"/>
                <a:gd name="T33" fmla="*/ 1 h 10"/>
                <a:gd name="T34" fmla="*/ 1 w 9"/>
                <a:gd name="T35" fmla="*/ 3 h 10"/>
                <a:gd name="T36" fmla="*/ 2 w 9"/>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497">
              <a:extLst>
                <a:ext uri="{FF2B5EF4-FFF2-40B4-BE49-F238E27FC236}">
                  <a16:creationId xmlns:a16="http://schemas.microsoft.com/office/drawing/2014/main" id="{B475A463-CFBA-4EBE-9B36-414EFFED4CA2}"/>
                </a:ext>
              </a:extLst>
            </p:cNvPr>
            <p:cNvSpPr>
              <a:spLocks/>
            </p:cNvSpPr>
            <p:nvPr/>
          </p:nvSpPr>
          <p:spPr bwMode="auto">
            <a:xfrm>
              <a:off x="6129667" y="2900987"/>
              <a:ext cx="36512" cy="31749"/>
            </a:xfrm>
            <a:custGeom>
              <a:avLst/>
              <a:gdLst>
                <a:gd name="T0" fmla="*/ 8 w 10"/>
                <a:gd name="T1" fmla="*/ 0 h 9"/>
                <a:gd name="T2" fmla="*/ 8 w 10"/>
                <a:gd name="T3" fmla="*/ 0 h 9"/>
                <a:gd name="T4" fmla="*/ 7 w 10"/>
                <a:gd name="T5" fmla="*/ 1 h 9"/>
                <a:gd name="T6" fmla="*/ 6 w 10"/>
                <a:gd name="T7" fmla="*/ 2 h 9"/>
                <a:gd name="T8" fmla="*/ 6 w 10"/>
                <a:gd name="T9" fmla="*/ 3 h 9"/>
                <a:gd name="T10" fmla="*/ 5 w 10"/>
                <a:gd name="T11" fmla="*/ 3 h 9"/>
                <a:gd name="T12" fmla="*/ 4 w 10"/>
                <a:gd name="T13" fmla="*/ 3 h 9"/>
                <a:gd name="T14" fmla="*/ 3 w 10"/>
                <a:gd name="T15" fmla="*/ 3 h 9"/>
                <a:gd name="T16" fmla="*/ 1 w 10"/>
                <a:gd name="T17" fmla="*/ 4 h 9"/>
                <a:gd name="T18" fmla="*/ 0 w 10"/>
                <a:gd name="T19" fmla="*/ 6 h 9"/>
                <a:gd name="T20" fmla="*/ 0 w 10"/>
                <a:gd name="T21" fmla="*/ 6 h 9"/>
                <a:gd name="T22" fmla="*/ 1 w 10"/>
                <a:gd name="T23" fmla="*/ 6 h 9"/>
                <a:gd name="T24" fmla="*/ 1 w 10"/>
                <a:gd name="T25" fmla="*/ 6 h 9"/>
                <a:gd name="T26" fmla="*/ 2 w 10"/>
                <a:gd name="T27" fmla="*/ 5 h 9"/>
                <a:gd name="T28" fmla="*/ 4 w 10"/>
                <a:gd name="T29" fmla="*/ 5 h 9"/>
                <a:gd name="T30" fmla="*/ 5 w 10"/>
                <a:gd name="T31" fmla="*/ 6 h 9"/>
                <a:gd name="T32" fmla="*/ 5 w 10"/>
                <a:gd name="T33" fmla="*/ 7 h 9"/>
                <a:gd name="T34" fmla="*/ 6 w 10"/>
                <a:gd name="T35" fmla="*/ 9 h 9"/>
                <a:gd name="T36" fmla="*/ 8 w 10"/>
                <a:gd name="T37" fmla="*/ 9 h 9"/>
                <a:gd name="T38" fmla="*/ 8 w 10"/>
                <a:gd name="T39" fmla="*/ 9 h 9"/>
                <a:gd name="T40" fmla="*/ 8 w 10"/>
                <a:gd name="T41" fmla="*/ 8 h 9"/>
                <a:gd name="T42" fmla="*/ 8 w 10"/>
                <a:gd name="T43" fmla="*/ 7 h 9"/>
                <a:gd name="T44" fmla="*/ 9 w 10"/>
                <a:gd name="T45" fmla="*/ 6 h 9"/>
                <a:gd name="T46" fmla="*/ 9 w 10"/>
                <a:gd name="T47" fmla="*/ 7 h 9"/>
                <a:gd name="T48" fmla="*/ 10 w 10"/>
                <a:gd name="T49" fmla="*/ 7 h 9"/>
                <a:gd name="T50" fmla="*/ 10 w 10"/>
                <a:gd name="T51" fmla="*/ 5 h 9"/>
                <a:gd name="T52" fmla="*/ 9 w 10"/>
                <a:gd name="T53" fmla="*/ 3 h 9"/>
                <a:gd name="T54" fmla="*/ 9 w 10"/>
                <a:gd name="T55" fmla="*/ 1 h 9"/>
                <a:gd name="T56" fmla="*/ 8 w 10"/>
                <a:gd name="T57" fmla="*/ 0 h 9"/>
                <a:gd name="T58" fmla="*/ 8 w 1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9">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498">
              <a:extLst>
                <a:ext uri="{FF2B5EF4-FFF2-40B4-BE49-F238E27FC236}">
                  <a16:creationId xmlns:a16="http://schemas.microsoft.com/office/drawing/2014/main" id="{C96322ED-0C4A-443E-8081-2212E46A7BE5}"/>
                </a:ext>
              </a:extLst>
            </p:cNvPr>
            <p:cNvSpPr>
              <a:spLocks/>
            </p:cNvSpPr>
            <p:nvPr/>
          </p:nvSpPr>
          <p:spPr bwMode="auto">
            <a:xfrm>
              <a:off x="4675547" y="2821614"/>
              <a:ext cx="42862" cy="20637"/>
            </a:xfrm>
            <a:custGeom>
              <a:avLst/>
              <a:gdLst>
                <a:gd name="T0" fmla="*/ 1 w 12"/>
                <a:gd name="T1" fmla="*/ 5 h 6"/>
                <a:gd name="T2" fmla="*/ 2 w 12"/>
                <a:gd name="T3" fmla="*/ 5 h 6"/>
                <a:gd name="T4" fmla="*/ 4 w 12"/>
                <a:gd name="T5" fmla="*/ 5 h 6"/>
                <a:gd name="T6" fmla="*/ 5 w 12"/>
                <a:gd name="T7" fmla="*/ 6 h 6"/>
                <a:gd name="T8" fmla="*/ 6 w 12"/>
                <a:gd name="T9" fmla="*/ 6 h 6"/>
                <a:gd name="T10" fmla="*/ 6 w 12"/>
                <a:gd name="T11" fmla="*/ 5 h 6"/>
                <a:gd name="T12" fmla="*/ 8 w 12"/>
                <a:gd name="T13" fmla="*/ 5 h 6"/>
                <a:gd name="T14" fmla="*/ 8 w 12"/>
                <a:gd name="T15" fmla="*/ 5 h 6"/>
                <a:gd name="T16" fmla="*/ 11 w 12"/>
                <a:gd name="T17" fmla="*/ 4 h 6"/>
                <a:gd name="T18" fmla="*/ 12 w 12"/>
                <a:gd name="T19" fmla="*/ 4 h 6"/>
                <a:gd name="T20" fmla="*/ 12 w 12"/>
                <a:gd name="T21" fmla="*/ 4 h 6"/>
                <a:gd name="T22" fmla="*/ 12 w 12"/>
                <a:gd name="T23" fmla="*/ 3 h 6"/>
                <a:gd name="T24" fmla="*/ 9 w 12"/>
                <a:gd name="T25" fmla="*/ 1 h 6"/>
                <a:gd name="T26" fmla="*/ 9 w 12"/>
                <a:gd name="T27" fmla="*/ 1 h 6"/>
                <a:gd name="T28" fmla="*/ 5 w 12"/>
                <a:gd name="T29" fmla="*/ 1 h 6"/>
                <a:gd name="T30" fmla="*/ 4 w 12"/>
                <a:gd name="T31" fmla="*/ 1 h 6"/>
                <a:gd name="T32" fmla="*/ 4 w 12"/>
                <a:gd name="T33" fmla="*/ 0 h 6"/>
                <a:gd name="T34" fmla="*/ 3 w 12"/>
                <a:gd name="T35" fmla="*/ 1 h 6"/>
                <a:gd name="T36" fmla="*/ 3 w 12"/>
                <a:gd name="T37" fmla="*/ 1 h 6"/>
                <a:gd name="T38" fmla="*/ 3 w 12"/>
                <a:gd name="T39" fmla="*/ 3 h 6"/>
                <a:gd name="T40" fmla="*/ 3 w 12"/>
                <a:gd name="T41" fmla="*/ 3 h 6"/>
                <a:gd name="T42" fmla="*/ 2 w 12"/>
                <a:gd name="T43" fmla="*/ 3 h 6"/>
                <a:gd name="T44" fmla="*/ 0 w 12"/>
                <a:gd name="T45" fmla="*/ 4 h 6"/>
                <a:gd name="T46" fmla="*/ 0 w 12"/>
                <a:gd name="T47" fmla="*/ 4 h 6"/>
                <a:gd name="T48" fmla="*/ 1 w 12"/>
                <a:gd name="T4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6">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499">
              <a:extLst>
                <a:ext uri="{FF2B5EF4-FFF2-40B4-BE49-F238E27FC236}">
                  <a16:creationId xmlns:a16="http://schemas.microsoft.com/office/drawing/2014/main" id="{CFB7D8EA-F592-4BF2-B744-90A3F396C0AF}"/>
                </a:ext>
              </a:extLst>
            </p:cNvPr>
            <p:cNvSpPr>
              <a:spLocks/>
            </p:cNvSpPr>
            <p:nvPr/>
          </p:nvSpPr>
          <p:spPr bwMode="auto">
            <a:xfrm>
              <a:off x="4769207" y="2229489"/>
              <a:ext cx="25400" cy="22225"/>
            </a:xfrm>
            <a:custGeom>
              <a:avLst/>
              <a:gdLst>
                <a:gd name="T0" fmla="*/ 1 w 7"/>
                <a:gd name="T1" fmla="*/ 3 h 6"/>
                <a:gd name="T2" fmla="*/ 1 w 7"/>
                <a:gd name="T3" fmla="*/ 4 h 6"/>
                <a:gd name="T4" fmla="*/ 2 w 7"/>
                <a:gd name="T5" fmla="*/ 6 h 6"/>
                <a:gd name="T6" fmla="*/ 4 w 7"/>
                <a:gd name="T7" fmla="*/ 6 h 6"/>
                <a:gd name="T8" fmla="*/ 5 w 7"/>
                <a:gd name="T9" fmla="*/ 6 h 6"/>
                <a:gd name="T10" fmla="*/ 6 w 7"/>
                <a:gd name="T11" fmla="*/ 6 h 6"/>
                <a:gd name="T12" fmla="*/ 7 w 7"/>
                <a:gd name="T13" fmla="*/ 6 h 6"/>
                <a:gd name="T14" fmla="*/ 7 w 7"/>
                <a:gd name="T15" fmla="*/ 3 h 6"/>
                <a:gd name="T16" fmla="*/ 5 w 7"/>
                <a:gd name="T17" fmla="*/ 1 h 6"/>
                <a:gd name="T18" fmla="*/ 2 w 7"/>
                <a:gd name="T19" fmla="*/ 0 h 6"/>
                <a:gd name="T20" fmla="*/ 1 w 7"/>
                <a:gd name="T21" fmla="*/ 1 h 6"/>
                <a:gd name="T22" fmla="*/ 1 w 7"/>
                <a:gd name="T23" fmla="*/ 2 h 6"/>
                <a:gd name="T24" fmla="*/ 1 w 7"/>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500">
              <a:extLst>
                <a:ext uri="{FF2B5EF4-FFF2-40B4-BE49-F238E27FC236}">
                  <a16:creationId xmlns:a16="http://schemas.microsoft.com/office/drawing/2014/main" id="{6B4BCAF8-71F1-465A-B696-B555B6655550}"/>
                </a:ext>
              </a:extLst>
            </p:cNvPr>
            <p:cNvSpPr>
              <a:spLocks noChangeArrowheads="1"/>
            </p:cNvSpPr>
            <p:nvPr/>
          </p:nvSpPr>
          <p:spPr bwMode="auto">
            <a:xfrm>
              <a:off x="4773970" y="223742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501">
              <a:extLst>
                <a:ext uri="{FF2B5EF4-FFF2-40B4-BE49-F238E27FC236}">
                  <a16:creationId xmlns:a16="http://schemas.microsoft.com/office/drawing/2014/main" id="{7188D204-85EA-4C5D-B237-0C347E5D4545}"/>
                </a:ext>
              </a:extLst>
            </p:cNvPr>
            <p:cNvSpPr>
              <a:spLocks/>
            </p:cNvSpPr>
            <p:nvPr/>
          </p:nvSpPr>
          <p:spPr bwMode="auto">
            <a:xfrm>
              <a:off x="5815349" y="2900987"/>
              <a:ext cx="17463" cy="31749"/>
            </a:xfrm>
            <a:custGeom>
              <a:avLst/>
              <a:gdLst>
                <a:gd name="T0" fmla="*/ 1 w 5"/>
                <a:gd name="T1" fmla="*/ 1 h 9"/>
                <a:gd name="T2" fmla="*/ 1 w 5"/>
                <a:gd name="T3" fmla="*/ 1 h 9"/>
                <a:gd name="T4" fmla="*/ 1 w 5"/>
                <a:gd name="T5" fmla="*/ 1 h 9"/>
                <a:gd name="T6" fmla="*/ 1 w 5"/>
                <a:gd name="T7" fmla="*/ 1 h 9"/>
                <a:gd name="T8" fmla="*/ 0 w 5"/>
                <a:gd name="T9" fmla="*/ 4 h 9"/>
                <a:gd name="T10" fmla="*/ 1 w 5"/>
                <a:gd name="T11" fmla="*/ 8 h 9"/>
                <a:gd name="T12" fmla="*/ 2 w 5"/>
                <a:gd name="T13" fmla="*/ 9 h 9"/>
                <a:gd name="T14" fmla="*/ 4 w 5"/>
                <a:gd name="T15" fmla="*/ 5 h 9"/>
                <a:gd name="T16" fmla="*/ 1 w 5"/>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502">
              <a:extLst>
                <a:ext uri="{FF2B5EF4-FFF2-40B4-BE49-F238E27FC236}">
                  <a16:creationId xmlns:a16="http://schemas.microsoft.com/office/drawing/2014/main" id="{EE84BB4E-4B58-47EB-9829-AEBE62095FE9}"/>
                </a:ext>
              </a:extLst>
            </p:cNvPr>
            <p:cNvSpPr>
              <a:spLocks/>
            </p:cNvSpPr>
            <p:nvPr/>
          </p:nvSpPr>
          <p:spPr bwMode="auto">
            <a:xfrm>
              <a:off x="4734283" y="2107253"/>
              <a:ext cx="17463" cy="25400"/>
            </a:xfrm>
            <a:custGeom>
              <a:avLst/>
              <a:gdLst>
                <a:gd name="T0" fmla="*/ 0 w 5"/>
                <a:gd name="T1" fmla="*/ 6 h 7"/>
                <a:gd name="T2" fmla="*/ 0 w 5"/>
                <a:gd name="T3" fmla="*/ 7 h 7"/>
                <a:gd name="T4" fmla="*/ 3 w 5"/>
                <a:gd name="T5" fmla="*/ 7 h 7"/>
                <a:gd name="T6" fmla="*/ 4 w 5"/>
                <a:gd name="T7" fmla="*/ 6 h 7"/>
                <a:gd name="T8" fmla="*/ 4 w 5"/>
                <a:gd name="T9" fmla="*/ 5 h 7"/>
                <a:gd name="T10" fmla="*/ 4 w 5"/>
                <a:gd name="T11" fmla="*/ 5 h 7"/>
                <a:gd name="T12" fmla="*/ 4 w 5"/>
                <a:gd name="T13" fmla="*/ 5 h 7"/>
                <a:gd name="T14" fmla="*/ 4 w 5"/>
                <a:gd name="T15" fmla="*/ 5 h 7"/>
                <a:gd name="T16" fmla="*/ 4 w 5"/>
                <a:gd name="T17" fmla="*/ 3 h 7"/>
                <a:gd name="T18" fmla="*/ 3 w 5"/>
                <a:gd name="T19" fmla="*/ 1 h 7"/>
                <a:gd name="T20" fmla="*/ 3 w 5"/>
                <a:gd name="T21" fmla="*/ 0 h 7"/>
                <a:gd name="T22" fmla="*/ 2 w 5"/>
                <a:gd name="T23" fmla="*/ 0 h 7"/>
                <a:gd name="T24" fmla="*/ 0 w 5"/>
                <a:gd name="T25" fmla="*/ 4 h 7"/>
                <a:gd name="T26" fmla="*/ 0 w 5"/>
                <a:gd name="T27" fmla="*/ 5 h 7"/>
                <a:gd name="T28" fmla="*/ 0 w 5"/>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503">
              <a:extLst>
                <a:ext uri="{FF2B5EF4-FFF2-40B4-BE49-F238E27FC236}">
                  <a16:creationId xmlns:a16="http://schemas.microsoft.com/office/drawing/2014/main" id="{E67FBB7B-7957-4721-9FE4-AC6E172E382B}"/>
                </a:ext>
              </a:extLst>
            </p:cNvPr>
            <p:cNvSpPr>
              <a:spLocks/>
            </p:cNvSpPr>
            <p:nvPr/>
          </p:nvSpPr>
          <p:spPr bwMode="auto">
            <a:xfrm>
              <a:off x="5431181" y="2118366"/>
              <a:ext cx="22225" cy="20637"/>
            </a:xfrm>
            <a:custGeom>
              <a:avLst/>
              <a:gdLst>
                <a:gd name="T0" fmla="*/ 1 w 6"/>
                <a:gd name="T1" fmla="*/ 3 h 6"/>
                <a:gd name="T2" fmla="*/ 0 w 6"/>
                <a:gd name="T3" fmla="*/ 4 h 6"/>
                <a:gd name="T4" fmla="*/ 1 w 6"/>
                <a:gd name="T5" fmla="*/ 4 h 6"/>
                <a:gd name="T6" fmla="*/ 1 w 6"/>
                <a:gd name="T7" fmla="*/ 5 h 6"/>
                <a:gd name="T8" fmla="*/ 2 w 6"/>
                <a:gd name="T9" fmla="*/ 6 h 6"/>
                <a:gd name="T10" fmla="*/ 2 w 6"/>
                <a:gd name="T11" fmla="*/ 6 h 6"/>
                <a:gd name="T12" fmla="*/ 3 w 6"/>
                <a:gd name="T13" fmla="*/ 6 h 6"/>
                <a:gd name="T14" fmla="*/ 4 w 6"/>
                <a:gd name="T15" fmla="*/ 5 h 6"/>
                <a:gd name="T16" fmla="*/ 4 w 6"/>
                <a:gd name="T17" fmla="*/ 4 h 6"/>
                <a:gd name="T18" fmla="*/ 5 w 6"/>
                <a:gd name="T19" fmla="*/ 2 h 6"/>
                <a:gd name="T20" fmla="*/ 5 w 6"/>
                <a:gd name="T21" fmla="*/ 1 h 6"/>
                <a:gd name="T22" fmla="*/ 4 w 6"/>
                <a:gd name="T23" fmla="*/ 0 h 6"/>
                <a:gd name="T24" fmla="*/ 4 w 6"/>
                <a:gd name="T25" fmla="*/ 0 h 6"/>
                <a:gd name="T26" fmla="*/ 3 w 6"/>
                <a:gd name="T27" fmla="*/ 1 h 6"/>
                <a:gd name="T28" fmla="*/ 2 w 6"/>
                <a:gd name="T29" fmla="*/ 2 h 6"/>
                <a:gd name="T30" fmla="*/ 2 w 6"/>
                <a:gd name="T31" fmla="*/ 2 h 6"/>
                <a:gd name="T32" fmla="*/ 2 w 6"/>
                <a:gd name="T33" fmla="*/ 2 h 6"/>
                <a:gd name="T34" fmla="*/ 2 w 6"/>
                <a:gd name="T35" fmla="*/ 2 h 6"/>
                <a:gd name="T36" fmla="*/ 1 w 6"/>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504">
              <a:extLst>
                <a:ext uri="{FF2B5EF4-FFF2-40B4-BE49-F238E27FC236}">
                  <a16:creationId xmlns:a16="http://schemas.microsoft.com/office/drawing/2014/main" id="{7D50B6F0-178D-40B8-B15E-DB8F2CDA79B3}"/>
                </a:ext>
              </a:extLst>
            </p:cNvPr>
            <p:cNvSpPr>
              <a:spLocks/>
            </p:cNvSpPr>
            <p:nvPr/>
          </p:nvSpPr>
          <p:spPr bwMode="auto">
            <a:xfrm>
              <a:off x="6104267" y="2770815"/>
              <a:ext cx="14288" cy="31749"/>
            </a:xfrm>
            <a:custGeom>
              <a:avLst/>
              <a:gdLst>
                <a:gd name="T0" fmla="*/ 3 w 4"/>
                <a:gd name="T1" fmla="*/ 0 h 9"/>
                <a:gd name="T2" fmla="*/ 2 w 4"/>
                <a:gd name="T3" fmla="*/ 0 h 9"/>
                <a:gd name="T4" fmla="*/ 1 w 4"/>
                <a:gd name="T5" fmla="*/ 2 h 9"/>
                <a:gd name="T6" fmla="*/ 1 w 4"/>
                <a:gd name="T7" fmla="*/ 3 h 9"/>
                <a:gd name="T8" fmla="*/ 0 w 4"/>
                <a:gd name="T9" fmla="*/ 5 h 9"/>
                <a:gd name="T10" fmla="*/ 1 w 4"/>
                <a:gd name="T11" fmla="*/ 8 h 9"/>
                <a:gd name="T12" fmla="*/ 2 w 4"/>
                <a:gd name="T13" fmla="*/ 9 h 9"/>
                <a:gd name="T14" fmla="*/ 2 w 4"/>
                <a:gd name="T15" fmla="*/ 8 h 9"/>
                <a:gd name="T16" fmla="*/ 3 w 4"/>
                <a:gd name="T17" fmla="*/ 7 h 9"/>
                <a:gd name="T18" fmla="*/ 4 w 4"/>
                <a:gd name="T19" fmla="*/ 4 h 9"/>
                <a:gd name="T20" fmla="*/ 4 w 4"/>
                <a:gd name="T21" fmla="*/ 2 h 9"/>
                <a:gd name="T22" fmla="*/ 3 w 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9">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505">
              <a:extLst>
                <a:ext uri="{FF2B5EF4-FFF2-40B4-BE49-F238E27FC236}">
                  <a16:creationId xmlns:a16="http://schemas.microsoft.com/office/drawing/2014/main" id="{EB9A2FB7-EAE6-410A-973C-DB894A2B854C}"/>
                </a:ext>
              </a:extLst>
            </p:cNvPr>
            <p:cNvSpPr>
              <a:spLocks noEditPoints="1"/>
            </p:cNvSpPr>
            <p:nvPr/>
          </p:nvSpPr>
          <p:spPr bwMode="auto">
            <a:xfrm>
              <a:off x="5464518" y="2092966"/>
              <a:ext cx="17463" cy="28575"/>
            </a:xfrm>
            <a:custGeom>
              <a:avLst/>
              <a:gdLst>
                <a:gd name="T0" fmla="*/ 1 w 5"/>
                <a:gd name="T1" fmla="*/ 6 h 8"/>
                <a:gd name="T2" fmla="*/ 1 w 5"/>
                <a:gd name="T3" fmla="*/ 6 h 8"/>
                <a:gd name="T4" fmla="*/ 1 w 5"/>
                <a:gd name="T5" fmla="*/ 6 h 8"/>
                <a:gd name="T6" fmla="*/ 1 w 5"/>
                <a:gd name="T7" fmla="*/ 6 h 8"/>
                <a:gd name="T8" fmla="*/ 1 w 5"/>
                <a:gd name="T9" fmla="*/ 6 h 8"/>
                <a:gd name="T10" fmla="*/ 1 w 5"/>
                <a:gd name="T11" fmla="*/ 6 h 8"/>
                <a:gd name="T12" fmla="*/ 0 w 5"/>
                <a:gd name="T13" fmla="*/ 6 h 8"/>
                <a:gd name="T14" fmla="*/ 0 w 5"/>
                <a:gd name="T15" fmla="*/ 7 h 8"/>
                <a:gd name="T16" fmla="*/ 0 w 5"/>
                <a:gd name="T17" fmla="*/ 7 h 8"/>
                <a:gd name="T18" fmla="*/ 2 w 5"/>
                <a:gd name="T19" fmla="*/ 8 h 8"/>
                <a:gd name="T20" fmla="*/ 3 w 5"/>
                <a:gd name="T21" fmla="*/ 8 h 8"/>
                <a:gd name="T22" fmla="*/ 3 w 5"/>
                <a:gd name="T23" fmla="*/ 8 h 8"/>
                <a:gd name="T24" fmla="*/ 5 w 5"/>
                <a:gd name="T25" fmla="*/ 6 h 8"/>
                <a:gd name="T26" fmla="*/ 5 w 5"/>
                <a:gd name="T27" fmla="*/ 5 h 8"/>
                <a:gd name="T28" fmla="*/ 5 w 5"/>
                <a:gd name="T29" fmla="*/ 5 h 8"/>
                <a:gd name="T30" fmla="*/ 5 w 5"/>
                <a:gd name="T31" fmla="*/ 5 h 8"/>
                <a:gd name="T32" fmla="*/ 5 w 5"/>
                <a:gd name="T33" fmla="*/ 5 h 8"/>
                <a:gd name="T34" fmla="*/ 5 w 5"/>
                <a:gd name="T35" fmla="*/ 5 h 8"/>
                <a:gd name="T36" fmla="*/ 4 w 5"/>
                <a:gd name="T37" fmla="*/ 5 h 8"/>
                <a:gd name="T38" fmla="*/ 4 w 5"/>
                <a:gd name="T39" fmla="*/ 5 h 8"/>
                <a:gd name="T40" fmla="*/ 4 w 5"/>
                <a:gd name="T41" fmla="*/ 5 h 8"/>
                <a:gd name="T42" fmla="*/ 4 w 5"/>
                <a:gd name="T43" fmla="*/ 5 h 8"/>
                <a:gd name="T44" fmla="*/ 3 w 5"/>
                <a:gd name="T45" fmla="*/ 4 h 8"/>
                <a:gd name="T46" fmla="*/ 3 w 5"/>
                <a:gd name="T47" fmla="*/ 4 h 8"/>
                <a:gd name="T48" fmla="*/ 3 w 5"/>
                <a:gd name="T49" fmla="*/ 1 h 8"/>
                <a:gd name="T50" fmla="*/ 3 w 5"/>
                <a:gd name="T51" fmla="*/ 1 h 8"/>
                <a:gd name="T52" fmla="*/ 1 w 5"/>
                <a:gd name="T53" fmla="*/ 1 h 8"/>
                <a:gd name="T54" fmla="*/ 1 w 5"/>
                <a:gd name="T55" fmla="*/ 4 h 8"/>
                <a:gd name="T56" fmla="*/ 1 w 5"/>
                <a:gd name="T57" fmla="*/ 4 h 8"/>
                <a:gd name="T58" fmla="*/ 1 w 5"/>
                <a:gd name="T59" fmla="*/ 4 h 8"/>
                <a:gd name="T60" fmla="*/ 1 w 5"/>
                <a:gd name="T61" fmla="*/ 5 h 8"/>
                <a:gd name="T62" fmla="*/ 0 w 5"/>
                <a:gd name="T63" fmla="*/ 5 h 8"/>
                <a:gd name="T64" fmla="*/ 1 w 5"/>
                <a:gd name="T65" fmla="*/ 6 h 8"/>
                <a:gd name="T66" fmla="*/ 3 w 5"/>
                <a:gd name="T67" fmla="*/ 5 h 8"/>
                <a:gd name="T68" fmla="*/ 3 w 5"/>
                <a:gd name="T69" fmla="*/ 5 h 8"/>
                <a:gd name="T70" fmla="*/ 2 w 5"/>
                <a:gd name="T71" fmla="*/ 5 h 8"/>
                <a:gd name="T72" fmla="*/ 2 w 5"/>
                <a:gd name="T73" fmla="*/ 5 h 8"/>
                <a:gd name="T74" fmla="*/ 3 w 5"/>
                <a:gd name="T7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8">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506">
              <a:extLst>
                <a:ext uri="{FF2B5EF4-FFF2-40B4-BE49-F238E27FC236}">
                  <a16:creationId xmlns:a16="http://schemas.microsoft.com/office/drawing/2014/main" id="{E130817C-0FAB-4C14-8272-55EACB9E25DE}"/>
                </a:ext>
              </a:extLst>
            </p:cNvPr>
            <p:cNvSpPr>
              <a:spLocks/>
            </p:cNvSpPr>
            <p:nvPr/>
          </p:nvSpPr>
          <p:spPr bwMode="auto">
            <a:xfrm>
              <a:off x="4700946" y="2178690"/>
              <a:ext cx="17463" cy="19050"/>
            </a:xfrm>
            <a:custGeom>
              <a:avLst/>
              <a:gdLst>
                <a:gd name="T0" fmla="*/ 1 w 5"/>
                <a:gd name="T1" fmla="*/ 2 h 5"/>
                <a:gd name="T2" fmla="*/ 1 w 5"/>
                <a:gd name="T3" fmla="*/ 3 h 5"/>
                <a:gd name="T4" fmla="*/ 2 w 5"/>
                <a:gd name="T5" fmla="*/ 5 h 5"/>
                <a:gd name="T6" fmla="*/ 3 w 5"/>
                <a:gd name="T7" fmla="*/ 5 h 5"/>
                <a:gd name="T8" fmla="*/ 4 w 5"/>
                <a:gd name="T9" fmla="*/ 4 h 5"/>
                <a:gd name="T10" fmla="*/ 5 w 5"/>
                <a:gd name="T11" fmla="*/ 3 h 5"/>
                <a:gd name="T12" fmla="*/ 5 w 5"/>
                <a:gd name="T13" fmla="*/ 2 h 5"/>
                <a:gd name="T14" fmla="*/ 4 w 5"/>
                <a:gd name="T15" fmla="*/ 0 h 5"/>
                <a:gd name="T16" fmla="*/ 3 w 5"/>
                <a:gd name="T17" fmla="*/ 0 h 5"/>
                <a:gd name="T18" fmla="*/ 2 w 5"/>
                <a:gd name="T19" fmla="*/ 0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507">
              <a:extLst>
                <a:ext uri="{FF2B5EF4-FFF2-40B4-BE49-F238E27FC236}">
                  <a16:creationId xmlns:a16="http://schemas.microsoft.com/office/drawing/2014/main" id="{95088B31-7925-4F9B-98B3-A944E31A4BD9}"/>
                </a:ext>
              </a:extLst>
            </p:cNvPr>
            <p:cNvSpPr>
              <a:spLocks noChangeArrowheads="1"/>
            </p:cNvSpPr>
            <p:nvPr/>
          </p:nvSpPr>
          <p:spPr bwMode="auto">
            <a:xfrm>
              <a:off x="4708883" y="217869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08">
              <a:extLst>
                <a:ext uri="{FF2B5EF4-FFF2-40B4-BE49-F238E27FC236}">
                  <a16:creationId xmlns:a16="http://schemas.microsoft.com/office/drawing/2014/main" id="{C67AF6F3-5B80-4C47-8630-03A15CBD676A}"/>
                </a:ext>
              </a:extLst>
            </p:cNvPr>
            <p:cNvSpPr>
              <a:spLocks/>
            </p:cNvSpPr>
            <p:nvPr/>
          </p:nvSpPr>
          <p:spPr bwMode="auto">
            <a:xfrm>
              <a:off x="5988382" y="2088203"/>
              <a:ext cx="25400" cy="11113"/>
            </a:xfrm>
            <a:custGeom>
              <a:avLst/>
              <a:gdLst>
                <a:gd name="T0" fmla="*/ 1 w 7"/>
                <a:gd name="T1" fmla="*/ 2 h 3"/>
                <a:gd name="T2" fmla="*/ 5 w 7"/>
                <a:gd name="T3" fmla="*/ 3 h 3"/>
                <a:gd name="T4" fmla="*/ 6 w 7"/>
                <a:gd name="T5" fmla="*/ 3 h 3"/>
                <a:gd name="T6" fmla="*/ 7 w 7"/>
                <a:gd name="T7" fmla="*/ 2 h 3"/>
                <a:gd name="T8" fmla="*/ 7 w 7"/>
                <a:gd name="T9" fmla="*/ 1 h 3"/>
                <a:gd name="T10" fmla="*/ 5 w 7"/>
                <a:gd name="T11" fmla="*/ 0 h 3"/>
                <a:gd name="T12" fmla="*/ 4 w 7"/>
                <a:gd name="T13" fmla="*/ 0 h 3"/>
                <a:gd name="T14" fmla="*/ 2 w 7"/>
                <a:gd name="T15" fmla="*/ 0 h 3"/>
                <a:gd name="T16" fmla="*/ 1 w 7"/>
                <a:gd name="T17" fmla="*/ 0 h 3"/>
                <a:gd name="T18" fmla="*/ 0 w 7"/>
                <a:gd name="T19" fmla="*/ 0 h 3"/>
                <a:gd name="T20" fmla="*/ 0 w 7"/>
                <a:gd name="T21" fmla="*/ 1 h 3"/>
                <a:gd name="T22" fmla="*/ 1 w 7"/>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09">
              <a:extLst>
                <a:ext uri="{FF2B5EF4-FFF2-40B4-BE49-F238E27FC236}">
                  <a16:creationId xmlns:a16="http://schemas.microsoft.com/office/drawing/2014/main" id="{2C27F1A5-0D2D-4318-A1E3-FD2C32459205}"/>
                </a:ext>
              </a:extLst>
            </p:cNvPr>
            <p:cNvSpPr>
              <a:spLocks/>
            </p:cNvSpPr>
            <p:nvPr/>
          </p:nvSpPr>
          <p:spPr bwMode="auto">
            <a:xfrm>
              <a:off x="6329688" y="3008935"/>
              <a:ext cx="31749" cy="17462"/>
            </a:xfrm>
            <a:custGeom>
              <a:avLst/>
              <a:gdLst>
                <a:gd name="T0" fmla="*/ 8 w 9"/>
                <a:gd name="T1" fmla="*/ 0 h 5"/>
                <a:gd name="T2" fmla="*/ 7 w 9"/>
                <a:gd name="T3" fmla="*/ 1 h 5"/>
                <a:gd name="T4" fmla="*/ 5 w 9"/>
                <a:gd name="T5" fmla="*/ 3 h 5"/>
                <a:gd name="T6" fmla="*/ 4 w 9"/>
                <a:gd name="T7" fmla="*/ 3 h 5"/>
                <a:gd name="T8" fmla="*/ 4 w 9"/>
                <a:gd name="T9" fmla="*/ 2 h 5"/>
                <a:gd name="T10" fmla="*/ 4 w 9"/>
                <a:gd name="T11" fmla="*/ 2 h 5"/>
                <a:gd name="T12" fmla="*/ 4 w 9"/>
                <a:gd name="T13" fmla="*/ 3 h 5"/>
                <a:gd name="T14" fmla="*/ 2 w 9"/>
                <a:gd name="T15" fmla="*/ 3 h 5"/>
                <a:gd name="T16" fmla="*/ 1 w 9"/>
                <a:gd name="T17" fmla="*/ 3 h 5"/>
                <a:gd name="T18" fmla="*/ 1 w 9"/>
                <a:gd name="T19" fmla="*/ 3 h 5"/>
                <a:gd name="T20" fmla="*/ 0 w 9"/>
                <a:gd name="T21" fmla="*/ 3 h 5"/>
                <a:gd name="T22" fmla="*/ 0 w 9"/>
                <a:gd name="T23" fmla="*/ 4 h 5"/>
                <a:gd name="T24" fmla="*/ 5 w 9"/>
                <a:gd name="T25" fmla="*/ 5 h 5"/>
                <a:gd name="T26" fmla="*/ 6 w 9"/>
                <a:gd name="T27" fmla="*/ 5 h 5"/>
                <a:gd name="T28" fmla="*/ 8 w 9"/>
                <a:gd name="T29" fmla="*/ 3 h 5"/>
                <a:gd name="T30" fmla="*/ 8 w 9"/>
                <a:gd name="T31" fmla="*/ 3 h 5"/>
                <a:gd name="T32" fmla="*/ 9 w 9"/>
                <a:gd name="T33" fmla="*/ 2 h 5"/>
                <a:gd name="T34" fmla="*/ 8 w 9"/>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5">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510">
              <a:extLst>
                <a:ext uri="{FF2B5EF4-FFF2-40B4-BE49-F238E27FC236}">
                  <a16:creationId xmlns:a16="http://schemas.microsoft.com/office/drawing/2014/main" id="{13095192-A1CD-4C00-9FAD-4FA56DFB5F67}"/>
                </a:ext>
              </a:extLst>
            </p:cNvPr>
            <p:cNvSpPr>
              <a:spLocks/>
            </p:cNvSpPr>
            <p:nvPr/>
          </p:nvSpPr>
          <p:spPr bwMode="auto">
            <a:xfrm>
              <a:off x="4661259" y="2088203"/>
              <a:ext cx="22225" cy="15875"/>
            </a:xfrm>
            <a:custGeom>
              <a:avLst/>
              <a:gdLst>
                <a:gd name="T0" fmla="*/ 0 w 6"/>
                <a:gd name="T1" fmla="*/ 1 h 4"/>
                <a:gd name="T2" fmla="*/ 1 w 6"/>
                <a:gd name="T3" fmla="*/ 2 h 4"/>
                <a:gd name="T4" fmla="*/ 3 w 6"/>
                <a:gd name="T5" fmla="*/ 3 h 4"/>
                <a:gd name="T6" fmla="*/ 5 w 6"/>
                <a:gd name="T7" fmla="*/ 2 h 4"/>
                <a:gd name="T8" fmla="*/ 5 w 6"/>
                <a:gd name="T9" fmla="*/ 1 h 4"/>
                <a:gd name="T10" fmla="*/ 6 w 6"/>
                <a:gd name="T11" fmla="*/ 1 h 4"/>
                <a:gd name="T12" fmla="*/ 4 w 6"/>
                <a:gd name="T13" fmla="*/ 0 h 4"/>
                <a:gd name="T14" fmla="*/ 2 w 6"/>
                <a:gd name="T15" fmla="*/ 0 h 4"/>
                <a:gd name="T16" fmla="*/ 0 w 6"/>
                <a:gd name="T17" fmla="*/ 0 h 4"/>
                <a:gd name="T18" fmla="*/ 0 w 6"/>
                <a:gd name="T19" fmla="*/ 1 h 4"/>
                <a:gd name="T20" fmla="*/ 0 w 6"/>
                <a:gd name="T21" fmla="*/ 1 h 4"/>
                <a:gd name="T22" fmla="*/ 0 w 6"/>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511">
              <a:extLst>
                <a:ext uri="{FF2B5EF4-FFF2-40B4-BE49-F238E27FC236}">
                  <a16:creationId xmlns:a16="http://schemas.microsoft.com/office/drawing/2014/main" id="{64AE22AD-0557-4C5C-BB1A-944C9A9CB51F}"/>
                </a:ext>
              </a:extLst>
            </p:cNvPr>
            <p:cNvSpPr>
              <a:spLocks/>
            </p:cNvSpPr>
            <p:nvPr/>
          </p:nvSpPr>
          <p:spPr bwMode="auto">
            <a:xfrm>
              <a:off x="5982032" y="2132653"/>
              <a:ext cx="20638" cy="14288"/>
            </a:xfrm>
            <a:custGeom>
              <a:avLst/>
              <a:gdLst>
                <a:gd name="T0" fmla="*/ 0 w 6"/>
                <a:gd name="T1" fmla="*/ 4 h 4"/>
                <a:gd name="T2" fmla="*/ 0 w 6"/>
                <a:gd name="T3" fmla="*/ 4 h 4"/>
                <a:gd name="T4" fmla="*/ 3 w 6"/>
                <a:gd name="T5" fmla="*/ 3 h 4"/>
                <a:gd name="T6" fmla="*/ 5 w 6"/>
                <a:gd name="T7" fmla="*/ 3 h 4"/>
                <a:gd name="T8" fmla="*/ 6 w 6"/>
                <a:gd name="T9" fmla="*/ 2 h 4"/>
                <a:gd name="T10" fmla="*/ 4 w 6"/>
                <a:gd name="T11" fmla="*/ 0 h 4"/>
                <a:gd name="T12" fmla="*/ 3 w 6"/>
                <a:gd name="T13" fmla="*/ 0 h 4"/>
                <a:gd name="T14" fmla="*/ 1 w 6"/>
                <a:gd name="T15" fmla="*/ 0 h 4"/>
                <a:gd name="T16" fmla="*/ 0 w 6"/>
                <a:gd name="T17" fmla="*/ 1 h 4"/>
                <a:gd name="T18" fmla="*/ 0 w 6"/>
                <a:gd name="T19" fmla="*/ 3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512">
              <a:extLst>
                <a:ext uri="{FF2B5EF4-FFF2-40B4-BE49-F238E27FC236}">
                  <a16:creationId xmlns:a16="http://schemas.microsoft.com/office/drawing/2014/main" id="{0B914031-154C-4613-B21C-B5D35F7782B0}"/>
                </a:ext>
              </a:extLst>
            </p:cNvPr>
            <p:cNvSpPr>
              <a:spLocks/>
            </p:cNvSpPr>
            <p:nvPr/>
          </p:nvSpPr>
          <p:spPr bwMode="auto">
            <a:xfrm>
              <a:off x="6024894" y="2816852"/>
              <a:ext cx="17463" cy="19050"/>
            </a:xfrm>
            <a:custGeom>
              <a:avLst/>
              <a:gdLst>
                <a:gd name="T0" fmla="*/ 5 w 5"/>
                <a:gd name="T1" fmla="*/ 1 h 5"/>
                <a:gd name="T2" fmla="*/ 4 w 5"/>
                <a:gd name="T3" fmla="*/ 1 h 5"/>
                <a:gd name="T4" fmla="*/ 4 w 5"/>
                <a:gd name="T5" fmla="*/ 0 h 5"/>
                <a:gd name="T6" fmla="*/ 3 w 5"/>
                <a:gd name="T7" fmla="*/ 0 h 5"/>
                <a:gd name="T8" fmla="*/ 0 w 5"/>
                <a:gd name="T9" fmla="*/ 2 h 5"/>
                <a:gd name="T10" fmla="*/ 0 w 5"/>
                <a:gd name="T11" fmla="*/ 2 h 5"/>
                <a:gd name="T12" fmla="*/ 1 w 5"/>
                <a:gd name="T13" fmla="*/ 4 h 5"/>
                <a:gd name="T14" fmla="*/ 4 w 5"/>
                <a:gd name="T15" fmla="*/ 4 h 5"/>
                <a:gd name="T16" fmla="*/ 5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513">
              <a:extLst>
                <a:ext uri="{FF2B5EF4-FFF2-40B4-BE49-F238E27FC236}">
                  <a16:creationId xmlns:a16="http://schemas.microsoft.com/office/drawing/2014/main" id="{19D6AB5B-967B-46FA-BC7B-D738A684DF4D}"/>
                </a:ext>
              </a:extLst>
            </p:cNvPr>
            <p:cNvSpPr>
              <a:spLocks/>
            </p:cNvSpPr>
            <p:nvPr/>
          </p:nvSpPr>
          <p:spPr bwMode="auto">
            <a:xfrm>
              <a:off x="5275610" y="2648580"/>
              <a:ext cx="11113" cy="23812"/>
            </a:xfrm>
            <a:custGeom>
              <a:avLst/>
              <a:gdLst>
                <a:gd name="T0" fmla="*/ 0 w 3"/>
                <a:gd name="T1" fmla="*/ 2 h 7"/>
                <a:gd name="T2" fmla="*/ 0 w 3"/>
                <a:gd name="T3" fmla="*/ 5 h 7"/>
                <a:gd name="T4" fmla="*/ 2 w 3"/>
                <a:gd name="T5" fmla="*/ 6 h 7"/>
                <a:gd name="T6" fmla="*/ 3 w 3"/>
                <a:gd name="T7" fmla="*/ 5 h 7"/>
                <a:gd name="T8" fmla="*/ 3 w 3"/>
                <a:gd name="T9" fmla="*/ 4 h 7"/>
                <a:gd name="T10" fmla="*/ 3 w 3"/>
                <a:gd name="T11" fmla="*/ 4 h 7"/>
                <a:gd name="T12" fmla="*/ 3 w 3"/>
                <a:gd name="T13" fmla="*/ 3 h 7"/>
                <a:gd name="T14" fmla="*/ 3 w 3"/>
                <a:gd name="T15" fmla="*/ 2 h 7"/>
                <a:gd name="T16" fmla="*/ 1 w 3"/>
                <a:gd name="T17" fmla="*/ 1 h 7"/>
                <a:gd name="T18" fmla="*/ 0 w 3"/>
                <a:gd name="T19" fmla="*/ 1 h 7"/>
                <a:gd name="T20" fmla="*/ 0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514">
              <a:extLst>
                <a:ext uri="{FF2B5EF4-FFF2-40B4-BE49-F238E27FC236}">
                  <a16:creationId xmlns:a16="http://schemas.microsoft.com/office/drawing/2014/main" id="{6E8E5966-37FF-470F-BCEC-56330FE64B7F}"/>
                </a:ext>
              </a:extLst>
            </p:cNvPr>
            <p:cNvSpPr>
              <a:spLocks/>
            </p:cNvSpPr>
            <p:nvPr/>
          </p:nvSpPr>
          <p:spPr bwMode="auto">
            <a:xfrm>
              <a:off x="4754920" y="2323149"/>
              <a:ext cx="19050" cy="14288"/>
            </a:xfrm>
            <a:custGeom>
              <a:avLst/>
              <a:gdLst>
                <a:gd name="T0" fmla="*/ 0 w 5"/>
                <a:gd name="T1" fmla="*/ 3 h 4"/>
                <a:gd name="T2" fmla="*/ 1 w 5"/>
                <a:gd name="T3" fmla="*/ 4 h 4"/>
                <a:gd name="T4" fmla="*/ 4 w 5"/>
                <a:gd name="T5" fmla="*/ 2 h 4"/>
                <a:gd name="T6" fmla="*/ 5 w 5"/>
                <a:gd name="T7" fmla="*/ 1 h 4"/>
                <a:gd name="T8" fmla="*/ 4 w 5"/>
                <a:gd name="T9" fmla="*/ 0 h 4"/>
                <a:gd name="T10" fmla="*/ 2 w 5"/>
                <a:gd name="T11" fmla="*/ 0 h 4"/>
                <a:gd name="T12" fmla="*/ 0 w 5"/>
                <a:gd name="T13" fmla="*/ 3 h 4"/>
                <a:gd name="T14" fmla="*/ 0 w 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515">
              <a:extLst>
                <a:ext uri="{FF2B5EF4-FFF2-40B4-BE49-F238E27FC236}">
                  <a16:creationId xmlns:a16="http://schemas.microsoft.com/office/drawing/2014/main" id="{7100AFDD-37CC-46C4-BD2F-A41532389562}"/>
                </a:ext>
              </a:extLst>
            </p:cNvPr>
            <p:cNvSpPr>
              <a:spLocks/>
            </p:cNvSpPr>
            <p:nvPr/>
          </p:nvSpPr>
          <p:spPr bwMode="auto">
            <a:xfrm>
              <a:off x="4321541" y="2459671"/>
              <a:ext cx="11113" cy="25400"/>
            </a:xfrm>
            <a:custGeom>
              <a:avLst/>
              <a:gdLst>
                <a:gd name="T0" fmla="*/ 2 w 3"/>
                <a:gd name="T1" fmla="*/ 0 h 7"/>
                <a:gd name="T2" fmla="*/ 1 w 3"/>
                <a:gd name="T3" fmla="*/ 0 h 7"/>
                <a:gd name="T4" fmla="*/ 0 w 3"/>
                <a:gd name="T5" fmla="*/ 2 h 7"/>
                <a:gd name="T6" fmla="*/ 1 w 3"/>
                <a:gd name="T7" fmla="*/ 3 h 7"/>
                <a:gd name="T8" fmla="*/ 0 w 3"/>
                <a:gd name="T9" fmla="*/ 3 h 7"/>
                <a:gd name="T10" fmla="*/ 1 w 3"/>
                <a:gd name="T11" fmla="*/ 4 h 7"/>
                <a:gd name="T12" fmla="*/ 1 w 3"/>
                <a:gd name="T13" fmla="*/ 7 h 7"/>
                <a:gd name="T14" fmla="*/ 2 w 3"/>
                <a:gd name="T15" fmla="*/ 7 h 7"/>
                <a:gd name="T16" fmla="*/ 2 w 3"/>
                <a:gd name="T17" fmla="*/ 7 h 7"/>
                <a:gd name="T18" fmla="*/ 2 w 3"/>
                <a:gd name="T19" fmla="*/ 7 h 7"/>
                <a:gd name="T20" fmla="*/ 2 w 3"/>
                <a:gd name="T21" fmla="*/ 3 h 7"/>
                <a:gd name="T22" fmla="*/ 3 w 3"/>
                <a:gd name="T23" fmla="*/ 1 h 7"/>
                <a:gd name="T24" fmla="*/ 3 w 3"/>
                <a:gd name="T25" fmla="*/ 1 h 7"/>
                <a:gd name="T26" fmla="*/ 2 w 3"/>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7">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16">
              <a:extLst>
                <a:ext uri="{FF2B5EF4-FFF2-40B4-BE49-F238E27FC236}">
                  <a16:creationId xmlns:a16="http://schemas.microsoft.com/office/drawing/2014/main" id="{7E327D67-D38A-43CF-A6BA-E55EDAF63AB4}"/>
                </a:ext>
              </a:extLst>
            </p:cNvPr>
            <p:cNvSpPr>
              <a:spLocks/>
            </p:cNvSpPr>
            <p:nvPr/>
          </p:nvSpPr>
          <p:spPr bwMode="auto">
            <a:xfrm>
              <a:off x="6140779" y="3043859"/>
              <a:ext cx="28574" cy="14288"/>
            </a:xfrm>
            <a:custGeom>
              <a:avLst/>
              <a:gdLst>
                <a:gd name="T0" fmla="*/ 1 w 8"/>
                <a:gd name="T1" fmla="*/ 4 h 4"/>
                <a:gd name="T2" fmla="*/ 3 w 8"/>
                <a:gd name="T3" fmla="*/ 3 h 4"/>
                <a:gd name="T4" fmla="*/ 6 w 8"/>
                <a:gd name="T5" fmla="*/ 1 h 4"/>
                <a:gd name="T6" fmla="*/ 7 w 8"/>
                <a:gd name="T7" fmla="*/ 1 h 4"/>
                <a:gd name="T8" fmla="*/ 8 w 8"/>
                <a:gd name="T9" fmla="*/ 0 h 4"/>
                <a:gd name="T10" fmla="*/ 7 w 8"/>
                <a:gd name="T11" fmla="*/ 0 h 4"/>
                <a:gd name="T12" fmla="*/ 3 w 8"/>
                <a:gd name="T13" fmla="*/ 1 h 4"/>
                <a:gd name="T14" fmla="*/ 2 w 8"/>
                <a:gd name="T15" fmla="*/ 1 h 4"/>
                <a:gd name="T16" fmla="*/ 1 w 8"/>
                <a:gd name="T17" fmla="*/ 2 h 4"/>
                <a:gd name="T18" fmla="*/ 0 w 8"/>
                <a:gd name="T19" fmla="*/ 4 h 4"/>
                <a:gd name="T20" fmla="*/ 1 w 8"/>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517">
              <a:extLst>
                <a:ext uri="{FF2B5EF4-FFF2-40B4-BE49-F238E27FC236}">
                  <a16:creationId xmlns:a16="http://schemas.microsoft.com/office/drawing/2014/main" id="{8508A5B3-C412-4E8A-971E-AAAEA4D47362}"/>
                </a:ext>
              </a:extLst>
            </p:cNvPr>
            <p:cNvSpPr>
              <a:spLocks/>
            </p:cNvSpPr>
            <p:nvPr/>
          </p:nvSpPr>
          <p:spPr bwMode="auto">
            <a:xfrm>
              <a:off x="4135808" y="2258063"/>
              <a:ext cx="19050" cy="19050"/>
            </a:xfrm>
            <a:custGeom>
              <a:avLst/>
              <a:gdLst>
                <a:gd name="T0" fmla="*/ 1 w 5"/>
                <a:gd name="T1" fmla="*/ 2 h 5"/>
                <a:gd name="T2" fmla="*/ 1 w 5"/>
                <a:gd name="T3" fmla="*/ 2 h 5"/>
                <a:gd name="T4" fmla="*/ 3 w 5"/>
                <a:gd name="T5" fmla="*/ 3 h 5"/>
                <a:gd name="T6" fmla="*/ 3 w 5"/>
                <a:gd name="T7" fmla="*/ 4 h 5"/>
                <a:gd name="T8" fmla="*/ 4 w 5"/>
                <a:gd name="T9" fmla="*/ 4 h 5"/>
                <a:gd name="T10" fmla="*/ 5 w 5"/>
                <a:gd name="T11" fmla="*/ 4 h 5"/>
                <a:gd name="T12" fmla="*/ 5 w 5"/>
                <a:gd name="T13" fmla="*/ 4 h 5"/>
                <a:gd name="T14" fmla="*/ 5 w 5"/>
                <a:gd name="T15" fmla="*/ 4 h 5"/>
                <a:gd name="T16" fmla="*/ 4 w 5"/>
                <a:gd name="T17" fmla="*/ 2 h 5"/>
                <a:gd name="T18" fmla="*/ 3 w 5"/>
                <a:gd name="T19" fmla="*/ 1 h 5"/>
                <a:gd name="T20" fmla="*/ 2 w 5"/>
                <a:gd name="T21" fmla="*/ 0 h 5"/>
                <a:gd name="T22" fmla="*/ 1 w 5"/>
                <a:gd name="T23" fmla="*/ 0 h 5"/>
                <a:gd name="T24" fmla="*/ 0 w 5"/>
                <a:gd name="T25" fmla="*/ 1 h 5"/>
                <a:gd name="T26" fmla="*/ 1 w 5"/>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18">
              <a:extLst>
                <a:ext uri="{FF2B5EF4-FFF2-40B4-BE49-F238E27FC236}">
                  <a16:creationId xmlns:a16="http://schemas.microsoft.com/office/drawing/2014/main" id="{C688EFCB-9133-4EEE-B878-57AD41EB87D5}"/>
                </a:ext>
              </a:extLst>
            </p:cNvPr>
            <p:cNvSpPr>
              <a:spLocks/>
            </p:cNvSpPr>
            <p:nvPr/>
          </p:nvSpPr>
          <p:spPr bwMode="auto">
            <a:xfrm>
              <a:off x="4729521" y="2135828"/>
              <a:ext cx="19050" cy="11113"/>
            </a:xfrm>
            <a:custGeom>
              <a:avLst/>
              <a:gdLst>
                <a:gd name="T0" fmla="*/ 4 w 5"/>
                <a:gd name="T1" fmla="*/ 3 h 3"/>
                <a:gd name="T2" fmla="*/ 5 w 5"/>
                <a:gd name="T3" fmla="*/ 2 h 3"/>
                <a:gd name="T4" fmla="*/ 5 w 5"/>
                <a:gd name="T5" fmla="*/ 1 h 3"/>
                <a:gd name="T6" fmla="*/ 2 w 5"/>
                <a:gd name="T7" fmla="*/ 0 h 3"/>
                <a:gd name="T8" fmla="*/ 0 w 5"/>
                <a:gd name="T9" fmla="*/ 1 h 3"/>
                <a:gd name="T10" fmla="*/ 1 w 5"/>
                <a:gd name="T11" fmla="*/ 1 h 3"/>
                <a:gd name="T12" fmla="*/ 4 w 5"/>
                <a:gd name="T13" fmla="*/ 3 h 3"/>
                <a:gd name="T14" fmla="*/ 4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519">
              <a:extLst>
                <a:ext uri="{FF2B5EF4-FFF2-40B4-BE49-F238E27FC236}">
                  <a16:creationId xmlns:a16="http://schemas.microsoft.com/office/drawing/2014/main" id="{7A95AE74-0553-4680-91A3-D2DD27678BBB}"/>
                </a:ext>
              </a:extLst>
            </p:cNvPr>
            <p:cNvSpPr>
              <a:spLocks/>
            </p:cNvSpPr>
            <p:nvPr/>
          </p:nvSpPr>
          <p:spPr bwMode="auto">
            <a:xfrm>
              <a:off x="6148717" y="2878763"/>
              <a:ext cx="9525" cy="17462"/>
            </a:xfrm>
            <a:custGeom>
              <a:avLst/>
              <a:gdLst>
                <a:gd name="T0" fmla="*/ 0 w 3"/>
                <a:gd name="T1" fmla="*/ 0 h 5"/>
                <a:gd name="T2" fmla="*/ 0 w 3"/>
                <a:gd name="T3" fmla="*/ 1 h 5"/>
                <a:gd name="T4" fmla="*/ 0 w 3"/>
                <a:gd name="T5" fmla="*/ 2 h 5"/>
                <a:gd name="T6" fmla="*/ 0 w 3"/>
                <a:gd name="T7" fmla="*/ 2 h 5"/>
                <a:gd name="T8" fmla="*/ 1 w 3"/>
                <a:gd name="T9" fmla="*/ 2 h 5"/>
                <a:gd name="T10" fmla="*/ 1 w 3"/>
                <a:gd name="T11" fmla="*/ 2 h 5"/>
                <a:gd name="T12" fmla="*/ 1 w 3"/>
                <a:gd name="T13" fmla="*/ 2 h 5"/>
                <a:gd name="T14" fmla="*/ 1 w 3"/>
                <a:gd name="T15" fmla="*/ 2 h 5"/>
                <a:gd name="T16" fmla="*/ 1 w 3"/>
                <a:gd name="T17" fmla="*/ 2 h 5"/>
                <a:gd name="T18" fmla="*/ 1 w 3"/>
                <a:gd name="T19" fmla="*/ 2 h 5"/>
                <a:gd name="T20" fmla="*/ 0 w 3"/>
                <a:gd name="T21" fmla="*/ 2 h 5"/>
                <a:gd name="T22" fmla="*/ 0 w 3"/>
                <a:gd name="T23" fmla="*/ 2 h 5"/>
                <a:gd name="T24" fmla="*/ 0 w 3"/>
                <a:gd name="T25" fmla="*/ 4 h 5"/>
                <a:gd name="T26" fmla="*/ 1 w 3"/>
                <a:gd name="T27" fmla="*/ 5 h 5"/>
                <a:gd name="T28" fmla="*/ 2 w 3"/>
                <a:gd name="T29" fmla="*/ 5 h 5"/>
                <a:gd name="T30" fmla="*/ 2 w 3"/>
                <a:gd name="T31" fmla="*/ 5 h 5"/>
                <a:gd name="T32" fmla="*/ 2 w 3"/>
                <a:gd name="T33" fmla="*/ 4 h 5"/>
                <a:gd name="T34" fmla="*/ 2 w 3"/>
                <a:gd name="T35" fmla="*/ 4 h 5"/>
                <a:gd name="T36" fmla="*/ 3 w 3"/>
                <a:gd name="T37" fmla="*/ 2 h 5"/>
                <a:gd name="T38" fmla="*/ 2 w 3"/>
                <a:gd name="T39" fmla="*/ 1 h 5"/>
                <a:gd name="T40" fmla="*/ 0 w 3"/>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20">
              <a:extLst>
                <a:ext uri="{FF2B5EF4-FFF2-40B4-BE49-F238E27FC236}">
                  <a16:creationId xmlns:a16="http://schemas.microsoft.com/office/drawing/2014/main" id="{F71019C5-C632-4256-926D-A50C621B03A6}"/>
                </a:ext>
              </a:extLst>
            </p:cNvPr>
            <p:cNvSpPr>
              <a:spLocks/>
            </p:cNvSpPr>
            <p:nvPr/>
          </p:nvSpPr>
          <p:spPr bwMode="auto">
            <a:xfrm>
              <a:off x="5489917" y="2107253"/>
              <a:ext cx="11113" cy="14288"/>
            </a:xfrm>
            <a:custGeom>
              <a:avLst/>
              <a:gdLst>
                <a:gd name="T0" fmla="*/ 0 w 3"/>
                <a:gd name="T1" fmla="*/ 1 h 4"/>
                <a:gd name="T2" fmla="*/ 0 w 3"/>
                <a:gd name="T3" fmla="*/ 1 h 4"/>
                <a:gd name="T4" fmla="*/ 0 w 3"/>
                <a:gd name="T5" fmla="*/ 4 h 4"/>
                <a:gd name="T6" fmla="*/ 1 w 3"/>
                <a:gd name="T7" fmla="*/ 4 h 4"/>
                <a:gd name="T8" fmla="*/ 3 w 3"/>
                <a:gd name="T9" fmla="*/ 4 h 4"/>
                <a:gd name="T10" fmla="*/ 3 w 3"/>
                <a:gd name="T11" fmla="*/ 3 h 4"/>
                <a:gd name="T12" fmla="*/ 3 w 3"/>
                <a:gd name="T13" fmla="*/ 3 h 4"/>
                <a:gd name="T14" fmla="*/ 3 w 3"/>
                <a:gd name="T15" fmla="*/ 2 h 4"/>
                <a:gd name="T16" fmla="*/ 3 w 3"/>
                <a:gd name="T17" fmla="*/ 2 h 4"/>
                <a:gd name="T18" fmla="*/ 3 w 3"/>
                <a:gd name="T19" fmla="*/ 1 h 4"/>
                <a:gd name="T20" fmla="*/ 2 w 3"/>
                <a:gd name="T21" fmla="*/ 0 h 4"/>
                <a:gd name="T22" fmla="*/ 1 w 3"/>
                <a:gd name="T23" fmla="*/ 1 h 4"/>
                <a:gd name="T24" fmla="*/ 1 w 3"/>
                <a:gd name="T25" fmla="*/ 1 h 4"/>
                <a:gd name="T26" fmla="*/ 1 w 3"/>
                <a:gd name="T27" fmla="*/ 1 h 4"/>
                <a:gd name="T28" fmla="*/ 1 w 3"/>
                <a:gd name="T29" fmla="*/ 1 h 4"/>
                <a:gd name="T30" fmla="*/ 0 w 3"/>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521">
              <a:extLst>
                <a:ext uri="{FF2B5EF4-FFF2-40B4-BE49-F238E27FC236}">
                  <a16:creationId xmlns:a16="http://schemas.microsoft.com/office/drawing/2014/main" id="{9568CFA6-714E-4F75-8A7D-76CC57B60E9C}"/>
                </a:ext>
              </a:extLst>
            </p:cNvPr>
            <p:cNvSpPr>
              <a:spLocks/>
            </p:cNvSpPr>
            <p:nvPr/>
          </p:nvSpPr>
          <p:spPr bwMode="auto">
            <a:xfrm>
              <a:off x="5421657" y="2121541"/>
              <a:ext cx="17463" cy="11113"/>
            </a:xfrm>
            <a:custGeom>
              <a:avLst/>
              <a:gdLst>
                <a:gd name="T0" fmla="*/ 1 w 5"/>
                <a:gd name="T1" fmla="*/ 3 h 3"/>
                <a:gd name="T2" fmla="*/ 3 w 5"/>
                <a:gd name="T3" fmla="*/ 3 h 3"/>
                <a:gd name="T4" fmla="*/ 3 w 5"/>
                <a:gd name="T5" fmla="*/ 3 h 3"/>
                <a:gd name="T6" fmla="*/ 3 w 5"/>
                <a:gd name="T7" fmla="*/ 2 h 3"/>
                <a:gd name="T8" fmla="*/ 3 w 5"/>
                <a:gd name="T9" fmla="*/ 1 h 3"/>
                <a:gd name="T10" fmla="*/ 4 w 5"/>
                <a:gd name="T11" fmla="*/ 1 h 3"/>
                <a:gd name="T12" fmla="*/ 5 w 5"/>
                <a:gd name="T13" fmla="*/ 1 h 3"/>
                <a:gd name="T14" fmla="*/ 5 w 5"/>
                <a:gd name="T15" fmla="*/ 1 h 3"/>
                <a:gd name="T16" fmla="*/ 3 w 5"/>
                <a:gd name="T17" fmla="*/ 0 h 3"/>
                <a:gd name="T18" fmla="*/ 2 w 5"/>
                <a:gd name="T19" fmla="*/ 0 h 3"/>
                <a:gd name="T20" fmla="*/ 0 w 5"/>
                <a:gd name="T21" fmla="*/ 2 h 3"/>
                <a:gd name="T22" fmla="*/ 1 w 5"/>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522">
              <a:extLst>
                <a:ext uri="{FF2B5EF4-FFF2-40B4-BE49-F238E27FC236}">
                  <a16:creationId xmlns:a16="http://schemas.microsoft.com/office/drawing/2014/main" id="{6B5337AA-C5F7-42C0-B42F-E0552B6CB589}"/>
                </a:ext>
              </a:extLst>
            </p:cNvPr>
            <p:cNvSpPr>
              <a:spLocks noChangeArrowheads="1"/>
            </p:cNvSpPr>
            <p:nvPr/>
          </p:nvSpPr>
          <p:spPr bwMode="auto">
            <a:xfrm>
              <a:off x="5431181" y="213265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523">
              <a:extLst>
                <a:ext uri="{FF2B5EF4-FFF2-40B4-BE49-F238E27FC236}">
                  <a16:creationId xmlns:a16="http://schemas.microsoft.com/office/drawing/2014/main" id="{9806CDC9-8355-4496-83F5-A371189513C8}"/>
                </a:ext>
              </a:extLst>
            </p:cNvPr>
            <p:cNvSpPr>
              <a:spLocks/>
            </p:cNvSpPr>
            <p:nvPr/>
          </p:nvSpPr>
          <p:spPr bwMode="auto">
            <a:xfrm>
              <a:off x="5475630" y="2121541"/>
              <a:ext cx="14288" cy="14288"/>
            </a:xfrm>
            <a:custGeom>
              <a:avLst/>
              <a:gdLst>
                <a:gd name="T0" fmla="*/ 0 w 4"/>
                <a:gd name="T1" fmla="*/ 1 h 4"/>
                <a:gd name="T2" fmla="*/ 0 w 4"/>
                <a:gd name="T3" fmla="*/ 2 h 4"/>
                <a:gd name="T4" fmla="*/ 1 w 4"/>
                <a:gd name="T5" fmla="*/ 3 h 4"/>
                <a:gd name="T6" fmla="*/ 2 w 4"/>
                <a:gd name="T7" fmla="*/ 3 h 4"/>
                <a:gd name="T8" fmla="*/ 2 w 4"/>
                <a:gd name="T9" fmla="*/ 3 h 4"/>
                <a:gd name="T10" fmla="*/ 3 w 4"/>
                <a:gd name="T11" fmla="*/ 2 h 4"/>
                <a:gd name="T12" fmla="*/ 4 w 4"/>
                <a:gd name="T13" fmla="*/ 2 h 4"/>
                <a:gd name="T14" fmla="*/ 3 w 4"/>
                <a:gd name="T15" fmla="*/ 1 h 4"/>
                <a:gd name="T16" fmla="*/ 3 w 4"/>
                <a:gd name="T17" fmla="*/ 0 h 4"/>
                <a:gd name="T18" fmla="*/ 2 w 4"/>
                <a:gd name="T19" fmla="*/ 0 h 4"/>
                <a:gd name="T20" fmla="*/ 0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24">
              <a:extLst>
                <a:ext uri="{FF2B5EF4-FFF2-40B4-BE49-F238E27FC236}">
                  <a16:creationId xmlns:a16="http://schemas.microsoft.com/office/drawing/2014/main" id="{B3781168-2498-44E6-87F3-43F14AF32B0B}"/>
                </a:ext>
              </a:extLst>
            </p:cNvPr>
            <p:cNvSpPr>
              <a:spLocks/>
            </p:cNvSpPr>
            <p:nvPr/>
          </p:nvSpPr>
          <p:spPr bwMode="auto">
            <a:xfrm>
              <a:off x="5501030" y="2092966"/>
              <a:ext cx="9525" cy="14288"/>
            </a:xfrm>
            <a:custGeom>
              <a:avLst/>
              <a:gdLst>
                <a:gd name="T0" fmla="*/ 1 w 3"/>
                <a:gd name="T1" fmla="*/ 4 h 4"/>
                <a:gd name="T2" fmla="*/ 1 w 3"/>
                <a:gd name="T3" fmla="*/ 4 h 4"/>
                <a:gd name="T4" fmla="*/ 2 w 3"/>
                <a:gd name="T5" fmla="*/ 3 h 4"/>
                <a:gd name="T6" fmla="*/ 3 w 3"/>
                <a:gd name="T7" fmla="*/ 2 h 4"/>
                <a:gd name="T8" fmla="*/ 1 w 3"/>
                <a:gd name="T9" fmla="*/ 0 h 4"/>
                <a:gd name="T10" fmla="*/ 1 w 3"/>
                <a:gd name="T11" fmla="*/ 0 h 4"/>
                <a:gd name="T12" fmla="*/ 0 w 3"/>
                <a:gd name="T13" fmla="*/ 1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525">
              <a:extLst>
                <a:ext uri="{FF2B5EF4-FFF2-40B4-BE49-F238E27FC236}">
                  <a16:creationId xmlns:a16="http://schemas.microsoft.com/office/drawing/2014/main" id="{FA4420B3-DA7C-415E-A5CC-93801ADB900E}"/>
                </a:ext>
              </a:extLst>
            </p:cNvPr>
            <p:cNvSpPr>
              <a:spLocks/>
            </p:cNvSpPr>
            <p:nvPr/>
          </p:nvSpPr>
          <p:spPr bwMode="auto">
            <a:xfrm>
              <a:off x="6177291" y="2997823"/>
              <a:ext cx="20638" cy="11113"/>
            </a:xfrm>
            <a:custGeom>
              <a:avLst/>
              <a:gdLst>
                <a:gd name="T0" fmla="*/ 1 w 6"/>
                <a:gd name="T1" fmla="*/ 2 h 3"/>
                <a:gd name="T2" fmla="*/ 5 w 6"/>
                <a:gd name="T3" fmla="*/ 3 h 3"/>
                <a:gd name="T4" fmla="*/ 5 w 6"/>
                <a:gd name="T5" fmla="*/ 3 h 3"/>
                <a:gd name="T6" fmla="*/ 6 w 6"/>
                <a:gd name="T7" fmla="*/ 2 h 3"/>
                <a:gd name="T8" fmla="*/ 6 w 6"/>
                <a:gd name="T9" fmla="*/ 2 h 3"/>
                <a:gd name="T10" fmla="*/ 5 w 6"/>
                <a:gd name="T11" fmla="*/ 1 h 3"/>
                <a:gd name="T12" fmla="*/ 1 w 6"/>
                <a:gd name="T13" fmla="*/ 1 h 3"/>
                <a:gd name="T14" fmla="*/ 0 w 6"/>
                <a:gd name="T15" fmla="*/ 1 h 3"/>
                <a:gd name="T16" fmla="*/ 1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526">
              <a:extLst>
                <a:ext uri="{FF2B5EF4-FFF2-40B4-BE49-F238E27FC236}">
                  <a16:creationId xmlns:a16="http://schemas.microsoft.com/office/drawing/2014/main" id="{7E0C1E85-B7D2-4446-A995-8DE06C73D506}"/>
                </a:ext>
              </a:extLst>
            </p:cNvPr>
            <p:cNvSpPr>
              <a:spLocks/>
            </p:cNvSpPr>
            <p:nvPr/>
          </p:nvSpPr>
          <p:spPr bwMode="auto">
            <a:xfrm>
              <a:off x="6437636" y="3145457"/>
              <a:ext cx="17463" cy="17462"/>
            </a:xfrm>
            <a:custGeom>
              <a:avLst/>
              <a:gdLst>
                <a:gd name="T0" fmla="*/ 4 w 5"/>
                <a:gd name="T1" fmla="*/ 5 h 5"/>
                <a:gd name="T2" fmla="*/ 5 w 5"/>
                <a:gd name="T3" fmla="*/ 5 h 5"/>
                <a:gd name="T4" fmla="*/ 5 w 5"/>
                <a:gd name="T5" fmla="*/ 5 h 5"/>
                <a:gd name="T6" fmla="*/ 5 w 5"/>
                <a:gd name="T7" fmla="*/ 4 h 5"/>
                <a:gd name="T8" fmla="*/ 2 w 5"/>
                <a:gd name="T9" fmla="*/ 1 h 5"/>
                <a:gd name="T10" fmla="*/ 1 w 5"/>
                <a:gd name="T11" fmla="*/ 0 h 5"/>
                <a:gd name="T12" fmla="*/ 1 w 5"/>
                <a:gd name="T13" fmla="*/ 0 h 5"/>
                <a:gd name="T14" fmla="*/ 0 w 5"/>
                <a:gd name="T15" fmla="*/ 0 h 5"/>
                <a:gd name="T16" fmla="*/ 0 w 5"/>
                <a:gd name="T17" fmla="*/ 0 h 5"/>
                <a:gd name="T18" fmla="*/ 2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527">
              <a:extLst>
                <a:ext uri="{FF2B5EF4-FFF2-40B4-BE49-F238E27FC236}">
                  <a16:creationId xmlns:a16="http://schemas.microsoft.com/office/drawing/2014/main" id="{F3179958-4BB7-4DCA-842E-AA30956A3347}"/>
                </a:ext>
              </a:extLst>
            </p:cNvPr>
            <p:cNvSpPr>
              <a:spLocks/>
            </p:cNvSpPr>
            <p:nvPr/>
          </p:nvSpPr>
          <p:spPr bwMode="auto">
            <a:xfrm>
              <a:off x="6086805" y="3040684"/>
              <a:ext cx="22225" cy="7938"/>
            </a:xfrm>
            <a:custGeom>
              <a:avLst/>
              <a:gdLst>
                <a:gd name="T0" fmla="*/ 0 w 6"/>
                <a:gd name="T1" fmla="*/ 1 h 2"/>
                <a:gd name="T2" fmla="*/ 1 w 6"/>
                <a:gd name="T3" fmla="*/ 2 h 2"/>
                <a:gd name="T4" fmla="*/ 2 w 6"/>
                <a:gd name="T5" fmla="*/ 2 h 2"/>
                <a:gd name="T6" fmla="*/ 6 w 6"/>
                <a:gd name="T7" fmla="*/ 1 h 2"/>
                <a:gd name="T8" fmla="*/ 6 w 6"/>
                <a:gd name="T9" fmla="*/ 1 h 2"/>
                <a:gd name="T10" fmla="*/ 4 w 6"/>
                <a:gd name="T11" fmla="*/ 0 h 2"/>
                <a:gd name="T12" fmla="*/ 4 w 6"/>
                <a:gd name="T13" fmla="*/ 0 h 2"/>
                <a:gd name="T14" fmla="*/ 3 w 6"/>
                <a:gd name="T15" fmla="*/ 1 h 2"/>
                <a:gd name="T16" fmla="*/ 1 w 6"/>
                <a:gd name="T17" fmla="*/ 0 h 2"/>
                <a:gd name="T18" fmla="*/ 0 w 6"/>
                <a:gd name="T19" fmla="*/ 1 h 2"/>
                <a:gd name="T20" fmla="*/ 0 w 6"/>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528">
              <a:extLst>
                <a:ext uri="{FF2B5EF4-FFF2-40B4-BE49-F238E27FC236}">
                  <a16:creationId xmlns:a16="http://schemas.microsoft.com/office/drawing/2014/main" id="{DBE3FB7E-73AB-4EC3-8601-04E2D2F925D8}"/>
                </a:ext>
              </a:extLst>
            </p:cNvPr>
            <p:cNvSpPr>
              <a:spLocks/>
            </p:cNvSpPr>
            <p:nvPr/>
          </p:nvSpPr>
          <p:spPr bwMode="auto">
            <a:xfrm>
              <a:off x="6115379" y="3040684"/>
              <a:ext cx="22225" cy="7938"/>
            </a:xfrm>
            <a:custGeom>
              <a:avLst/>
              <a:gdLst>
                <a:gd name="T0" fmla="*/ 5 w 6"/>
                <a:gd name="T1" fmla="*/ 1 h 2"/>
                <a:gd name="T2" fmla="*/ 6 w 6"/>
                <a:gd name="T3" fmla="*/ 1 h 2"/>
                <a:gd name="T4" fmla="*/ 6 w 6"/>
                <a:gd name="T5" fmla="*/ 1 h 2"/>
                <a:gd name="T6" fmla="*/ 6 w 6"/>
                <a:gd name="T7" fmla="*/ 0 h 2"/>
                <a:gd name="T8" fmla="*/ 6 w 6"/>
                <a:gd name="T9" fmla="*/ 0 h 2"/>
                <a:gd name="T10" fmla="*/ 4 w 6"/>
                <a:gd name="T11" fmla="*/ 0 h 2"/>
                <a:gd name="T12" fmla="*/ 2 w 6"/>
                <a:gd name="T13" fmla="*/ 0 h 2"/>
                <a:gd name="T14" fmla="*/ 1 w 6"/>
                <a:gd name="T15" fmla="*/ 0 h 2"/>
                <a:gd name="T16" fmla="*/ 0 w 6"/>
                <a:gd name="T17" fmla="*/ 1 h 2"/>
                <a:gd name="T18" fmla="*/ 0 w 6"/>
                <a:gd name="T19" fmla="*/ 1 h 2"/>
                <a:gd name="T20" fmla="*/ 0 w 6"/>
                <a:gd name="T21" fmla="*/ 1 h 2"/>
                <a:gd name="T22" fmla="*/ 2 w 6"/>
                <a:gd name="T23" fmla="*/ 2 h 2"/>
                <a:gd name="T24" fmla="*/ 5 w 6"/>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529">
              <a:extLst>
                <a:ext uri="{FF2B5EF4-FFF2-40B4-BE49-F238E27FC236}">
                  <a16:creationId xmlns:a16="http://schemas.microsoft.com/office/drawing/2014/main" id="{350F7182-B679-401D-9CA8-DA3B51D89B32}"/>
                </a:ext>
              </a:extLst>
            </p:cNvPr>
            <p:cNvSpPr>
              <a:spLocks/>
            </p:cNvSpPr>
            <p:nvPr/>
          </p:nvSpPr>
          <p:spPr bwMode="auto">
            <a:xfrm>
              <a:off x="5496267" y="2326324"/>
              <a:ext cx="14288" cy="14288"/>
            </a:xfrm>
            <a:custGeom>
              <a:avLst/>
              <a:gdLst>
                <a:gd name="T0" fmla="*/ 1 w 4"/>
                <a:gd name="T1" fmla="*/ 1 h 4"/>
                <a:gd name="T2" fmla="*/ 0 w 4"/>
                <a:gd name="T3" fmla="*/ 2 h 4"/>
                <a:gd name="T4" fmla="*/ 1 w 4"/>
                <a:gd name="T5" fmla="*/ 3 h 4"/>
                <a:gd name="T6" fmla="*/ 2 w 4"/>
                <a:gd name="T7" fmla="*/ 4 h 4"/>
                <a:gd name="T8" fmla="*/ 4 w 4"/>
                <a:gd name="T9" fmla="*/ 2 h 4"/>
                <a:gd name="T10" fmla="*/ 3 w 4"/>
                <a:gd name="T11" fmla="*/ 1 h 4"/>
                <a:gd name="T12" fmla="*/ 1 w 4"/>
                <a:gd name="T13" fmla="*/ 0 h 4"/>
                <a:gd name="T14" fmla="*/ 1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530">
              <a:extLst>
                <a:ext uri="{FF2B5EF4-FFF2-40B4-BE49-F238E27FC236}">
                  <a16:creationId xmlns:a16="http://schemas.microsoft.com/office/drawing/2014/main" id="{FD4AD771-55A2-4077-81D3-8BF65D702962}"/>
                </a:ext>
              </a:extLst>
            </p:cNvPr>
            <p:cNvSpPr>
              <a:spLocks/>
            </p:cNvSpPr>
            <p:nvPr/>
          </p:nvSpPr>
          <p:spPr bwMode="auto">
            <a:xfrm>
              <a:off x="4689834" y="2396172"/>
              <a:ext cx="14288" cy="6350"/>
            </a:xfrm>
            <a:custGeom>
              <a:avLst/>
              <a:gdLst>
                <a:gd name="T0" fmla="*/ 4 w 4"/>
                <a:gd name="T1" fmla="*/ 0 h 2"/>
                <a:gd name="T2" fmla="*/ 4 w 4"/>
                <a:gd name="T3" fmla="*/ 0 h 2"/>
                <a:gd name="T4" fmla="*/ 4 w 4"/>
                <a:gd name="T5" fmla="*/ 0 h 2"/>
                <a:gd name="T6" fmla="*/ 3 w 4"/>
                <a:gd name="T7" fmla="*/ 0 h 2"/>
                <a:gd name="T8" fmla="*/ 2 w 4"/>
                <a:gd name="T9" fmla="*/ 0 h 2"/>
                <a:gd name="T10" fmla="*/ 1 w 4"/>
                <a:gd name="T11" fmla="*/ 0 h 2"/>
                <a:gd name="T12" fmla="*/ 0 w 4"/>
                <a:gd name="T13" fmla="*/ 1 h 2"/>
                <a:gd name="T14" fmla="*/ 0 w 4"/>
                <a:gd name="T15" fmla="*/ 2 h 2"/>
                <a:gd name="T16" fmla="*/ 1 w 4"/>
                <a:gd name="T17" fmla="*/ 2 h 2"/>
                <a:gd name="T18" fmla="*/ 1 w 4"/>
                <a:gd name="T19" fmla="*/ 2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531">
              <a:extLst>
                <a:ext uri="{FF2B5EF4-FFF2-40B4-BE49-F238E27FC236}">
                  <a16:creationId xmlns:a16="http://schemas.microsoft.com/office/drawing/2014/main" id="{8C5EB393-2ED3-4651-A829-7A4BC46ECBDA}"/>
                </a:ext>
              </a:extLst>
            </p:cNvPr>
            <p:cNvSpPr>
              <a:spLocks/>
            </p:cNvSpPr>
            <p:nvPr/>
          </p:nvSpPr>
          <p:spPr bwMode="auto">
            <a:xfrm>
              <a:off x="5818524" y="2172340"/>
              <a:ext cx="11113" cy="9525"/>
            </a:xfrm>
            <a:custGeom>
              <a:avLst/>
              <a:gdLst>
                <a:gd name="T0" fmla="*/ 0 w 3"/>
                <a:gd name="T1" fmla="*/ 1 h 3"/>
                <a:gd name="T2" fmla="*/ 1 w 3"/>
                <a:gd name="T3" fmla="*/ 3 h 3"/>
                <a:gd name="T4" fmla="*/ 2 w 3"/>
                <a:gd name="T5" fmla="*/ 3 h 3"/>
                <a:gd name="T6" fmla="*/ 2 w 3"/>
                <a:gd name="T7" fmla="*/ 3 h 3"/>
                <a:gd name="T8" fmla="*/ 3 w 3"/>
                <a:gd name="T9" fmla="*/ 2 h 3"/>
                <a:gd name="T10" fmla="*/ 3 w 3"/>
                <a:gd name="T11" fmla="*/ 0 h 3"/>
                <a:gd name="T12" fmla="*/ 2 w 3"/>
                <a:gd name="T13" fmla="*/ 0 h 3"/>
                <a:gd name="T14" fmla="*/ 1 w 3"/>
                <a:gd name="T15" fmla="*/ 0 h 3"/>
                <a:gd name="T16" fmla="*/ 0 w 3"/>
                <a:gd name="T17" fmla="*/ 1 h 3"/>
                <a:gd name="T18" fmla="*/ 0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532">
              <a:extLst>
                <a:ext uri="{FF2B5EF4-FFF2-40B4-BE49-F238E27FC236}">
                  <a16:creationId xmlns:a16="http://schemas.microsoft.com/office/drawing/2014/main" id="{A9CD5FDA-44F3-464D-9D56-1148752D2F79}"/>
                </a:ext>
              </a:extLst>
            </p:cNvPr>
            <p:cNvSpPr>
              <a:spLocks/>
            </p:cNvSpPr>
            <p:nvPr/>
          </p:nvSpPr>
          <p:spPr bwMode="auto">
            <a:xfrm>
              <a:off x="4780320" y="2558094"/>
              <a:ext cx="19050" cy="11113"/>
            </a:xfrm>
            <a:custGeom>
              <a:avLst/>
              <a:gdLst>
                <a:gd name="T0" fmla="*/ 1 w 5"/>
                <a:gd name="T1" fmla="*/ 0 h 3"/>
                <a:gd name="T2" fmla="*/ 1 w 5"/>
                <a:gd name="T3" fmla="*/ 0 h 3"/>
                <a:gd name="T4" fmla="*/ 1 w 5"/>
                <a:gd name="T5" fmla="*/ 0 h 3"/>
                <a:gd name="T6" fmla="*/ 1 w 5"/>
                <a:gd name="T7" fmla="*/ 1 h 3"/>
                <a:gd name="T8" fmla="*/ 3 w 5"/>
                <a:gd name="T9" fmla="*/ 2 h 3"/>
                <a:gd name="T10" fmla="*/ 4 w 5"/>
                <a:gd name="T11" fmla="*/ 3 h 3"/>
                <a:gd name="T12" fmla="*/ 5 w 5"/>
                <a:gd name="T13" fmla="*/ 3 h 3"/>
                <a:gd name="T14" fmla="*/ 5 w 5"/>
                <a:gd name="T15" fmla="*/ 2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33">
              <a:extLst>
                <a:ext uri="{FF2B5EF4-FFF2-40B4-BE49-F238E27FC236}">
                  <a16:creationId xmlns:a16="http://schemas.microsoft.com/office/drawing/2014/main" id="{A8FEB8CC-22AF-4EB6-A6EB-D13842345522}"/>
                </a:ext>
              </a:extLst>
            </p:cNvPr>
            <p:cNvSpPr>
              <a:spLocks/>
            </p:cNvSpPr>
            <p:nvPr/>
          </p:nvSpPr>
          <p:spPr bwMode="auto">
            <a:xfrm>
              <a:off x="5450231" y="2697791"/>
              <a:ext cx="14288" cy="11113"/>
            </a:xfrm>
            <a:custGeom>
              <a:avLst/>
              <a:gdLst>
                <a:gd name="T0" fmla="*/ 2 w 4"/>
                <a:gd name="T1" fmla="*/ 3 h 3"/>
                <a:gd name="T2" fmla="*/ 3 w 4"/>
                <a:gd name="T3" fmla="*/ 2 h 3"/>
                <a:gd name="T4" fmla="*/ 4 w 4"/>
                <a:gd name="T5" fmla="*/ 0 h 3"/>
                <a:gd name="T6" fmla="*/ 4 w 4"/>
                <a:gd name="T7" fmla="*/ 0 h 3"/>
                <a:gd name="T8" fmla="*/ 2 w 4"/>
                <a:gd name="T9" fmla="*/ 0 h 3"/>
                <a:gd name="T10" fmla="*/ 0 w 4"/>
                <a:gd name="T11" fmla="*/ 1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34">
              <a:extLst>
                <a:ext uri="{FF2B5EF4-FFF2-40B4-BE49-F238E27FC236}">
                  <a16:creationId xmlns:a16="http://schemas.microsoft.com/office/drawing/2014/main" id="{D39E0434-DC61-4F9C-873B-EFE460152FAC}"/>
                </a:ext>
              </a:extLst>
            </p:cNvPr>
            <p:cNvSpPr>
              <a:spLocks/>
            </p:cNvSpPr>
            <p:nvPr/>
          </p:nvSpPr>
          <p:spPr bwMode="auto">
            <a:xfrm>
              <a:off x="4588236" y="2132653"/>
              <a:ext cx="14288" cy="11113"/>
            </a:xfrm>
            <a:custGeom>
              <a:avLst/>
              <a:gdLst>
                <a:gd name="T0" fmla="*/ 4 w 4"/>
                <a:gd name="T1" fmla="*/ 0 h 3"/>
                <a:gd name="T2" fmla="*/ 4 w 4"/>
                <a:gd name="T3" fmla="*/ 0 h 3"/>
                <a:gd name="T4" fmla="*/ 3 w 4"/>
                <a:gd name="T5" fmla="*/ 0 h 3"/>
                <a:gd name="T6" fmla="*/ 0 w 4"/>
                <a:gd name="T7" fmla="*/ 2 h 3"/>
                <a:gd name="T8" fmla="*/ 0 w 4"/>
                <a:gd name="T9" fmla="*/ 3 h 3"/>
                <a:gd name="T10" fmla="*/ 1 w 4"/>
                <a:gd name="T11" fmla="*/ 3 h 3"/>
                <a:gd name="T12" fmla="*/ 4 w 4"/>
                <a:gd name="T13" fmla="*/ 1 h 3"/>
                <a:gd name="T14" fmla="*/ 4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35">
              <a:extLst>
                <a:ext uri="{FF2B5EF4-FFF2-40B4-BE49-F238E27FC236}">
                  <a16:creationId xmlns:a16="http://schemas.microsoft.com/office/drawing/2014/main" id="{FCF7DABE-83AE-49E1-8C7B-3EB065B47E23}"/>
                </a:ext>
              </a:extLst>
            </p:cNvPr>
            <p:cNvSpPr>
              <a:spLocks/>
            </p:cNvSpPr>
            <p:nvPr/>
          </p:nvSpPr>
          <p:spPr bwMode="auto">
            <a:xfrm>
              <a:off x="5275610" y="2632706"/>
              <a:ext cx="7938" cy="15875"/>
            </a:xfrm>
            <a:custGeom>
              <a:avLst/>
              <a:gdLst>
                <a:gd name="T0" fmla="*/ 2 w 2"/>
                <a:gd name="T1" fmla="*/ 4 h 4"/>
                <a:gd name="T2" fmla="*/ 2 w 2"/>
                <a:gd name="T3" fmla="*/ 3 h 4"/>
                <a:gd name="T4" fmla="*/ 2 w 2"/>
                <a:gd name="T5" fmla="*/ 2 h 4"/>
                <a:gd name="T6" fmla="*/ 2 w 2"/>
                <a:gd name="T7" fmla="*/ 1 h 4"/>
                <a:gd name="T8" fmla="*/ 2 w 2"/>
                <a:gd name="T9" fmla="*/ 1 h 4"/>
                <a:gd name="T10" fmla="*/ 1 w 2"/>
                <a:gd name="T11" fmla="*/ 0 h 4"/>
                <a:gd name="T12" fmla="*/ 1 w 2"/>
                <a:gd name="T13" fmla="*/ 1 h 4"/>
                <a:gd name="T14" fmla="*/ 0 w 2"/>
                <a:gd name="T15" fmla="*/ 2 h 4"/>
                <a:gd name="T16" fmla="*/ 1 w 2"/>
                <a:gd name="T17" fmla="*/ 4 h 4"/>
                <a:gd name="T18" fmla="*/ 2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36">
              <a:extLst>
                <a:ext uri="{FF2B5EF4-FFF2-40B4-BE49-F238E27FC236}">
                  <a16:creationId xmlns:a16="http://schemas.microsoft.com/office/drawing/2014/main" id="{CFC7CE4C-F906-488C-9C49-3E76F3FCC4DA}"/>
                </a:ext>
              </a:extLst>
            </p:cNvPr>
            <p:cNvSpPr>
              <a:spLocks/>
            </p:cNvSpPr>
            <p:nvPr/>
          </p:nvSpPr>
          <p:spPr bwMode="auto">
            <a:xfrm>
              <a:off x="6097918" y="2893050"/>
              <a:ext cx="17463" cy="17462"/>
            </a:xfrm>
            <a:custGeom>
              <a:avLst/>
              <a:gdLst>
                <a:gd name="T0" fmla="*/ 0 w 5"/>
                <a:gd name="T1" fmla="*/ 4 h 5"/>
                <a:gd name="T2" fmla="*/ 0 w 5"/>
                <a:gd name="T3" fmla="*/ 5 h 5"/>
                <a:gd name="T4" fmla="*/ 0 w 5"/>
                <a:gd name="T5" fmla="*/ 5 h 5"/>
                <a:gd name="T6" fmla="*/ 0 w 5"/>
                <a:gd name="T7" fmla="*/ 5 h 5"/>
                <a:gd name="T8" fmla="*/ 2 w 5"/>
                <a:gd name="T9" fmla="*/ 3 h 5"/>
                <a:gd name="T10" fmla="*/ 4 w 5"/>
                <a:gd name="T11" fmla="*/ 1 h 5"/>
                <a:gd name="T12" fmla="*/ 4 w 5"/>
                <a:gd name="T13" fmla="*/ 0 h 5"/>
                <a:gd name="T14" fmla="*/ 3 w 5"/>
                <a:gd name="T15" fmla="*/ 0 h 5"/>
                <a:gd name="T16" fmla="*/ 0 w 5"/>
                <a:gd name="T17" fmla="*/ 4 h 5"/>
                <a:gd name="T18" fmla="*/ 0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37">
              <a:extLst>
                <a:ext uri="{FF2B5EF4-FFF2-40B4-BE49-F238E27FC236}">
                  <a16:creationId xmlns:a16="http://schemas.microsoft.com/office/drawing/2014/main" id="{69093E1C-4DD5-4E8A-8756-B5E8A2AAEC13}"/>
                </a:ext>
              </a:extLst>
            </p:cNvPr>
            <p:cNvSpPr>
              <a:spLocks/>
            </p:cNvSpPr>
            <p:nvPr/>
          </p:nvSpPr>
          <p:spPr bwMode="auto">
            <a:xfrm>
              <a:off x="6132842" y="2889875"/>
              <a:ext cx="7938" cy="17462"/>
            </a:xfrm>
            <a:custGeom>
              <a:avLst/>
              <a:gdLst>
                <a:gd name="T0" fmla="*/ 2 w 2"/>
                <a:gd name="T1" fmla="*/ 1 h 5"/>
                <a:gd name="T2" fmla="*/ 1 w 2"/>
                <a:gd name="T3" fmla="*/ 0 h 5"/>
                <a:gd name="T4" fmla="*/ 2 w 2"/>
                <a:gd name="T5" fmla="*/ 0 h 5"/>
                <a:gd name="T6" fmla="*/ 1 w 2"/>
                <a:gd name="T7" fmla="*/ 0 h 5"/>
                <a:gd name="T8" fmla="*/ 1 w 2"/>
                <a:gd name="T9" fmla="*/ 0 h 5"/>
                <a:gd name="T10" fmla="*/ 1 w 2"/>
                <a:gd name="T11" fmla="*/ 1 h 5"/>
                <a:gd name="T12" fmla="*/ 0 w 2"/>
                <a:gd name="T13" fmla="*/ 3 h 5"/>
                <a:gd name="T14" fmla="*/ 1 w 2"/>
                <a:gd name="T15" fmla="*/ 4 h 5"/>
                <a:gd name="T16" fmla="*/ 1 w 2"/>
                <a:gd name="T17" fmla="*/ 5 h 5"/>
                <a:gd name="T18" fmla="*/ 2 w 2"/>
                <a:gd name="T19" fmla="*/ 4 h 5"/>
                <a:gd name="T20" fmla="*/ 2 w 2"/>
                <a:gd name="T21" fmla="*/ 3 h 5"/>
                <a:gd name="T22" fmla="*/ 2 w 2"/>
                <a:gd name="T23" fmla="*/ 3 h 5"/>
                <a:gd name="T24" fmla="*/ 2 w 2"/>
                <a:gd name="T25" fmla="*/ 3 h 5"/>
                <a:gd name="T26" fmla="*/ 2 w 2"/>
                <a:gd name="T27" fmla="*/ 3 h 5"/>
                <a:gd name="T28" fmla="*/ 2 w 2"/>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38">
              <a:extLst>
                <a:ext uri="{FF2B5EF4-FFF2-40B4-BE49-F238E27FC236}">
                  <a16:creationId xmlns:a16="http://schemas.microsoft.com/office/drawing/2014/main" id="{5F4626FC-CC46-42BB-8917-F01679D61207}"/>
                </a:ext>
              </a:extLst>
            </p:cNvPr>
            <p:cNvSpPr>
              <a:spLocks/>
            </p:cNvSpPr>
            <p:nvPr/>
          </p:nvSpPr>
          <p:spPr bwMode="auto">
            <a:xfrm>
              <a:off x="4646972" y="2835901"/>
              <a:ext cx="14288" cy="6350"/>
            </a:xfrm>
            <a:custGeom>
              <a:avLst/>
              <a:gdLst>
                <a:gd name="T0" fmla="*/ 1 w 4"/>
                <a:gd name="T1" fmla="*/ 0 h 2"/>
                <a:gd name="T2" fmla="*/ 0 w 4"/>
                <a:gd name="T3" fmla="*/ 0 h 2"/>
                <a:gd name="T4" fmla="*/ 0 w 4"/>
                <a:gd name="T5" fmla="*/ 0 h 2"/>
                <a:gd name="T6" fmla="*/ 3 w 4"/>
                <a:gd name="T7" fmla="*/ 1 h 2"/>
                <a:gd name="T8" fmla="*/ 3 w 4"/>
                <a:gd name="T9" fmla="*/ 1 h 2"/>
                <a:gd name="T10" fmla="*/ 4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39">
              <a:extLst>
                <a:ext uri="{FF2B5EF4-FFF2-40B4-BE49-F238E27FC236}">
                  <a16:creationId xmlns:a16="http://schemas.microsoft.com/office/drawing/2014/main" id="{EFC0A4F3-19B6-44BE-96CE-6C0A2AF5A19E}"/>
                </a:ext>
              </a:extLst>
            </p:cNvPr>
            <p:cNvSpPr>
              <a:spLocks/>
            </p:cNvSpPr>
            <p:nvPr/>
          </p:nvSpPr>
          <p:spPr bwMode="auto">
            <a:xfrm>
              <a:off x="6129667" y="2885112"/>
              <a:ext cx="7938" cy="11113"/>
            </a:xfrm>
            <a:custGeom>
              <a:avLst/>
              <a:gdLst>
                <a:gd name="T0" fmla="*/ 2 w 2"/>
                <a:gd name="T1" fmla="*/ 1 h 3"/>
                <a:gd name="T2" fmla="*/ 2 w 2"/>
                <a:gd name="T3" fmla="*/ 1 h 3"/>
                <a:gd name="T4" fmla="*/ 2 w 2"/>
                <a:gd name="T5" fmla="*/ 1 h 3"/>
                <a:gd name="T6" fmla="*/ 0 w 2"/>
                <a:gd name="T7" fmla="*/ 0 h 3"/>
                <a:gd name="T8" fmla="*/ 0 w 2"/>
                <a:gd name="T9" fmla="*/ 0 h 3"/>
                <a:gd name="T10" fmla="*/ 0 w 2"/>
                <a:gd name="T11" fmla="*/ 2 h 3"/>
                <a:gd name="T12" fmla="*/ 1 w 2"/>
                <a:gd name="T13" fmla="*/ 3 h 3"/>
                <a:gd name="T14" fmla="*/ 1 w 2"/>
                <a:gd name="T15" fmla="*/ 2 h 3"/>
                <a:gd name="T16" fmla="*/ 2 w 2"/>
                <a:gd name="T17" fmla="*/ 2 h 3"/>
                <a:gd name="T18" fmla="*/ 2 w 2"/>
                <a:gd name="T19" fmla="*/ 2 h 3"/>
                <a:gd name="T20" fmla="*/ 2 w 2"/>
                <a:gd name="T21" fmla="*/ 2 h 3"/>
                <a:gd name="T22" fmla="*/ 2 w 2"/>
                <a:gd name="T23" fmla="*/ 2 h 3"/>
                <a:gd name="T24" fmla="*/ 2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40">
              <a:extLst>
                <a:ext uri="{FF2B5EF4-FFF2-40B4-BE49-F238E27FC236}">
                  <a16:creationId xmlns:a16="http://schemas.microsoft.com/office/drawing/2014/main" id="{03046668-3FCF-44AD-B9B5-19F80FAF6A6F}"/>
                </a:ext>
              </a:extLst>
            </p:cNvPr>
            <p:cNvSpPr>
              <a:spLocks/>
            </p:cNvSpPr>
            <p:nvPr/>
          </p:nvSpPr>
          <p:spPr bwMode="auto">
            <a:xfrm>
              <a:off x="4135808" y="2323149"/>
              <a:ext cx="11113" cy="7938"/>
            </a:xfrm>
            <a:custGeom>
              <a:avLst/>
              <a:gdLst>
                <a:gd name="T0" fmla="*/ 2 w 3"/>
                <a:gd name="T1" fmla="*/ 2 h 2"/>
                <a:gd name="T2" fmla="*/ 3 w 3"/>
                <a:gd name="T3" fmla="*/ 1 h 2"/>
                <a:gd name="T4" fmla="*/ 2 w 3"/>
                <a:gd name="T5" fmla="*/ 0 h 2"/>
                <a:gd name="T6" fmla="*/ 0 w 3"/>
                <a:gd name="T7" fmla="*/ 1 h 2"/>
                <a:gd name="T8" fmla="*/ 0 w 3"/>
                <a:gd name="T9" fmla="*/ 1 h 2"/>
                <a:gd name="T10" fmla="*/ 1 w 3"/>
                <a:gd name="T11" fmla="*/ 2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41">
              <a:extLst>
                <a:ext uri="{FF2B5EF4-FFF2-40B4-BE49-F238E27FC236}">
                  <a16:creationId xmlns:a16="http://schemas.microsoft.com/office/drawing/2014/main" id="{92156707-9267-4AB5-8920-87655E8B8FE8}"/>
                </a:ext>
              </a:extLst>
            </p:cNvPr>
            <p:cNvSpPr>
              <a:spLocks/>
            </p:cNvSpPr>
            <p:nvPr/>
          </p:nvSpPr>
          <p:spPr bwMode="auto">
            <a:xfrm>
              <a:off x="5601040" y="2246950"/>
              <a:ext cx="7938" cy="7938"/>
            </a:xfrm>
            <a:custGeom>
              <a:avLst/>
              <a:gdLst>
                <a:gd name="T0" fmla="*/ 0 w 2"/>
                <a:gd name="T1" fmla="*/ 2 h 2"/>
                <a:gd name="T2" fmla="*/ 2 w 2"/>
                <a:gd name="T3" fmla="*/ 1 h 2"/>
                <a:gd name="T4" fmla="*/ 2 w 2"/>
                <a:gd name="T5" fmla="*/ 1 h 2"/>
                <a:gd name="T6" fmla="*/ 1 w 2"/>
                <a:gd name="T7" fmla="*/ 0 h 2"/>
                <a:gd name="T8" fmla="*/ 1 w 2"/>
                <a:gd name="T9" fmla="*/ 0 h 2"/>
                <a:gd name="T10" fmla="*/ 0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42">
              <a:extLst>
                <a:ext uri="{FF2B5EF4-FFF2-40B4-BE49-F238E27FC236}">
                  <a16:creationId xmlns:a16="http://schemas.microsoft.com/office/drawing/2014/main" id="{A4D85E6A-1361-4E7A-807E-FB0A06F1588E}"/>
                </a:ext>
              </a:extLst>
            </p:cNvPr>
            <p:cNvSpPr>
              <a:spLocks/>
            </p:cNvSpPr>
            <p:nvPr/>
          </p:nvSpPr>
          <p:spPr bwMode="auto">
            <a:xfrm>
              <a:off x="5388319" y="2697791"/>
              <a:ext cx="17463" cy="7938"/>
            </a:xfrm>
            <a:custGeom>
              <a:avLst/>
              <a:gdLst>
                <a:gd name="T0" fmla="*/ 0 w 5"/>
                <a:gd name="T1" fmla="*/ 0 h 2"/>
                <a:gd name="T2" fmla="*/ 0 w 5"/>
                <a:gd name="T3" fmla="*/ 0 h 2"/>
                <a:gd name="T4" fmla="*/ 0 w 5"/>
                <a:gd name="T5" fmla="*/ 1 h 2"/>
                <a:gd name="T6" fmla="*/ 0 w 5"/>
                <a:gd name="T7" fmla="*/ 1 h 2"/>
                <a:gd name="T8" fmla="*/ 2 w 5"/>
                <a:gd name="T9" fmla="*/ 2 h 2"/>
                <a:gd name="T10" fmla="*/ 2 w 5"/>
                <a:gd name="T11" fmla="*/ 2 h 2"/>
                <a:gd name="T12" fmla="*/ 4 w 5"/>
                <a:gd name="T13" fmla="*/ 2 h 2"/>
                <a:gd name="T14" fmla="*/ 5 w 5"/>
                <a:gd name="T15" fmla="*/ 1 h 2"/>
                <a:gd name="T16" fmla="*/ 5 w 5"/>
                <a:gd name="T17" fmla="*/ 1 h 2"/>
                <a:gd name="T18" fmla="*/ 3 w 5"/>
                <a:gd name="T19" fmla="*/ 0 h 2"/>
                <a:gd name="T20" fmla="*/ 0 w 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543">
              <a:extLst>
                <a:ext uri="{FF2B5EF4-FFF2-40B4-BE49-F238E27FC236}">
                  <a16:creationId xmlns:a16="http://schemas.microsoft.com/office/drawing/2014/main" id="{9F7B3187-691B-46BE-A055-947CD873AB7D}"/>
                </a:ext>
              </a:extLst>
            </p:cNvPr>
            <p:cNvSpPr>
              <a:spLocks/>
            </p:cNvSpPr>
            <p:nvPr/>
          </p:nvSpPr>
          <p:spPr bwMode="auto">
            <a:xfrm>
              <a:off x="4726346" y="2835901"/>
              <a:ext cx="14288" cy="6350"/>
            </a:xfrm>
            <a:custGeom>
              <a:avLst/>
              <a:gdLst>
                <a:gd name="T0" fmla="*/ 3 w 4"/>
                <a:gd name="T1" fmla="*/ 0 h 2"/>
                <a:gd name="T2" fmla="*/ 2 w 4"/>
                <a:gd name="T3" fmla="*/ 0 h 2"/>
                <a:gd name="T4" fmla="*/ 1 w 4"/>
                <a:gd name="T5" fmla="*/ 0 h 2"/>
                <a:gd name="T6" fmla="*/ 0 w 4"/>
                <a:gd name="T7" fmla="*/ 1 h 2"/>
                <a:gd name="T8" fmla="*/ 1 w 4"/>
                <a:gd name="T9" fmla="*/ 1 h 2"/>
                <a:gd name="T10" fmla="*/ 1 w 4"/>
                <a:gd name="T11" fmla="*/ 1 h 2"/>
                <a:gd name="T12" fmla="*/ 4 w 4"/>
                <a:gd name="T13" fmla="*/ 1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544">
              <a:extLst>
                <a:ext uri="{FF2B5EF4-FFF2-40B4-BE49-F238E27FC236}">
                  <a16:creationId xmlns:a16="http://schemas.microsoft.com/office/drawing/2014/main" id="{0C6D6ABC-EE93-4C67-B393-8FD7787E5C5C}"/>
                </a:ext>
              </a:extLst>
            </p:cNvPr>
            <p:cNvSpPr>
              <a:spLocks/>
            </p:cNvSpPr>
            <p:nvPr/>
          </p:nvSpPr>
          <p:spPr bwMode="auto">
            <a:xfrm>
              <a:off x="6118554" y="2870826"/>
              <a:ext cx="7938" cy="11113"/>
            </a:xfrm>
            <a:custGeom>
              <a:avLst/>
              <a:gdLst>
                <a:gd name="T0" fmla="*/ 0 w 2"/>
                <a:gd name="T1" fmla="*/ 0 h 3"/>
                <a:gd name="T2" fmla="*/ 0 w 2"/>
                <a:gd name="T3" fmla="*/ 0 h 3"/>
                <a:gd name="T4" fmla="*/ 1 w 2"/>
                <a:gd name="T5" fmla="*/ 3 h 3"/>
                <a:gd name="T6" fmla="*/ 2 w 2"/>
                <a:gd name="T7" fmla="*/ 3 h 3"/>
                <a:gd name="T8" fmla="*/ 2 w 2"/>
                <a:gd name="T9" fmla="*/ 1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545">
              <a:extLst>
                <a:ext uri="{FF2B5EF4-FFF2-40B4-BE49-F238E27FC236}">
                  <a16:creationId xmlns:a16="http://schemas.microsoft.com/office/drawing/2014/main" id="{3BCC1324-E159-4232-92CD-7C4C7910A409}"/>
                </a:ext>
              </a:extLst>
            </p:cNvPr>
            <p:cNvSpPr>
              <a:spLocks/>
            </p:cNvSpPr>
            <p:nvPr/>
          </p:nvSpPr>
          <p:spPr bwMode="auto">
            <a:xfrm>
              <a:off x="6109030" y="3048622"/>
              <a:ext cx="14288" cy="9525"/>
            </a:xfrm>
            <a:custGeom>
              <a:avLst/>
              <a:gdLst>
                <a:gd name="T0" fmla="*/ 0 w 4"/>
                <a:gd name="T1" fmla="*/ 1 h 3"/>
                <a:gd name="T2" fmla="*/ 2 w 4"/>
                <a:gd name="T3" fmla="*/ 2 h 3"/>
                <a:gd name="T4" fmla="*/ 3 w 4"/>
                <a:gd name="T5" fmla="*/ 2 h 3"/>
                <a:gd name="T6" fmla="*/ 3 w 4"/>
                <a:gd name="T7" fmla="*/ 2 h 3"/>
                <a:gd name="T8" fmla="*/ 3 w 4"/>
                <a:gd name="T9" fmla="*/ 1 h 3"/>
                <a:gd name="T10" fmla="*/ 1 w 4"/>
                <a:gd name="T11" fmla="*/ 0 h 3"/>
                <a:gd name="T12" fmla="*/ 0 w 4"/>
                <a:gd name="T13" fmla="*/ 1 h 3"/>
                <a:gd name="T14" fmla="*/ 0 w 4"/>
                <a:gd name="T15" fmla="*/ 1 h 3"/>
                <a:gd name="T16" fmla="*/ 0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546">
              <a:extLst>
                <a:ext uri="{FF2B5EF4-FFF2-40B4-BE49-F238E27FC236}">
                  <a16:creationId xmlns:a16="http://schemas.microsoft.com/office/drawing/2014/main" id="{901F5563-A294-48CD-B58D-C8CECA2A48B5}"/>
                </a:ext>
              </a:extLst>
            </p:cNvPr>
            <p:cNvSpPr>
              <a:spLocks/>
            </p:cNvSpPr>
            <p:nvPr/>
          </p:nvSpPr>
          <p:spPr bwMode="auto">
            <a:xfrm>
              <a:off x="4683484" y="2118366"/>
              <a:ext cx="6350" cy="14288"/>
            </a:xfrm>
            <a:custGeom>
              <a:avLst/>
              <a:gdLst>
                <a:gd name="T0" fmla="*/ 1 w 2"/>
                <a:gd name="T1" fmla="*/ 4 h 4"/>
                <a:gd name="T2" fmla="*/ 1 w 2"/>
                <a:gd name="T3" fmla="*/ 4 h 4"/>
                <a:gd name="T4" fmla="*/ 2 w 2"/>
                <a:gd name="T5" fmla="*/ 1 h 4"/>
                <a:gd name="T6" fmla="*/ 2 w 2"/>
                <a:gd name="T7" fmla="*/ 1 h 4"/>
                <a:gd name="T8" fmla="*/ 2 w 2"/>
                <a:gd name="T9" fmla="*/ 0 h 4"/>
                <a:gd name="T10" fmla="*/ 1 w 2"/>
                <a:gd name="T11" fmla="*/ 1 h 4"/>
                <a:gd name="T12" fmla="*/ 0 w 2"/>
                <a:gd name="T13" fmla="*/ 3 h 4"/>
                <a:gd name="T14" fmla="*/ 0 w 2"/>
                <a:gd name="T15" fmla="*/ 4 h 4"/>
                <a:gd name="T16" fmla="*/ 1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547">
              <a:extLst>
                <a:ext uri="{FF2B5EF4-FFF2-40B4-BE49-F238E27FC236}">
                  <a16:creationId xmlns:a16="http://schemas.microsoft.com/office/drawing/2014/main" id="{E832AEFB-DA8A-41A9-8CA2-A2DE6CA31785}"/>
                </a:ext>
              </a:extLst>
            </p:cNvPr>
            <p:cNvSpPr>
              <a:spLocks/>
            </p:cNvSpPr>
            <p:nvPr/>
          </p:nvSpPr>
          <p:spPr bwMode="auto">
            <a:xfrm>
              <a:off x="6375724" y="3018460"/>
              <a:ext cx="11113" cy="11113"/>
            </a:xfrm>
            <a:custGeom>
              <a:avLst/>
              <a:gdLst>
                <a:gd name="T0" fmla="*/ 1 w 3"/>
                <a:gd name="T1" fmla="*/ 0 h 3"/>
                <a:gd name="T2" fmla="*/ 1 w 3"/>
                <a:gd name="T3" fmla="*/ 0 h 3"/>
                <a:gd name="T4" fmla="*/ 0 w 3"/>
                <a:gd name="T5" fmla="*/ 1 h 3"/>
                <a:gd name="T6" fmla="*/ 1 w 3"/>
                <a:gd name="T7" fmla="*/ 3 h 3"/>
                <a:gd name="T8" fmla="*/ 3 w 3"/>
                <a:gd name="T9" fmla="*/ 3 h 3"/>
                <a:gd name="T10" fmla="*/ 3 w 3"/>
                <a:gd name="T11" fmla="*/ 2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548">
              <a:extLst>
                <a:ext uri="{FF2B5EF4-FFF2-40B4-BE49-F238E27FC236}">
                  <a16:creationId xmlns:a16="http://schemas.microsoft.com/office/drawing/2014/main" id="{CF767A0E-15A6-4C9E-AD73-F881B5C3C989}"/>
                </a:ext>
              </a:extLst>
            </p:cNvPr>
            <p:cNvSpPr>
              <a:spLocks/>
            </p:cNvSpPr>
            <p:nvPr/>
          </p:nvSpPr>
          <p:spPr bwMode="auto">
            <a:xfrm>
              <a:off x="4712058" y="2402522"/>
              <a:ext cx="6350" cy="11113"/>
            </a:xfrm>
            <a:custGeom>
              <a:avLst/>
              <a:gdLst>
                <a:gd name="T0" fmla="*/ 1 w 2"/>
                <a:gd name="T1" fmla="*/ 0 h 3"/>
                <a:gd name="T2" fmla="*/ 0 w 2"/>
                <a:gd name="T3" fmla="*/ 2 h 3"/>
                <a:gd name="T4" fmla="*/ 0 w 2"/>
                <a:gd name="T5" fmla="*/ 3 h 3"/>
                <a:gd name="T6" fmla="*/ 1 w 2"/>
                <a:gd name="T7" fmla="*/ 3 h 3"/>
                <a:gd name="T8" fmla="*/ 2 w 2"/>
                <a:gd name="T9" fmla="*/ 1 h 3"/>
                <a:gd name="T10" fmla="*/ 2 w 2"/>
                <a:gd name="T11" fmla="*/ 1 h 3"/>
                <a:gd name="T12" fmla="*/ 2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549">
              <a:extLst>
                <a:ext uri="{FF2B5EF4-FFF2-40B4-BE49-F238E27FC236}">
                  <a16:creationId xmlns:a16="http://schemas.microsoft.com/office/drawing/2014/main" id="{A376280F-2D8C-4629-8A2F-A6E221F103C3}"/>
                </a:ext>
              </a:extLst>
            </p:cNvPr>
            <p:cNvSpPr>
              <a:spLocks/>
            </p:cNvSpPr>
            <p:nvPr/>
          </p:nvSpPr>
          <p:spPr bwMode="auto">
            <a:xfrm>
              <a:off x="6285239" y="2345373"/>
              <a:ext cx="11113" cy="14288"/>
            </a:xfrm>
            <a:custGeom>
              <a:avLst/>
              <a:gdLst>
                <a:gd name="T0" fmla="*/ 1 w 3"/>
                <a:gd name="T1" fmla="*/ 0 h 4"/>
                <a:gd name="T2" fmla="*/ 1 w 3"/>
                <a:gd name="T3" fmla="*/ 1 h 4"/>
                <a:gd name="T4" fmla="*/ 1 w 3"/>
                <a:gd name="T5" fmla="*/ 2 h 4"/>
                <a:gd name="T6" fmla="*/ 1 w 3"/>
                <a:gd name="T7" fmla="*/ 3 h 4"/>
                <a:gd name="T8" fmla="*/ 1 w 3"/>
                <a:gd name="T9" fmla="*/ 4 h 4"/>
                <a:gd name="T10" fmla="*/ 1 w 3"/>
                <a:gd name="T11" fmla="*/ 3 h 4"/>
                <a:gd name="T12" fmla="*/ 2 w 3"/>
                <a:gd name="T13" fmla="*/ 2 h 4"/>
                <a:gd name="T14" fmla="*/ 2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Oval 550">
              <a:extLst>
                <a:ext uri="{FF2B5EF4-FFF2-40B4-BE49-F238E27FC236}">
                  <a16:creationId xmlns:a16="http://schemas.microsoft.com/office/drawing/2014/main" id="{73FC2348-C19F-45FB-B87A-044E0C4213FA}"/>
                </a:ext>
              </a:extLst>
            </p:cNvPr>
            <p:cNvSpPr>
              <a:spLocks noChangeArrowheads="1"/>
            </p:cNvSpPr>
            <p:nvPr/>
          </p:nvSpPr>
          <p:spPr bwMode="auto">
            <a:xfrm>
              <a:off x="4780320" y="259301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551">
              <a:extLst>
                <a:ext uri="{FF2B5EF4-FFF2-40B4-BE49-F238E27FC236}">
                  <a16:creationId xmlns:a16="http://schemas.microsoft.com/office/drawing/2014/main" id="{51651E93-80BD-40F9-A24A-4E54706318AF}"/>
                </a:ext>
              </a:extLst>
            </p:cNvPr>
            <p:cNvSpPr>
              <a:spLocks/>
            </p:cNvSpPr>
            <p:nvPr/>
          </p:nvSpPr>
          <p:spPr bwMode="auto">
            <a:xfrm>
              <a:off x="4777145" y="2586668"/>
              <a:ext cx="11113" cy="11113"/>
            </a:xfrm>
            <a:custGeom>
              <a:avLst/>
              <a:gdLst>
                <a:gd name="T0" fmla="*/ 2 w 3"/>
                <a:gd name="T1" fmla="*/ 3 h 3"/>
                <a:gd name="T2" fmla="*/ 3 w 3"/>
                <a:gd name="T3" fmla="*/ 3 h 3"/>
                <a:gd name="T4" fmla="*/ 2 w 3"/>
                <a:gd name="T5" fmla="*/ 1 h 3"/>
                <a:gd name="T6" fmla="*/ 0 w 3"/>
                <a:gd name="T7" fmla="*/ 0 h 3"/>
                <a:gd name="T8" fmla="*/ 0 w 3"/>
                <a:gd name="T9" fmla="*/ 0 h 3"/>
                <a:gd name="T10" fmla="*/ 0 w 3"/>
                <a:gd name="T11" fmla="*/ 1 h 3"/>
                <a:gd name="T12" fmla="*/ 1 w 3"/>
                <a:gd name="T13" fmla="*/ 2 h 3"/>
                <a:gd name="T14" fmla="*/ 2 w 3"/>
                <a:gd name="T15" fmla="*/ 2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Oval 552">
              <a:extLst>
                <a:ext uri="{FF2B5EF4-FFF2-40B4-BE49-F238E27FC236}">
                  <a16:creationId xmlns:a16="http://schemas.microsoft.com/office/drawing/2014/main" id="{DA9EEF56-C0C8-41D6-89CB-3A43C68D4F6D}"/>
                </a:ext>
              </a:extLst>
            </p:cNvPr>
            <p:cNvSpPr>
              <a:spLocks noChangeArrowheads="1"/>
            </p:cNvSpPr>
            <p:nvPr/>
          </p:nvSpPr>
          <p:spPr bwMode="auto">
            <a:xfrm>
              <a:off x="4783495" y="259778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53">
              <a:extLst>
                <a:ext uri="{FF2B5EF4-FFF2-40B4-BE49-F238E27FC236}">
                  <a16:creationId xmlns:a16="http://schemas.microsoft.com/office/drawing/2014/main" id="{7B18640C-5976-4482-A348-482F1A07DFC2}"/>
                </a:ext>
              </a:extLst>
            </p:cNvPr>
            <p:cNvSpPr>
              <a:spLocks/>
            </p:cNvSpPr>
            <p:nvPr/>
          </p:nvSpPr>
          <p:spPr bwMode="auto">
            <a:xfrm>
              <a:off x="6253489" y="2550157"/>
              <a:ext cx="9525" cy="14288"/>
            </a:xfrm>
            <a:custGeom>
              <a:avLst/>
              <a:gdLst>
                <a:gd name="T0" fmla="*/ 1 w 3"/>
                <a:gd name="T1" fmla="*/ 4 h 4"/>
                <a:gd name="T2" fmla="*/ 3 w 3"/>
                <a:gd name="T3" fmla="*/ 1 h 4"/>
                <a:gd name="T4" fmla="*/ 3 w 3"/>
                <a:gd name="T5" fmla="*/ 0 h 4"/>
                <a:gd name="T6" fmla="*/ 3 w 3"/>
                <a:gd name="T7" fmla="*/ 0 h 4"/>
                <a:gd name="T8" fmla="*/ 2 w 3"/>
                <a:gd name="T9" fmla="*/ 1 h 4"/>
                <a:gd name="T10" fmla="*/ 1 w 3"/>
                <a:gd name="T11" fmla="*/ 2 h 4"/>
                <a:gd name="T12" fmla="*/ 0 w 3"/>
                <a:gd name="T13" fmla="*/ 3 h 4"/>
                <a:gd name="T14" fmla="*/ 0 w 3"/>
                <a:gd name="T15" fmla="*/ 3 h 4"/>
                <a:gd name="T16" fmla="*/ 0 w 3"/>
                <a:gd name="T17" fmla="*/ 4 h 4"/>
                <a:gd name="T18" fmla="*/ 1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54">
              <a:extLst>
                <a:ext uri="{FF2B5EF4-FFF2-40B4-BE49-F238E27FC236}">
                  <a16:creationId xmlns:a16="http://schemas.microsoft.com/office/drawing/2014/main" id="{8A18CE0B-7114-4DD8-A69F-0371AB27D759}"/>
                </a:ext>
              </a:extLst>
            </p:cNvPr>
            <p:cNvSpPr>
              <a:spLocks/>
            </p:cNvSpPr>
            <p:nvPr/>
          </p:nvSpPr>
          <p:spPr bwMode="auto">
            <a:xfrm>
              <a:off x="6163003" y="3000998"/>
              <a:ext cx="6350" cy="7938"/>
            </a:xfrm>
            <a:custGeom>
              <a:avLst/>
              <a:gdLst>
                <a:gd name="T0" fmla="*/ 2 w 2"/>
                <a:gd name="T1" fmla="*/ 1 h 2"/>
                <a:gd name="T2" fmla="*/ 2 w 2"/>
                <a:gd name="T3" fmla="*/ 1 h 2"/>
                <a:gd name="T4" fmla="*/ 2 w 2"/>
                <a:gd name="T5" fmla="*/ 1 h 2"/>
                <a:gd name="T6" fmla="*/ 0 w 2"/>
                <a:gd name="T7" fmla="*/ 1 h 2"/>
                <a:gd name="T8" fmla="*/ 0 w 2"/>
                <a:gd name="T9" fmla="*/ 1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555">
              <a:extLst>
                <a:ext uri="{FF2B5EF4-FFF2-40B4-BE49-F238E27FC236}">
                  <a16:creationId xmlns:a16="http://schemas.microsoft.com/office/drawing/2014/main" id="{E5500608-F63A-4CAC-8405-ED195A42952A}"/>
                </a:ext>
              </a:extLst>
            </p:cNvPr>
            <p:cNvSpPr>
              <a:spLocks/>
            </p:cNvSpPr>
            <p:nvPr/>
          </p:nvSpPr>
          <p:spPr bwMode="auto">
            <a:xfrm>
              <a:off x="5116863" y="2243775"/>
              <a:ext cx="7938" cy="11113"/>
            </a:xfrm>
            <a:custGeom>
              <a:avLst/>
              <a:gdLst>
                <a:gd name="T0" fmla="*/ 0 w 2"/>
                <a:gd name="T1" fmla="*/ 1 h 3"/>
                <a:gd name="T2" fmla="*/ 0 w 2"/>
                <a:gd name="T3" fmla="*/ 1 h 3"/>
                <a:gd name="T4" fmla="*/ 1 w 2"/>
                <a:gd name="T5" fmla="*/ 2 h 3"/>
                <a:gd name="T6" fmla="*/ 2 w 2"/>
                <a:gd name="T7" fmla="*/ 2 h 3"/>
                <a:gd name="T8" fmla="*/ 2 w 2"/>
                <a:gd name="T9" fmla="*/ 2 h 3"/>
                <a:gd name="T10" fmla="*/ 2 w 2"/>
                <a:gd name="T11" fmla="*/ 2 h 3"/>
                <a:gd name="T12" fmla="*/ 2 w 2"/>
                <a:gd name="T13" fmla="*/ 1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556">
              <a:extLst>
                <a:ext uri="{FF2B5EF4-FFF2-40B4-BE49-F238E27FC236}">
                  <a16:creationId xmlns:a16="http://schemas.microsoft.com/office/drawing/2014/main" id="{61091AB7-190B-4648-8001-3F37B7530483}"/>
                </a:ext>
              </a:extLst>
            </p:cNvPr>
            <p:cNvSpPr>
              <a:spLocks/>
            </p:cNvSpPr>
            <p:nvPr/>
          </p:nvSpPr>
          <p:spPr bwMode="auto">
            <a:xfrm>
              <a:off x="4086596" y="2419985"/>
              <a:ext cx="9525" cy="11113"/>
            </a:xfrm>
            <a:custGeom>
              <a:avLst/>
              <a:gdLst>
                <a:gd name="T0" fmla="*/ 3 w 3"/>
                <a:gd name="T1" fmla="*/ 0 h 3"/>
                <a:gd name="T2" fmla="*/ 2 w 3"/>
                <a:gd name="T3" fmla="*/ 0 h 3"/>
                <a:gd name="T4" fmla="*/ 0 w 3"/>
                <a:gd name="T5" fmla="*/ 2 h 3"/>
                <a:gd name="T6" fmla="*/ 0 w 3"/>
                <a:gd name="T7" fmla="*/ 2 h 3"/>
                <a:gd name="T8" fmla="*/ 1 w 3"/>
                <a:gd name="T9" fmla="*/ 3 h 3"/>
                <a:gd name="T10" fmla="*/ 3 w 3"/>
                <a:gd name="T11" fmla="*/ 2 h 3"/>
                <a:gd name="T12" fmla="*/ 3 w 3"/>
                <a:gd name="T13" fmla="*/ 1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557">
              <a:extLst>
                <a:ext uri="{FF2B5EF4-FFF2-40B4-BE49-F238E27FC236}">
                  <a16:creationId xmlns:a16="http://schemas.microsoft.com/office/drawing/2014/main" id="{F777A166-5A8D-49E5-9247-C31007958FC5}"/>
                </a:ext>
              </a:extLst>
            </p:cNvPr>
            <p:cNvSpPr>
              <a:spLocks/>
            </p:cNvSpPr>
            <p:nvPr/>
          </p:nvSpPr>
          <p:spPr bwMode="auto">
            <a:xfrm>
              <a:off x="4748570" y="2078679"/>
              <a:ext cx="9525" cy="6350"/>
            </a:xfrm>
            <a:custGeom>
              <a:avLst/>
              <a:gdLst>
                <a:gd name="T0" fmla="*/ 1 w 3"/>
                <a:gd name="T1" fmla="*/ 2 h 2"/>
                <a:gd name="T2" fmla="*/ 2 w 3"/>
                <a:gd name="T3" fmla="*/ 2 h 2"/>
                <a:gd name="T4" fmla="*/ 2 w 3"/>
                <a:gd name="T5" fmla="*/ 0 h 2"/>
                <a:gd name="T6" fmla="*/ 2 w 3"/>
                <a:gd name="T7" fmla="*/ 0 h 2"/>
                <a:gd name="T8" fmla="*/ 2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558">
              <a:extLst>
                <a:ext uri="{FF2B5EF4-FFF2-40B4-BE49-F238E27FC236}">
                  <a16:creationId xmlns:a16="http://schemas.microsoft.com/office/drawing/2014/main" id="{67B23E85-A562-4491-B59D-D1F01E6D36D7}"/>
                </a:ext>
              </a:extLst>
            </p:cNvPr>
            <p:cNvSpPr>
              <a:spLocks/>
            </p:cNvSpPr>
            <p:nvPr/>
          </p:nvSpPr>
          <p:spPr bwMode="auto">
            <a:xfrm>
              <a:off x="4754920" y="2146940"/>
              <a:ext cx="7938" cy="6350"/>
            </a:xfrm>
            <a:custGeom>
              <a:avLst/>
              <a:gdLst>
                <a:gd name="T0" fmla="*/ 0 w 2"/>
                <a:gd name="T1" fmla="*/ 2 h 2"/>
                <a:gd name="T2" fmla="*/ 0 w 2"/>
                <a:gd name="T3" fmla="*/ 2 h 2"/>
                <a:gd name="T4" fmla="*/ 1 w 2"/>
                <a:gd name="T5" fmla="*/ 2 h 2"/>
                <a:gd name="T6" fmla="*/ 2 w 2"/>
                <a:gd name="T7" fmla="*/ 1 h 2"/>
                <a:gd name="T8" fmla="*/ 1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559">
              <a:extLst>
                <a:ext uri="{FF2B5EF4-FFF2-40B4-BE49-F238E27FC236}">
                  <a16:creationId xmlns:a16="http://schemas.microsoft.com/office/drawing/2014/main" id="{B3F0BB74-8CFC-4996-8E78-B1269A06F689}"/>
                </a:ext>
              </a:extLst>
            </p:cNvPr>
            <p:cNvSpPr>
              <a:spLocks/>
            </p:cNvSpPr>
            <p:nvPr/>
          </p:nvSpPr>
          <p:spPr bwMode="auto">
            <a:xfrm>
              <a:off x="4070721" y="2427922"/>
              <a:ext cx="11113" cy="6350"/>
            </a:xfrm>
            <a:custGeom>
              <a:avLst/>
              <a:gdLst>
                <a:gd name="T0" fmla="*/ 3 w 3"/>
                <a:gd name="T1" fmla="*/ 0 h 2"/>
                <a:gd name="T2" fmla="*/ 2 w 3"/>
                <a:gd name="T3" fmla="*/ 0 h 2"/>
                <a:gd name="T4" fmla="*/ 0 w 3"/>
                <a:gd name="T5" fmla="*/ 1 h 2"/>
                <a:gd name="T6" fmla="*/ 1 w 3"/>
                <a:gd name="T7" fmla="*/ 2 h 2"/>
                <a:gd name="T8" fmla="*/ 1 w 3"/>
                <a:gd name="T9" fmla="*/ 2 h 2"/>
                <a:gd name="T10" fmla="*/ 3 w 3"/>
                <a:gd name="T11" fmla="*/ 0 h 2"/>
                <a:gd name="T12" fmla="*/ 3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560">
              <a:extLst>
                <a:ext uri="{FF2B5EF4-FFF2-40B4-BE49-F238E27FC236}">
                  <a16:creationId xmlns:a16="http://schemas.microsoft.com/office/drawing/2014/main" id="{E160C624-BFAF-48FD-A4B7-2A3B50084FB7}"/>
                </a:ext>
              </a:extLst>
            </p:cNvPr>
            <p:cNvSpPr>
              <a:spLocks/>
            </p:cNvSpPr>
            <p:nvPr/>
          </p:nvSpPr>
          <p:spPr bwMode="auto">
            <a:xfrm>
              <a:off x="5970920" y="2127891"/>
              <a:ext cx="6350" cy="7938"/>
            </a:xfrm>
            <a:custGeom>
              <a:avLst/>
              <a:gdLst>
                <a:gd name="T0" fmla="*/ 1 w 2"/>
                <a:gd name="T1" fmla="*/ 0 h 2"/>
                <a:gd name="T2" fmla="*/ 1 w 2"/>
                <a:gd name="T3" fmla="*/ 0 h 2"/>
                <a:gd name="T4" fmla="*/ 0 w 2"/>
                <a:gd name="T5" fmla="*/ 0 h 2"/>
                <a:gd name="T6" fmla="*/ 1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561">
              <a:extLst>
                <a:ext uri="{FF2B5EF4-FFF2-40B4-BE49-F238E27FC236}">
                  <a16:creationId xmlns:a16="http://schemas.microsoft.com/office/drawing/2014/main" id="{02BBD18A-C2DE-4D01-81A8-85BB1C1DBB3C}"/>
                </a:ext>
              </a:extLst>
            </p:cNvPr>
            <p:cNvSpPr>
              <a:spLocks/>
            </p:cNvSpPr>
            <p:nvPr/>
          </p:nvSpPr>
          <p:spPr bwMode="auto">
            <a:xfrm>
              <a:off x="4704121" y="2121541"/>
              <a:ext cx="7938" cy="635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562">
              <a:extLst>
                <a:ext uri="{FF2B5EF4-FFF2-40B4-BE49-F238E27FC236}">
                  <a16:creationId xmlns:a16="http://schemas.microsoft.com/office/drawing/2014/main" id="{09FC6DD5-53E2-4656-9BD6-6E89099C56D8}"/>
                </a:ext>
              </a:extLst>
            </p:cNvPr>
            <p:cNvSpPr>
              <a:spLocks/>
            </p:cNvSpPr>
            <p:nvPr/>
          </p:nvSpPr>
          <p:spPr bwMode="auto">
            <a:xfrm>
              <a:off x="4643797" y="2096141"/>
              <a:ext cx="28574" cy="22225"/>
            </a:xfrm>
            <a:custGeom>
              <a:avLst/>
              <a:gdLst>
                <a:gd name="T0" fmla="*/ 1 w 8"/>
                <a:gd name="T1" fmla="*/ 3 h 6"/>
                <a:gd name="T2" fmla="*/ 1 w 8"/>
                <a:gd name="T3" fmla="*/ 3 h 6"/>
                <a:gd name="T4" fmla="*/ 1 w 8"/>
                <a:gd name="T5" fmla="*/ 3 h 6"/>
                <a:gd name="T6" fmla="*/ 1 w 8"/>
                <a:gd name="T7" fmla="*/ 4 h 6"/>
                <a:gd name="T8" fmla="*/ 1 w 8"/>
                <a:gd name="T9" fmla="*/ 5 h 6"/>
                <a:gd name="T10" fmla="*/ 2 w 8"/>
                <a:gd name="T11" fmla="*/ 6 h 6"/>
                <a:gd name="T12" fmla="*/ 3 w 8"/>
                <a:gd name="T13" fmla="*/ 6 h 6"/>
                <a:gd name="T14" fmla="*/ 4 w 8"/>
                <a:gd name="T15" fmla="*/ 6 h 6"/>
                <a:gd name="T16" fmla="*/ 5 w 8"/>
                <a:gd name="T17" fmla="*/ 6 h 6"/>
                <a:gd name="T18" fmla="*/ 6 w 8"/>
                <a:gd name="T19" fmla="*/ 4 h 6"/>
                <a:gd name="T20" fmla="*/ 7 w 8"/>
                <a:gd name="T21" fmla="*/ 4 h 6"/>
                <a:gd name="T22" fmla="*/ 8 w 8"/>
                <a:gd name="T23" fmla="*/ 3 h 6"/>
                <a:gd name="T24" fmla="*/ 8 w 8"/>
                <a:gd name="T25" fmla="*/ 3 h 6"/>
                <a:gd name="T26" fmla="*/ 7 w 8"/>
                <a:gd name="T27" fmla="*/ 2 h 6"/>
                <a:gd name="T28" fmla="*/ 4 w 8"/>
                <a:gd name="T29" fmla="*/ 2 h 6"/>
                <a:gd name="T30" fmla="*/ 2 w 8"/>
                <a:gd name="T31" fmla="*/ 2 h 6"/>
                <a:gd name="T32" fmla="*/ 2 w 8"/>
                <a:gd name="T33" fmla="*/ 2 h 6"/>
                <a:gd name="T34" fmla="*/ 2 w 8"/>
                <a:gd name="T35" fmla="*/ 2 h 6"/>
                <a:gd name="T36" fmla="*/ 2 w 8"/>
                <a:gd name="T37" fmla="*/ 2 h 6"/>
                <a:gd name="T38" fmla="*/ 2 w 8"/>
                <a:gd name="T39" fmla="*/ 2 h 6"/>
                <a:gd name="T40" fmla="*/ 2 w 8"/>
                <a:gd name="T41" fmla="*/ 2 h 6"/>
                <a:gd name="T42" fmla="*/ 2 w 8"/>
                <a:gd name="T43" fmla="*/ 1 h 6"/>
                <a:gd name="T44" fmla="*/ 1 w 8"/>
                <a:gd name="T45" fmla="*/ 0 h 6"/>
                <a:gd name="T46" fmla="*/ 0 w 8"/>
                <a:gd name="T47" fmla="*/ 1 h 6"/>
                <a:gd name="T48" fmla="*/ 0 w 8"/>
                <a:gd name="T49" fmla="*/ 2 h 6"/>
                <a:gd name="T50" fmla="*/ 1 w 8"/>
                <a:gd name="T5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563">
              <a:extLst>
                <a:ext uri="{FF2B5EF4-FFF2-40B4-BE49-F238E27FC236}">
                  <a16:creationId xmlns:a16="http://schemas.microsoft.com/office/drawing/2014/main" id="{56FC2DC3-6A5B-4C45-856E-195DF838EC4E}"/>
                </a:ext>
              </a:extLst>
            </p:cNvPr>
            <p:cNvSpPr>
              <a:spLocks/>
            </p:cNvSpPr>
            <p:nvPr/>
          </p:nvSpPr>
          <p:spPr bwMode="auto">
            <a:xfrm>
              <a:off x="6285239" y="2478721"/>
              <a:ext cx="7938" cy="11113"/>
            </a:xfrm>
            <a:custGeom>
              <a:avLst/>
              <a:gdLst>
                <a:gd name="T0" fmla="*/ 1 w 2"/>
                <a:gd name="T1" fmla="*/ 3 h 3"/>
                <a:gd name="T2" fmla="*/ 2 w 2"/>
                <a:gd name="T3" fmla="*/ 0 h 3"/>
                <a:gd name="T4" fmla="*/ 2 w 2"/>
                <a:gd name="T5" fmla="*/ 0 h 3"/>
                <a:gd name="T6" fmla="*/ 1 w 2"/>
                <a:gd name="T7" fmla="*/ 0 h 3"/>
                <a:gd name="T8" fmla="*/ 1 w 2"/>
                <a:gd name="T9" fmla="*/ 0 h 3"/>
                <a:gd name="T10" fmla="*/ 0 w 2"/>
                <a:gd name="T11" fmla="*/ 2 h 3"/>
                <a:gd name="T12" fmla="*/ 0 w 2"/>
                <a:gd name="T13" fmla="*/ 3 h 3"/>
                <a:gd name="T14" fmla="*/ 1 w 2"/>
                <a:gd name="T15" fmla="*/ 3 h 3"/>
                <a:gd name="T16" fmla="*/ 1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564">
              <a:extLst>
                <a:ext uri="{FF2B5EF4-FFF2-40B4-BE49-F238E27FC236}">
                  <a16:creationId xmlns:a16="http://schemas.microsoft.com/office/drawing/2014/main" id="{13932BEE-35E7-4A40-9EDF-1EF2D597E587}"/>
                </a:ext>
              </a:extLst>
            </p:cNvPr>
            <p:cNvSpPr>
              <a:spLocks/>
            </p:cNvSpPr>
            <p:nvPr/>
          </p:nvSpPr>
          <p:spPr bwMode="auto">
            <a:xfrm>
              <a:off x="4689833" y="2478721"/>
              <a:ext cx="11113" cy="6350"/>
            </a:xfrm>
            <a:custGeom>
              <a:avLst/>
              <a:gdLst>
                <a:gd name="T0" fmla="*/ 1 w 3"/>
                <a:gd name="T1" fmla="*/ 2 h 2"/>
                <a:gd name="T2" fmla="*/ 3 w 3"/>
                <a:gd name="T3" fmla="*/ 1 h 2"/>
                <a:gd name="T4" fmla="*/ 3 w 3"/>
                <a:gd name="T5" fmla="*/ 0 h 2"/>
                <a:gd name="T6" fmla="*/ 2 w 3"/>
                <a:gd name="T7" fmla="*/ 0 h 2"/>
                <a:gd name="T8" fmla="*/ 1 w 3"/>
                <a:gd name="T9" fmla="*/ 0 h 2"/>
                <a:gd name="T10" fmla="*/ 0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565">
              <a:extLst>
                <a:ext uri="{FF2B5EF4-FFF2-40B4-BE49-F238E27FC236}">
                  <a16:creationId xmlns:a16="http://schemas.microsoft.com/office/drawing/2014/main" id="{CC741D0F-FE35-4223-A398-94427010F807}"/>
                </a:ext>
              </a:extLst>
            </p:cNvPr>
            <p:cNvSpPr>
              <a:spLocks/>
            </p:cNvSpPr>
            <p:nvPr/>
          </p:nvSpPr>
          <p:spPr bwMode="auto">
            <a:xfrm>
              <a:off x="5920121" y="2107253"/>
              <a:ext cx="11113" cy="6350"/>
            </a:xfrm>
            <a:custGeom>
              <a:avLst/>
              <a:gdLst>
                <a:gd name="T0" fmla="*/ 2 w 3"/>
                <a:gd name="T1" fmla="*/ 2 h 2"/>
                <a:gd name="T2" fmla="*/ 2 w 3"/>
                <a:gd name="T3" fmla="*/ 2 h 2"/>
                <a:gd name="T4" fmla="*/ 3 w 3"/>
                <a:gd name="T5" fmla="*/ 2 h 2"/>
                <a:gd name="T6" fmla="*/ 2 w 3"/>
                <a:gd name="T7" fmla="*/ 1 h 2"/>
                <a:gd name="T8" fmla="*/ 1 w 3"/>
                <a:gd name="T9" fmla="*/ 0 h 2"/>
                <a:gd name="T10" fmla="*/ 1 w 3"/>
                <a:gd name="T11" fmla="*/ 0 h 2"/>
                <a:gd name="T12" fmla="*/ 0 w 3"/>
                <a:gd name="T13" fmla="*/ 0 h 2"/>
                <a:gd name="T14" fmla="*/ 0 w 3"/>
                <a:gd name="T15" fmla="*/ 0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566">
              <a:extLst>
                <a:ext uri="{FF2B5EF4-FFF2-40B4-BE49-F238E27FC236}">
                  <a16:creationId xmlns:a16="http://schemas.microsoft.com/office/drawing/2014/main" id="{CED606A3-7DC2-440E-B77B-29D65272E499}"/>
                </a:ext>
              </a:extLst>
            </p:cNvPr>
            <p:cNvSpPr>
              <a:spLocks/>
            </p:cNvSpPr>
            <p:nvPr/>
          </p:nvSpPr>
          <p:spPr bwMode="auto">
            <a:xfrm>
              <a:off x="4675547" y="2200914"/>
              <a:ext cx="11113" cy="3175"/>
            </a:xfrm>
            <a:custGeom>
              <a:avLst/>
              <a:gdLst>
                <a:gd name="T0" fmla="*/ 2 w 3"/>
                <a:gd name="T1" fmla="*/ 1 h 1"/>
                <a:gd name="T2" fmla="*/ 3 w 3"/>
                <a:gd name="T3" fmla="*/ 1 h 1"/>
                <a:gd name="T4" fmla="*/ 3 w 3"/>
                <a:gd name="T5" fmla="*/ 0 h 1"/>
                <a:gd name="T6" fmla="*/ 3 w 3"/>
                <a:gd name="T7" fmla="*/ 0 h 1"/>
                <a:gd name="T8" fmla="*/ 1 w 3"/>
                <a:gd name="T9" fmla="*/ 0 h 1"/>
                <a:gd name="T10" fmla="*/ 0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567">
              <a:extLst>
                <a:ext uri="{FF2B5EF4-FFF2-40B4-BE49-F238E27FC236}">
                  <a16:creationId xmlns:a16="http://schemas.microsoft.com/office/drawing/2014/main" id="{D93F8FCE-A2BA-4174-BF62-FA5B7113D975}"/>
                </a:ext>
              </a:extLst>
            </p:cNvPr>
            <p:cNvSpPr>
              <a:spLocks/>
            </p:cNvSpPr>
            <p:nvPr/>
          </p:nvSpPr>
          <p:spPr bwMode="auto">
            <a:xfrm>
              <a:off x="4661259" y="2167577"/>
              <a:ext cx="3175" cy="7938"/>
            </a:xfrm>
            <a:custGeom>
              <a:avLst/>
              <a:gdLst>
                <a:gd name="T0" fmla="*/ 0 w 1"/>
                <a:gd name="T1" fmla="*/ 2 h 2"/>
                <a:gd name="T2" fmla="*/ 1 w 1"/>
                <a:gd name="T3" fmla="*/ 1 h 2"/>
                <a:gd name="T4" fmla="*/ 1 w 1"/>
                <a:gd name="T5" fmla="*/ 0 h 2"/>
                <a:gd name="T6" fmla="*/ 1 w 1"/>
                <a:gd name="T7" fmla="*/ 0 h 2"/>
                <a:gd name="T8" fmla="*/ 0 w 1"/>
                <a:gd name="T9" fmla="*/ 1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568">
              <a:extLst>
                <a:ext uri="{FF2B5EF4-FFF2-40B4-BE49-F238E27FC236}">
                  <a16:creationId xmlns:a16="http://schemas.microsoft.com/office/drawing/2014/main" id="{274114F6-E01A-406E-AFCE-E4257DDA0B3E}"/>
                </a:ext>
              </a:extLst>
            </p:cNvPr>
            <p:cNvSpPr>
              <a:spLocks/>
            </p:cNvSpPr>
            <p:nvPr/>
          </p:nvSpPr>
          <p:spPr bwMode="auto">
            <a:xfrm>
              <a:off x="5269259" y="2181864"/>
              <a:ext cx="6350" cy="11113"/>
            </a:xfrm>
            <a:custGeom>
              <a:avLst/>
              <a:gdLst>
                <a:gd name="T0" fmla="*/ 0 w 2"/>
                <a:gd name="T1" fmla="*/ 0 h 3"/>
                <a:gd name="T2" fmla="*/ 0 w 2"/>
                <a:gd name="T3" fmla="*/ 0 h 3"/>
                <a:gd name="T4" fmla="*/ 1 w 2"/>
                <a:gd name="T5" fmla="*/ 3 h 3"/>
                <a:gd name="T6" fmla="*/ 2 w 2"/>
                <a:gd name="T7" fmla="*/ 3 h 3"/>
                <a:gd name="T8" fmla="*/ 2 w 2"/>
                <a:gd name="T9" fmla="*/ 2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569">
              <a:extLst>
                <a:ext uri="{FF2B5EF4-FFF2-40B4-BE49-F238E27FC236}">
                  <a16:creationId xmlns:a16="http://schemas.microsoft.com/office/drawing/2014/main" id="{2618B9CB-B3DB-49AD-9FD4-C4577CE9867C}"/>
                </a:ext>
              </a:extLst>
            </p:cNvPr>
            <p:cNvSpPr>
              <a:spLocks/>
            </p:cNvSpPr>
            <p:nvPr/>
          </p:nvSpPr>
          <p:spPr bwMode="auto">
            <a:xfrm>
              <a:off x="4726346" y="2388236"/>
              <a:ext cx="7938" cy="7938"/>
            </a:xfrm>
            <a:custGeom>
              <a:avLst/>
              <a:gdLst>
                <a:gd name="T0" fmla="*/ 1 w 2"/>
                <a:gd name="T1" fmla="*/ 1 h 2"/>
                <a:gd name="T2" fmla="*/ 1 w 2"/>
                <a:gd name="T3" fmla="*/ 2 h 2"/>
                <a:gd name="T4" fmla="*/ 1 w 2"/>
                <a:gd name="T5" fmla="*/ 2 h 2"/>
                <a:gd name="T6" fmla="*/ 2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570">
              <a:extLst>
                <a:ext uri="{FF2B5EF4-FFF2-40B4-BE49-F238E27FC236}">
                  <a16:creationId xmlns:a16="http://schemas.microsoft.com/office/drawing/2014/main" id="{17716592-E08A-4DF9-A454-AFEDAF61B3E9}"/>
                </a:ext>
              </a:extLst>
            </p:cNvPr>
            <p:cNvSpPr>
              <a:spLocks/>
            </p:cNvSpPr>
            <p:nvPr/>
          </p:nvSpPr>
          <p:spPr bwMode="auto">
            <a:xfrm>
              <a:off x="4667609" y="2513645"/>
              <a:ext cx="7938" cy="4763"/>
            </a:xfrm>
            <a:custGeom>
              <a:avLst/>
              <a:gdLst>
                <a:gd name="T0" fmla="*/ 1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571">
              <a:extLst>
                <a:ext uri="{FF2B5EF4-FFF2-40B4-BE49-F238E27FC236}">
                  <a16:creationId xmlns:a16="http://schemas.microsoft.com/office/drawing/2014/main" id="{D7B137C6-6392-4D8F-92DE-53209E75F651}"/>
                </a:ext>
              </a:extLst>
            </p:cNvPr>
            <p:cNvSpPr>
              <a:spLocks/>
            </p:cNvSpPr>
            <p:nvPr/>
          </p:nvSpPr>
          <p:spPr bwMode="auto">
            <a:xfrm>
              <a:off x="6137603" y="2442209"/>
              <a:ext cx="6350" cy="3175"/>
            </a:xfrm>
            <a:custGeom>
              <a:avLst/>
              <a:gdLst>
                <a:gd name="T0" fmla="*/ 1 w 2"/>
                <a:gd name="T1" fmla="*/ 0 h 1"/>
                <a:gd name="T2" fmla="*/ 0 w 2"/>
                <a:gd name="T3" fmla="*/ 0 h 1"/>
                <a:gd name="T4" fmla="*/ 1 w 2"/>
                <a:gd name="T5" fmla="*/ 1 h 1"/>
                <a:gd name="T6" fmla="*/ 1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572">
              <a:extLst>
                <a:ext uri="{FF2B5EF4-FFF2-40B4-BE49-F238E27FC236}">
                  <a16:creationId xmlns:a16="http://schemas.microsoft.com/office/drawing/2014/main" id="{7884C812-4E15-4AF0-BFFC-7FDB0977DFFD}"/>
                </a:ext>
              </a:extLst>
            </p:cNvPr>
            <p:cNvSpPr>
              <a:spLocks/>
            </p:cNvSpPr>
            <p:nvPr/>
          </p:nvSpPr>
          <p:spPr bwMode="auto">
            <a:xfrm>
              <a:off x="6209040" y="3281979"/>
              <a:ext cx="7938" cy="4763"/>
            </a:xfrm>
            <a:custGeom>
              <a:avLst/>
              <a:gdLst>
                <a:gd name="T0" fmla="*/ 0 w 2"/>
                <a:gd name="T1" fmla="*/ 1 h 1"/>
                <a:gd name="T2" fmla="*/ 0 w 2"/>
                <a:gd name="T3" fmla="*/ 1 h 1"/>
                <a:gd name="T4" fmla="*/ 0 w 2"/>
                <a:gd name="T5" fmla="*/ 1 h 1"/>
                <a:gd name="T6" fmla="*/ 1 w 2"/>
                <a:gd name="T7" fmla="*/ 1 h 1"/>
                <a:gd name="T8" fmla="*/ 1 w 2"/>
                <a:gd name="T9" fmla="*/ 1 h 1"/>
                <a:gd name="T10" fmla="*/ 2 w 2"/>
                <a:gd name="T11" fmla="*/ 1 h 1"/>
                <a:gd name="T12" fmla="*/ 2 w 2"/>
                <a:gd name="T13" fmla="*/ 1 h 1"/>
                <a:gd name="T14" fmla="*/ 2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573">
              <a:extLst>
                <a:ext uri="{FF2B5EF4-FFF2-40B4-BE49-F238E27FC236}">
                  <a16:creationId xmlns:a16="http://schemas.microsoft.com/office/drawing/2014/main" id="{436199DE-EBF3-4695-AAF7-EB09030633E3}"/>
                </a:ext>
              </a:extLst>
            </p:cNvPr>
            <p:cNvSpPr>
              <a:spLocks/>
            </p:cNvSpPr>
            <p:nvPr/>
          </p:nvSpPr>
          <p:spPr bwMode="auto">
            <a:xfrm>
              <a:off x="5651838" y="2243775"/>
              <a:ext cx="4763" cy="7938"/>
            </a:xfrm>
            <a:custGeom>
              <a:avLst/>
              <a:gdLst>
                <a:gd name="T0" fmla="*/ 1 w 1"/>
                <a:gd name="T1" fmla="*/ 0 h 2"/>
                <a:gd name="T2" fmla="*/ 0 w 1"/>
                <a:gd name="T3" fmla="*/ 0 h 2"/>
                <a:gd name="T4" fmla="*/ 0 w 1"/>
                <a:gd name="T5" fmla="*/ 2 h 2"/>
                <a:gd name="T6" fmla="*/ 1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574">
              <a:extLst>
                <a:ext uri="{FF2B5EF4-FFF2-40B4-BE49-F238E27FC236}">
                  <a16:creationId xmlns:a16="http://schemas.microsoft.com/office/drawing/2014/main" id="{E6A43220-1B47-434D-BDD7-CADE370B305B}"/>
                </a:ext>
              </a:extLst>
            </p:cNvPr>
            <p:cNvSpPr>
              <a:spLocks/>
            </p:cNvSpPr>
            <p:nvPr/>
          </p:nvSpPr>
          <p:spPr bwMode="auto">
            <a:xfrm>
              <a:off x="6223327" y="3018460"/>
              <a:ext cx="4763" cy="11113"/>
            </a:xfrm>
            <a:custGeom>
              <a:avLst/>
              <a:gdLst>
                <a:gd name="T0" fmla="*/ 0 w 1"/>
                <a:gd name="T1" fmla="*/ 1 h 3"/>
                <a:gd name="T2" fmla="*/ 0 w 1"/>
                <a:gd name="T3" fmla="*/ 1 h 3"/>
                <a:gd name="T4" fmla="*/ 0 w 1"/>
                <a:gd name="T5" fmla="*/ 2 h 3"/>
                <a:gd name="T6" fmla="*/ 0 w 1"/>
                <a:gd name="T7" fmla="*/ 3 h 3"/>
                <a:gd name="T8" fmla="*/ 0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575">
              <a:extLst>
                <a:ext uri="{FF2B5EF4-FFF2-40B4-BE49-F238E27FC236}">
                  <a16:creationId xmlns:a16="http://schemas.microsoft.com/office/drawing/2014/main" id="{F1507DAF-9D00-4EE8-9DF6-B1B0A9BE1DE8}"/>
                </a:ext>
              </a:extLst>
            </p:cNvPr>
            <p:cNvSpPr>
              <a:spLocks/>
            </p:cNvSpPr>
            <p:nvPr/>
          </p:nvSpPr>
          <p:spPr bwMode="auto">
            <a:xfrm>
              <a:off x="6191577" y="3066084"/>
              <a:ext cx="6350" cy="3175"/>
            </a:xfrm>
            <a:custGeom>
              <a:avLst/>
              <a:gdLst>
                <a:gd name="T0" fmla="*/ 1 w 2"/>
                <a:gd name="T1" fmla="*/ 1 h 1"/>
                <a:gd name="T2" fmla="*/ 2 w 2"/>
                <a:gd name="T3" fmla="*/ 1 h 1"/>
                <a:gd name="T4" fmla="*/ 2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576">
              <a:extLst>
                <a:ext uri="{FF2B5EF4-FFF2-40B4-BE49-F238E27FC236}">
                  <a16:creationId xmlns:a16="http://schemas.microsoft.com/office/drawing/2014/main" id="{CA0983DA-31B7-4800-9E99-899BD2130741}"/>
                </a:ext>
              </a:extLst>
            </p:cNvPr>
            <p:cNvSpPr>
              <a:spLocks/>
            </p:cNvSpPr>
            <p:nvPr/>
          </p:nvSpPr>
          <p:spPr bwMode="auto">
            <a:xfrm>
              <a:off x="4212006" y="2373948"/>
              <a:ext cx="11113" cy="6350"/>
            </a:xfrm>
            <a:custGeom>
              <a:avLst/>
              <a:gdLst>
                <a:gd name="T0" fmla="*/ 1 w 3"/>
                <a:gd name="T1" fmla="*/ 0 h 2"/>
                <a:gd name="T2" fmla="*/ 0 w 3"/>
                <a:gd name="T3" fmla="*/ 2 h 2"/>
                <a:gd name="T4" fmla="*/ 2 w 3"/>
                <a:gd name="T5" fmla="*/ 2 h 2"/>
                <a:gd name="T6" fmla="*/ 2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577">
              <a:extLst>
                <a:ext uri="{FF2B5EF4-FFF2-40B4-BE49-F238E27FC236}">
                  <a16:creationId xmlns:a16="http://schemas.microsoft.com/office/drawing/2014/main" id="{45BA4534-6E43-422F-A6F5-0204A5CAB6F0}"/>
                </a:ext>
              </a:extLst>
            </p:cNvPr>
            <p:cNvSpPr>
              <a:spLocks/>
            </p:cNvSpPr>
            <p:nvPr/>
          </p:nvSpPr>
          <p:spPr bwMode="auto">
            <a:xfrm>
              <a:off x="4197718" y="2380298"/>
              <a:ext cx="19050" cy="15875"/>
            </a:xfrm>
            <a:custGeom>
              <a:avLst/>
              <a:gdLst>
                <a:gd name="T0" fmla="*/ 4 w 5"/>
                <a:gd name="T1" fmla="*/ 0 h 4"/>
                <a:gd name="T2" fmla="*/ 3 w 5"/>
                <a:gd name="T3" fmla="*/ 0 h 4"/>
                <a:gd name="T4" fmla="*/ 2 w 5"/>
                <a:gd name="T5" fmla="*/ 0 h 4"/>
                <a:gd name="T6" fmla="*/ 2 w 5"/>
                <a:gd name="T7" fmla="*/ 1 h 4"/>
                <a:gd name="T8" fmla="*/ 2 w 5"/>
                <a:gd name="T9" fmla="*/ 1 h 4"/>
                <a:gd name="T10" fmla="*/ 0 w 5"/>
                <a:gd name="T11" fmla="*/ 3 h 4"/>
                <a:gd name="T12" fmla="*/ 0 w 5"/>
                <a:gd name="T13" fmla="*/ 4 h 4"/>
                <a:gd name="T14" fmla="*/ 0 w 5"/>
                <a:gd name="T15" fmla="*/ 4 h 4"/>
                <a:gd name="T16" fmla="*/ 1 w 5"/>
                <a:gd name="T17" fmla="*/ 4 h 4"/>
                <a:gd name="T18" fmla="*/ 4 w 5"/>
                <a:gd name="T19" fmla="*/ 3 h 4"/>
                <a:gd name="T20" fmla="*/ 5 w 5"/>
                <a:gd name="T21" fmla="*/ 2 h 4"/>
                <a:gd name="T22" fmla="*/ 5 w 5"/>
                <a:gd name="T23" fmla="*/ 1 h 4"/>
                <a:gd name="T24" fmla="*/ 5 w 5"/>
                <a:gd name="T25" fmla="*/ 0 h 4"/>
                <a:gd name="T26" fmla="*/ 4 w 5"/>
                <a:gd name="T27" fmla="*/ 0 h 4"/>
                <a:gd name="T28" fmla="*/ 4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578">
              <a:extLst>
                <a:ext uri="{FF2B5EF4-FFF2-40B4-BE49-F238E27FC236}">
                  <a16:creationId xmlns:a16="http://schemas.microsoft.com/office/drawing/2014/main" id="{B8D32F6C-C325-42BC-99AA-5F7A6E87F887}"/>
                </a:ext>
              </a:extLst>
            </p:cNvPr>
            <p:cNvSpPr>
              <a:spLocks/>
            </p:cNvSpPr>
            <p:nvPr/>
          </p:nvSpPr>
          <p:spPr bwMode="auto">
            <a:xfrm>
              <a:off x="6390011" y="3434376"/>
              <a:ext cx="7938" cy="6350"/>
            </a:xfrm>
            <a:custGeom>
              <a:avLst/>
              <a:gdLst>
                <a:gd name="T0" fmla="*/ 1 w 2"/>
                <a:gd name="T1" fmla="*/ 1 h 2"/>
                <a:gd name="T2" fmla="*/ 0 w 2"/>
                <a:gd name="T3" fmla="*/ 2 h 2"/>
                <a:gd name="T4" fmla="*/ 0 w 2"/>
                <a:gd name="T5" fmla="*/ 2 h 2"/>
                <a:gd name="T6" fmla="*/ 1 w 2"/>
                <a:gd name="T7" fmla="*/ 2 h 2"/>
                <a:gd name="T8" fmla="*/ 1 w 2"/>
                <a:gd name="T9" fmla="*/ 1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0" y="1"/>
                    <a:pt x="0" y="1"/>
                    <a:pt x="0" y="2"/>
                  </a:cubicBezTo>
                  <a:cubicBezTo>
                    <a:pt x="0" y="2"/>
                    <a:pt x="0" y="2"/>
                    <a:pt x="0" y="2"/>
                  </a:cubicBezTo>
                  <a:cubicBezTo>
                    <a:pt x="0" y="2"/>
                    <a:pt x="1" y="2"/>
                    <a:pt x="1" y="2"/>
                  </a:cubicBezTo>
                  <a:cubicBezTo>
                    <a:pt x="1" y="2"/>
                    <a:pt x="2" y="1"/>
                    <a:pt x="1"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579">
              <a:extLst>
                <a:ext uri="{FF2B5EF4-FFF2-40B4-BE49-F238E27FC236}">
                  <a16:creationId xmlns:a16="http://schemas.microsoft.com/office/drawing/2014/main" id="{E9D2F31F-AEB7-44EC-B793-F0DB83A0269F}"/>
                </a:ext>
              </a:extLst>
            </p:cNvPr>
            <p:cNvSpPr>
              <a:spLocks/>
            </p:cNvSpPr>
            <p:nvPr/>
          </p:nvSpPr>
          <p:spPr bwMode="auto">
            <a:xfrm>
              <a:off x="4766032" y="2893050"/>
              <a:ext cx="7938" cy="7938"/>
            </a:xfrm>
            <a:custGeom>
              <a:avLst/>
              <a:gdLst>
                <a:gd name="T0" fmla="*/ 0 w 2"/>
                <a:gd name="T1" fmla="*/ 1 h 2"/>
                <a:gd name="T2" fmla="*/ 1 w 2"/>
                <a:gd name="T3" fmla="*/ 2 h 2"/>
                <a:gd name="T4" fmla="*/ 2 w 2"/>
                <a:gd name="T5" fmla="*/ 1 h 2"/>
                <a:gd name="T6" fmla="*/ 1 w 2"/>
                <a:gd name="T7" fmla="*/ 0 h 2"/>
                <a:gd name="T8" fmla="*/ 0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580">
              <a:extLst>
                <a:ext uri="{FF2B5EF4-FFF2-40B4-BE49-F238E27FC236}">
                  <a16:creationId xmlns:a16="http://schemas.microsoft.com/office/drawing/2014/main" id="{0AB5AC9D-0E37-4844-A74E-9577B7B10778}"/>
                </a:ext>
              </a:extLst>
            </p:cNvPr>
            <p:cNvSpPr>
              <a:spLocks/>
            </p:cNvSpPr>
            <p:nvPr/>
          </p:nvSpPr>
          <p:spPr bwMode="auto">
            <a:xfrm>
              <a:off x="5489917" y="2104078"/>
              <a:ext cx="6350" cy="6350"/>
            </a:xfrm>
            <a:custGeom>
              <a:avLst/>
              <a:gdLst>
                <a:gd name="T0" fmla="*/ 1 w 2"/>
                <a:gd name="T1" fmla="*/ 2 h 2"/>
                <a:gd name="T2" fmla="*/ 2 w 2"/>
                <a:gd name="T3" fmla="*/ 1 h 2"/>
                <a:gd name="T4" fmla="*/ 1 w 2"/>
                <a:gd name="T5" fmla="*/ 0 h 2"/>
                <a:gd name="T6" fmla="*/ 0 w 2"/>
                <a:gd name="T7" fmla="*/ 0 h 2"/>
                <a:gd name="T8" fmla="*/ 0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581">
              <a:extLst>
                <a:ext uri="{FF2B5EF4-FFF2-40B4-BE49-F238E27FC236}">
                  <a16:creationId xmlns:a16="http://schemas.microsoft.com/office/drawing/2014/main" id="{6BF237D6-CC5A-42AF-A562-934BB3215F95}"/>
                </a:ext>
              </a:extLst>
            </p:cNvPr>
            <p:cNvSpPr>
              <a:spLocks/>
            </p:cNvSpPr>
            <p:nvPr/>
          </p:nvSpPr>
          <p:spPr bwMode="auto">
            <a:xfrm>
              <a:off x="5616914" y="2878763"/>
              <a:ext cx="6350" cy="6350"/>
            </a:xfrm>
            <a:custGeom>
              <a:avLst/>
              <a:gdLst>
                <a:gd name="T0" fmla="*/ 1 w 2"/>
                <a:gd name="T1" fmla="*/ 0 h 2"/>
                <a:gd name="T2" fmla="*/ 1 w 2"/>
                <a:gd name="T3" fmla="*/ 0 h 2"/>
                <a:gd name="T4" fmla="*/ 0 w 2"/>
                <a:gd name="T5" fmla="*/ 1 h 2"/>
                <a:gd name="T6" fmla="*/ 1 w 2"/>
                <a:gd name="T7" fmla="*/ 1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582">
              <a:extLst>
                <a:ext uri="{FF2B5EF4-FFF2-40B4-BE49-F238E27FC236}">
                  <a16:creationId xmlns:a16="http://schemas.microsoft.com/office/drawing/2014/main" id="{40659E5F-E381-4D3B-89B1-414813C59E61}"/>
                </a:ext>
              </a:extLst>
            </p:cNvPr>
            <p:cNvSpPr>
              <a:spLocks/>
            </p:cNvSpPr>
            <p:nvPr/>
          </p:nvSpPr>
          <p:spPr bwMode="auto">
            <a:xfrm>
              <a:off x="4751745" y="2305687"/>
              <a:ext cx="6350" cy="6350"/>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1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583">
              <a:extLst>
                <a:ext uri="{FF2B5EF4-FFF2-40B4-BE49-F238E27FC236}">
                  <a16:creationId xmlns:a16="http://schemas.microsoft.com/office/drawing/2014/main" id="{D74FDBC3-3AF5-479B-AFBB-73090F99AF67}"/>
                </a:ext>
              </a:extLst>
            </p:cNvPr>
            <p:cNvSpPr>
              <a:spLocks/>
            </p:cNvSpPr>
            <p:nvPr/>
          </p:nvSpPr>
          <p:spPr bwMode="auto">
            <a:xfrm>
              <a:off x="6459859" y="3094658"/>
              <a:ext cx="6350" cy="7938"/>
            </a:xfrm>
            <a:custGeom>
              <a:avLst/>
              <a:gdLst>
                <a:gd name="T0" fmla="*/ 2 w 2"/>
                <a:gd name="T1" fmla="*/ 1 h 2"/>
                <a:gd name="T2" fmla="*/ 1 w 2"/>
                <a:gd name="T3" fmla="*/ 0 h 2"/>
                <a:gd name="T4" fmla="*/ 0 w 2"/>
                <a:gd name="T5" fmla="*/ 1 h 2"/>
                <a:gd name="T6" fmla="*/ 0 w 2"/>
                <a:gd name="T7" fmla="*/ 2 h 2"/>
                <a:gd name="T8" fmla="*/ 1 w 2"/>
                <a:gd name="T9" fmla="*/ 2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1" y="1"/>
                    <a:pt x="1" y="0"/>
                    <a:pt x="1" y="0"/>
                  </a:cubicBezTo>
                  <a:cubicBezTo>
                    <a:pt x="0" y="0"/>
                    <a:pt x="0" y="0"/>
                    <a:pt x="0" y="1"/>
                  </a:cubicBezTo>
                  <a:cubicBezTo>
                    <a:pt x="0" y="1"/>
                    <a:pt x="0" y="1"/>
                    <a:pt x="0" y="2"/>
                  </a:cubicBezTo>
                  <a:cubicBezTo>
                    <a:pt x="0" y="2"/>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584">
              <a:extLst>
                <a:ext uri="{FF2B5EF4-FFF2-40B4-BE49-F238E27FC236}">
                  <a16:creationId xmlns:a16="http://schemas.microsoft.com/office/drawing/2014/main" id="{3902CF95-709F-435C-9846-0FE39404C072}"/>
                </a:ext>
              </a:extLst>
            </p:cNvPr>
            <p:cNvSpPr>
              <a:spLocks/>
            </p:cNvSpPr>
            <p:nvPr/>
          </p:nvSpPr>
          <p:spPr bwMode="auto">
            <a:xfrm>
              <a:off x="4773969" y="2331087"/>
              <a:ext cx="6350" cy="3175"/>
            </a:xfrm>
            <a:custGeom>
              <a:avLst/>
              <a:gdLst>
                <a:gd name="T0" fmla="*/ 2 w 2"/>
                <a:gd name="T1" fmla="*/ 1 h 1"/>
                <a:gd name="T2" fmla="*/ 2 w 2"/>
                <a:gd name="T3" fmla="*/ 0 h 1"/>
                <a:gd name="T4" fmla="*/ 2 w 2"/>
                <a:gd name="T5" fmla="*/ 0 h 1"/>
                <a:gd name="T6" fmla="*/ 1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585">
              <a:extLst>
                <a:ext uri="{FF2B5EF4-FFF2-40B4-BE49-F238E27FC236}">
                  <a16:creationId xmlns:a16="http://schemas.microsoft.com/office/drawing/2014/main" id="{271AF2DC-13D8-4A4C-9013-C8802C55B7BF}"/>
                </a:ext>
              </a:extLst>
            </p:cNvPr>
            <p:cNvSpPr>
              <a:spLocks/>
            </p:cNvSpPr>
            <p:nvPr/>
          </p:nvSpPr>
          <p:spPr bwMode="auto">
            <a:xfrm>
              <a:off x="6418585" y="3043859"/>
              <a:ext cx="7938" cy="7938"/>
            </a:xfrm>
            <a:custGeom>
              <a:avLst/>
              <a:gdLst>
                <a:gd name="T0" fmla="*/ 2 w 2"/>
                <a:gd name="T1" fmla="*/ 2 h 2"/>
                <a:gd name="T2" fmla="*/ 2 w 2"/>
                <a:gd name="T3" fmla="*/ 2 h 2"/>
                <a:gd name="T4" fmla="*/ 2 w 2"/>
                <a:gd name="T5" fmla="*/ 2 h 2"/>
                <a:gd name="T6" fmla="*/ 2 w 2"/>
                <a:gd name="T7" fmla="*/ 1 h 2"/>
                <a:gd name="T8" fmla="*/ 2 w 2"/>
                <a:gd name="T9" fmla="*/ 1 h 2"/>
                <a:gd name="T10" fmla="*/ 1 w 2"/>
                <a:gd name="T11" fmla="*/ 0 h 2"/>
                <a:gd name="T12" fmla="*/ 1 w 2"/>
                <a:gd name="T13" fmla="*/ 0 h 2"/>
                <a:gd name="T14" fmla="*/ 0 w 2"/>
                <a:gd name="T15" fmla="*/ 0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2"/>
                  </a:cubicBezTo>
                  <a:cubicBezTo>
                    <a:pt x="2" y="2"/>
                    <a:pt x="2" y="2"/>
                    <a:pt x="2" y="2"/>
                  </a:cubicBezTo>
                  <a:cubicBezTo>
                    <a:pt x="2" y="1"/>
                    <a:pt x="2" y="1"/>
                    <a:pt x="2" y="1"/>
                  </a:cubicBezTo>
                  <a:cubicBezTo>
                    <a:pt x="2" y="1"/>
                    <a:pt x="2" y="1"/>
                    <a:pt x="2" y="1"/>
                  </a:cubicBezTo>
                  <a:cubicBezTo>
                    <a:pt x="1" y="1"/>
                    <a:pt x="1" y="0"/>
                    <a:pt x="1" y="0"/>
                  </a:cubicBez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586">
              <a:extLst>
                <a:ext uri="{FF2B5EF4-FFF2-40B4-BE49-F238E27FC236}">
                  <a16:creationId xmlns:a16="http://schemas.microsoft.com/office/drawing/2014/main" id="{6CB9EB02-C84F-4572-A653-D9193CF90CCB}"/>
                </a:ext>
              </a:extLst>
            </p:cNvPr>
            <p:cNvSpPr>
              <a:spLocks/>
            </p:cNvSpPr>
            <p:nvPr/>
          </p:nvSpPr>
          <p:spPr bwMode="auto">
            <a:xfrm>
              <a:off x="5464516" y="2124716"/>
              <a:ext cx="6350" cy="3175"/>
            </a:xfrm>
            <a:custGeom>
              <a:avLst/>
              <a:gdLst>
                <a:gd name="T0" fmla="*/ 1 w 2"/>
                <a:gd name="T1" fmla="*/ 0 h 1"/>
                <a:gd name="T2" fmla="*/ 0 w 2"/>
                <a:gd name="T3" fmla="*/ 0 h 1"/>
                <a:gd name="T4" fmla="*/ 0 w 2"/>
                <a:gd name="T5" fmla="*/ 0 h 1"/>
                <a:gd name="T6" fmla="*/ 0 w 2"/>
                <a:gd name="T7" fmla="*/ 0 h 1"/>
                <a:gd name="T8" fmla="*/ 0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587">
              <a:extLst>
                <a:ext uri="{FF2B5EF4-FFF2-40B4-BE49-F238E27FC236}">
                  <a16:creationId xmlns:a16="http://schemas.microsoft.com/office/drawing/2014/main" id="{D3C3FD15-8288-4FBD-A71E-6FC10A0F9A30}"/>
                </a:ext>
              </a:extLst>
            </p:cNvPr>
            <p:cNvSpPr>
              <a:spLocks noChangeArrowheads="1"/>
            </p:cNvSpPr>
            <p:nvPr/>
          </p:nvSpPr>
          <p:spPr bwMode="auto">
            <a:xfrm>
              <a:off x="5470866" y="2127891"/>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588">
              <a:extLst>
                <a:ext uri="{FF2B5EF4-FFF2-40B4-BE49-F238E27FC236}">
                  <a16:creationId xmlns:a16="http://schemas.microsoft.com/office/drawing/2014/main" id="{C0100778-F4D6-430D-95E5-3F5CFFA1B7B5}"/>
                </a:ext>
              </a:extLst>
            </p:cNvPr>
            <p:cNvSpPr>
              <a:spLocks/>
            </p:cNvSpPr>
            <p:nvPr/>
          </p:nvSpPr>
          <p:spPr bwMode="auto">
            <a:xfrm>
              <a:off x="5699462" y="2146940"/>
              <a:ext cx="7938" cy="6350"/>
            </a:xfrm>
            <a:custGeom>
              <a:avLst/>
              <a:gdLst>
                <a:gd name="T0" fmla="*/ 1 w 2"/>
                <a:gd name="T1" fmla="*/ 2 h 2"/>
                <a:gd name="T2" fmla="*/ 2 w 2"/>
                <a:gd name="T3" fmla="*/ 0 h 2"/>
                <a:gd name="T4" fmla="*/ 2 w 2"/>
                <a:gd name="T5" fmla="*/ 0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589">
              <a:extLst>
                <a:ext uri="{FF2B5EF4-FFF2-40B4-BE49-F238E27FC236}">
                  <a16:creationId xmlns:a16="http://schemas.microsoft.com/office/drawing/2014/main" id="{1A5F38C3-8D48-43E5-8D89-61E186BAE20A}"/>
                </a:ext>
              </a:extLst>
            </p:cNvPr>
            <p:cNvSpPr>
              <a:spLocks/>
            </p:cNvSpPr>
            <p:nvPr/>
          </p:nvSpPr>
          <p:spPr bwMode="auto">
            <a:xfrm>
              <a:off x="5739149" y="2107253"/>
              <a:ext cx="7938" cy="6350"/>
            </a:xfrm>
            <a:custGeom>
              <a:avLst/>
              <a:gdLst>
                <a:gd name="T0" fmla="*/ 2 w 2"/>
                <a:gd name="T1" fmla="*/ 1 h 2"/>
                <a:gd name="T2" fmla="*/ 2 w 2"/>
                <a:gd name="T3" fmla="*/ 1 h 2"/>
                <a:gd name="T4" fmla="*/ 2 w 2"/>
                <a:gd name="T5" fmla="*/ 0 h 2"/>
                <a:gd name="T6" fmla="*/ 0 w 2"/>
                <a:gd name="T7" fmla="*/ 0 h 2"/>
                <a:gd name="T8" fmla="*/ 0 w 2"/>
                <a:gd name="T9" fmla="*/ 1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590">
              <a:extLst>
                <a:ext uri="{FF2B5EF4-FFF2-40B4-BE49-F238E27FC236}">
                  <a16:creationId xmlns:a16="http://schemas.microsoft.com/office/drawing/2014/main" id="{5E5D16E6-2D8F-4D85-8E40-89231840342F}"/>
                </a:ext>
              </a:extLst>
            </p:cNvPr>
            <p:cNvSpPr>
              <a:spLocks noChangeArrowheads="1"/>
            </p:cNvSpPr>
            <p:nvPr/>
          </p:nvSpPr>
          <p:spPr bwMode="auto">
            <a:xfrm>
              <a:off x="4856517" y="3216894"/>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591">
              <a:extLst>
                <a:ext uri="{FF2B5EF4-FFF2-40B4-BE49-F238E27FC236}">
                  <a16:creationId xmlns:a16="http://schemas.microsoft.com/office/drawing/2014/main" id="{1FA700F2-398B-4550-904A-7C28DF345394}"/>
                </a:ext>
              </a:extLst>
            </p:cNvPr>
            <p:cNvSpPr>
              <a:spLocks/>
            </p:cNvSpPr>
            <p:nvPr/>
          </p:nvSpPr>
          <p:spPr bwMode="auto">
            <a:xfrm>
              <a:off x="4848579" y="3216893"/>
              <a:ext cx="7938" cy="7938"/>
            </a:xfrm>
            <a:custGeom>
              <a:avLst/>
              <a:gdLst>
                <a:gd name="T0" fmla="*/ 1 w 2"/>
                <a:gd name="T1" fmla="*/ 1 h 2"/>
                <a:gd name="T2" fmla="*/ 0 w 2"/>
                <a:gd name="T3" fmla="*/ 2 h 2"/>
                <a:gd name="T4" fmla="*/ 0 w 2"/>
                <a:gd name="T5" fmla="*/ 2 h 2"/>
                <a:gd name="T6" fmla="*/ 2 w 2"/>
                <a:gd name="T7" fmla="*/ 0 h 2"/>
                <a:gd name="T8" fmla="*/ 2 w 2"/>
                <a:gd name="T9" fmla="*/ 0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592">
              <a:extLst>
                <a:ext uri="{FF2B5EF4-FFF2-40B4-BE49-F238E27FC236}">
                  <a16:creationId xmlns:a16="http://schemas.microsoft.com/office/drawing/2014/main" id="{F7479273-53A9-4444-9314-9D9A22EF8E5B}"/>
                </a:ext>
              </a:extLst>
            </p:cNvPr>
            <p:cNvSpPr>
              <a:spLocks noChangeArrowheads="1"/>
            </p:cNvSpPr>
            <p:nvPr/>
          </p:nvSpPr>
          <p:spPr bwMode="auto">
            <a:xfrm>
              <a:off x="4853342" y="322165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593">
              <a:extLst>
                <a:ext uri="{FF2B5EF4-FFF2-40B4-BE49-F238E27FC236}">
                  <a16:creationId xmlns:a16="http://schemas.microsoft.com/office/drawing/2014/main" id="{744EDD4D-A79D-4FE8-8827-FDC5B07EFE7A}"/>
                </a:ext>
              </a:extLst>
            </p:cNvPr>
            <p:cNvSpPr>
              <a:spLocks/>
            </p:cNvSpPr>
            <p:nvPr/>
          </p:nvSpPr>
          <p:spPr bwMode="auto">
            <a:xfrm>
              <a:off x="5023201" y="2067566"/>
              <a:ext cx="3175" cy="3175"/>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594">
              <a:extLst>
                <a:ext uri="{FF2B5EF4-FFF2-40B4-BE49-F238E27FC236}">
                  <a16:creationId xmlns:a16="http://schemas.microsoft.com/office/drawing/2014/main" id="{0153A756-C9DC-4B01-848B-321B232303AD}"/>
                </a:ext>
              </a:extLst>
            </p:cNvPr>
            <p:cNvSpPr>
              <a:spLocks/>
            </p:cNvSpPr>
            <p:nvPr/>
          </p:nvSpPr>
          <p:spPr bwMode="auto">
            <a:xfrm>
              <a:off x="6151890" y="2989885"/>
              <a:ext cx="6350" cy="4763"/>
            </a:xfrm>
            <a:custGeom>
              <a:avLst/>
              <a:gdLst>
                <a:gd name="T0" fmla="*/ 1 w 2"/>
                <a:gd name="T1" fmla="*/ 1 h 1"/>
                <a:gd name="T2" fmla="*/ 2 w 2"/>
                <a:gd name="T3" fmla="*/ 1 h 1"/>
                <a:gd name="T4" fmla="*/ 2 w 2"/>
                <a:gd name="T5" fmla="*/ 1 h 1"/>
                <a:gd name="T6" fmla="*/ 2 w 2"/>
                <a:gd name="T7" fmla="*/ 0 h 1"/>
                <a:gd name="T8" fmla="*/ 0 w 2"/>
                <a:gd name="T9" fmla="*/ 0 h 1"/>
                <a:gd name="T10" fmla="*/ 0 w 2"/>
                <a:gd name="T11" fmla="*/ 1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595">
              <a:extLst>
                <a:ext uri="{FF2B5EF4-FFF2-40B4-BE49-F238E27FC236}">
                  <a16:creationId xmlns:a16="http://schemas.microsoft.com/office/drawing/2014/main" id="{01A047FF-A06E-41C8-B4E4-657BEF6C428E}"/>
                </a:ext>
              </a:extLst>
            </p:cNvPr>
            <p:cNvSpPr>
              <a:spLocks/>
            </p:cNvSpPr>
            <p:nvPr/>
          </p:nvSpPr>
          <p:spPr bwMode="auto">
            <a:xfrm>
              <a:off x="6412235" y="3048621"/>
              <a:ext cx="6350" cy="6350"/>
            </a:xfrm>
            <a:custGeom>
              <a:avLst/>
              <a:gdLst>
                <a:gd name="T0" fmla="*/ 2 w 2"/>
                <a:gd name="T1" fmla="*/ 2 h 2"/>
                <a:gd name="T2" fmla="*/ 2 w 2"/>
                <a:gd name="T3" fmla="*/ 1 h 2"/>
                <a:gd name="T4" fmla="*/ 2 w 2"/>
                <a:gd name="T5" fmla="*/ 1 h 2"/>
                <a:gd name="T6" fmla="*/ 1 w 2"/>
                <a:gd name="T7" fmla="*/ 0 h 2"/>
                <a:gd name="T8" fmla="*/ 1 w 2"/>
                <a:gd name="T9" fmla="*/ 1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2" y="1"/>
                    <a:pt x="2" y="1"/>
                  </a:cubicBezTo>
                  <a:cubicBezTo>
                    <a:pt x="2" y="1"/>
                    <a:pt x="1" y="0"/>
                    <a:pt x="1" y="0"/>
                  </a:cubicBezTo>
                  <a:cubicBezTo>
                    <a:pt x="1" y="1"/>
                    <a:pt x="1" y="1"/>
                    <a:pt x="1" y="1"/>
                  </a:cubicBezTo>
                  <a:cubicBezTo>
                    <a:pt x="0" y="1"/>
                    <a:pt x="1" y="1"/>
                    <a:pt x="1" y="1"/>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596">
              <a:extLst>
                <a:ext uri="{FF2B5EF4-FFF2-40B4-BE49-F238E27FC236}">
                  <a16:creationId xmlns:a16="http://schemas.microsoft.com/office/drawing/2014/main" id="{F0506B80-39E3-4624-9613-C9BFD8A99A75}"/>
                </a:ext>
              </a:extLst>
            </p:cNvPr>
            <p:cNvSpPr>
              <a:spLocks/>
            </p:cNvSpPr>
            <p:nvPr/>
          </p:nvSpPr>
          <p:spPr bwMode="auto">
            <a:xfrm>
              <a:off x="6245550" y="2572381"/>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597">
              <a:extLst>
                <a:ext uri="{FF2B5EF4-FFF2-40B4-BE49-F238E27FC236}">
                  <a16:creationId xmlns:a16="http://schemas.microsoft.com/office/drawing/2014/main" id="{6912956A-6699-4330-B214-F54BDC879137}"/>
                </a:ext>
              </a:extLst>
            </p:cNvPr>
            <p:cNvSpPr>
              <a:spLocks/>
            </p:cNvSpPr>
            <p:nvPr/>
          </p:nvSpPr>
          <p:spPr bwMode="auto">
            <a:xfrm>
              <a:off x="6245550" y="2564443"/>
              <a:ext cx="3175" cy="7938"/>
            </a:xfrm>
            <a:custGeom>
              <a:avLst/>
              <a:gdLst>
                <a:gd name="T0" fmla="*/ 1 w 1"/>
                <a:gd name="T1" fmla="*/ 0 h 2"/>
                <a:gd name="T2" fmla="*/ 1 w 1"/>
                <a:gd name="T3" fmla="*/ 0 h 2"/>
                <a:gd name="T4" fmla="*/ 0 w 1"/>
                <a:gd name="T5" fmla="*/ 1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598">
              <a:extLst>
                <a:ext uri="{FF2B5EF4-FFF2-40B4-BE49-F238E27FC236}">
                  <a16:creationId xmlns:a16="http://schemas.microsoft.com/office/drawing/2014/main" id="{081F3870-FC5B-4F9D-949B-42A151C7A46E}"/>
                </a:ext>
              </a:extLst>
            </p:cNvPr>
            <p:cNvSpPr>
              <a:spLocks/>
            </p:cNvSpPr>
            <p:nvPr/>
          </p:nvSpPr>
          <p:spPr bwMode="auto">
            <a:xfrm>
              <a:off x="5450230" y="2135827"/>
              <a:ext cx="6350" cy="7938"/>
            </a:xfrm>
            <a:custGeom>
              <a:avLst/>
              <a:gdLst>
                <a:gd name="T0" fmla="*/ 0 w 2"/>
                <a:gd name="T1" fmla="*/ 1 h 2"/>
                <a:gd name="T2" fmla="*/ 1 w 2"/>
                <a:gd name="T3" fmla="*/ 2 h 2"/>
                <a:gd name="T4" fmla="*/ 2 w 2"/>
                <a:gd name="T5" fmla="*/ 1 h 2"/>
                <a:gd name="T6" fmla="*/ 2 w 2"/>
                <a:gd name="T7" fmla="*/ 1 h 2"/>
                <a:gd name="T8" fmla="*/ 1 w 2"/>
                <a:gd name="T9" fmla="*/ 1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599">
              <a:extLst>
                <a:ext uri="{FF2B5EF4-FFF2-40B4-BE49-F238E27FC236}">
                  <a16:creationId xmlns:a16="http://schemas.microsoft.com/office/drawing/2014/main" id="{04464D28-8023-43F9-827E-BA5334745090}"/>
                </a:ext>
              </a:extLst>
            </p:cNvPr>
            <p:cNvSpPr>
              <a:spLocks noChangeArrowheads="1"/>
            </p:cNvSpPr>
            <p:nvPr/>
          </p:nvSpPr>
          <p:spPr bwMode="auto">
            <a:xfrm>
              <a:off x="5493091" y="2132652"/>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Freeform 600">
              <a:extLst>
                <a:ext uri="{FF2B5EF4-FFF2-40B4-BE49-F238E27FC236}">
                  <a16:creationId xmlns:a16="http://schemas.microsoft.com/office/drawing/2014/main" id="{16865E8E-2C45-40E1-8E08-6BD0A079705D}"/>
                </a:ext>
              </a:extLst>
            </p:cNvPr>
            <p:cNvSpPr>
              <a:spLocks/>
            </p:cNvSpPr>
            <p:nvPr/>
          </p:nvSpPr>
          <p:spPr bwMode="auto">
            <a:xfrm>
              <a:off x="5948695" y="2969247"/>
              <a:ext cx="4763" cy="3175"/>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Freeform 601">
              <a:extLst>
                <a:ext uri="{FF2B5EF4-FFF2-40B4-BE49-F238E27FC236}">
                  <a16:creationId xmlns:a16="http://schemas.microsoft.com/office/drawing/2014/main" id="{0BD75BBC-AB4C-4528-82C3-261B15069B0D}"/>
                </a:ext>
              </a:extLst>
            </p:cNvPr>
            <p:cNvSpPr>
              <a:spLocks/>
            </p:cNvSpPr>
            <p:nvPr/>
          </p:nvSpPr>
          <p:spPr bwMode="auto">
            <a:xfrm>
              <a:off x="5461341" y="2132651"/>
              <a:ext cx="6350" cy="3175"/>
            </a:xfrm>
            <a:custGeom>
              <a:avLst/>
              <a:gdLst>
                <a:gd name="T0" fmla="*/ 1 w 2"/>
                <a:gd name="T1" fmla="*/ 1 h 1"/>
                <a:gd name="T2" fmla="*/ 2 w 2"/>
                <a:gd name="T3" fmla="*/ 0 h 1"/>
                <a:gd name="T4" fmla="*/ 1 w 2"/>
                <a:gd name="T5" fmla="*/ 0 h 1"/>
                <a:gd name="T6" fmla="*/ 0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602">
              <a:extLst>
                <a:ext uri="{FF2B5EF4-FFF2-40B4-BE49-F238E27FC236}">
                  <a16:creationId xmlns:a16="http://schemas.microsoft.com/office/drawing/2014/main" id="{16FC387D-A618-4A3B-B6EC-A4A798FC6A66}"/>
                </a:ext>
              </a:extLst>
            </p:cNvPr>
            <p:cNvSpPr>
              <a:spLocks noChangeArrowheads="1"/>
            </p:cNvSpPr>
            <p:nvPr/>
          </p:nvSpPr>
          <p:spPr bwMode="auto">
            <a:xfrm>
              <a:off x="4267567" y="235648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Freeform 603">
              <a:extLst>
                <a:ext uri="{FF2B5EF4-FFF2-40B4-BE49-F238E27FC236}">
                  <a16:creationId xmlns:a16="http://schemas.microsoft.com/office/drawing/2014/main" id="{66D9928C-558D-4AD1-B41D-D872ABA9ACB6}"/>
                </a:ext>
              </a:extLst>
            </p:cNvPr>
            <p:cNvSpPr>
              <a:spLocks/>
            </p:cNvSpPr>
            <p:nvPr/>
          </p:nvSpPr>
          <p:spPr bwMode="auto">
            <a:xfrm>
              <a:off x="6267776" y="2543807"/>
              <a:ext cx="3175" cy="3175"/>
            </a:xfrm>
            <a:custGeom>
              <a:avLst/>
              <a:gdLst>
                <a:gd name="T0" fmla="*/ 0 w 1"/>
                <a:gd name="T1" fmla="*/ 1 h 1"/>
                <a:gd name="T2" fmla="*/ 1 w 1"/>
                <a:gd name="T3" fmla="*/ 0 h 1"/>
                <a:gd name="T4" fmla="*/ 1 w 1"/>
                <a:gd name="T5" fmla="*/ 0 h 1"/>
                <a:gd name="T6" fmla="*/ 1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604">
              <a:extLst>
                <a:ext uri="{FF2B5EF4-FFF2-40B4-BE49-F238E27FC236}">
                  <a16:creationId xmlns:a16="http://schemas.microsoft.com/office/drawing/2014/main" id="{F947D189-1D08-4A48-93DD-7CE0A928E5D3}"/>
                </a:ext>
              </a:extLst>
            </p:cNvPr>
            <p:cNvSpPr>
              <a:spLocks noChangeArrowheads="1"/>
            </p:cNvSpPr>
            <p:nvPr/>
          </p:nvSpPr>
          <p:spPr bwMode="auto">
            <a:xfrm>
              <a:off x="5175599" y="2489832"/>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Freeform 605">
              <a:extLst>
                <a:ext uri="{FF2B5EF4-FFF2-40B4-BE49-F238E27FC236}">
                  <a16:creationId xmlns:a16="http://schemas.microsoft.com/office/drawing/2014/main" id="{5D56A7F0-A5D4-40B8-8589-9436875548FA}"/>
                </a:ext>
              </a:extLst>
            </p:cNvPr>
            <p:cNvSpPr>
              <a:spLocks/>
            </p:cNvSpPr>
            <p:nvPr/>
          </p:nvSpPr>
          <p:spPr bwMode="auto">
            <a:xfrm>
              <a:off x="5175598" y="2481895"/>
              <a:ext cx="3175" cy="7938"/>
            </a:xfrm>
            <a:custGeom>
              <a:avLst/>
              <a:gdLst>
                <a:gd name="T0" fmla="*/ 1 w 1"/>
                <a:gd name="T1" fmla="*/ 1 h 2"/>
                <a:gd name="T2" fmla="*/ 1 w 1"/>
                <a:gd name="T3" fmla="*/ 0 h 2"/>
                <a:gd name="T4" fmla="*/ 1 w 1"/>
                <a:gd name="T5" fmla="*/ 0 h 2"/>
                <a:gd name="T6" fmla="*/ 0 w 1"/>
                <a:gd name="T7" fmla="*/ 1 h 2"/>
                <a:gd name="T8" fmla="*/ 0 w 1"/>
                <a:gd name="T9" fmla="*/ 2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Freeform 606">
              <a:extLst>
                <a:ext uri="{FF2B5EF4-FFF2-40B4-BE49-F238E27FC236}">
                  <a16:creationId xmlns:a16="http://schemas.microsoft.com/office/drawing/2014/main" id="{598FC5DE-8658-407A-B1E8-1C8CDB195B09}"/>
                </a:ext>
              </a:extLst>
            </p:cNvPr>
            <p:cNvSpPr>
              <a:spLocks/>
            </p:cNvSpPr>
            <p:nvPr/>
          </p:nvSpPr>
          <p:spPr bwMode="auto">
            <a:xfrm>
              <a:off x="6025018" y="2997883"/>
              <a:ext cx="3175" cy="3175"/>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6" name="Group 255">
            <a:extLst>
              <a:ext uri="{FF2B5EF4-FFF2-40B4-BE49-F238E27FC236}">
                <a16:creationId xmlns:a16="http://schemas.microsoft.com/office/drawing/2014/main" id="{BF3269A0-E08C-4E0F-9A71-0A79DEED8AEE}"/>
              </a:ext>
            </a:extLst>
          </p:cNvPr>
          <p:cNvGrpSpPr/>
          <p:nvPr/>
        </p:nvGrpSpPr>
        <p:grpSpPr>
          <a:xfrm>
            <a:off x="1638246" y="2518956"/>
            <a:ext cx="222995" cy="325372"/>
            <a:chOff x="-1171575" y="1378278"/>
            <a:chExt cx="687390" cy="1002972"/>
          </a:xfrm>
          <a:solidFill>
            <a:schemeClr val="bg1"/>
          </a:solidFill>
        </p:grpSpPr>
        <p:sp>
          <p:nvSpPr>
            <p:cNvPr id="257" name="Freeform 5">
              <a:extLst>
                <a:ext uri="{FF2B5EF4-FFF2-40B4-BE49-F238E27FC236}">
                  <a16:creationId xmlns:a16="http://schemas.microsoft.com/office/drawing/2014/main" id="{84DE6A42-35CD-4D38-A18B-A41E34B0671D}"/>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58" name="Freeform 6">
              <a:extLst>
                <a:ext uri="{FF2B5EF4-FFF2-40B4-BE49-F238E27FC236}">
                  <a16:creationId xmlns:a16="http://schemas.microsoft.com/office/drawing/2014/main" id="{8351FB11-3FD9-4E05-8EB0-1F19F60F4257}"/>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59" name="Group 258">
            <a:extLst>
              <a:ext uri="{FF2B5EF4-FFF2-40B4-BE49-F238E27FC236}">
                <a16:creationId xmlns:a16="http://schemas.microsoft.com/office/drawing/2014/main" id="{D1AB93FE-F65A-4BC7-BF57-5A0D04BCDAF8}"/>
              </a:ext>
            </a:extLst>
          </p:cNvPr>
          <p:cNvGrpSpPr/>
          <p:nvPr/>
        </p:nvGrpSpPr>
        <p:grpSpPr>
          <a:xfrm>
            <a:off x="6223699" y="4724490"/>
            <a:ext cx="222995" cy="325372"/>
            <a:chOff x="-1171575" y="1378278"/>
            <a:chExt cx="687390" cy="1002972"/>
          </a:xfrm>
          <a:solidFill>
            <a:schemeClr val="bg1"/>
          </a:solidFill>
        </p:grpSpPr>
        <p:sp>
          <p:nvSpPr>
            <p:cNvPr id="260" name="Freeform 5">
              <a:extLst>
                <a:ext uri="{FF2B5EF4-FFF2-40B4-BE49-F238E27FC236}">
                  <a16:creationId xmlns:a16="http://schemas.microsoft.com/office/drawing/2014/main" id="{9B303468-A04E-4697-9915-EB21EAA41F4F}"/>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1" name="Freeform 6">
              <a:extLst>
                <a:ext uri="{FF2B5EF4-FFF2-40B4-BE49-F238E27FC236}">
                  <a16:creationId xmlns:a16="http://schemas.microsoft.com/office/drawing/2014/main" id="{D22F5ECD-9CF7-4A5E-99D4-67A95BEE1445}"/>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62" name="Freeform 5">
            <a:extLst>
              <a:ext uri="{FF2B5EF4-FFF2-40B4-BE49-F238E27FC236}">
                <a16:creationId xmlns:a16="http://schemas.microsoft.com/office/drawing/2014/main" id="{D7A069E1-B764-4431-B794-C09FFDC38D1A}"/>
              </a:ext>
            </a:extLst>
          </p:cNvPr>
          <p:cNvSpPr>
            <a:spLocks noEditPoints="1"/>
          </p:cNvSpPr>
          <p:nvPr/>
        </p:nvSpPr>
        <p:spPr bwMode="auto">
          <a:xfrm>
            <a:off x="4025078" y="4109374"/>
            <a:ext cx="220934" cy="60770"/>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3" name="Freeform 6">
            <a:extLst>
              <a:ext uri="{FF2B5EF4-FFF2-40B4-BE49-F238E27FC236}">
                <a16:creationId xmlns:a16="http://schemas.microsoft.com/office/drawing/2014/main" id="{DA1F86E5-B5E3-4C35-BF21-6E90AA3C2836}"/>
              </a:ext>
            </a:extLst>
          </p:cNvPr>
          <p:cNvSpPr>
            <a:spLocks noEditPoints="1"/>
          </p:cNvSpPr>
          <p:nvPr/>
        </p:nvSpPr>
        <p:spPr bwMode="auto">
          <a:xfrm>
            <a:off x="4023018" y="3844772"/>
            <a:ext cx="222995" cy="299340"/>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64" name="Group 263">
            <a:extLst>
              <a:ext uri="{FF2B5EF4-FFF2-40B4-BE49-F238E27FC236}">
                <a16:creationId xmlns:a16="http://schemas.microsoft.com/office/drawing/2014/main" id="{425911CE-2BAF-43C7-9808-251104C3F7B6}"/>
              </a:ext>
            </a:extLst>
          </p:cNvPr>
          <p:cNvGrpSpPr/>
          <p:nvPr/>
        </p:nvGrpSpPr>
        <p:grpSpPr>
          <a:xfrm>
            <a:off x="5909027" y="2439286"/>
            <a:ext cx="222995" cy="325372"/>
            <a:chOff x="-1171575" y="1378278"/>
            <a:chExt cx="687390" cy="1002972"/>
          </a:xfrm>
          <a:solidFill>
            <a:schemeClr val="bg1"/>
          </a:solidFill>
        </p:grpSpPr>
        <p:sp>
          <p:nvSpPr>
            <p:cNvPr id="265" name="Freeform 5">
              <a:extLst>
                <a:ext uri="{FF2B5EF4-FFF2-40B4-BE49-F238E27FC236}">
                  <a16:creationId xmlns:a16="http://schemas.microsoft.com/office/drawing/2014/main" id="{C061F8FD-217E-46AB-A06D-6D28EFD2B00A}"/>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266" name="Freeform 6">
              <a:extLst>
                <a:ext uri="{FF2B5EF4-FFF2-40B4-BE49-F238E27FC236}">
                  <a16:creationId xmlns:a16="http://schemas.microsoft.com/office/drawing/2014/main" id="{A85BDF5B-5AB5-4F2C-90B6-03923B97D7A9}"/>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67" name="Freeform 5">
            <a:extLst>
              <a:ext uri="{FF2B5EF4-FFF2-40B4-BE49-F238E27FC236}">
                <a16:creationId xmlns:a16="http://schemas.microsoft.com/office/drawing/2014/main" id="{EE3584A4-3620-46F8-92D6-F25F1167332B}"/>
              </a:ext>
            </a:extLst>
          </p:cNvPr>
          <p:cNvSpPr>
            <a:spLocks noEditPoints="1"/>
          </p:cNvSpPr>
          <p:nvPr/>
        </p:nvSpPr>
        <p:spPr bwMode="auto">
          <a:xfrm>
            <a:off x="5109042" y="3267405"/>
            <a:ext cx="220934" cy="60770"/>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8" name="Freeform 6">
            <a:extLst>
              <a:ext uri="{FF2B5EF4-FFF2-40B4-BE49-F238E27FC236}">
                <a16:creationId xmlns:a16="http://schemas.microsoft.com/office/drawing/2014/main" id="{A60C7978-02F7-47F9-991A-493DFB011FEA}"/>
              </a:ext>
            </a:extLst>
          </p:cNvPr>
          <p:cNvSpPr>
            <a:spLocks noEditPoints="1"/>
          </p:cNvSpPr>
          <p:nvPr/>
        </p:nvSpPr>
        <p:spPr bwMode="auto">
          <a:xfrm>
            <a:off x="5106982" y="3002803"/>
            <a:ext cx="222995" cy="299340"/>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9" name="Freeform 5">
            <a:extLst>
              <a:ext uri="{FF2B5EF4-FFF2-40B4-BE49-F238E27FC236}">
                <a16:creationId xmlns:a16="http://schemas.microsoft.com/office/drawing/2014/main" id="{EA889775-8EA5-4C66-A6B6-323BA34F686B}"/>
              </a:ext>
            </a:extLst>
          </p:cNvPr>
          <p:cNvSpPr>
            <a:spLocks noEditPoints="1"/>
          </p:cNvSpPr>
          <p:nvPr/>
        </p:nvSpPr>
        <p:spPr bwMode="auto">
          <a:xfrm>
            <a:off x="2631373" y="4656313"/>
            <a:ext cx="220934" cy="60770"/>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0" name="Freeform 6">
            <a:extLst>
              <a:ext uri="{FF2B5EF4-FFF2-40B4-BE49-F238E27FC236}">
                <a16:creationId xmlns:a16="http://schemas.microsoft.com/office/drawing/2014/main" id="{D761F48C-127B-41B7-A23E-1B6912E41011}"/>
              </a:ext>
            </a:extLst>
          </p:cNvPr>
          <p:cNvSpPr>
            <a:spLocks noEditPoints="1"/>
          </p:cNvSpPr>
          <p:nvPr/>
        </p:nvSpPr>
        <p:spPr bwMode="auto">
          <a:xfrm>
            <a:off x="2629313" y="4391711"/>
            <a:ext cx="222995" cy="299340"/>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aphicFrame>
        <p:nvGraphicFramePr>
          <p:cNvPr id="271" name="Chart 270">
            <a:extLst>
              <a:ext uri="{FF2B5EF4-FFF2-40B4-BE49-F238E27FC236}">
                <a16:creationId xmlns:a16="http://schemas.microsoft.com/office/drawing/2014/main" id="{06D991F9-B5F7-4373-A3B8-611FED728F14}"/>
              </a:ext>
            </a:extLst>
          </p:cNvPr>
          <p:cNvGraphicFramePr/>
          <p:nvPr>
            <p:extLst>
              <p:ext uri="{D42A27DB-BD31-4B8C-83A1-F6EECF244321}">
                <p14:modId xmlns:p14="http://schemas.microsoft.com/office/powerpoint/2010/main" val="3586711879"/>
              </p:ext>
            </p:extLst>
          </p:nvPr>
        </p:nvGraphicFramePr>
        <p:xfrm>
          <a:off x="7519360" y="1904629"/>
          <a:ext cx="3658593" cy="2314448"/>
        </p:xfrm>
        <a:graphic>
          <a:graphicData uri="http://schemas.openxmlformats.org/drawingml/2006/chart">
            <c:chart xmlns:c="http://schemas.openxmlformats.org/drawingml/2006/chart" xmlns:r="http://schemas.openxmlformats.org/officeDocument/2006/relationships" r:id="rId2"/>
          </a:graphicData>
        </a:graphic>
      </p:graphicFrame>
      <p:cxnSp>
        <p:nvCxnSpPr>
          <p:cNvPr id="272" name="Straight Connector 271">
            <a:extLst>
              <a:ext uri="{FF2B5EF4-FFF2-40B4-BE49-F238E27FC236}">
                <a16:creationId xmlns:a16="http://schemas.microsoft.com/office/drawing/2014/main" id="{4ABED414-5DA5-42BA-AFD3-CC3B888616E2}"/>
              </a:ext>
            </a:extLst>
          </p:cNvPr>
          <p:cNvCxnSpPr/>
          <p:nvPr/>
        </p:nvCxnSpPr>
        <p:spPr>
          <a:xfrm>
            <a:off x="7632840" y="4531725"/>
            <a:ext cx="33673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3" name="Rectangle 17">
            <a:extLst>
              <a:ext uri="{FF2B5EF4-FFF2-40B4-BE49-F238E27FC236}">
                <a16:creationId xmlns:a16="http://schemas.microsoft.com/office/drawing/2014/main" id="{3708CD85-80F5-4C64-9898-510F880128DC}"/>
              </a:ext>
            </a:extLst>
          </p:cNvPr>
          <p:cNvSpPr>
            <a:spLocks/>
          </p:cNvSpPr>
          <p:nvPr/>
        </p:nvSpPr>
        <p:spPr bwMode="auto">
          <a:xfrm>
            <a:off x="7632840" y="4901488"/>
            <a:ext cx="3367314" cy="70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have to connect.</a:t>
            </a:r>
          </a:p>
        </p:txBody>
      </p:sp>
    </p:spTree>
    <p:extLst>
      <p:ext uri="{BB962C8B-B14F-4D97-AF65-F5344CB8AC3E}">
        <p14:creationId xmlns:p14="http://schemas.microsoft.com/office/powerpoint/2010/main" val="28734937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CB4F2A-8548-4439-ADDF-F5442C679F24}"/>
              </a:ext>
            </a:extLst>
          </p:cNvPr>
          <p:cNvSpPr>
            <a:spLocks noGrp="1"/>
          </p:cNvSpPr>
          <p:nvPr>
            <p:ph type="sldNum" sz="quarter" idx="11"/>
          </p:nvPr>
        </p:nvSpPr>
        <p:spPr/>
        <p:txBody>
          <a:bodyPr/>
          <a:lstStyle/>
          <a:p>
            <a:fld id="{22E1CF2F-19B6-4B01-91BB-CDBA096AD5BE}" type="slidenum">
              <a:rPr lang="en-US" smtClean="0"/>
              <a:pPr/>
              <a:t>24</a:t>
            </a:fld>
            <a:endParaRPr lang="en-US" dirty="0"/>
          </a:p>
        </p:txBody>
      </p:sp>
      <p:sp>
        <p:nvSpPr>
          <p:cNvPr id="5" name="Rectangle 4">
            <a:extLst>
              <a:ext uri="{FF2B5EF4-FFF2-40B4-BE49-F238E27FC236}">
                <a16:creationId xmlns:a16="http://schemas.microsoft.com/office/drawing/2014/main" id="{1D18DADF-F906-4C94-AF5F-A3F6694642AB}"/>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F0860BB3-0A02-4FC7-BFED-26A0D4E65C63}"/>
              </a:ext>
            </a:extLst>
          </p:cNvPr>
          <p:cNvGrpSpPr/>
          <p:nvPr/>
        </p:nvGrpSpPr>
        <p:grpSpPr>
          <a:xfrm>
            <a:off x="7720224" y="6489697"/>
            <a:ext cx="3777336" cy="246221"/>
            <a:chOff x="7576464" y="6489697"/>
            <a:chExt cx="3777336" cy="246221"/>
          </a:xfrm>
        </p:grpSpPr>
        <p:cxnSp>
          <p:nvCxnSpPr>
            <p:cNvPr id="7" name="Straight Connector 6">
              <a:extLst>
                <a:ext uri="{FF2B5EF4-FFF2-40B4-BE49-F238E27FC236}">
                  <a16:creationId xmlns:a16="http://schemas.microsoft.com/office/drawing/2014/main" id="{6B2B69D7-96AC-44AB-96DC-0C2E9EBF864D}"/>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Chevron 16">
              <a:extLst>
                <a:ext uri="{FF2B5EF4-FFF2-40B4-BE49-F238E27FC236}">
                  <a16:creationId xmlns:a16="http://schemas.microsoft.com/office/drawing/2014/main" id="{8196CEC4-598D-44CE-82CE-21AD4E005FA8}"/>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19">
              <a:extLst>
                <a:ext uri="{FF2B5EF4-FFF2-40B4-BE49-F238E27FC236}">
                  <a16:creationId xmlns:a16="http://schemas.microsoft.com/office/drawing/2014/main" id="{303D05D2-4E61-4856-BE35-91FCF7B04F3D}"/>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F765B1E2-4021-45B2-BAD4-7664E6BE7E8E}"/>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44" name="TextBox 43">
            <a:extLst>
              <a:ext uri="{FF2B5EF4-FFF2-40B4-BE49-F238E27FC236}">
                <a16:creationId xmlns:a16="http://schemas.microsoft.com/office/drawing/2014/main" id="{4C52E403-97DF-450A-921C-87A91F0ED1FE}"/>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a:t>
            </a:r>
            <a:r>
              <a:rPr lang="en-US" sz="1050" i="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two set had seasons. Fifth you'll, man wherein seas our creeping. Very. Make won't appear him, were they're and years unto doesn't they're.</a:t>
            </a:r>
          </a:p>
        </p:txBody>
      </p:sp>
      <p:sp>
        <p:nvSpPr>
          <p:cNvPr id="45" name="Rectangle 44">
            <a:extLst>
              <a:ext uri="{FF2B5EF4-FFF2-40B4-BE49-F238E27FC236}">
                <a16:creationId xmlns:a16="http://schemas.microsoft.com/office/drawing/2014/main" id="{4AF5E2BF-649E-4A3B-B34A-E7D500B623A4}"/>
              </a:ext>
            </a:extLst>
          </p:cNvPr>
          <p:cNvSpPr/>
          <p:nvPr/>
        </p:nvSpPr>
        <p:spPr>
          <a:xfrm>
            <a:off x="4964481" y="1697425"/>
            <a:ext cx="226303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 name="Rectangle: Rounded Corners 2">
            <a:extLst>
              <a:ext uri="{FF2B5EF4-FFF2-40B4-BE49-F238E27FC236}">
                <a16:creationId xmlns:a16="http://schemas.microsoft.com/office/drawing/2014/main" id="{7F51504E-E4C3-4C59-8384-8A04B52E8F08}"/>
              </a:ext>
            </a:extLst>
          </p:cNvPr>
          <p:cNvSpPr/>
          <p:nvPr/>
        </p:nvSpPr>
        <p:spPr>
          <a:xfrm>
            <a:off x="1790360" y="2278770"/>
            <a:ext cx="1752312" cy="175590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Rounded Corners 98">
            <a:extLst>
              <a:ext uri="{FF2B5EF4-FFF2-40B4-BE49-F238E27FC236}">
                <a16:creationId xmlns:a16="http://schemas.microsoft.com/office/drawing/2014/main" id="{B378AB1B-3B36-4D6F-8838-A52C388DFE9B}"/>
              </a:ext>
            </a:extLst>
          </p:cNvPr>
          <p:cNvSpPr/>
          <p:nvPr/>
        </p:nvSpPr>
        <p:spPr>
          <a:xfrm>
            <a:off x="4017866" y="2278770"/>
            <a:ext cx="1752312" cy="175590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Rounded Corners 99">
            <a:extLst>
              <a:ext uri="{FF2B5EF4-FFF2-40B4-BE49-F238E27FC236}">
                <a16:creationId xmlns:a16="http://schemas.microsoft.com/office/drawing/2014/main" id="{EA6B44F1-020E-459A-A624-64AB41D9E80C}"/>
              </a:ext>
            </a:extLst>
          </p:cNvPr>
          <p:cNvSpPr/>
          <p:nvPr/>
        </p:nvSpPr>
        <p:spPr>
          <a:xfrm>
            <a:off x="6232673" y="2278770"/>
            <a:ext cx="1752312" cy="175590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Rounded Corners 100">
            <a:extLst>
              <a:ext uri="{FF2B5EF4-FFF2-40B4-BE49-F238E27FC236}">
                <a16:creationId xmlns:a16="http://schemas.microsoft.com/office/drawing/2014/main" id="{EE75E1D4-FB40-4D24-BACE-700B33B40281}"/>
              </a:ext>
            </a:extLst>
          </p:cNvPr>
          <p:cNvSpPr/>
          <p:nvPr/>
        </p:nvSpPr>
        <p:spPr>
          <a:xfrm>
            <a:off x="8447481" y="2278770"/>
            <a:ext cx="1752312" cy="175590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7CD34DF3-FC0E-47AE-A4B9-867BB682BCA3}"/>
              </a:ext>
            </a:extLst>
          </p:cNvPr>
          <p:cNvSpPr txBox="1"/>
          <p:nvPr/>
        </p:nvSpPr>
        <p:spPr>
          <a:xfrm>
            <a:off x="1790360" y="5241321"/>
            <a:ext cx="1755906" cy="415498"/>
          </a:xfrm>
          <a:prstGeom prst="rect">
            <a:avLst/>
          </a:prstGeom>
          <a:noFill/>
        </p:spPr>
        <p:txBody>
          <a:bodyPr wrap="square" rtlCol="0">
            <a:spAutoFit/>
          </a:bodyPr>
          <a:lstStyle/>
          <a:p>
            <a:pPr algn="ctr"/>
            <a:r>
              <a:rPr lang="en-US" sz="1000" dirty="0">
                <a:latin typeface="Open Sans" panose="020B0606030504020204" pitchFamily="34" charset="0"/>
                <a:ea typeface="Open Sans" panose="020B0606030504020204" pitchFamily="34" charset="0"/>
                <a:cs typeface="Open Sans" panose="020B0606030504020204" pitchFamily="34" charset="0"/>
              </a:rPr>
              <a:t>Also he his male dolor sit</a:t>
            </a:r>
          </a:p>
          <a:p>
            <a:pPr algn="ctr"/>
            <a:r>
              <a:rPr lang="en-US" sz="1000" dirty="0">
                <a:latin typeface="Open Sans" panose="020B0606030504020204" pitchFamily="34" charset="0"/>
                <a:ea typeface="Open Sans" panose="020B0606030504020204" pitchFamily="34" charset="0"/>
                <a:cs typeface="Open Sans" panose="020B0606030504020204" pitchFamily="34" charset="0"/>
              </a:rPr>
              <a:t>Air bring first sit</a:t>
            </a:r>
          </a:p>
        </p:txBody>
      </p:sp>
      <p:sp>
        <p:nvSpPr>
          <p:cNvPr id="48" name="Rectangle 47">
            <a:extLst>
              <a:ext uri="{FF2B5EF4-FFF2-40B4-BE49-F238E27FC236}">
                <a16:creationId xmlns:a16="http://schemas.microsoft.com/office/drawing/2014/main" id="{85D59EE8-6A83-4BAD-B89E-2392CAFFA25F}"/>
              </a:ext>
            </a:extLst>
          </p:cNvPr>
          <p:cNvSpPr/>
          <p:nvPr/>
        </p:nvSpPr>
        <p:spPr bwMode="auto">
          <a:xfrm>
            <a:off x="1790360" y="5009286"/>
            <a:ext cx="1755906" cy="59669"/>
          </a:xfrm>
          <a:prstGeom prst="rect">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9" name="AutoShape 18">
            <a:extLst>
              <a:ext uri="{FF2B5EF4-FFF2-40B4-BE49-F238E27FC236}">
                <a16:creationId xmlns:a16="http://schemas.microsoft.com/office/drawing/2014/main" id="{5634C0EF-907D-4AF6-B81F-E153BEDEB1E7}"/>
              </a:ext>
            </a:extLst>
          </p:cNvPr>
          <p:cNvSpPr>
            <a:spLocks/>
          </p:cNvSpPr>
          <p:nvPr/>
        </p:nvSpPr>
        <p:spPr bwMode="auto">
          <a:xfrm>
            <a:off x="2308327" y="2881729"/>
            <a:ext cx="796036" cy="508517"/>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FFFFFF"/>
          </a:solidFill>
          <a:ln>
            <a:noFill/>
          </a:ln>
        </p:spPr>
        <p:txBody>
          <a:bodyPr lIns="0" tIns="0" rIns="0" bIns="0"/>
          <a:lstStyle/>
          <a:p>
            <a:endParaRPr lang="en-US"/>
          </a:p>
        </p:txBody>
      </p:sp>
      <p:sp>
        <p:nvSpPr>
          <p:cNvPr id="50" name="Rectangle 6">
            <a:extLst>
              <a:ext uri="{FF2B5EF4-FFF2-40B4-BE49-F238E27FC236}">
                <a16:creationId xmlns:a16="http://schemas.microsoft.com/office/drawing/2014/main" id="{56E45CA3-BEDB-435A-A6AF-00CB1DEEDD26}"/>
              </a:ext>
            </a:extLst>
          </p:cNvPr>
          <p:cNvSpPr>
            <a:spLocks/>
          </p:cNvSpPr>
          <p:nvPr/>
        </p:nvSpPr>
        <p:spPr bwMode="auto">
          <a:xfrm>
            <a:off x="1858725" y="4431131"/>
            <a:ext cx="1619177"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b="1"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Montserrat-Bold" charset="0"/>
              </a:rPr>
              <a:t>G O O G L E I D # T E X T</a:t>
            </a:r>
          </a:p>
        </p:txBody>
      </p:sp>
      <p:sp>
        <p:nvSpPr>
          <p:cNvPr id="52" name="Rectangle 51">
            <a:extLst>
              <a:ext uri="{FF2B5EF4-FFF2-40B4-BE49-F238E27FC236}">
                <a16:creationId xmlns:a16="http://schemas.microsoft.com/office/drawing/2014/main" id="{C50C58D6-F8D0-4729-8D0B-50B148DD6D77}"/>
              </a:ext>
            </a:extLst>
          </p:cNvPr>
          <p:cNvSpPr/>
          <p:nvPr/>
        </p:nvSpPr>
        <p:spPr bwMode="auto">
          <a:xfrm>
            <a:off x="4005167" y="5009286"/>
            <a:ext cx="1755906" cy="59669"/>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3" name="AutoShape 21">
            <a:extLst>
              <a:ext uri="{FF2B5EF4-FFF2-40B4-BE49-F238E27FC236}">
                <a16:creationId xmlns:a16="http://schemas.microsoft.com/office/drawing/2014/main" id="{CCF6D8F6-8DDA-4202-BFA2-0EE8C6E21522}"/>
              </a:ext>
            </a:extLst>
          </p:cNvPr>
          <p:cNvSpPr>
            <a:spLocks/>
          </p:cNvSpPr>
          <p:nvPr/>
        </p:nvSpPr>
        <p:spPr bwMode="auto">
          <a:xfrm>
            <a:off x="4624920" y="2858190"/>
            <a:ext cx="534610" cy="534610"/>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rgbClr val="FFFFFF"/>
          </a:solidFill>
          <a:ln>
            <a:noFill/>
          </a:ln>
        </p:spPr>
        <p:txBody>
          <a:bodyPr lIns="0" tIns="0" rIns="0" bIns="0"/>
          <a:lstStyle/>
          <a:p>
            <a:endParaRPr lang="en-US"/>
          </a:p>
        </p:txBody>
      </p:sp>
      <p:sp>
        <p:nvSpPr>
          <p:cNvPr id="54" name="Rectangle 6">
            <a:extLst>
              <a:ext uri="{FF2B5EF4-FFF2-40B4-BE49-F238E27FC236}">
                <a16:creationId xmlns:a16="http://schemas.microsoft.com/office/drawing/2014/main" id="{42893646-87E5-4FE2-AC76-CF984F654BF0}"/>
              </a:ext>
            </a:extLst>
          </p:cNvPr>
          <p:cNvSpPr>
            <a:spLocks/>
          </p:cNvSpPr>
          <p:nvPr/>
        </p:nvSpPr>
        <p:spPr bwMode="auto">
          <a:xfrm>
            <a:off x="4082637" y="4466172"/>
            <a:ext cx="1619177" cy="13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b="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Montserrat-Bold" charset="0"/>
              </a:rPr>
              <a:t>@ O U R F A C E B O </a:t>
            </a:r>
            <a:r>
              <a:rPr lang="en-US" sz="1100" b="1" dirty="0" err="1">
                <a:solidFill>
                  <a:schemeClr val="accent3"/>
                </a:solidFill>
                <a:latin typeface="Open Sans" panose="020B0606030504020204" pitchFamily="34" charset="0"/>
                <a:ea typeface="Open Sans" panose="020B0606030504020204" pitchFamily="34" charset="0"/>
                <a:cs typeface="Open Sans" panose="020B0606030504020204" pitchFamily="34" charset="0"/>
                <a:sym typeface="Montserrat-Bold" charset="0"/>
              </a:rPr>
              <a:t>O</a:t>
            </a:r>
            <a:r>
              <a:rPr lang="en-US" sz="1100" b="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Montserrat-Bold" charset="0"/>
              </a:rPr>
              <a:t> K</a:t>
            </a:r>
          </a:p>
        </p:txBody>
      </p:sp>
      <p:sp>
        <p:nvSpPr>
          <p:cNvPr id="55" name="TextBox 54">
            <a:extLst>
              <a:ext uri="{FF2B5EF4-FFF2-40B4-BE49-F238E27FC236}">
                <a16:creationId xmlns:a16="http://schemas.microsoft.com/office/drawing/2014/main" id="{6C58A277-7693-4B48-94E0-5EAD8BC93679}"/>
              </a:ext>
            </a:extLst>
          </p:cNvPr>
          <p:cNvSpPr txBox="1"/>
          <p:nvPr/>
        </p:nvSpPr>
        <p:spPr>
          <a:xfrm>
            <a:off x="4005167" y="5241321"/>
            <a:ext cx="1755906" cy="415498"/>
          </a:xfrm>
          <a:prstGeom prst="rect">
            <a:avLst/>
          </a:prstGeom>
          <a:noFill/>
        </p:spPr>
        <p:txBody>
          <a:bodyPr wrap="square" rtlCol="0">
            <a:spAutoFit/>
          </a:bodyPr>
          <a:lstStyle/>
          <a:p>
            <a:pPr algn="ctr"/>
            <a:r>
              <a:rPr lang="en-US" sz="1000" dirty="0">
                <a:latin typeface="Open Sans" panose="020B0606030504020204" pitchFamily="34" charset="0"/>
                <a:ea typeface="Open Sans" panose="020B0606030504020204" pitchFamily="34" charset="0"/>
                <a:cs typeface="Open Sans" panose="020B0606030504020204" pitchFamily="34" charset="0"/>
              </a:rPr>
              <a:t>Also he his male dolor sit</a:t>
            </a:r>
          </a:p>
          <a:p>
            <a:pPr algn="ctr"/>
            <a:r>
              <a:rPr lang="en-US" sz="1000" dirty="0">
                <a:latin typeface="Open Sans" panose="020B0606030504020204" pitchFamily="34" charset="0"/>
                <a:ea typeface="Open Sans" panose="020B0606030504020204" pitchFamily="34" charset="0"/>
                <a:cs typeface="Open Sans" panose="020B0606030504020204" pitchFamily="34" charset="0"/>
              </a:rPr>
              <a:t>Air bring first sit</a:t>
            </a:r>
          </a:p>
        </p:txBody>
      </p:sp>
      <p:sp>
        <p:nvSpPr>
          <p:cNvPr id="57" name="Rectangle 56">
            <a:extLst>
              <a:ext uri="{FF2B5EF4-FFF2-40B4-BE49-F238E27FC236}">
                <a16:creationId xmlns:a16="http://schemas.microsoft.com/office/drawing/2014/main" id="{143454AA-6BDB-4260-ACE3-262ED58E5330}"/>
              </a:ext>
            </a:extLst>
          </p:cNvPr>
          <p:cNvSpPr/>
          <p:nvPr/>
        </p:nvSpPr>
        <p:spPr bwMode="auto">
          <a:xfrm>
            <a:off x="6229079" y="5009286"/>
            <a:ext cx="1755906" cy="59669"/>
          </a:xfrm>
          <a:prstGeom prst="rect">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8" name="AutoShape 1">
            <a:extLst>
              <a:ext uri="{FF2B5EF4-FFF2-40B4-BE49-F238E27FC236}">
                <a16:creationId xmlns:a16="http://schemas.microsoft.com/office/drawing/2014/main" id="{5F26AAF8-1C1E-433E-9C36-F2194D45D7A4}"/>
              </a:ext>
            </a:extLst>
          </p:cNvPr>
          <p:cNvSpPr>
            <a:spLocks/>
          </p:cNvSpPr>
          <p:nvPr/>
        </p:nvSpPr>
        <p:spPr bwMode="auto">
          <a:xfrm>
            <a:off x="6786342" y="2838279"/>
            <a:ext cx="727043" cy="590871"/>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FFFFFF"/>
          </a:solidFill>
          <a:ln>
            <a:noFill/>
          </a:ln>
          <a:extLst/>
        </p:spPr>
        <p:txBody>
          <a:bodyPr lIns="0" tIns="0" rIns="0" bIns="0"/>
          <a:lstStyle/>
          <a:p>
            <a:endParaRPr lang="en-US"/>
          </a:p>
        </p:txBody>
      </p:sp>
      <p:sp>
        <p:nvSpPr>
          <p:cNvPr id="59" name="Rectangle 6">
            <a:extLst>
              <a:ext uri="{FF2B5EF4-FFF2-40B4-BE49-F238E27FC236}">
                <a16:creationId xmlns:a16="http://schemas.microsoft.com/office/drawing/2014/main" id="{C3F637DB-C0EB-4837-B7CD-8BC448FB0483}"/>
              </a:ext>
            </a:extLst>
          </p:cNvPr>
          <p:cNvSpPr>
            <a:spLocks/>
          </p:cNvSpPr>
          <p:nvPr/>
        </p:nvSpPr>
        <p:spPr bwMode="auto">
          <a:xfrm>
            <a:off x="6435166" y="4431131"/>
            <a:ext cx="1343732"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Montserrat-Bold" charset="0"/>
              </a:rPr>
              <a:t>T W I T T E R # I D</a:t>
            </a:r>
          </a:p>
        </p:txBody>
      </p:sp>
      <p:sp>
        <p:nvSpPr>
          <p:cNvPr id="60" name="TextBox 59">
            <a:extLst>
              <a:ext uri="{FF2B5EF4-FFF2-40B4-BE49-F238E27FC236}">
                <a16:creationId xmlns:a16="http://schemas.microsoft.com/office/drawing/2014/main" id="{E5508C70-3078-446A-90C5-BF267D3A267D}"/>
              </a:ext>
            </a:extLst>
          </p:cNvPr>
          <p:cNvSpPr txBox="1"/>
          <p:nvPr/>
        </p:nvSpPr>
        <p:spPr>
          <a:xfrm>
            <a:off x="6229079" y="5241321"/>
            <a:ext cx="1755906" cy="415498"/>
          </a:xfrm>
          <a:prstGeom prst="rect">
            <a:avLst/>
          </a:prstGeom>
          <a:noFill/>
        </p:spPr>
        <p:txBody>
          <a:bodyPr wrap="square" rtlCol="0">
            <a:spAutoFit/>
          </a:bodyPr>
          <a:lstStyle/>
          <a:p>
            <a:pPr algn="ctr"/>
            <a:r>
              <a:rPr lang="en-US" sz="1000" dirty="0">
                <a:latin typeface="Open Sans" panose="020B0606030504020204" pitchFamily="34" charset="0"/>
                <a:ea typeface="Open Sans" panose="020B0606030504020204" pitchFamily="34" charset="0"/>
                <a:cs typeface="Open Sans" panose="020B0606030504020204" pitchFamily="34" charset="0"/>
              </a:rPr>
              <a:t>Also he his male dolor sit</a:t>
            </a:r>
          </a:p>
          <a:p>
            <a:pPr algn="ctr"/>
            <a:r>
              <a:rPr lang="en-US" sz="1000" dirty="0">
                <a:latin typeface="Open Sans" panose="020B0606030504020204" pitchFamily="34" charset="0"/>
                <a:ea typeface="Open Sans" panose="020B0606030504020204" pitchFamily="34" charset="0"/>
                <a:cs typeface="Open Sans" panose="020B0606030504020204" pitchFamily="34" charset="0"/>
              </a:rPr>
              <a:t>Air bring first sit</a:t>
            </a:r>
          </a:p>
        </p:txBody>
      </p:sp>
      <p:sp>
        <p:nvSpPr>
          <p:cNvPr id="94" name="Rectangle 93">
            <a:extLst>
              <a:ext uri="{FF2B5EF4-FFF2-40B4-BE49-F238E27FC236}">
                <a16:creationId xmlns:a16="http://schemas.microsoft.com/office/drawing/2014/main" id="{83176D8D-05C7-40E9-9C62-3409F0F8DAAE}"/>
              </a:ext>
            </a:extLst>
          </p:cNvPr>
          <p:cNvSpPr/>
          <p:nvPr/>
        </p:nvSpPr>
        <p:spPr bwMode="auto">
          <a:xfrm>
            <a:off x="8443887" y="5009286"/>
            <a:ext cx="1755906" cy="59669"/>
          </a:xfrm>
          <a:prstGeom prst="rect">
            <a:avLst/>
          </a:prstGeom>
          <a:solidFill>
            <a:schemeClr val="accent4"/>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5" name="AutoShape 16">
            <a:extLst>
              <a:ext uri="{FF2B5EF4-FFF2-40B4-BE49-F238E27FC236}">
                <a16:creationId xmlns:a16="http://schemas.microsoft.com/office/drawing/2014/main" id="{C452C892-37B8-4C8E-97FB-095C7DA342E4}"/>
              </a:ext>
            </a:extLst>
          </p:cNvPr>
          <p:cNvSpPr>
            <a:spLocks/>
          </p:cNvSpPr>
          <p:nvPr/>
        </p:nvSpPr>
        <p:spPr bwMode="auto">
          <a:xfrm>
            <a:off x="9055785" y="2806425"/>
            <a:ext cx="601934" cy="575889"/>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rgbClr val="FFFFFF"/>
          </a:solidFill>
          <a:ln>
            <a:noFill/>
          </a:ln>
        </p:spPr>
        <p:txBody>
          <a:bodyPr lIns="0" tIns="0" rIns="0" bIns="0"/>
          <a:lstStyle/>
          <a:p>
            <a:endParaRPr lang="en-US"/>
          </a:p>
        </p:txBody>
      </p:sp>
      <p:sp>
        <p:nvSpPr>
          <p:cNvPr id="96" name="Rectangle 6">
            <a:extLst>
              <a:ext uri="{FF2B5EF4-FFF2-40B4-BE49-F238E27FC236}">
                <a16:creationId xmlns:a16="http://schemas.microsoft.com/office/drawing/2014/main" id="{EF380F00-B7E8-465D-A574-426A701D4302}"/>
              </a:ext>
            </a:extLst>
          </p:cNvPr>
          <p:cNvSpPr>
            <a:spLocks/>
          </p:cNvSpPr>
          <p:nvPr/>
        </p:nvSpPr>
        <p:spPr bwMode="auto">
          <a:xfrm>
            <a:off x="8649974" y="4431131"/>
            <a:ext cx="1343732"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Montserrat-Bold" charset="0"/>
              </a:rPr>
              <a:t>L I N K E D I N &amp; I D</a:t>
            </a:r>
          </a:p>
        </p:txBody>
      </p:sp>
      <p:sp>
        <p:nvSpPr>
          <p:cNvPr id="97" name="TextBox 96">
            <a:extLst>
              <a:ext uri="{FF2B5EF4-FFF2-40B4-BE49-F238E27FC236}">
                <a16:creationId xmlns:a16="http://schemas.microsoft.com/office/drawing/2014/main" id="{B3D409AC-C55D-4322-BBA1-E4E7F1247531}"/>
              </a:ext>
            </a:extLst>
          </p:cNvPr>
          <p:cNvSpPr txBox="1"/>
          <p:nvPr/>
        </p:nvSpPr>
        <p:spPr>
          <a:xfrm>
            <a:off x="8443887" y="5241321"/>
            <a:ext cx="1755906" cy="415498"/>
          </a:xfrm>
          <a:prstGeom prst="rect">
            <a:avLst/>
          </a:prstGeom>
          <a:noFill/>
        </p:spPr>
        <p:txBody>
          <a:bodyPr wrap="square" rtlCol="0">
            <a:spAutoFit/>
          </a:bodyPr>
          <a:lstStyle/>
          <a:p>
            <a:pPr algn="ctr"/>
            <a:r>
              <a:rPr lang="en-US" sz="1000" dirty="0">
                <a:latin typeface="Open Sans" panose="020B0606030504020204" pitchFamily="34" charset="0"/>
                <a:ea typeface="Open Sans" panose="020B0606030504020204" pitchFamily="34" charset="0"/>
                <a:cs typeface="Open Sans" panose="020B0606030504020204" pitchFamily="34" charset="0"/>
              </a:rPr>
              <a:t>Also he his male dolor sit</a:t>
            </a:r>
          </a:p>
          <a:p>
            <a:pPr algn="ctr"/>
            <a:r>
              <a:rPr lang="en-US" sz="1000" dirty="0">
                <a:latin typeface="Open Sans" panose="020B0606030504020204" pitchFamily="34" charset="0"/>
                <a:ea typeface="Open Sans" panose="020B0606030504020204" pitchFamily="34" charset="0"/>
                <a:cs typeface="Open Sans" panose="020B0606030504020204" pitchFamily="34" charset="0"/>
              </a:rPr>
              <a:t>Air bring first sit</a:t>
            </a:r>
          </a:p>
        </p:txBody>
      </p:sp>
      <p:sp>
        <p:nvSpPr>
          <p:cNvPr id="98" name="Title 1">
            <a:extLst>
              <a:ext uri="{FF2B5EF4-FFF2-40B4-BE49-F238E27FC236}">
                <a16:creationId xmlns:a16="http://schemas.microsoft.com/office/drawing/2014/main" id="{D923D561-1159-42CF-A777-2AF6E685567A}"/>
              </a:ext>
            </a:extLst>
          </p:cNvPr>
          <p:cNvSpPr txBox="1">
            <a:spLocks/>
          </p:cNvSpPr>
          <p:nvPr/>
        </p:nvSpPr>
        <p:spPr>
          <a:xfrm>
            <a:off x="838200" y="33334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90" dirty="0">
                <a:latin typeface="Open Sans" panose="020B0606030504020204" pitchFamily="34" charset="0"/>
                <a:ea typeface="Open Sans" panose="020B0606030504020204" pitchFamily="34" charset="0"/>
                <a:cs typeface="Open Sans" panose="020B0606030504020204" pitchFamily="34" charset="0"/>
              </a:rPr>
              <a:t>Social Media</a:t>
            </a:r>
            <a:endParaRPr lang="en-US" sz="3000" b="1" spc="90"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836147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17DBE1B-5C93-4BCA-BD48-8B06F1E84312}"/>
              </a:ext>
            </a:extLst>
          </p:cNvPr>
          <p:cNvSpPr/>
          <p:nvPr/>
        </p:nvSpPr>
        <p:spPr>
          <a:xfrm>
            <a:off x="0" y="-14514"/>
            <a:ext cx="12192000" cy="6872514"/>
          </a:xfrm>
          <a:prstGeom prst="rect">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1">
            <a:extLst>
              <a:ext uri="{FF2B5EF4-FFF2-40B4-BE49-F238E27FC236}">
                <a16:creationId xmlns:a16="http://schemas.microsoft.com/office/drawing/2014/main" id="{89429EBC-3B69-428F-BBBC-01EFD0E1F87F}"/>
              </a:ext>
            </a:extLst>
          </p:cNvPr>
          <p:cNvSpPr>
            <a:spLocks/>
          </p:cNvSpPr>
          <p:nvPr/>
        </p:nvSpPr>
        <p:spPr bwMode="auto">
          <a:xfrm>
            <a:off x="1885322" y="2519908"/>
            <a:ext cx="6143496" cy="701506"/>
          </a:xfrm>
          <a:prstGeom prst="rect">
            <a:avLst/>
          </a:prstGeom>
          <a:solidFill>
            <a:schemeClr val="bg1">
              <a:lumMod val="95000"/>
            </a:schemeClr>
          </a:solidFill>
          <a:ln>
            <a:noFill/>
          </a:ln>
          <a:extLst/>
        </p:spPr>
        <p:txBody>
          <a:bodyPr lIns="0" tIns="0" rIns="0" bIns="0"/>
          <a:lstStyle/>
          <a:p>
            <a:endParaRPr lang="en-US"/>
          </a:p>
        </p:txBody>
      </p:sp>
      <p:sp>
        <p:nvSpPr>
          <p:cNvPr id="5" name="Rectangle 2">
            <a:extLst>
              <a:ext uri="{FF2B5EF4-FFF2-40B4-BE49-F238E27FC236}">
                <a16:creationId xmlns:a16="http://schemas.microsoft.com/office/drawing/2014/main" id="{913B699B-A198-4102-9D62-6CD3C04A9AC2}"/>
              </a:ext>
            </a:extLst>
          </p:cNvPr>
          <p:cNvSpPr>
            <a:spLocks/>
          </p:cNvSpPr>
          <p:nvPr/>
        </p:nvSpPr>
        <p:spPr bwMode="auto">
          <a:xfrm>
            <a:off x="1889308" y="1727812"/>
            <a:ext cx="5569536" cy="669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4000" b="1" spc="9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Bold" charset="0"/>
              </a:rPr>
              <a:t>T H A N K S</a:t>
            </a:r>
          </a:p>
        </p:txBody>
      </p:sp>
      <p:sp>
        <p:nvSpPr>
          <p:cNvPr id="6" name="Rectangle 3">
            <a:extLst>
              <a:ext uri="{FF2B5EF4-FFF2-40B4-BE49-F238E27FC236}">
                <a16:creationId xmlns:a16="http://schemas.microsoft.com/office/drawing/2014/main" id="{036C2948-6434-4AB5-824F-5029245AC55E}"/>
              </a:ext>
            </a:extLst>
          </p:cNvPr>
          <p:cNvSpPr>
            <a:spLocks/>
          </p:cNvSpPr>
          <p:nvPr/>
        </p:nvSpPr>
        <p:spPr bwMode="auto">
          <a:xfrm>
            <a:off x="2080628" y="2583681"/>
            <a:ext cx="5378216" cy="542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800"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Montserrat-Regular" charset="0"/>
              </a:rPr>
              <a:t>For Watching &amp; Contributed</a:t>
            </a:r>
          </a:p>
        </p:txBody>
      </p:sp>
      <p:grpSp>
        <p:nvGrpSpPr>
          <p:cNvPr id="7" name="Group 4">
            <a:extLst>
              <a:ext uri="{FF2B5EF4-FFF2-40B4-BE49-F238E27FC236}">
                <a16:creationId xmlns:a16="http://schemas.microsoft.com/office/drawing/2014/main" id="{C3435B32-CED4-4F8D-9CB0-46AF24CE4C19}"/>
              </a:ext>
            </a:extLst>
          </p:cNvPr>
          <p:cNvGrpSpPr>
            <a:grpSpLocks/>
          </p:cNvGrpSpPr>
          <p:nvPr/>
        </p:nvGrpSpPr>
        <p:grpSpPr bwMode="auto">
          <a:xfrm rot="10800000">
            <a:off x="8420760" y="2513264"/>
            <a:ext cx="1658106" cy="712136"/>
            <a:chOff x="0" y="0"/>
            <a:chExt cx="1248" cy="536"/>
          </a:xfrm>
          <a:solidFill>
            <a:schemeClr val="bg1">
              <a:lumMod val="95000"/>
            </a:schemeClr>
          </a:solidFill>
        </p:grpSpPr>
        <p:sp>
          <p:nvSpPr>
            <p:cNvPr id="8" name="Rectangle 5">
              <a:extLst>
                <a:ext uri="{FF2B5EF4-FFF2-40B4-BE49-F238E27FC236}">
                  <a16:creationId xmlns:a16="http://schemas.microsoft.com/office/drawing/2014/main" id="{FDD0E80D-AB0D-46A3-BF9B-65138DF9F339}"/>
                </a:ext>
              </a:extLst>
            </p:cNvPr>
            <p:cNvSpPr>
              <a:spLocks/>
            </p:cNvSpPr>
            <p:nvPr/>
          </p:nvSpPr>
          <p:spPr bwMode="auto">
            <a:xfrm>
              <a:off x="404" y="0"/>
              <a:ext cx="844" cy="536"/>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9" name="Rectangle 6">
              <a:extLst>
                <a:ext uri="{FF2B5EF4-FFF2-40B4-BE49-F238E27FC236}">
                  <a16:creationId xmlns:a16="http://schemas.microsoft.com/office/drawing/2014/main" id="{80A0441D-2241-437B-ADD9-95AEE1DA3796}"/>
                </a:ext>
              </a:extLst>
            </p:cNvPr>
            <p:cNvSpPr>
              <a:spLocks/>
            </p:cNvSpPr>
            <p:nvPr/>
          </p:nvSpPr>
          <p:spPr bwMode="auto">
            <a:xfrm rot="5400000">
              <a:off x="271" y="400"/>
              <a:ext cx="134" cy="135"/>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10" name="Rectangle 7">
              <a:extLst>
                <a:ext uri="{FF2B5EF4-FFF2-40B4-BE49-F238E27FC236}">
                  <a16:creationId xmlns:a16="http://schemas.microsoft.com/office/drawing/2014/main" id="{2B7115EC-C623-4E29-BEB9-4A4D04BB81B0}"/>
                </a:ext>
              </a:extLst>
            </p:cNvPr>
            <p:cNvSpPr>
              <a:spLocks/>
            </p:cNvSpPr>
            <p:nvPr/>
          </p:nvSpPr>
          <p:spPr bwMode="auto">
            <a:xfrm rot="5400000">
              <a:off x="135" y="400"/>
              <a:ext cx="134" cy="135"/>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 name="Rectangle 8">
              <a:extLst>
                <a:ext uri="{FF2B5EF4-FFF2-40B4-BE49-F238E27FC236}">
                  <a16:creationId xmlns:a16="http://schemas.microsoft.com/office/drawing/2014/main" id="{9DABFA6D-DC9C-4D58-9C3E-862BA3F6A5D6}"/>
                </a:ext>
              </a:extLst>
            </p:cNvPr>
            <p:cNvSpPr>
              <a:spLocks/>
            </p:cNvSpPr>
            <p:nvPr/>
          </p:nvSpPr>
          <p:spPr bwMode="auto">
            <a:xfrm rot="5400000">
              <a:off x="271" y="266"/>
              <a:ext cx="134" cy="135"/>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12" name="Rectangle 9">
              <a:extLst>
                <a:ext uri="{FF2B5EF4-FFF2-40B4-BE49-F238E27FC236}">
                  <a16:creationId xmlns:a16="http://schemas.microsoft.com/office/drawing/2014/main" id="{6F38A4EF-D949-459F-BD78-E52AB2EA566E}"/>
                </a:ext>
              </a:extLst>
            </p:cNvPr>
            <p:cNvSpPr>
              <a:spLocks/>
            </p:cNvSpPr>
            <p:nvPr/>
          </p:nvSpPr>
          <p:spPr bwMode="auto">
            <a:xfrm rot="5400000">
              <a:off x="135" y="132"/>
              <a:ext cx="134" cy="135"/>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13" name="Rectangle 10">
              <a:extLst>
                <a:ext uri="{FF2B5EF4-FFF2-40B4-BE49-F238E27FC236}">
                  <a16:creationId xmlns:a16="http://schemas.microsoft.com/office/drawing/2014/main" id="{74D52AB0-CDA8-4770-BCDF-71E390E2FE01}"/>
                </a:ext>
              </a:extLst>
            </p:cNvPr>
            <p:cNvSpPr>
              <a:spLocks/>
            </p:cNvSpPr>
            <p:nvPr/>
          </p:nvSpPr>
          <p:spPr bwMode="auto">
            <a:xfrm rot="5400000">
              <a:off x="271" y="0"/>
              <a:ext cx="134" cy="134"/>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14" name="Rectangle 11">
              <a:extLst>
                <a:ext uri="{FF2B5EF4-FFF2-40B4-BE49-F238E27FC236}">
                  <a16:creationId xmlns:a16="http://schemas.microsoft.com/office/drawing/2014/main" id="{FE9FF79E-2549-4E7E-AEF0-4F3E8B29335A}"/>
                </a:ext>
              </a:extLst>
            </p:cNvPr>
            <p:cNvSpPr>
              <a:spLocks/>
            </p:cNvSpPr>
            <p:nvPr/>
          </p:nvSpPr>
          <p:spPr bwMode="auto">
            <a:xfrm rot="5400000">
              <a:off x="0" y="267"/>
              <a:ext cx="134" cy="134"/>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grpSp>
      <p:sp>
        <p:nvSpPr>
          <p:cNvPr id="15" name="Rectangle 13">
            <a:extLst>
              <a:ext uri="{FF2B5EF4-FFF2-40B4-BE49-F238E27FC236}">
                <a16:creationId xmlns:a16="http://schemas.microsoft.com/office/drawing/2014/main" id="{BD88726F-3DE4-4869-A711-A1B89D32B078}"/>
              </a:ext>
            </a:extLst>
          </p:cNvPr>
          <p:cNvSpPr>
            <a:spLocks/>
          </p:cNvSpPr>
          <p:nvPr/>
        </p:nvSpPr>
        <p:spPr bwMode="auto">
          <a:xfrm rot="10800000">
            <a:off x="7566992" y="3598739"/>
            <a:ext cx="2699204" cy="1634215"/>
          </a:xfrm>
          <a:prstGeom prst="rect">
            <a:avLst/>
          </a:prstGeom>
          <a:solidFill>
            <a:srgbClr val="E6EBF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16" name="Rectangle 14">
            <a:extLst>
              <a:ext uri="{FF2B5EF4-FFF2-40B4-BE49-F238E27FC236}">
                <a16:creationId xmlns:a16="http://schemas.microsoft.com/office/drawing/2014/main" id="{0459C449-0DF2-46CD-9EC4-95FFA978B992}"/>
              </a:ext>
            </a:extLst>
          </p:cNvPr>
          <p:cNvSpPr>
            <a:spLocks/>
          </p:cNvSpPr>
          <p:nvPr/>
        </p:nvSpPr>
        <p:spPr bwMode="auto">
          <a:xfrm>
            <a:off x="8494957" y="3710344"/>
            <a:ext cx="1303368" cy="149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80000"/>
              </a:lnSpc>
            </a:pPr>
            <a:r>
              <a:rPr lang="en-US" sz="3200" b="1" dirty="0">
                <a:solidFill>
                  <a:srgbClr val="191E23"/>
                </a:solidFill>
                <a:latin typeface="Open Sans" panose="020B0606030504020204" pitchFamily="34" charset="0"/>
                <a:ea typeface="Open Sans" panose="020B0606030504020204" pitchFamily="34" charset="0"/>
                <a:cs typeface="Open Sans" panose="020B0606030504020204" pitchFamily="34" charset="0"/>
                <a:sym typeface="Montserrat-Bold" charset="0"/>
              </a:rPr>
              <a:t>Let</a:t>
            </a:r>
            <a:r>
              <a:rPr lang="ja-JP" altLang="en-US" sz="3200" b="1" dirty="0">
                <a:solidFill>
                  <a:srgbClr val="191E23"/>
                </a:solidFill>
                <a:latin typeface="Open Sans" panose="020B0606030504020204" pitchFamily="34" charset="0"/>
                <a:ea typeface="ＭＳ Ｐゴシック" charset="0"/>
                <a:cs typeface="Open Sans" panose="020B0606030504020204" pitchFamily="34" charset="0"/>
                <a:sym typeface="Montserrat-Bold" charset="0"/>
              </a:rPr>
              <a:t>’</a:t>
            </a:r>
            <a:r>
              <a:rPr lang="en-US" sz="3200" b="1" dirty="0">
                <a:solidFill>
                  <a:srgbClr val="191E23"/>
                </a:solidFill>
                <a:latin typeface="Open Sans" panose="020B0606030504020204" pitchFamily="34" charset="0"/>
                <a:ea typeface="Open Sans" panose="020B0606030504020204" pitchFamily="34" charset="0"/>
                <a:cs typeface="Open Sans" panose="020B0606030504020204" pitchFamily="34" charset="0"/>
                <a:sym typeface="Montserrat-Bold" charset="0"/>
              </a:rPr>
              <a:t>s</a:t>
            </a:r>
          </a:p>
          <a:p>
            <a:pPr algn="ctr">
              <a:lnSpc>
                <a:spcPct val="80000"/>
              </a:lnSpc>
            </a:pPr>
            <a:r>
              <a:rPr lang="en-US" sz="32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Montserrat-Bold" charset="0"/>
              </a:rPr>
              <a:t>TALK</a:t>
            </a:r>
          </a:p>
          <a:p>
            <a:pPr algn="ctr">
              <a:lnSpc>
                <a:spcPct val="80000"/>
              </a:lnSpc>
            </a:pPr>
            <a:r>
              <a:rPr lang="en-US" sz="3200" b="1" dirty="0">
                <a:solidFill>
                  <a:srgbClr val="191E23"/>
                </a:solidFill>
                <a:latin typeface="Open Sans" panose="020B0606030504020204" pitchFamily="34" charset="0"/>
                <a:ea typeface="Open Sans" panose="020B0606030504020204" pitchFamily="34" charset="0"/>
                <a:cs typeface="Open Sans" panose="020B0606030504020204" pitchFamily="34" charset="0"/>
                <a:sym typeface="Montserrat-Bold" charset="0"/>
              </a:rPr>
              <a:t>NOW</a:t>
            </a:r>
          </a:p>
        </p:txBody>
      </p:sp>
    </p:spTree>
    <p:extLst>
      <p:ext uri="{BB962C8B-B14F-4D97-AF65-F5344CB8AC3E}">
        <p14:creationId xmlns:p14="http://schemas.microsoft.com/office/powerpoint/2010/main" val="84128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3</a:t>
            </a:fld>
            <a:endParaRPr lang="en-US" dirty="0"/>
          </a:p>
        </p:txBody>
      </p: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34" name="Title 1">
            <a:extLst>
              <a:ext uri="{FF2B5EF4-FFF2-40B4-BE49-F238E27FC236}">
                <a16:creationId xmlns:a16="http://schemas.microsoft.com/office/drawing/2014/main" id="{5E9BF519-E935-4D6F-A03A-D40561D599F5}"/>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Welcome</a:t>
            </a:r>
            <a:r>
              <a:rPr lang="en-US" sz="30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Message</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34">
            <a:extLst>
              <a:ext uri="{FF2B5EF4-FFF2-40B4-BE49-F238E27FC236}">
                <a16:creationId xmlns:a16="http://schemas.microsoft.com/office/drawing/2014/main" id="{152E8159-FDA4-477D-9F4E-994048A7EA8C}"/>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grpSp>
        <p:nvGrpSpPr>
          <p:cNvPr id="36" name="Group 35">
            <a:extLst>
              <a:ext uri="{FF2B5EF4-FFF2-40B4-BE49-F238E27FC236}">
                <a16:creationId xmlns:a16="http://schemas.microsoft.com/office/drawing/2014/main" id="{166472A3-6902-4FEA-AFCA-7F1288DAAB65}"/>
              </a:ext>
            </a:extLst>
          </p:cNvPr>
          <p:cNvGrpSpPr/>
          <p:nvPr/>
        </p:nvGrpSpPr>
        <p:grpSpPr>
          <a:xfrm>
            <a:off x="5409490" y="2954277"/>
            <a:ext cx="5148801" cy="1466469"/>
            <a:chOff x="5766916" y="2771608"/>
            <a:chExt cx="5148801" cy="1466469"/>
          </a:xfrm>
        </p:grpSpPr>
        <p:sp>
          <p:nvSpPr>
            <p:cNvPr id="37" name="TextBox 36">
              <a:extLst>
                <a:ext uri="{FF2B5EF4-FFF2-40B4-BE49-F238E27FC236}">
                  <a16:creationId xmlns:a16="http://schemas.microsoft.com/office/drawing/2014/main" id="{F7D8FD89-295B-444F-913A-6180F4B1B541}"/>
                </a:ext>
              </a:extLst>
            </p:cNvPr>
            <p:cNvSpPr txBox="1"/>
            <p:nvPr/>
          </p:nvSpPr>
          <p:spPr>
            <a:xfrm>
              <a:off x="5766916" y="2956274"/>
              <a:ext cx="5148801" cy="1015663"/>
            </a:xfrm>
            <a:prstGeom prst="rect">
              <a:avLst/>
            </a:prstGeom>
            <a:noFill/>
          </p:spPr>
          <p:txBody>
            <a:bodyPr wrap="square" rtlCol="0" anchor="ctr">
              <a:spAutoFit/>
            </a:bodyPr>
            <a:lstStyle/>
            <a:p>
              <a:pPr>
                <a:lnSpc>
                  <a:spcPts val="2400"/>
                </a:lnSpc>
              </a:pP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Quisque</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vitae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omare</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turpis</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Vestibul</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ante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ispum</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primis</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faucibus</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orciluctus</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etul</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trices</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posuere</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cubilia</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lorem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Curae</a:t>
              </a:r>
              <a:r>
                <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Lorem ipsum dolor sit </a:t>
              </a:r>
              <a:r>
                <a:rPr lang="en-US" sz="1400" b="1" dirty="0" err="1">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ame</a:t>
              </a:r>
              <a:endParaRPr lang="en-US" sz="1400" b="1" dirty="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38" name="TextBox 37">
              <a:extLst>
                <a:ext uri="{FF2B5EF4-FFF2-40B4-BE49-F238E27FC236}">
                  <a16:creationId xmlns:a16="http://schemas.microsoft.com/office/drawing/2014/main" id="{E4213B78-B7F0-42CA-9774-8DADAFF79FFB}"/>
                </a:ext>
              </a:extLst>
            </p:cNvPr>
            <p:cNvSpPr txBox="1"/>
            <p:nvPr/>
          </p:nvSpPr>
          <p:spPr>
            <a:xfrm>
              <a:off x="6013599" y="2771608"/>
              <a:ext cx="632628" cy="1200329"/>
            </a:xfrm>
            <a:prstGeom prst="rect">
              <a:avLst/>
            </a:prstGeom>
            <a:noFill/>
          </p:spPr>
          <p:txBody>
            <a:bodyPr wrap="square" rtlCol="0" anchor="ctr">
              <a:spAutoFit/>
            </a:bodyPr>
            <a:lstStyle/>
            <a:p>
              <a:pPr algn="ctr"/>
              <a:r>
                <a:rPr lang="en-US" sz="7200" b="1" spc="-400" dirty="0">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a:extLst>
                <a:ext uri="{FF2B5EF4-FFF2-40B4-BE49-F238E27FC236}">
                  <a16:creationId xmlns:a16="http://schemas.microsoft.com/office/drawing/2014/main" id="{DB06884B-B7CD-4070-BC30-03FA820E9621}"/>
                </a:ext>
              </a:extLst>
            </p:cNvPr>
            <p:cNvSpPr txBox="1"/>
            <p:nvPr/>
          </p:nvSpPr>
          <p:spPr>
            <a:xfrm rot="10800000">
              <a:off x="9229140" y="3037748"/>
              <a:ext cx="806826" cy="1200329"/>
            </a:xfrm>
            <a:prstGeom prst="rect">
              <a:avLst/>
            </a:prstGeom>
            <a:noFill/>
          </p:spPr>
          <p:txBody>
            <a:bodyPr wrap="square" rtlCol="0" anchor="ctr">
              <a:spAutoFit/>
            </a:bodyPr>
            <a:lstStyle/>
            <a:p>
              <a:pPr algn="ctr"/>
              <a:r>
                <a:rPr lang="en-US" sz="7200" b="1" spc="-400" dirty="0">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40" name="Rectangle 39">
            <a:extLst>
              <a:ext uri="{FF2B5EF4-FFF2-40B4-BE49-F238E27FC236}">
                <a16:creationId xmlns:a16="http://schemas.microsoft.com/office/drawing/2014/main" id="{3CDDFA49-379E-40D5-9802-F08CA167AB18}"/>
              </a:ext>
            </a:extLst>
          </p:cNvPr>
          <p:cNvSpPr/>
          <p:nvPr/>
        </p:nvSpPr>
        <p:spPr>
          <a:xfrm>
            <a:off x="5151382" y="1388748"/>
            <a:ext cx="188923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cxnSp>
        <p:nvCxnSpPr>
          <p:cNvPr id="41" name="Straight Connector 40">
            <a:extLst>
              <a:ext uri="{FF2B5EF4-FFF2-40B4-BE49-F238E27FC236}">
                <a16:creationId xmlns:a16="http://schemas.microsoft.com/office/drawing/2014/main" id="{55BEB0BD-9976-4B30-90FE-871115E08009}"/>
              </a:ext>
            </a:extLst>
          </p:cNvPr>
          <p:cNvCxnSpPr>
            <a:cxnSpLocks/>
          </p:cNvCxnSpPr>
          <p:nvPr/>
        </p:nvCxnSpPr>
        <p:spPr>
          <a:xfrm>
            <a:off x="4929809" y="2296033"/>
            <a:ext cx="0" cy="278295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42" name="Oval 41">
            <a:extLst>
              <a:ext uri="{FF2B5EF4-FFF2-40B4-BE49-F238E27FC236}">
                <a16:creationId xmlns:a16="http://schemas.microsoft.com/office/drawing/2014/main" id="{3EE9C2C0-469D-44FF-A8A5-15C3F9ADC638}"/>
              </a:ext>
            </a:extLst>
          </p:cNvPr>
          <p:cNvSpPr/>
          <p:nvPr/>
        </p:nvSpPr>
        <p:spPr>
          <a:xfrm>
            <a:off x="1467494" y="2296033"/>
            <a:ext cx="2782956" cy="278295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Placeholder 44">
            <a:extLst>
              <a:ext uri="{FF2B5EF4-FFF2-40B4-BE49-F238E27FC236}">
                <a16:creationId xmlns:a16="http://schemas.microsoft.com/office/drawing/2014/main" id="{221C6410-6D1D-4E32-B3B4-36742BC0C13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7553" b="17836"/>
          <a:stretch/>
        </p:blipFill>
        <p:spPr>
          <a:xfrm>
            <a:off x="1642589" y="2471128"/>
            <a:ext cx="2432767" cy="2432767"/>
          </a:xfrm>
        </p:spPr>
      </p:pic>
    </p:spTree>
    <p:extLst>
      <p:ext uri="{BB962C8B-B14F-4D97-AF65-F5344CB8AC3E}">
        <p14:creationId xmlns:p14="http://schemas.microsoft.com/office/powerpoint/2010/main" val="1185764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4</a:t>
            </a:fld>
            <a:endParaRPr lang="en-US" dirty="0"/>
          </a:p>
        </p:txBody>
      </p: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24" name="Title 1">
            <a:extLst>
              <a:ext uri="{FF2B5EF4-FFF2-40B4-BE49-F238E27FC236}">
                <a16:creationId xmlns:a16="http://schemas.microsoft.com/office/drawing/2014/main" id="{DE1215A1-6FDD-4E3C-A500-764A313FE756}"/>
              </a:ext>
            </a:extLst>
          </p:cNvPr>
          <p:cNvSpPr txBox="1">
            <a:spLocks/>
          </p:cNvSpPr>
          <p:nvPr/>
        </p:nvSpPr>
        <p:spPr>
          <a:xfrm>
            <a:off x="829325"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More</a:t>
            </a:r>
            <a:r>
              <a:rPr lang="en-US" sz="30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About Us</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a:extLst>
              <a:ext uri="{FF2B5EF4-FFF2-40B4-BE49-F238E27FC236}">
                <a16:creationId xmlns:a16="http://schemas.microsoft.com/office/drawing/2014/main" id="{F81FEDFB-9477-41EE-B15C-DCE0DFDB01D6}"/>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29" name="TextBox 28">
            <a:extLst>
              <a:ext uri="{FF2B5EF4-FFF2-40B4-BE49-F238E27FC236}">
                <a16:creationId xmlns:a16="http://schemas.microsoft.com/office/drawing/2014/main" id="{15FC845F-ED6A-4CF8-93B1-9E5A044BF676}"/>
              </a:ext>
            </a:extLst>
          </p:cNvPr>
          <p:cNvSpPr txBox="1"/>
          <p:nvPr/>
        </p:nvSpPr>
        <p:spPr>
          <a:xfrm>
            <a:off x="1223447" y="2610662"/>
            <a:ext cx="4820515" cy="1246495"/>
          </a:xfrm>
          <a:prstGeom prst="rect">
            <a:avLst/>
          </a:prstGeom>
          <a:noFill/>
        </p:spPr>
        <p:txBody>
          <a:bodyPr wrap="square" rtlCol="0">
            <a:spAutoFit/>
          </a:bodyPr>
          <a:lstStyle/>
          <a:p>
            <a:pPr>
              <a:lnSpc>
                <a:spcPts val="1800"/>
              </a:lnSpc>
            </a:pPr>
            <a:r>
              <a:rPr lang="en-US" sz="1300" i="1" dirty="0">
                <a:solidFill>
                  <a:srgbClr val="000000">
                    <a:alpha val="90000"/>
                  </a:srgb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dolor sit typesetting industry. Lorem Ipsum has been the industry’s </a:t>
            </a:r>
            <a:r>
              <a:rPr lang="en-US" sz="1300" i="1" dirty="0" err="1">
                <a:solidFill>
                  <a:srgbClr val="000000">
                    <a:alpha val="90000"/>
                  </a:srgbClr>
                </a:solidFill>
                <a:latin typeface="Open Sans" panose="020B0606030504020204" pitchFamily="34" charset="0"/>
                <a:ea typeface="Open Sans" panose="020B0606030504020204" pitchFamily="34" charset="0"/>
                <a:cs typeface="Open Sans" panose="020B0606030504020204" pitchFamily="34" charset="0"/>
              </a:rPr>
              <a:t>amet</a:t>
            </a:r>
            <a:r>
              <a:rPr lang="en-US" sz="1300" i="1" dirty="0">
                <a:solidFill>
                  <a:srgbClr val="000000">
                    <a:alpha val="90000"/>
                  </a:srgbClr>
                </a:solidFill>
                <a:latin typeface="Open Sans" panose="020B0606030504020204" pitchFamily="34" charset="0"/>
                <a:ea typeface="Open Sans" panose="020B0606030504020204" pitchFamily="34" charset="0"/>
                <a:cs typeface="Open Sans" panose="020B0606030504020204" pitchFamily="34" charset="0"/>
              </a:rPr>
              <a:t> standard dummy text ever since the 1500s, when an unknown specimen book. It has survived not only five centuries, but also the leap into electronic </a:t>
            </a:r>
          </a:p>
        </p:txBody>
      </p:sp>
      <p:sp>
        <p:nvSpPr>
          <p:cNvPr id="30" name="TextBox 29">
            <a:extLst>
              <a:ext uri="{FF2B5EF4-FFF2-40B4-BE49-F238E27FC236}">
                <a16:creationId xmlns:a16="http://schemas.microsoft.com/office/drawing/2014/main" id="{6424BC51-CEF5-4646-8E44-48BE77055B10}"/>
              </a:ext>
            </a:extLst>
          </p:cNvPr>
          <p:cNvSpPr txBox="1"/>
          <p:nvPr/>
        </p:nvSpPr>
        <p:spPr>
          <a:xfrm>
            <a:off x="1223448" y="4072908"/>
            <a:ext cx="4099438" cy="1923604"/>
          </a:xfrm>
          <a:prstGeom prst="rect">
            <a:avLst/>
          </a:prstGeom>
          <a:noFill/>
        </p:spPr>
        <p:txBody>
          <a:bodyPr wrap="square" rtlCol="0">
            <a:spAutoFit/>
          </a:bodyPr>
          <a:lstStyle/>
          <a:p>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Lorem Ipsum is simply</a:t>
            </a:r>
            <a:r>
              <a:rPr lang="en-US" sz="1300" dirty="0">
                <a:solidFill>
                  <a:srgbClr val="000000"/>
                </a:solidFill>
                <a:latin typeface="Bodoni 72 Book" charset="0"/>
                <a:ea typeface="Bodoni 72 Book" charset="0"/>
                <a:cs typeface="Bodoni 72 Book" charset="0"/>
              </a:rPr>
              <a:t>:</a:t>
            </a:r>
          </a:p>
          <a:p>
            <a:r>
              <a:rPr lang="en-US" dirty="0">
                <a:solidFill>
                  <a:schemeClr val="accent1"/>
                </a:solidFill>
                <a:latin typeface="Open Sans" panose="020B0606030504020204" pitchFamily="34" charset="0"/>
                <a:ea typeface="Open Sans" panose="020B0606030504020204" pitchFamily="34" charset="0"/>
                <a:cs typeface="Open Sans" panose="020B0606030504020204" pitchFamily="34" charset="0"/>
              </a:rPr>
              <a:t>Dummy text of the printing</a:t>
            </a:r>
          </a:p>
          <a:p>
            <a:endParaRPr lang="en-US" sz="1300" dirty="0">
              <a:solidFill>
                <a:schemeClr val="accent5">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Typesetting industry:</a:t>
            </a:r>
          </a:p>
          <a:p>
            <a:r>
              <a:rPr lang="en-US" dirty="0">
                <a:solidFill>
                  <a:schemeClr val="accent2"/>
                </a:solidFill>
                <a:latin typeface="Open Sans" panose="020B0606030504020204" pitchFamily="34" charset="0"/>
                <a:ea typeface="Open Sans" panose="020B0606030504020204" pitchFamily="34" charset="0"/>
                <a:cs typeface="Open Sans" panose="020B0606030504020204" pitchFamily="34" charset="0"/>
              </a:rPr>
              <a:t>Lorem ipsum has been the industry</a:t>
            </a:r>
          </a:p>
          <a:p>
            <a:endParaRPr lang="en-US" sz="1300" dirty="0">
              <a:solidFill>
                <a:schemeClr val="accent5">
                  <a:lumMod val="50000"/>
                </a:schemeClr>
              </a:solidFill>
              <a:latin typeface="Bodoni 72 Book" charset="0"/>
              <a:ea typeface="Bodoni 72 Book" charset="0"/>
              <a:cs typeface="Bodoni 72 Book" charset="0"/>
            </a:endParaRPr>
          </a:p>
          <a:p>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Standard:</a:t>
            </a:r>
          </a:p>
          <a:p>
            <a:r>
              <a:rPr lang="en-US" dirty="0">
                <a:solidFill>
                  <a:schemeClr val="accent3"/>
                </a:solidFill>
                <a:latin typeface="Open Sans" panose="020B0606030504020204" pitchFamily="34" charset="0"/>
                <a:ea typeface="Open Sans" panose="020B0606030504020204" pitchFamily="34" charset="0"/>
                <a:cs typeface="Open Sans" panose="020B0606030504020204" pitchFamily="34" charset="0"/>
              </a:rPr>
              <a:t>Dummy text ever since 1500</a:t>
            </a:r>
          </a:p>
        </p:txBody>
      </p:sp>
      <p:sp>
        <p:nvSpPr>
          <p:cNvPr id="31" name="Title 1">
            <a:extLst>
              <a:ext uri="{FF2B5EF4-FFF2-40B4-BE49-F238E27FC236}">
                <a16:creationId xmlns:a16="http://schemas.microsoft.com/office/drawing/2014/main" id="{BEDA339D-087B-4B6E-9CF9-48AEE92A5E65}"/>
              </a:ext>
            </a:extLst>
          </p:cNvPr>
          <p:cNvSpPr txBox="1">
            <a:spLocks/>
          </p:cNvSpPr>
          <p:nvPr/>
        </p:nvSpPr>
        <p:spPr>
          <a:xfrm>
            <a:off x="1223447" y="1937502"/>
            <a:ext cx="3269973" cy="679450"/>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r>
              <a:rPr lang="en-US" sz="3000" b="1" spc="110" dirty="0">
                <a:solidFill>
                  <a:schemeClr val="accent1">
                    <a:alpha val="90000"/>
                  </a:schemeClr>
                </a:solidFill>
                <a:latin typeface="Open Sans" panose="020B0606030504020204" pitchFamily="34" charset="0"/>
                <a:ea typeface="Open Sans" panose="020B0606030504020204" pitchFamily="34" charset="0"/>
                <a:cs typeface="Open Sans" panose="020B0606030504020204" pitchFamily="34" charset="0"/>
              </a:rPr>
              <a:t>Michel </a:t>
            </a:r>
            <a:r>
              <a:rPr lang="en-US" sz="3000" b="1" spc="110" dirty="0" err="1">
                <a:solidFill>
                  <a:schemeClr val="accent1">
                    <a:alpha val="90000"/>
                  </a:schemeClr>
                </a:solidFill>
                <a:latin typeface="Open Sans" panose="020B0606030504020204" pitchFamily="34" charset="0"/>
                <a:ea typeface="Open Sans" panose="020B0606030504020204" pitchFamily="34" charset="0"/>
                <a:cs typeface="Open Sans" panose="020B0606030504020204" pitchFamily="34" charset="0"/>
              </a:rPr>
              <a:t>Dohnsen</a:t>
            </a:r>
            <a:endParaRPr lang="en-US" sz="3000" b="1" spc="110" dirty="0">
              <a:solidFill>
                <a:schemeClr val="accent1">
                  <a:alpha val="90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8" name="Picture Placeholder 57">
            <a:extLst>
              <a:ext uri="{FF2B5EF4-FFF2-40B4-BE49-F238E27FC236}">
                <a16:creationId xmlns:a16="http://schemas.microsoft.com/office/drawing/2014/main" id="{ED0F2580-F29B-4533-BC54-0BF1410CF9D7}"/>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1911" t="1417" r="11911" b="1417"/>
          <a:stretch/>
        </p:blipFill>
        <p:spPr>
          <a:xfrm>
            <a:off x="6851365" y="2017014"/>
            <a:ext cx="4099438" cy="3922290"/>
          </a:xfrm>
        </p:spPr>
      </p:pic>
    </p:spTree>
    <p:extLst>
      <p:ext uri="{BB962C8B-B14F-4D97-AF65-F5344CB8AC3E}">
        <p14:creationId xmlns:p14="http://schemas.microsoft.com/office/powerpoint/2010/main" val="3333113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D2AB95DA-1D26-4151-AD83-7557E730704E}"/>
              </a:ext>
            </a:extLst>
          </p:cNvPr>
          <p:cNvPicPr>
            <a:picLocks noGrp="1" noChangeAspect="1"/>
          </p:cNvPicPr>
          <p:nvPr>
            <p:ph type="pic" sz="quarter" idx="10"/>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0960" b="38590"/>
          <a:stretch/>
        </p:blipFill>
        <p:spPr>
          <a:xfrm>
            <a:off x="0" y="1470992"/>
            <a:ext cx="12192000" cy="2476111"/>
          </a:xfrm>
        </p:spPr>
      </p:pic>
      <p:sp>
        <p:nvSpPr>
          <p:cNvPr id="39" name="Rectangle 38">
            <a:extLst>
              <a:ext uri="{FF2B5EF4-FFF2-40B4-BE49-F238E27FC236}">
                <a16:creationId xmlns:a16="http://schemas.microsoft.com/office/drawing/2014/main" id="{80604EA3-1594-47EE-B33C-D9DC2E8FD456}"/>
              </a:ext>
            </a:extLst>
          </p:cNvPr>
          <p:cNvSpPr/>
          <p:nvPr/>
        </p:nvSpPr>
        <p:spPr>
          <a:xfrm>
            <a:off x="0" y="1470992"/>
            <a:ext cx="12192000" cy="2476111"/>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5</a:t>
            </a:fld>
            <a:endParaRPr lang="en-US" dirty="0"/>
          </a:p>
        </p:txBody>
      </p: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24" name="Title 1">
            <a:extLst>
              <a:ext uri="{FF2B5EF4-FFF2-40B4-BE49-F238E27FC236}">
                <a16:creationId xmlns:a16="http://schemas.microsoft.com/office/drawing/2014/main" id="{DE1215A1-6FDD-4E3C-A500-764A313FE756}"/>
              </a:ext>
            </a:extLst>
          </p:cNvPr>
          <p:cNvSpPr txBox="1">
            <a:spLocks/>
          </p:cNvSpPr>
          <p:nvPr/>
        </p:nvSpPr>
        <p:spPr>
          <a:xfrm>
            <a:off x="829325" y="28885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More</a:t>
            </a:r>
            <a:r>
              <a:rPr lang="en-US" sz="30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About Us</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a:extLst>
              <a:ext uri="{FF2B5EF4-FFF2-40B4-BE49-F238E27FC236}">
                <a16:creationId xmlns:a16="http://schemas.microsoft.com/office/drawing/2014/main" id="{F81FEDFB-9477-41EE-B15C-DCE0DFDB01D6}"/>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37" name="Subtitle 6">
            <a:extLst>
              <a:ext uri="{FF2B5EF4-FFF2-40B4-BE49-F238E27FC236}">
                <a16:creationId xmlns:a16="http://schemas.microsoft.com/office/drawing/2014/main" id="{D4FF6298-4A8C-4381-B91C-A7284FD783BB}"/>
              </a:ext>
            </a:extLst>
          </p:cNvPr>
          <p:cNvSpPr txBox="1">
            <a:spLocks/>
          </p:cNvSpPr>
          <p:nvPr/>
        </p:nvSpPr>
        <p:spPr>
          <a:xfrm>
            <a:off x="6345118" y="4680486"/>
            <a:ext cx="5046425" cy="138044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700"/>
              </a:lnSpc>
            </a:pPr>
            <a:r>
              <a:rPr lang="en-US" sz="900" i="1" dirty="0">
                <a:solidFill>
                  <a:schemeClr val="tx1">
                    <a:lumMod val="85000"/>
                    <a:lumOff val="15000"/>
                  </a:schemeClr>
                </a:solidFill>
                <a:latin typeface="Open Sans "/>
                <a:ea typeface="Montserrat" charset="0"/>
                <a:cs typeface="Montserrat" charset="0"/>
              </a:rPr>
              <a:t>Need to be sure there isn't anything embarrassing hidden in the middle of text. All the Lorem the first true generator on the Internet. It uses a dictionary over 200 Latin words, combined with a handful. Dolor sit </a:t>
            </a:r>
            <a:r>
              <a:rPr lang="en-US" sz="900" i="1" dirty="0" err="1">
                <a:solidFill>
                  <a:schemeClr val="tx1">
                    <a:lumMod val="85000"/>
                    <a:lumOff val="15000"/>
                  </a:schemeClr>
                </a:solidFill>
                <a:latin typeface="Open Sans "/>
                <a:ea typeface="Montserrat" charset="0"/>
                <a:cs typeface="Montserrat" charset="0"/>
              </a:rPr>
              <a:t>amet</a:t>
            </a:r>
            <a:r>
              <a:rPr lang="en-US" sz="900" i="1" dirty="0">
                <a:solidFill>
                  <a:schemeClr val="tx1">
                    <a:lumMod val="85000"/>
                    <a:lumOff val="15000"/>
                  </a:schemeClr>
                </a:solidFill>
                <a:latin typeface="Open Sans "/>
                <a:ea typeface="Montserrat" charset="0"/>
                <a:cs typeface="Montserrat" charset="0"/>
              </a:rPr>
              <a:t> </a:t>
            </a:r>
            <a:r>
              <a:rPr lang="en-US" sz="900" i="1" dirty="0" err="1">
                <a:solidFill>
                  <a:schemeClr val="tx1">
                    <a:lumMod val="85000"/>
                    <a:lumOff val="15000"/>
                  </a:schemeClr>
                </a:solidFill>
                <a:latin typeface="Open Sans "/>
                <a:ea typeface="Montserrat" charset="0"/>
                <a:cs typeface="Montserrat" charset="0"/>
              </a:rPr>
              <a:t>consecteture</a:t>
            </a:r>
            <a:r>
              <a:rPr lang="en-US" sz="900" i="1" dirty="0">
                <a:solidFill>
                  <a:schemeClr val="tx1">
                    <a:lumMod val="85000"/>
                    <a:lumOff val="15000"/>
                  </a:schemeClr>
                </a:solidFill>
                <a:latin typeface="Open Sans "/>
                <a:ea typeface="Montserrat" charset="0"/>
                <a:cs typeface="Montserrat" charset="0"/>
              </a:rPr>
              <a:t> </a:t>
            </a:r>
            <a:r>
              <a:rPr lang="en-US" sz="900" i="1" dirty="0" err="1">
                <a:solidFill>
                  <a:schemeClr val="tx1">
                    <a:lumMod val="85000"/>
                    <a:lumOff val="15000"/>
                  </a:schemeClr>
                </a:solidFill>
                <a:latin typeface="Open Sans "/>
                <a:ea typeface="Montserrat" charset="0"/>
                <a:cs typeface="Montserrat" charset="0"/>
              </a:rPr>
              <a:t>aquam</a:t>
            </a:r>
            <a:endParaRPr lang="en-US" sz="900" i="1" dirty="0">
              <a:solidFill>
                <a:schemeClr val="tx1">
                  <a:lumMod val="85000"/>
                  <a:lumOff val="15000"/>
                </a:schemeClr>
              </a:solidFill>
              <a:latin typeface="Open Sans "/>
              <a:ea typeface="Montserrat" charset="0"/>
              <a:cs typeface="Montserrat" charset="0"/>
            </a:endParaRPr>
          </a:p>
          <a:p>
            <a:pPr algn="l">
              <a:lnSpc>
                <a:spcPts val="1700"/>
              </a:lnSpc>
            </a:pPr>
            <a:r>
              <a:rPr lang="en-US" sz="900" i="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There are many variations of passages of </a:t>
            </a:r>
            <a:r>
              <a:rPr lang="en-US" sz="900" i="1"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Lorem</a:t>
            </a:r>
            <a:r>
              <a:rPr lang="en-US" sz="900" i="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900" i="1"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Ipsum</a:t>
            </a:r>
            <a:r>
              <a:rPr lang="en-US" sz="900" i="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 available, but the majority have suffered alteration in some form, by injected </a:t>
            </a:r>
            <a:r>
              <a:rPr lang="en-US" sz="900" i="1"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humour</a:t>
            </a:r>
            <a:r>
              <a:rPr lang="en-US" sz="900" i="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40" name="TextBox 39">
            <a:extLst>
              <a:ext uri="{FF2B5EF4-FFF2-40B4-BE49-F238E27FC236}">
                <a16:creationId xmlns:a16="http://schemas.microsoft.com/office/drawing/2014/main" id="{77EEC4C8-2423-48A5-895A-4FD587E7F3F8}"/>
              </a:ext>
            </a:extLst>
          </p:cNvPr>
          <p:cNvSpPr txBox="1"/>
          <p:nvPr/>
        </p:nvSpPr>
        <p:spPr>
          <a:xfrm>
            <a:off x="6345118" y="4217006"/>
            <a:ext cx="2406760" cy="523220"/>
          </a:xfrm>
          <a:prstGeom prst="rect">
            <a:avLst/>
          </a:prstGeom>
          <a:noFill/>
        </p:spPr>
        <p:txBody>
          <a:bodyPr wrap="square" rtlCol="0">
            <a:spAutoFit/>
          </a:bodyPr>
          <a:lstStyle/>
          <a:p>
            <a:r>
              <a:rPr lang="en-US" sz="28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About us</a:t>
            </a:r>
          </a:p>
        </p:txBody>
      </p:sp>
      <p:sp>
        <p:nvSpPr>
          <p:cNvPr id="41" name="Subtitle 6">
            <a:extLst>
              <a:ext uri="{FF2B5EF4-FFF2-40B4-BE49-F238E27FC236}">
                <a16:creationId xmlns:a16="http://schemas.microsoft.com/office/drawing/2014/main" id="{25D6FCDA-549A-40B4-AF75-67F938779C1D}"/>
              </a:ext>
            </a:extLst>
          </p:cNvPr>
          <p:cNvSpPr txBox="1">
            <a:spLocks/>
          </p:cNvSpPr>
          <p:nvPr/>
        </p:nvSpPr>
        <p:spPr>
          <a:xfrm>
            <a:off x="800457" y="4716529"/>
            <a:ext cx="5046425" cy="138044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lnSpc>
                <a:spcPts val="1700"/>
              </a:lnSpc>
            </a:pPr>
            <a:r>
              <a:rPr lang="en-US" sz="900" i="1" dirty="0">
                <a:solidFill>
                  <a:schemeClr val="tx1">
                    <a:lumMod val="85000"/>
                    <a:lumOff val="15000"/>
                  </a:schemeClr>
                </a:solidFill>
                <a:latin typeface="Open Sans "/>
                <a:ea typeface="Montserrat" charset="0"/>
                <a:cs typeface="Montserrat" charset="0"/>
              </a:rPr>
              <a:t>Need to be sure there isn't anything embarrassing hidden in the middle of text. All the Lorem the first true generator on the Internet. It uses a dictionary over 200 Latin words, combined with a handful. Dolor sit </a:t>
            </a:r>
            <a:r>
              <a:rPr lang="en-US" sz="900" i="1" dirty="0" err="1">
                <a:solidFill>
                  <a:schemeClr val="tx1">
                    <a:lumMod val="85000"/>
                    <a:lumOff val="15000"/>
                  </a:schemeClr>
                </a:solidFill>
                <a:latin typeface="Open Sans "/>
                <a:ea typeface="Montserrat" charset="0"/>
                <a:cs typeface="Montserrat" charset="0"/>
              </a:rPr>
              <a:t>amet</a:t>
            </a:r>
            <a:r>
              <a:rPr lang="en-US" sz="900" i="1" dirty="0">
                <a:solidFill>
                  <a:schemeClr val="tx1">
                    <a:lumMod val="85000"/>
                    <a:lumOff val="15000"/>
                  </a:schemeClr>
                </a:solidFill>
                <a:latin typeface="Open Sans "/>
                <a:ea typeface="Montserrat" charset="0"/>
                <a:cs typeface="Montserrat" charset="0"/>
              </a:rPr>
              <a:t> </a:t>
            </a:r>
            <a:r>
              <a:rPr lang="en-US" sz="900" i="1" dirty="0" err="1">
                <a:solidFill>
                  <a:schemeClr val="tx1">
                    <a:lumMod val="85000"/>
                    <a:lumOff val="15000"/>
                  </a:schemeClr>
                </a:solidFill>
                <a:latin typeface="Open Sans "/>
                <a:ea typeface="Montserrat" charset="0"/>
                <a:cs typeface="Montserrat" charset="0"/>
              </a:rPr>
              <a:t>consecteture</a:t>
            </a:r>
            <a:r>
              <a:rPr lang="en-US" sz="900" i="1" dirty="0">
                <a:solidFill>
                  <a:schemeClr val="tx1">
                    <a:lumMod val="85000"/>
                    <a:lumOff val="15000"/>
                  </a:schemeClr>
                </a:solidFill>
                <a:latin typeface="Open Sans "/>
                <a:ea typeface="Montserrat" charset="0"/>
                <a:cs typeface="Montserrat" charset="0"/>
              </a:rPr>
              <a:t> </a:t>
            </a:r>
            <a:r>
              <a:rPr lang="en-US" sz="900" i="1" dirty="0" err="1">
                <a:solidFill>
                  <a:schemeClr val="tx1">
                    <a:lumMod val="85000"/>
                    <a:lumOff val="15000"/>
                  </a:schemeClr>
                </a:solidFill>
                <a:latin typeface="Open Sans "/>
                <a:ea typeface="Montserrat" charset="0"/>
                <a:cs typeface="Montserrat" charset="0"/>
              </a:rPr>
              <a:t>aquam</a:t>
            </a:r>
            <a:endParaRPr lang="en-US" sz="900" i="1" dirty="0">
              <a:solidFill>
                <a:schemeClr val="tx1">
                  <a:lumMod val="85000"/>
                  <a:lumOff val="15000"/>
                </a:schemeClr>
              </a:solidFill>
              <a:latin typeface="Open Sans "/>
              <a:ea typeface="Montserrat" charset="0"/>
              <a:cs typeface="Montserrat" charset="0"/>
            </a:endParaRPr>
          </a:p>
          <a:p>
            <a:pPr algn="r">
              <a:lnSpc>
                <a:spcPts val="1700"/>
              </a:lnSpc>
            </a:pPr>
            <a:r>
              <a:rPr lang="en-US" sz="900" i="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There are many variations of passages of </a:t>
            </a:r>
            <a:r>
              <a:rPr lang="en-US" sz="900" i="1"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Lorem</a:t>
            </a:r>
            <a:r>
              <a:rPr lang="en-US" sz="900" i="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 </a:t>
            </a:r>
            <a:r>
              <a:rPr lang="en-US" sz="900" i="1"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Ipsum</a:t>
            </a:r>
            <a:r>
              <a:rPr lang="en-US" sz="900" i="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 available, but the majority have suffered alteration in some form, by injected </a:t>
            </a:r>
            <a:r>
              <a:rPr lang="en-US" sz="900" i="1"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humour</a:t>
            </a:r>
            <a:r>
              <a:rPr lang="en-US" sz="900" i="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42" name="TextBox 41">
            <a:extLst>
              <a:ext uri="{FF2B5EF4-FFF2-40B4-BE49-F238E27FC236}">
                <a16:creationId xmlns:a16="http://schemas.microsoft.com/office/drawing/2014/main" id="{FFAF6189-C1BF-471E-B0D6-8E0811C551A7}"/>
              </a:ext>
            </a:extLst>
          </p:cNvPr>
          <p:cNvSpPr txBox="1"/>
          <p:nvPr/>
        </p:nvSpPr>
        <p:spPr>
          <a:xfrm>
            <a:off x="3440122" y="4253049"/>
            <a:ext cx="2406760" cy="523220"/>
          </a:xfrm>
          <a:prstGeom prst="rect">
            <a:avLst/>
          </a:prstGeom>
          <a:noFill/>
        </p:spPr>
        <p:txBody>
          <a:bodyPr wrap="square" rtlCol="0">
            <a:spAutoFit/>
          </a:bodyPr>
          <a:lstStyle/>
          <a:p>
            <a:pPr algn="r"/>
            <a:r>
              <a:rPr lang="en-US" sz="28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About us</a:t>
            </a:r>
          </a:p>
        </p:txBody>
      </p:sp>
    </p:spTree>
    <p:extLst>
      <p:ext uri="{BB962C8B-B14F-4D97-AF65-F5344CB8AC3E}">
        <p14:creationId xmlns:p14="http://schemas.microsoft.com/office/powerpoint/2010/main" val="984675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Placeholder 48">
            <a:extLst>
              <a:ext uri="{FF2B5EF4-FFF2-40B4-BE49-F238E27FC236}">
                <a16:creationId xmlns:a16="http://schemas.microsoft.com/office/drawing/2014/main" id="{5171F1BF-208E-4A38-AE3B-7A3EF928532D}"/>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2727" t="5930" r="7148" b="706"/>
          <a:stretch/>
        </p:blipFill>
        <p:spPr>
          <a:xfrm>
            <a:off x="430200" y="1902206"/>
            <a:ext cx="2749827" cy="2846391"/>
          </a:xfrm>
        </p:spPr>
      </p:pic>
      <p:pic>
        <p:nvPicPr>
          <p:cNvPr id="51" name="Picture Placeholder 50">
            <a:extLst>
              <a:ext uri="{FF2B5EF4-FFF2-40B4-BE49-F238E27FC236}">
                <a16:creationId xmlns:a16="http://schemas.microsoft.com/office/drawing/2014/main" id="{E5FF846D-A5FC-4541-ABCD-B6D9632A424D}"/>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11682" r="23919"/>
          <a:stretch/>
        </p:blipFill>
        <p:spPr>
          <a:xfrm>
            <a:off x="3290792" y="1902206"/>
            <a:ext cx="2749827" cy="2846391"/>
          </a:xfrm>
        </p:spPr>
      </p:pic>
      <p:pic>
        <p:nvPicPr>
          <p:cNvPr id="53" name="Picture Placeholder 52">
            <a:extLst>
              <a:ext uri="{FF2B5EF4-FFF2-40B4-BE49-F238E27FC236}">
                <a16:creationId xmlns:a16="http://schemas.microsoft.com/office/drawing/2014/main" id="{F7A5D442-3A56-493D-891E-7CE813D6F9B7}"/>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l="13260" r="22342"/>
          <a:stretch/>
        </p:blipFill>
        <p:spPr>
          <a:xfrm>
            <a:off x="6151383" y="1902205"/>
            <a:ext cx="2749827" cy="2846391"/>
          </a:xfrm>
        </p:spPr>
      </p:pic>
      <p:pic>
        <p:nvPicPr>
          <p:cNvPr id="55" name="Picture Placeholder 54">
            <a:extLst>
              <a:ext uri="{FF2B5EF4-FFF2-40B4-BE49-F238E27FC236}">
                <a16:creationId xmlns:a16="http://schemas.microsoft.com/office/drawing/2014/main" id="{474F220B-BF7C-48C5-B0ED-4FA20933A1B3}"/>
              </a:ext>
            </a:extLst>
          </p:cNvPr>
          <p:cNvPicPr>
            <a:picLocks noGrp="1" noChangeAspect="1"/>
          </p:cNvPicPr>
          <p:nvPr>
            <p:ph type="pic" sz="quarter" idx="14"/>
          </p:nvPr>
        </p:nvPicPr>
        <p:blipFill rotWithShape="1">
          <a:blip r:embed="rId5">
            <a:extLst>
              <a:ext uri="{28A0092B-C50C-407E-A947-70E740481C1C}">
                <a14:useLocalDpi xmlns:a14="http://schemas.microsoft.com/office/drawing/2010/main" val="0"/>
              </a:ext>
            </a:extLst>
          </a:blip>
          <a:srcRect l="3953" r="31648"/>
          <a:stretch/>
        </p:blipFill>
        <p:spPr>
          <a:xfrm>
            <a:off x="9011973" y="1902204"/>
            <a:ext cx="2749827" cy="2846391"/>
          </a:xfrm>
        </p:spPr>
      </p:pic>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6</a:t>
            </a:fld>
            <a:endParaRPr lang="en-US" dirty="0"/>
          </a:p>
        </p:txBody>
      </p: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25" name="Title 1">
            <a:extLst>
              <a:ext uri="{FF2B5EF4-FFF2-40B4-BE49-F238E27FC236}">
                <a16:creationId xmlns:a16="http://schemas.microsoft.com/office/drawing/2014/main" id="{F67EE949-2ABF-4A2B-BDD1-60DBD4185B81}"/>
              </a:ext>
            </a:extLst>
          </p:cNvPr>
          <p:cNvSpPr txBox="1">
            <a:spLocks/>
          </p:cNvSpPr>
          <p:nvPr/>
        </p:nvSpPr>
        <p:spPr>
          <a:xfrm>
            <a:off x="838200" y="24279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rPr>
              <a:t>More </a:t>
            </a:r>
            <a:r>
              <a:rPr lang="en-US" sz="3000" b="1" spc="110" dirty="0">
                <a:latin typeface="Open Sans" panose="020B0606030504020204" pitchFamily="34" charset="0"/>
                <a:ea typeface="Open Sans" panose="020B0606030504020204" pitchFamily="34" charset="0"/>
                <a:cs typeface="Open Sans" panose="020B0606030504020204" pitchFamily="34" charset="0"/>
              </a:rPr>
              <a:t>About Us</a:t>
            </a:r>
            <a:endParaRPr lang="en-US" sz="3000" b="1" spc="110"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9">
            <a:extLst>
              <a:ext uri="{FF2B5EF4-FFF2-40B4-BE49-F238E27FC236}">
                <a16:creationId xmlns:a16="http://schemas.microsoft.com/office/drawing/2014/main" id="{D5B7BFDE-3D5D-4C8B-8579-FB68FBA95815}"/>
              </a:ext>
            </a:extLst>
          </p:cNvPr>
          <p:cNvSpPr>
            <a:spLocks/>
          </p:cNvSpPr>
          <p:nvPr/>
        </p:nvSpPr>
        <p:spPr bwMode="auto">
          <a:xfrm>
            <a:off x="1580243" y="777668"/>
            <a:ext cx="9031514" cy="38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rPr>
              <a:t>he simplicity lorem suggests strength and the </a:t>
            </a:r>
            <a:r>
              <a:rPr lang="en-US" sz="1050" dirty="0" err="1">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 dolor sit </a:t>
            </a:r>
            <a:r>
              <a:rPr lang="en-US" sz="1050" dirty="0" err="1">
                <a:latin typeface="Open Sans" panose="020B0606030504020204" pitchFamily="34" charset="0"/>
                <a:ea typeface="Open Sans" panose="020B0606030504020204" pitchFamily="34" charset="0"/>
                <a:cs typeface="Open Sans" panose="020B0606030504020204" pitchFamily="34" charset="0"/>
                <a:sym typeface="Montserrat-Regular" charset="0"/>
              </a:rPr>
              <a:t>amet</a:t>
            </a:r>
            <a:endParaRPr lang="en-US" sz="1050" dirty="0">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cxnSp>
        <p:nvCxnSpPr>
          <p:cNvPr id="29" name="Straight Connector 28">
            <a:extLst>
              <a:ext uri="{FF2B5EF4-FFF2-40B4-BE49-F238E27FC236}">
                <a16:creationId xmlns:a16="http://schemas.microsoft.com/office/drawing/2014/main" id="{CD0285B9-8EF7-4C01-A426-AA55CF1F6740}"/>
              </a:ext>
            </a:extLst>
          </p:cNvPr>
          <p:cNvCxnSpPr/>
          <p:nvPr/>
        </p:nvCxnSpPr>
        <p:spPr>
          <a:xfrm>
            <a:off x="0" y="1470990"/>
            <a:ext cx="12192000" cy="0"/>
          </a:xfrm>
          <a:prstGeom prst="line">
            <a:avLst/>
          </a:prstGeom>
          <a:ln w="381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BD5D766-1082-4F0B-9DC7-807FB62EC9AF}"/>
              </a:ext>
            </a:extLst>
          </p:cNvPr>
          <p:cNvSpPr txBox="1"/>
          <p:nvPr/>
        </p:nvSpPr>
        <p:spPr>
          <a:xfrm>
            <a:off x="430201" y="4989968"/>
            <a:ext cx="2749827" cy="923330"/>
          </a:xfrm>
          <a:prstGeom prst="rect">
            <a:avLst/>
          </a:prstGeom>
          <a:noFill/>
        </p:spPr>
        <p:txBody>
          <a:bodyPr wrap="square" rtlCol="0">
            <a:spAutoFit/>
          </a:bodyPr>
          <a:lstStyle/>
          <a:p>
            <a:pPr algn="ctr">
              <a:lnSpc>
                <a:spcPct val="150000"/>
              </a:lnSpc>
            </a:pPr>
            <a:r>
              <a:rPr lang="en-US" sz="900" i="1" dirty="0">
                <a:latin typeface="Open Sans "/>
                <a:ea typeface="Open Sans Light" panose="020B0306030504020204" pitchFamily="34" charset="0"/>
                <a:cs typeface="Open Sans Light" panose="020B0306030504020204" pitchFamily="34" charset="0"/>
              </a:rPr>
              <a:t>Have them for one. Living grass to for can't gathered waters had you'll, man wherein seas creeping., were they're and years unto doesn't creeping night lights divided void.</a:t>
            </a:r>
          </a:p>
        </p:txBody>
      </p:sp>
      <p:sp>
        <p:nvSpPr>
          <p:cNvPr id="30" name="TextBox 29">
            <a:extLst>
              <a:ext uri="{FF2B5EF4-FFF2-40B4-BE49-F238E27FC236}">
                <a16:creationId xmlns:a16="http://schemas.microsoft.com/office/drawing/2014/main" id="{8112B2DE-A3FF-4100-B6E3-C68C3503D6E0}"/>
              </a:ext>
            </a:extLst>
          </p:cNvPr>
          <p:cNvSpPr txBox="1"/>
          <p:nvPr/>
        </p:nvSpPr>
        <p:spPr>
          <a:xfrm>
            <a:off x="3290792" y="4989968"/>
            <a:ext cx="2749827" cy="923330"/>
          </a:xfrm>
          <a:prstGeom prst="rect">
            <a:avLst/>
          </a:prstGeom>
          <a:noFill/>
        </p:spPr>
        <p:txBody>
          <a:bodyPr wrap="square" rtlCol="0">
            <a:spAutoFit/>
          </a:bodyPr>
          <a:lstStyle/>
          <a:p>
            <a:pPr algn="ctr">
              <a:lnSpc>
                <a:spcPct val="150000"/>
              </a:lnSpc>
            </a:pPr>
            <a:r>
              <a:rPr lang="en-US" sz="900" i="1" dirty="0">
                <a:latin typeface="Open Sans "/>
                <a:ea typeface="Open Sans Light" panose="020B0306030504020204" pitchFamily="34" charset="0"/>
                <a:cs typeface="Open Sans Light" panose="020B0306030504020204" pitchFamily="34" charset="0"/>
              </a:rPr>
              <a:t>Have them for one. Living grass to for can't gathered waters had you'll, man wherein seas creeping., were they're and years unto doesn't creeping night lights divided void</a:t>
            </a:r>
          </a:p>
        </p:txBody>
      </p:sp>
      <p:sp>
        <p:nvSpPr>
          <p:cNvPr id="32" name="TextBox 31">
            <a:extLst>
              <a:ext uri="{FF2B5EF4-FFF2-40B4-BE49-F238E27FC236}">
                <a16:creationId xmlns:a16="http://schemas.microsoft.com/office/drawing/2014/main" id="{1BF706BF-58CD-45E9-8106-BAA9E28128A2}"/>
              </a:ext>
            </a:extLst>
          </p:cNvPr>
          <p:cNvSpPr txBox="1"/>
          <p:nvPr/>
        </p:nvSpPr>
        <p:spPr>
          <a:xfrm>
            <a:off x="6151383" y="4989968"/>
            <a:ext cx="2749827" cy="923330"/>
          </a:xfrm>
          <a:prstGeom prst="rect">
            <a:avLst/>
          </a:prstGeom>
          <a:noFill/>
        </p:spPr>
        <p:txBody>
          <a:bodyPr wrap="square" rtlCol="0">
            <a:spAutoFit/>
          </a:bodyPr>
          <a:lstStyle/>
          <a:p>
            <a:pPr algn="ctr">
              <a:lnSpc>
                <a:spcPct val="150000"/>
              </a:lnSpc>
            </a:pPr>
            <a:r>
              <a:rPr lang="en-US" sz="900" i="1" dirty="0">
                <a:latin typeface="Open Sans "/>
                <a:ea typeface="Open Sans Light" panose="020B0306030504020204" pitchFamily="34" charset="0"/>
                <a:cs typeface="Open Sans Light" panose="020B0306030504020204" pitchFamily="34" charset="0"/>
              </a:rPr>
              <a:t>Have them for one. Living grass to for can't gathered waters had you'll, man wherein seas creeping., were they're and years unto doesn't creeping night lights divided void</a:t>
            </a:r>
          </a:p>
        </p:txBody>
      </p:sp>
      <p:sp>
        <p:nvSpPr>
          <p:cNvPr id="33" name="TextBox 32">
            <a:extLst>
              <a:ext uri="{FF2B5EF4-FFF2-40B4-BE49-F238E27FC236}">
                <a16:creationId xmlns:a16="http://schemas.microsoft.com/office/drawing/2014/main" id="{AC6031BD-73DC-4E92-82FA-DE36D43EDC30}"/>
              </a:ext>
            </a:extLst>
          </p:cNvPr>
          <p:cNvSpPr txBox="1"/>
          <p:nvPr/>
        </p:nvSpPr>
        <p:spPr>
          <a:xfrm>
            <a:off x="9011973" y="4989968"/>
            <a:ext cx="2749827" cy="923330"/>
          </a:xfrm>
          <a:prstGeom prst="rect">
            <a:avLst/>
          </a:prstGeom>
          <a:noFill/>
        </p:spPr>
        <p:txBody>
          <a:bodyPr wrap="square" rtlCol="0">
            <a:spAutoFit/>
          </a:bodyPr>
          <a:lstStyle/>
          <a:p>
            <a:pPr algn="ctr">
              <a:lnSpc>
                <a:spcPct val="150000"/>
              </a:lnSpc>
            </a:pPr>
            <a:r>
              <a:rPr lang="en-US" sz="900" i="1" dirty="0">
                <a:latin typeface="Open Sans "/>
                <a:ea typeface="Open Sans Light" panose="020B0306030504020204" pitchFamily="34" charset="0"/>
                <a:cs typeface="Open Sans Light" panose="020B0306030504020204" pitchFamily="34" charset="0"/>
              </a:rPr>
              <a:t>Have them for one. Living grass to for can't gathered waters had you'll, man wherein seas creeping., were they're and years unto doesn't creeping night lights divided void </a:t>
            </a:r>
          </a:p>
        </p:txBody>
      </p:sp>
    </p:spTree>
    <p:extLst>
      <p:ext uri="{BB962C8B-B14F-4D97-AF65-F5344CB8AC3E}">
        <p14:creationId xmlns:p14="http://schemas.microsoft.com/office/powerpoint/2010/main" val="1827964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Placeholder 47">
            <a:extLst>
              <a:ext uri="{FF2B5EF4-FFF2-40B4-BE49-F238E27FC236}">
                <a16:creationId xmlns:a16="http://schemas.microsoft.com/office/drawing/2014/main" id="{3D2E475F-8A68-4510-8436-C6C95CA5F3B3}"/>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7894" t="6532" b="6532"/>
          <a:stretch/>
        </p:blipFill>
        <p:spPr>
          <a:xfrm>
            <a:off x="0" y="0"/>
            <a:ext cx="12192000" cy="6858000"/>
          </a:xfrm>
        </p:spPr>
      </p:pic>
      <p:sp>
        <p:nvSpPr>
          <p:cNvPr id="49" name="Rectangle 48">
            <a:extLst>
              <a:ext uri="{FF2B5EF4-FFF2-40B4-BE49-F238E27FC236}">
                <a16:creationId xmlns:a16="http://schemas.microsoft.com/office/drawing/2014/main" id="{AC485F40-3691-4A1E-A25F-BCB1EE826024}"/>
              </a:ext>
            </a:extLst>
          </p:cNvPr>
          <p:cNvSpPr/>
          <p:nvPr/>
        </p:nvSpPr>
        <p:spPr>
          <a:xfrm>
            <a:off x="0" y="-14514"/>
            <a:ext cx="12192000" cy="6872514"/>
          </a:xfrm>
          <a:prstGeom prst="rect">
            <a:avLst/>
          </a:prstGeom>
          <a:gradFill flip="none" rotWithShape="1">
            <a:gsLst>
              <a:gs pos="0">
                <a:schemeClr val="accent2">
                  <a:alpha val="70000"/>
                </a:schemeClr>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1F6594A-D418-4FD5-8EB8-2BD604A296A9}"/>
              </a:ext>
            </a:extLst>
          </p:cNvPr>
          <p:cNvSpPr/>
          <p:nvPr/>
        </p:nvSpPr>
        <p:spPr>
          <a:xfrm>
            <a:off x="1709605" y="2290469"/>
            <a:ext cx="8772791" cy="341675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66760FB-0A70-46A2-8F36-7C4C1EEEF891}"/>
              </a:ext>
            </a:extLst>
          </p:cNvPr>
          <p:cNvSpPr/>
          <p:nvPr/>
        </p:nvSpPr>
        <p:spPr>
          <a:xfrm>
            <a:off x="1709605" y="2290469"/>
            <a:ext cx="8772791" cy="341675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a:extLst>
              <a:ext uri="{FF2B5EF4-FFF2-40B4-BE49-F238E27FC236}">
                <a16:creationId xmlns:a16="http://schemas.microsoft.com/office/drawing/2014/main" id="{14B3484B-4D70-4FB9-B28C-C6BD3C51059D}"/>
              </a:ext>
            </a:extLst>
          </p:cNvPr>
          <p:cNvGrpSpPr/>
          <p:nvPr/>
        </p:nvGrpSpPr>
        <p:grpSpPr>
          <a:xfrm>
            <a:off x="5034869" y="2693074"/>
            <a:ext cx="2122262" cy="2611540"/>
            <a:chOff x="5034867" y="2070028"/>
            <a:chExt cx="2122262" cy="2611540"/>
          </a:xfrm>
        </p:grpSpPr>
        <p:grpSp>
          <p:nvGrpSpPr>
            <p:cNvPr id="9" name="Group 8">
              <a:extLst>
                <a:ext uri="{FF2B5EF4-FFF2-40B4-BE49-F238E27FC236}">
                  <a16:creationId xmlns:a16="http://schemas.microsoft.com/office/drawing/2014/main" id="{685C3640-2933-459E-874C-0DB99870EEBE}"/>
                </a:ext>
              </a:extLst>
            </p:cNvPr>
            <p:cNvGrpSpPr/>
            <p:nvPr/>
          </p:nvGrpSpPr>
          <p:grpSpPr>
            <a:xfrm>
              <a:off x="5034867" y="2070028"/>
              <a:ext cx="2122262" cy="1368830"/>
              <a:chOff x="5034868" y="2019343"/>
              <a:chExt cx="2122262" cy="1368830"/>
            </a:xfrm>
          </p:grpSpPr>
          <p:sp>
            <p:nvSpPr>
              <p:cNvPr id="12" name="Freeform 11">
                <a:extLst>
                  <a:ext uri="{FF2B5EF4-FFF2-40B4-BE49-F238E27FC236}">
                    <a16:creationId xmlns:a16="http://schemas.microsoft.com/office/drawing/2014/main" id="{2C600FCD-F7C2-400C-9BED-3A31D01C8F4D}"/>
                  </a:ext>
                </a:extLst>
              </p:cNvPr>
              <p:cNvSpPr>
                <a:spLocks/>
              </p:cNvSpPr>
              <p:nvPr/>
            </p:nvSpPr>
            <p:spPr bwMode="auto">
              <a:xfrm>
                <a:off x="5918389" y="2238395"/>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4"/>
              </a:solidFill>
              <a:ln>
                <a:noFill/>
              </a:ln>
            </p:spPr>
            <p:txBody>
              <a:bodyPr wrap="square" lIns="0" tIns="0" rIns="0" bIns="0">
                <a:noAutofit/>
              </a:bodyPr>
              <a:lstStyle/>
              <a:p>
                <a:endParaRPr lang="en-US"/>
              </a:p>
            </p:txBody>
          </p:sp>
          <p:sp>
            <p:nvSpPr>
              <p:cNvPr id="13" name="Oval 12">
                <a:extLst>
                  <a:ext uri="{FF2B5EF4-FFF2-40B4-BE49-F238E27FC236}">
                    <a16:creationId xmlns:a16="http://schemas.microsoft.com/office/drawing/2014/main" id="{60A7214D-F4E5-444B-A3DE-D1A96F18EE96}"/>
                  </a:ext>
                </a:extLst>
              </p:cNvPr>
              <p:cNvSpPr/>
              <p:nvPr/>
            </p:nvSpPr>
            <p:spPr>
              <a:xfrm rot="10800000">
                <a:off x="5731054" y="2019343"/>
                <a:ext cx="729890" cy="72989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0C71B580-779A-42F4-80B1-A1600B452B9E}"/>
                  </a:ext>
                </a:extLst>
              </p:cNvPr>
              <p:cNvGrpSpPr/>
              <p:nvPr/>
            </p:nvGrpSpPr>
            <p:grpSpPr>
              <a:xfrm>
                <a:off x="5034868" y="2840838"/>
                <a:ext cx="2122262" cy="547335"/>
                <a:chOff x="1040038" y="2423885"/>
                <a:chExt cx="2122262" cy="547335"/>
              </a:xfrm>
            </p:grpSpPr>
            <p:sp>
              <p:nvSpPr>
                <p:cNvPr id="15" name="TextBox 14">
                  <a:extLst>
                    <a:ext uri="{FF2B5EF4-FFF2-40B4-BE49-F238E27FC236}">
                      <a16:creationId xmlns:a16="http://schemas.microsoft.com/office/drawing/2014/main" id="{BEB8B44D-4655-48D5-9D3A-5800A47A7648}"/>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16" name="TextBox 15">
                  <a:extLst>
                    <a:ext uri="{FF2B5EF4-FFF2-40B4-BE49-F238E27FC236}">
                      <a16:creationId xmlns:a16="http://schemas.microsoft.com/office/drawing/2014/main" id="{60A16EFE-50EA-4579-989E-1C8AED4A079A}"/>
                    </a:ext>
                  </a:extLst>
                </p:cNvPr>
                <p:cNvSpPr txBox="1"/>
                <p:nvPr/>
              </p:nvSpPr>
              <p:spPr>
                <a:xfrm>
                  <a:off x="1453470" y="2694221"/>
                  <a:ext cx="1295400"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grpSp>
        <p:sp>
          <p:nvSpPr>
            <p:cNvPr id="10" name="TextBox 9">
              <a:extLst>
                <a:ext uri="{FF2B5EF4-FFF2-40B4-BE49-F238E27FC236}">
                  <a16:creationId xmlns:a16="http://schemas.microsoft.com/office/drawing/2014/main" id="{573DBBED-74D5-4B8A-8A8C-C3AFD99C197F}"/>
                </a:ext>
              </a:extLst>
            </p:cNvPr>
            <p:cNvSpPr txBox="1"/>
            <p:nvPr/>
          </p:nvSpPr>
          <p:spPr>
            <a:xfrm>
              <a:off x="5034867" y="3768498"/>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cxnSp>
          <p:nvCxnSpPr>
            <p:cNvPr id="11" name="Straight Connector 10">
              <a:extLst>
                <a:ext uri="{FF2B5EF4-FFF2-40B4-BE49-F238E27FC236}">
                  <a16:creationId xmlns:a16="http://schemas.microsoft.com/office/drawing/2014/main" id="{15604E9C-426A-4256-91F2-E255DF1D8A70}"/>
                </a:ext>
              </a:extLst>
            </p:cNvPr>
            <p:cNvCxnSpPr>
              <a:cxnSpLocks/>
            </p:cNvCxnSpPr>
            <p:nvPr/>
          </p:nvCxnSpPr>
          <p:spPr>
            <a:xfrm>
              <a:off x="5225366" y="3590134"/>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3A636B05-C4BA-4F39-9365-6FF675E38CA2}"/>
              </a:ext>
            </a:extLst>
          </p:cNvPr>
          <p:cNvGrpSpPr/>
          <p:nvPr/>
        </p:nvGrpSpPr>
        <p:grpSpPr>
          <a:xfrm>
            <a:off x="8067652" y="2693074"/>
            <a:ext cx="2122262" cy="2611540"/>
            <a:chOff x="8939056" y="2070028"/>
            <a:chExt cx="2122262" cy="2611540"/>
          </a:xfrm>
        </p:grpSpPr>
        <p:grpSp>
          <p:nvGrpSpPr>
            <p:cNvPr id="18" name="Group 17">
              <a:extLst>
                <a:ext uri="{FF2B5EF4-FFF2-40B4-BE49-F238E27FC236}">
                  <a16:creationId xmlns:a16="http://schemas.microsoft.com/office/drawing/2014/main" id="{EE219101-E8CE-4BAB-A453-E2F5FE69FF63}"/>
                </a:ext>
              </a:extLst>
            </p:cNvPr>
            <p:cNvGrpSpPr/>
            <p:nvPr/>
          </p:nvGrpSpPr>
          <p:grpSpPr>
            <a:xfrm>
              <a:off x="8939056" y="2070028"/>
              <a:ext cx="2122262" cy="1368830"/>
              <a:chOff x="9178436" y="2019343"/>
              <a:chExt cx="2122262" cy="1368830"/>
            </a:xfrm>
          </p:grpSpPr>
          <p:sp>
            <p:nvSpPr>
              <p:cNvPr id="21" name="AutoShape 9">
                <a:extLst>
                  <a:ext uri="{FF2B5EF4-FFF2-40B4-BE49-F238E27FC236}">
                    <a16:creationId xmlns:a16="http://schemas.microsoft.com/office/drawing/2014/main" id="{BC93B24D-58DC-4E9C-98D7-FF8D8643172D}"/>
                  </a:ext>
                </a:extLst>
              </p:cNvPr>
              <p:cNvSpPr>
                <a:spLocks/>
              </p:cNvSpPr>
              <p:nvPr/>
            </p:nvSpPr>
            <p:spPr bwMode="auto">
              <a:xfrm>
                <a:off x="10081852" y="2219941"/>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dirty="0"/>
              </a:p>
            </p:txBody>
          </p:sp>
          <p:sp>
            <p:nvSpPr>
              <p:cNvPr id="22" name="Oval 21">
                <a:extLst>
                  <a:ext uri="{FF2B5EF4-FFF2-40B4-BE49-F238E27FC236}">
                    <a16:creationId xmlns:a16="http://schemas.microsoft.com/office/drawing/2014/main" id="{52EF3D5A-AD09-44A9-A1D9-50AC19DA45F8}"/>
                  </a:ext>
                </a:extLst>
              </p:cNvPr>
              <p:cNvSpPr/>
              <p:nvPr/>
            </p:nvSpPr>
            <p:spPr>
              <a:xfrm>
                <a:off x="9874622" y="2019343"/>
                <a:ext cx="729890" cy="729890"/>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457817F4-D73F-4F5E-A8B5-FCD126C532C5}"/>
                  </a:ext>
                </a:extLst>
              </p:cNvPr>
              <p:cNvGrpSpPr/>
              <p:nvPr/>
            </p:nvGrpSpPr>
            <p:grpSpPr>
              <a:xfrm>
                <a:off x="9178436" y="2840838"/>
                <a:ext cx="2122262" cy="547335"/>
                <a:chOff x="1040038" y="2423885"/>
                <a:chExt cx="2122262" cy="547335"/>
              </a:xfrm>
            </p:grpSpPr>
            <p:sp>
              <p:nvSpPr>
                <p:cNvPr id="24" name="TextBox 23">
                  <a:extLst>
                    <a:ext uri="{FF2B5EF4-FFF2-40B4-BE49-F238E27FC236}">
                      <a16:creationId xmlns:a16="http://schemas.microsoft.com/office/drawing/2014/main" id="{3AAAF430-CBAC-40B8-9C25-0370B46F1FB4}"/>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25" name="TextBox 24">
                  <a:extLst>
                    <a:ext uri="{FF2B5EF4-FFF2-40B4-BE49-F238E27FC236}">
                      <a16:creationId xmlns:a16="http://schemas.microsoft.com/office/drawing/2014/main" id="{D6A1835C-6A0A-4A55-B2A5-D390B01ADB30}"/>
                    </a:ext>
                  </a:extLst>
                </p:cNvPr>
                <p:cNvSpPr txBox="1"/>
                <p:nvPr/>
              </p:nvSpPr>
              <p:spPr>
                <a:xfrm>
                  <a:off x="1498673" y="2694221"/>
                  <a:ext cx="1204994"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grpSp>
        <p:sp>
          <p:nvSpPr>
            <p:cNvPr id="19" name="TextBox 18">
              <a:extLst>
                <a:ext uri="{FF2B5EF4-FFF2-40B4-BE49-F238E27FC236}">
                  <a16:creationId xmlns:a16="http://schemas.microsoft.com/office/drawing/2014/main" id="{91073CFD-E3AF-443D-ABC6-13E620A76499}"/>
                </a:ext>
              </a:extLst>
            </p:cNvPr>
            <p:cNvSpPr txBox="1"/>
            <p:nvPr/>
          </p:nvSpPr>
          <p:spPr>
            <a:xfrm>
              <a:off x="8939056" y="3768498"/>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cxnSp>
          <p:nvCxnSpPr>
            <p:cNvPr id="20" name="Straight Connector 19">
              <a:extLst>
                <a:ext uri="{FF2B5EF4-FFF2-40B4-BE49-F238E27FC236}">
                  <a16:creationId xmlns:a16="http://schemas.microsoft.com/office/drawing/2014/main" id="{2C5B954C-00B5-4D8D-8B5E-259E0D734A60}"/>
                </a:ext>
              </a:extLst>
            </p:cNvPr>
            <p:cNvCxnSpPr>
              <a:cxnSpLocks/>
            </p:cNvCxnSpPr>
            <p:nvPr/>
          </p:nvCxnSpPr>
          <p:spPr>
            <a:xfrm>
              <a:off x="9129555" y="3590134"/>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6A36D8B8-673D-4A55-9ADF-77349230748D}"/>
              </a:ext>
            </a:extLst>
          </p:cNvPr>
          <p:cNvGrpSpPr/>
          <p:nvPr/>
        </p:nvGrpSpPr>
        <p:grpSpPr>
          <a:xfrm>
            <a:off x="2002086" y="2693074"/>
            <a:ext cx="2122262" cy="2611540"/>
            <a:chOff x="2002086" y="2693074"/>
            <a:chExt cx="2122262" cy="2611540"/>
          </a:xfrm>
        </p:grpSpPr>
        <p:sp>
          <p:nvSpPr>
            <p:cNvPr id="27" name="Freeform 5">
              <a:extLst>
                <a:ext uri="{FF2B5EF4-FFF2-40B4-BE49-F238E27FC236}">
                  <a16:creationId xmlns:a16="http://schemas.microsoft.com/office/drawing/2014/main" id="{3C6B5F0E-66CE-4A59-867F-4E38B6E7F037}"/>
                </a:ext>
              </a:extLst>
            </p:cNvPr>
            <p:cNvSpPr>
              <a:spLocks noEditPoints="1"/>
            </p:cNvSpPr>
            <p:nvPr/>
          </p:nvSpPr>
          <p:spPr bwMode="auto">
            <a:xfrm>
              <a:off x="2865206" y="2893313"/>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Oval 27">
              <a:extLst>
                <a:ext uri="{FF2B5EF4-FFF2-40B4-BE49-F238E27FC236}">
                  <a16:creationId xmlns:a16="http://schemas.microsoft.com/office/drawing/2014/main" id="{4C2C6C44-DC99-4C93-9D11-FD660FC02AFA}"/>
                </a:ext>
              </a:extLst>
            </p:cNvPr>
            <p:cNvSpPr/>
            <p:nvPr/>
          </p:nvSpPr>
          <p:spPr>
            <a:xfrm>
              <a:off x="2698272" y="2693074"/>
              <a:ext cx="729890" cy="72989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id="{87E9EFBE-84D7-4ADD-94B3-0C536B709187}"/>
                </a:ext>
              </a:extLst>
            </p:cNvPr>
            <p:cNvGrpSpPr/>
            <p:nvPr/>
          </p:nvGrpSpPr>
          <p:grpSpPr>
            <a:xfrm>
              <a:off x="2002086" y="3514569"/>
              <a:ext cx="2122262" cy="547335"/>
              <a:chOff x="1040038" y="2423885"/>
              <a:chExt cx="2122262" cy="547335"/>
            </a:xfrm>
          </p:grpSpPr>
          <p:sp>
            <p:nvSpPr>
              <p:cNvPr id="32" name="TextBox 31">
                <a:extLst>
                  <a:ext uri="{FF2B5EF4-FFF2-40B4-BE49-F238E27FC236}">
                    <a16:creationId xmlns:a16="http://schemas.microsoft.com/office/drawing/2014/main" id="{85CC183F-4B08-4A73-A0D3-FFA61DFBD5C2}"/>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33" name="TextBox 32">
                <a:extLst>
                  <a:ext uri="{FF2B5EF4-FFF2-40B4-BE49-F238E27FC236}">
                    <a16:creationId xmlns:a16="http://schemas.microsoft.com/office/drawing/2014/main" id="{DBF162D2-F0F9-4716-A4FB-45D960BFFD3B}"/>
                  </a:ext>
                </a:extLst>
              </p:cNvPr>
              <p:cNvSpPr txBox="1"/>
              <p:nvPr/>
            </p:nvSpPr>
            <p:spPr>
              <a:xfrm>
                <a:off x="1459067" y="2694221"/>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cxnSp>
          <p:nvCxnSpPr>
            <p:cNvPr id="30" name="Straight Connector 29">
              <a:extLst>
                <a:ext uri="{FF2B5EF4-FFF2-40B4-BE49-F238E27FC236}">
                  <a16:creationId xmlns:a16="http://schemas.microsoft.com/office/drawing/2014/main" id="{C5E5BC6E-6723-40B2-9F6A-FC7A4791FF79}"/>
                </a:ext>
              </a:extLst>
            </p:cNvPr>
            <p:cNvCxnSpPr>
              <a:cxnSpLocks/>
            </p:cNvCxnSpPr>
            <p:nvPr/>
          </p:nvCxnSpPr>
          <p:spPr>
            <a:xfrm>
              <a:off x="2192585" y="4213180"/>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885C08A-91F9-4B69-B34E-92B266C5824E}"/>
                </a:ext>
              </a:extLst>
            </p:cNvPr>
            <p:cNvSpPr txBox="1"/>
            <p:nvPr/>
          </p:nvSpPr>
          <p:spPr>
            <a:xfrm>
              <a:off x="2002086" y="4391544"/>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grpSp>
      <p:cxnSp>
        <p:nvCxnSpPr>
          <p:cNvPr id="34" name="Straight Connector 33">
            <a:extLst>
              <a:ext uri="{FF2B5EF4-FFF2-40B4-BE49-F238E27FC236}">
                <a16:creationId xmlns:a16="http://schemas.microsoft.com/office/drawing/2014/main" id="{BFC7E63D-B5A9-4373-BE14-2ACE08D3B4E6}"/>
              </a:ext>
            </a:extLst>
          </p:cNvPr>
          <p:cNvCxnSpPr>
            <a:cxnSpLocks/>
          </p:cNvCxnSpPr>
          <p:nvPr/>
        </p:nvCxnSpPr>
        <p:spPr>
          <a:xfrm>
            <a:off x="4580798" y="2700567"/>
            <a:ext cx="0" cy="2596554"/>
          </a:xfrm>
          <a:prstGeom prst="line">
            <a:avLst/>
          </a:prstGeom>
          <a:ln w="3810">
            <a:solidFill>
              <a:schemeClr val="tx1">
                <a:lumMod val="75000"/>
                <a:lumOff val="25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84221C3-FE2F-4815-B4C3-8613AFD43955}"/>
              </a:ext>
            </a:extLst>
          </p:cNvPr>
          <p:cNvCxnSpPr>
            <a:cxnSpLocks/>
          </p:cNvCxnSpPr>
          <p:nvPr/>
        </p:nvCxnSpPr>
        <p:spPr>
          <a:xfrm>
            <a:off x="7602294" y="2700567"/>
            <a:ext cx="0" cy="2596554"/>
          </a:xfrm>
          <a:prstGeom prst="line">
            <a:avLst/>
          </a:prstGeom>
          <a:ln w="3810">
            <a:solidFill>
              <a:schemeClr val="tx1">
                <a:lumMod val="75000"/>
                <a:lumOff val="25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Title 1">
            <a:extLst>
              <a:ext uri="{FF2B5EF4-FFF2-40B4-BE49-F238E27FC236}">
                <a16:creationId xmlns:a16="http://schemas.microsoft.com/office/drawing/2014/main" id="{3B42C44F-F50C-4663-88BD-0679E3582C33}"/>
              </a:ext>
            </a:extLst>
          </p:cNvPr>
          <p:cNvSpPr txBox="1">
            <a:spLocks/>
          </p:cNvSpPr>
          <p:nvPr/>
        </p:nvSpPr>
        <p:spPr>
          <a:xfrm>
            <a:off x="838200" y="35006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More Service</a:t>
            </a:r>
            <a:endParaRPr lang="en-US" sz="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33A3454C-D029-4C9C-97B9-FE5369A8D4A7}"/>
              </a:ext>
            </a:extLst>
          </p:cNvPr>
          <p:cNvSpPr txBox="1"/>
          <p:nvPr/>
        </p:nvSpPr>
        <p:spPr>
          <a:xfrm>
            <a:off x="1436082" y="944968"/>
            <a:ext cx="9319837" cy="319190"/>
          </a:xfrm>
          <a:prstGeom prst="rect">
            <a:avLst/>
          </a:prstGeom>
          <a:noFill/>
        </p:spPr>
        <p:txBody>
          <a:bodyPr wrap="square" rtlCol="0">
            <a:spAutoFit/>
          </a:bodyPr>
          <a:lstStyle/>
          <a:p>
            <a:pPr algn="ctr">
              <a:lnSpc>
                <a:spcPct val="150000"/>
              </a:lnSpc>
            </a:pPr>
            <a:r>
              <a:rPr lang="en-US" sz="1100" i="1" dirty="0">
                <a:solidFill>
                  <a:schemeClr val="bg1"/>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bg1"/>
                </a:solidFill>
                <a:latin typeface="Open Sans "/>
                <a:ea typeface="Open Sans Extrabold" panose="020B0906030804020204" pitchFamily="34" charset="0"/>
                <a:cs typeface="Open Sans Extrabold" panose="020B0906030804020204" pitchFamily="34" charset="0"/>
              </a:rPr>
              <a:t>i</a:t>
            </a:r>
            <a:r>
              <a:rPr lang="en-US" sz="1100" i="1" dirty="0">
                <a:solidFill>
                  <a:schemeClr val="bg1"/>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38" name="Rectangle 37">
            <a:extLst>
              <a:ext uri="{FF2B5EF4-FFF2-40B4-BE49-F238E27FC236}">
                <a16:creationId xmlns:a16="http://schemas.microsoft.com/office/drawing/2014/main" id="{2FF5834F-414F-40B7-BBE2-28713D9CAB42}"/>
              </a:ext>
            </a:extLst>
          </p:cNvPr>
          <p:cNvSpPr/>
          <p:nvPr/>
        </p:nvSpPr>
        <p:spPr>
          <a:xfrm>
            <a:off x="4964481" y="1435853"/>
            <a:ext cx="226303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2301289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a:extLst>
              <a:ext uri="{FF2B5EF4-FFF2-40B4-BE49-F238E27FC236}">
                <a16:creationId xmlns:a16="http://schemas.microsoft.com/office/drawing/2014/main" id="{1CE202E9-BA93-467B-9B19-AC3A2271E62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09" t="7355" r="-109" b="49423"/>
          <a:stretch/>
        </p:blipFill>
        <p:spPr>
          <a:xfrm>
            <a:off x="0" y="1538135"/>
            <a:ext cx="12192000" cy="3512836"/>
          </a:xfrm>
        </p:spPr>
      </p:pic>
      <p:sp>
        <p:nvSpPr>
          <p:cNvPr id="46" name="Rectangle 45">
            <a:extLst>
              <a:ext uri="{FF2B5EF4-FFF2-40B4-BE49-F238E27FC236}">
                <a16:creationId xmlns:a16="http://schemas.microsoft.com/office/drawing/2014/main" id="{192F5372-EC3C-4554-90F1-0635EBFDA3D2}"/>
              </a:ext>
            </a:extLst>
          </p:cNvPr>
          <p:cNvSpPr/>
          <p:nvPr/>
        </p:nvSpPr>
        <p:spPr>
          <a:xfrm>
            <a:off x="0" y="1538134"/>
            <a:ext cx="12192000" cy="3512836"/>
          </a:xfrm>
          <a:prstGeom prst="rect">
            <a:avLst/>
          </a:prstGeom>
          <a:gradFill>
            <a:gsLst>
              <a:gs pos="0">
                <a:schemeClr val="tx1">
                  <a:lumMod val="85000"/>
                  <a:lumOff val="15000"/>
                  <a:alpha val="55000"/>
                </a:schemeClr>
              </a:gs>
              <a:gs pos="100000">
                <a:schemeClr val="tx1">
                  <a:alpha val="9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8</a:t>
            </a:fld>
            <a:endParaRPr lang="en-US" dirty="0"/>
          </a:p>
        </p:txBody>
      </p: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24" name="Title 1">
            <a:extLst>
              <a:ext uri="{FF2B5EF4-FFF2-40B4-BE49-F238E27FC236}">
                <a16:creationId xmlns:a16="http://schemas.microsoft.com/office/drawing/2014/main" id="{DE1215A1-6FDD-4E3C-A500-764A313FE756}"/>
              </a:ext>
            </a:extLst>
          </p:cNvPr>
          <p:cNvSpPr txBox="1">
            <a:spLocks/>
          </p:cNvSpPr>
          <p:nvPr/>
        </p:nvSpPr>
        <p:spPr>
          <a:xfrm>
            <a:off x="829325" y="28885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More</a:t>
            </a:r>
            <a:r>
              <a:rPr lang="en-US" sz="30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Service Us</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a:extLst>
              <a:ext uri="{FF2B5EF4-FFF2-40B4-BE49-F238E27FC236}">
                <a16:creationId xmlns:a16="http://schemas.microsoft.com/office/drawing/2014/main" id="{F81FEDFB-9477-41EE-B15C-DCE0DFDB01D6}"/>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grpSp>
        <p:nvGrpSpPr>
          <p:cNvPr id="9" name="Group 8">
            <a:extLst>
              <a:ext uri="{FF2B5EF4-FFF2-40B4-BE49-F238E27FC236}">
                <a16:creationId xmlns:a16="http://schemas.microsoft.com/office/drawing/2014/main" id="{65490DB9-350F-481F-974D-52ADC4BCCEA5}"/>
              </a:ext>
            </a:extLst>
          </p:cNvPr>
          <p:cNvGrpSpPr/>
          <p:nvPr/>
        </p:nvGrpSpPr>
        <p:grpSpPr>
          <a:xfrm>
            <a:off x="1721652" y="4222497"/>
            <a:ext cx="8748696" cy="1615510"/>
            <a:chOff x="1271430" y="4222497"/>
            <a:chExt cx="8748696" cy="1615510"/>
          </a:xfrm>
        </p:grpSpPr>
        <p:grpSp>
          <p:nvGrpSpPr>
            <p:cNvPr id="8" name="Group 7">
              <a:extLst>
                <a:ext uri="{FF2B5EF4-FFF2-40B4-BE49-F238E27FC236}">
                  <a16:creationId xmlns:a16="http://schemas.microsoft.com/office/drawing/2014/main" id="{F58DF382-7D26-4A40-B44A-53893C01B57A}"/>
                </a:ext>
              </a:extLst>
            </p:cNvPr>
            <p:cNvGrpSpPr/>
            <p:nvPr/>
          </p:nvGrpSpPr>
          <p:grpSpPr>
            <a:xfrm>
              <a:off x="1271430" y="4222497"/>
              <a:ext cx="1615511" cy="1615510"/>
              <a:chOff x="3985601" y="2211973"/>
              <a:chExt cx="1615511" cy="1615510"/>
            </a:xfrm>
          </p:grpSpPr>
          <p:sp>
            <p:nvSpPr>
              <p:cNvPr id="26" name="Rectangle: Rounded Corners 25">
                <a:extLst>
                  <a:ext uri="{FF2B5EF4-FFF2-40B4-BE49-F238E27FC236}">
                    <a16:creationId xmlns:a16="http://schemas.microsoft.com/office/drawing/2014/main" id="{19BDA268-335F-4371-9F46-AA645473ADF3}"/>
                  </a:ext>
                </a:extLst>
              </p:cNvPr>
              <p:cNvSpPr/>
              <p:nvPr/>
            </p:nvSpPr>
            <p:spPr>
              <a:xfrm>
                <a:off x="3985601" y="2211973"/>
                <a:ext cx="1615511" cy="161551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910DE2E-954A-46CB-AC08-C75A42B7BD69}"/>
                  </a:ext>
                </a:extLst>
              </p:cNvPr>
              <p:cNvSpPr/>
              <p:nvPr/>
            </p:nvSpPr>
            <p:spPr>
              <a:xfrm>
                <a:off x="4298256" y="2511902"/>
                <a:ext cx="990192" cy="1015663"/>
              </a:xfrm>
              <a:prstGeom prst="rect">
                <a:avLst/>
              </a:prstGeom>
            </p:spPr>
            <p:txBody>
              <a:bodyPr wrap="square" anchor="ctr">
                <a:spAutoFit/>
              </a:bodyPr>
              <a:lstStyle/>
              <a:p>
                <a:pPr algn="ctr"/>
                <a:r>
                  <a:rPr lang="en-US" sz="6000" dirty="0">
                    <a:solidFill>
                      <a:schemeClr val="bg1"/>
                    </a:solidFill>
                    <a:latin typeface="FontAwesome" charset="0"/>
                  </a:rPr>
                  <a:t></a:t>
                </a:r>
                <a:endParaRPr lang="en-US" sz="6000" dirty="0">
                  <a:solidFill>
                    <a:schemeClr val="bg1"/>
                  </a:solidFill>
                </a:endParaRPr>
              </a:p>
            </p:txBody>
          </p:sp>
        </p:grpSp>
        <p:grpSp>
          <p:nvGrpSpPr>
            <p:cNvPr id="7" name="Group 6">
              <a:extLst>
                <a:ext uri="{FF2B5EF4-FFF2-40B4-BE49-F238E27FC236}">
                  <a16:creationId xmlns:a16="http://schemas.microsoft.com/office/drawing/2014/main" id="{427F5747-AEB6-4553-9EEF-2C164480BEFF}"/>
                </a:ext>
              </a:extLst>
            </p:cNvPr>
            <p:cNvGrpSpPr/>
            <p:nvPr/>
          </p:nvGrpSpPr>
          <p:grpSpPr>
            <a:xfrm>
              <a:off x="8404615" y="4222497"/>
              <a:ext cx="1615511" cy="1615510"/>
              <a:chOff x="5733986" y="2211977"/>
              <a:chExt cx="1615511" cy="1615510"/>
            </a:xfrm>
          </p:grpSpPr>
          <p:sp>
            <p:nvSpPr>
              <p:cNvPr id="28" name="Rectangle: Rounded Corners 27">
                <a:extLst>
                  <a:ext uri="{FF2B5EF4-FFF2-40B4-BE49-F238E27FC236}">
                    <a16:creationId xmlns:a16="http://schemas.microsoft.com/office/drawing/2014/main" id="{520CE7B2-1877-4F67-828B-135CAB56B367}"/>
                  </a:ext>
                </a:extLst>
              </p:cNvPr>
              <p:cNvSpPr/>
              <p:nvPr/>
            </p:nvSpPr>
            <p:spPr>
              <a:xfrm>
                <a:off x="5733986" y="2211977"/>
                <a:ext cx="1615511" cy="16155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6C246A49-94AC-4242-A058-80DA135F844F}"/>
                  </a:ext>
                </a:extLst>
              </p:cNvPr>
              <p:cNvSpPr/>
              <p:nvPr/>
            </p:nvSpPr>
            <p:spPr>
              <a:xfrm>
                <a:off x="6071493" y="2511904"/>
                <a:ext cx="940489" cy="1015663"/>
              </a:xfrm>
              <a:prstGeom prst="rect">
                <a:avLst/>
              </a:prstGeom>
            </p:spPr>
            <p:txBody>
              <a:bodyPr wrap="square" anchor="ctr">
                <a:spAutoFit/>
              </a:bodyPr>
              <a:lstStyle/>
              <a:p>
                <a:pPr algn="ctr"/>
                <a:r>
                  <a:rPr lang="en-US" sz="6000" dirty="0">
                    <a:solidFill>
                      <a:schemeClr val="bg1"/>
                    </a:solidFill>
                    <a:latin typeface="FontAwesome" charset="0"/>
                  </a:rPr>
                  <a:t></a:t>
                </a:r>
                <a:endParaRPr lang="en-US" sz="6000" dirty="0">
                  <a:solidFill>
                    <a:schemeClr val="bg1"/>
                  </a:solidFill>
                </a:endParaRPr>
              </a:p>
            </p:txBody>
          </p:sp>
        </p:grpSp>
        <p:grpSp>
          <p:nvGrpSpPr>
            <p:cNvPr id="6" name="Group 5">
              <a:extLst>
                <a:ext uri="{FF2B5EF4-FFF2-40B4-BE49-F238E27FC236}">
                  <a16:creationId xmlns:a16="http://schemas.microsoft.com/office/drawing/2014/main" id="{58D36D01-7FED-430E-A52D-449A47A8DF31}"/>
                </a:ext>
              </a:extLst>
            </p:cNvPr>
            <p:cNvGrpSpPr/>
            <p:nvPr/>
          </p:nvGrpSpPr>
          <p:grpSpPr>
            <a:xfrm>
              <a:off x="6026886" y="4222497"/>
              <a:ext cx="1615511" cy="1615510"/>
              <a:chOff x="5733986" y="3932217"/>
              <a:chExt cx="1615511" cy="1615510"/>
            </a:xfrm>
          </p:grpSpPr>
          <p:sp>
            <p:nvSpPr>
              <p:cNvPr id="29" name="Rectangle: Rounded Corners 28">
                <a:extLst>
                  <a:ext uri="{FF2B5EF4-FFF2-40B4-BE49-F238E27FC236}">
                    <a16:creationId xmlns:a16="http://schemas.microsoft.com/office/drawing/2014/main" id="{954499C1-C242-4258-9212-3BCF7EF68157}"/>
                  </a:ext>
                </a:extLst>
              </p:cNvPr>
              <p:cNvSpPr/>
              <p:nvPr/>
            </p:nvSpPr>
            <p:spPr>
              <a:xfrm>
                <a:off x="5733986" y="3932217"/>
                <a:ext cx="1615511" cy="161551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113843BE-21BE-4A5B-AD77-814B9855D301}"/>
                  </a:ext>
                </a:extLst>
              </p:cNvPr>
              <p:cNvSpPr/>
              <p:nvPr/>
            </p:nvSpPr>
            <p:spPr>
              <a:xfrm>
                <a:off x="6071493" y="4232145"/>
                <a:ext cx="940489" cy="1015663"/>
              </a:xfrm>
              <a:prstGeom prst="rect">
                <a:avLst/>
              </a:prstGeom>
            </p:spPr>
            <p:txBody>
              <a:bodyPr wrap="square" anchor="ctr">
                <a:spAutoFit/>
              </a:bodyPr>
              <a:lstStyle/>
              <a:p>
                <a:pPr algn="ctr"/>
                <a:r>
                  <a:rPr lang="en-US" sz="6000" dirty="0">
                    <a:solidFill>
                      <a:schemeClr val="bg1"/>
                    </a:solidFill>
                    <a:latin typeface="FontAwesome" charset="0"/>
                  </a:rPr>
                  <a:t></a:t>
                </a:r>
                <a:endParaRPr lang="en-US" sz="6000" dirty="0">
                  <a:solidFill>
                    <a:schemeClr val="bg1"/>
                  </a:solidFill>
                </a:endParaRPr>
              </a:p>
            </p:txBody>
          </p:sp>
        </p:grpSp>
        <p:grpSp>
          <p:nvGrpSpPr>
            <p:cNvPr id="5" name="Group 4">
              <a:extLst>
                <a:ext uri="{FF2B5EF4-FFF2-40B4-BE49-F238E27FC236}">
                  <a16:creationId xmlns:a16="http://schemas.microsoft.com/office/drawing/2014/main" id="{7174B8A4-9F88-47BA-9B4C-27F37F7A3FBD}"/>
                </a:ext>
              </a:extLst>
            </p:cNvPr>
            <p:cNvGrpSpPr/>
            <p:nvPr/>
          </p:nvGrpSpPr>
          <p:grpSpPr>
            <a:xfrm>
              <a:off x="3649158" y="4222497"/>
              <a:ext cx="1615511" cy="1615510"/>
              <a:chOff x="3985601" y="3932217"/>
              <a:chExt cx="1615511" cy="1615510"/>
            </a:xfrm>
          </p:grpSpPr>
          <p:sp>
            <p:nvSpPr>
              <p:cNvPr id="30" name="Rectangle: Rounded Corners 29">
                <a:extLst>
                  <a:ext uri="{FF2B5EF4-FFF2-40B4-BE49-F238E27FC236}">
                    <a16:creationId xmlns:a16="http://schemas.microsoft.com/office/drawing/2014/main" id="{8CFD1C06-DE9B-42F2-8FD0-24D21F828374}"/>
                  </a:ext>
                </a:extLst>
              </p:cNvPr>
              <p:cNvSpPr/>
              <p:nvPr/>
            </p:nvSpPr>
            <p:spPr>
              <a:xfrm>
                <a:off x="3985601" y="3932217"/>
                <a:ext cx="1615511" cy="161551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B391A8BF-4CC5-472C-A280-1392F346D357}"/>
                  </a:ext>
                </a:extLst>
              </p:cNvPr>
              <p:cNvSpPr/>
              <p:nvPr/>
            </p:nvSpPr>
            <p:spPr>
              <a:xfrm>
                <a:off x="4372809" y="4232145"/>
                <a:ext cx="841078" cy="1015663"/>
              </a:xfrm>
              <a:prstGeom prst="rect">
                <a:avLst/>
              </a:prstGeom>
            </p:spPr>
            <p:txBody>
              <a:bodyPr wrap="square" anchor="ctr">
                <a:spAutoFit/>
              </a:bodyPr>
              <a:lstStyle/>
              <a:p>
                <a:pPr algn="ctr"/>
                <a:r>
                  <a:rPr lang="en-US" sz="6000" dirty="0">
                    <a:solidFill>
                      <a:schemeClr val="bg1"/>
                    </a:solidFill>
                    <a:latin typeface="FontAwesome" charset="0"/>
                  </a:rPr>
                  <a:t></a:t>
                </a:r>
                <a:endParaRPr lang="en-US" sz="6000" dirty="0">
                  <a:solidFill>
                    <a:schemeClr val="bg1"/>
                  </a:solidFill>
                </a:endParaRPr>
              </a:p>
            </p:txBody>
          </p:sp>
        </p:grpSp>
      </p:grpSp>
      <p:sp>
        <p:nvSpPr>
          <p:cNvPr id="36" name="Rectangle 9">
            <a:extLst>
              <a:ext uri="{FF2B5EF4-FFF2-40B4-BE49-F238E27FC236}">
                <a16:creationId xmlns:a16="http://schemas.microsoft.com/office/drawing/2014/main" id="{3FABA6CE-CF4B-4F5A-84CF-478DBC71DBBB}"/>
              </a:ext>
            </a:extLst>
          </p:cNvPr>
          <p:cNvSpPr>
            <a:spLocks/>
          </p:cNvSpPr>
          <p:nvPr/>
        </p:nvSpPr>
        <p:spPr bwMode="auto">
          <a:xfrm>
            <a:off x="1698066" y="2112881"/>
            <a:ext cx="8795869" cy="122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200"/>
              </a:lnSpc>
            </a:pP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This letterhead design is meant to project an image of professionalism and reliability. By using simple alignments we have created a very </a:t>
            </a:r>
            <a:r>
              <a:rPr lang="en-US" sz="11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spaciousy</a:t>
            </a: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feeling &amp; The simplicity lorem suggests strength and the </a:t>
            </a:r>
            <a:r>
              <a:rPr lang="en-US" sz="11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spaciousn</a:t>
            </a: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contributes to the aesthetics meant to dolor sit project an image dolor sit </a:t>
            </a:r>
            <a:r>
              <a:rPr lang="en-US" sz="11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amet</a:t>
            </a: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a:t>
            </a:r>
            <a:r>
              <a:rPr lang="en-US" sz="11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adiscing</a:t>
            </a: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a:t>
            </a:r>
            <a:r>
              <a:rPr lang="en-US" sz="11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ity</a:t>
            </a: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ipsum suggests strength and the </a:t>
            </a:r>
            <a:r>
              <a:rPr lang="en-US" sz="11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spaciousn</a:t>
            </a: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contributes to the aesthetics meant to  an image of professionalism dolor sit </a:t>
            </a:r>
            <a:r>
              <a:rPr lang="en-US" sz="11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amet</a:t>
            </a:r>
            <a:r>
              <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 </a:t>
            </a:r>
            <a:r>
              <a:rPr lang="en-US" sz="11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rPr>
              <a:t>consecteture</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Montserrat-Regular" charset="0"/>
            </a:endParaRPr>
          </a:p>
        </p:txBody>
      </p:sp>
      <p:cxnSp>
        <p:nvCxnSpPr>
          <p:cNvPr id="38" name="Straight Connector 37">
            <a:extLst>
              <a:ext uri="{FF2B5EF4-FFF2-40B4-BE49-F238E27FC236}">
                <a16:creationId xmlns:a16="http://schemas.microsoft.com/office/drawing/2014/main" id="{F5C91588-2660-4741-B089-D909F91270AC}"/>
              </a:ext>
            </a:extLst>
          </p:cNvPr>
          <p:cNvCxnSpPr>
            <a:cxnSpLocks/>
          </p:cNvCxnSpPr>
          <p:nvPr/>
        </p:nvCxnSpPr>
        <p:spPr>
          <a:xfrm>
            <a:off x="1850999" y="3677169"/>
            <a:ext cx="8490002" cy="0"/>
          </a:xfrm>
          <a:prstGeom prst="line">
            <a:avLst/>
          </a:prstGeom>
          <a:ln w="285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1146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CA4F84-4476-4D0D-B168-74BFB74AA0D3}"/>
              </a:ext>
            </a:extLst>
          </p:cNvPr>
          <p:cNvSpPr>
            <a:spLocks noGrp="1"/>
          </p:cNvSpPr>
          <p:nvPr>
            <p:ph type="sldNum" sz="quarter" idx="11"/>
          </p:nvPr>
        </p:nvSpPr>
        <p:spPr/>
        <p:txBody>
          <a:bodyPr/>
          <a:lstStyle/>
          <a:p>
            <a:fld id="{22E1CF2F-19B6-4B01-91BB-CDBA096AD5BE}" type="slidenum">
              <a:rPr lang="en-US" smtClean="0"/>
              <a:pPr/>
              <a:t>9</a:t>
            </a:fld>
            <a:endParaRPr lang="en-US" dirty="0"/>
          </a:p>
        </p:txBody>
      </p:sp>
      <p:sp>
        <p:nvSpPr>
          <p:cNvPr id="18" name="Rectangle 17">
            <a:extLst>
              <a:ext uri="{FF2B5EF4-FFF2-40B4-BE49-F238E27FC236}">
                <a16:creationId xmlns:a16="http://schemas.microsoft.com/office/drawing/2014/main" id="{43E6E890-071A-452A-A0B5-23DCD3BED3AA}"/>
              </a:ext>
            </a:extLst>
          </p:cNvPr>
          <p:cNvSpPr/>
          <p:nvPr/>
        </p:nvSpPr>
        <p:spPr>
          <a:xfrm>
            <a:off x="0" y="6355299"/>
            <a:ext cx="12192000" cy="5027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87385B7B-19C0-4573-804A-7E1AAE43837E}"/>
              </a:ext>
            </a:extLst>
          </p:cNvPr>
          <p:cNvGrpSpPr/>
          <p:nvPr/>
        </p:nvGrpSpPr>
        <p:grpSpPr>
          <a:xfrm>
            <a:off x="7720224" y="6489697"/>
            <a:ext cx="3777336" cy="246221"/>
            <a:chOff x="7576464" y="6489697"/>
            <a:chExt cx="3777336" cy="246221"/>
          </a:xfrm>
        </p:grpSpPr>
        <p:cxnSp>
          <p:nvCxnSpPr>
            <p:cNvPr id="20" name="Straight Connector 19">
              <a:extLst>
                <a:ext uri="{FF2B5EF4-FFF2-40B4-BE49-F238E27FC236}">
                  <a16:creationId xmlns:a16="http://schemas.microsoft.com/office/drawing/2014/main" id="{C9308AD2-2DD5-488C-AB45-C3E8F7486770}"/>
                </a:ext>
              </a:extLst>
            </p:cNvPr>
            <p:cNvCxnSpPr>
              <a:cxnSpLocks/>
            </p:cNvCxnSpPr>
            <p:nvPr/>
          </p:nvCxnSpPr>
          <p:spPr>
            <a:xfrm>
              <a:off x="11130213" y="6539673"/>
              <a:ext cx="0" cy="146268"/>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Chevron 16">
              <a:extLst>
                <a:ext uri="{FF2B5EF4-FFF2-40B4-BE49-F238E27FC236}">
                  <a16:creationId xmlns:a16="http://schemas.microsoft.com/office/drawing/2014/main" id="{EBE94AC2-6DA4-415C-9A8F-1B56BA47844C}"/>
                </a:ext>
              </a:extLst>
            </p:cNvPr>
            <p:cNvSpPr/>
            <p:nvPr/>
          </p:nvSpPr>
          <p:spPr>
            <a:xfrm>
              <a:off x="11273937"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Chevron 19">
              <a:extLst>
                <a:ext uri="{FF2B5EF4-FFF2-40B4-BE49-F238E27FC236}">
                  <a16:creationId xmlns:a16="http://schemas.microsoft.com/office/drawing/2014/main" id="{D945461A-E69A-4C58-8A60-B39547CBF138}"/>
                </a:ext>
              </a:extLst>
            </p:cNvPr>
            <p:cNvSpPr/>
            <p:nvPr/>
          </p:nvSpPr>
          <p:spPr>
            <a:xfrm rot="10800000">
              <a:off x="10906626" y="6548414"/>
              <a:ext cx="79863" cy="128786"/>
            </a:xfrm>
            <a:prstGeom prst="chevron">
              <a:avLst>
                <a:gd name="adj" fmla="val 76574"/>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9C3B4478-CFA4-4033-8ADE-2CA7E499A1C4}"/>
                </a:ext>
              </a:extLst>
            </p:cNvPr>
            <p:cNvSpPr txBox="1"/>
            <p:nvPr/>
          </p:nvSpPr>
          <p:spPr>
            <a:xfrm>
              <a:off x="7576464" y="6489697"/>
              <a:ext cx="3357766"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Here is your custom </a:t>
              </a:r>
              <a:r>
                <a:rPr lang="en-US" sz="1000" dirty="0" err="1">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footer.This</a:t>
              </a:r>
              <a:r>
                <a:rPr lang="en-US" sz="1000" dirty="0">
                  <a:solidFill>
                    <a:schemeClr val="tx1">
                      <a:lumMod val="75000"/>
                      <a:lumOff val="2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 is Master Slide</a:t>
              </a:r>
            </a:p>
          </p:txBody>
        </p:sp>
      </p:grpSp>
      <p:sp>
        <p:nvSpPr>
          <p:cNvPr id="34" name="Title 1">
            <a:extLst>
              <a:ext uri="{FF2B5EF4-FFF2-40B4-BE49-F238E27FC236}">
                <a16:creationId xmlns:a16="http://schemas.microsoft.com/office/drawing/2014/main" id="{5E9BF519-E935-4D6F-A03A-D40561D599F5}"/>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More</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Service Us</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34">
            <a:extLst>
              <a:ext uri="{FF2B5EF4-FFF2-40B4-BE49-F238E27FC236}">
                <a16:creationId xmlns:a16="http://schemas.microsoft.com/office/drawing/2014/main" id="{152E8159-FDA4-477D-9F4E-994048A7EA8C}"/>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40" name="Rectangle 39">
            <a:extLst>
              <a:ext uri="{FF2B5EF4-FFF2-40B4-BE49-F238E27FC236}">
                <a16:creationId xmlns:a16="http://schemas.microsoft.com/office/drawing/2014/main" id="{3CDDFA49-379E-40D5-9802-F08CA167AB18}"/>
              </a:ext>
            </a:extLst>
          </p:cNvPr>
          <p:cNvSpPr/>
          <p:nvPr/>
        </p:nvSpPr>
        <p:spPr>
          <a:xfrm>
            <a:off x="5151382" y="1388748"/>
            <a:ext cx="188923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10" name="Group 9">
            <a:extLst>
              <a:ext uri="{FF2B5EF4-FFF2-40B4-BE49-F238E27FC236}">
                <a16:creationId xmlns:a16="http://schemas.microsoft.com/office/drawing/2014/main" id="{F99C4D12-D370-4FB6-90B8-6027A8E78DDA}"/>
              </a:ext>
            </a:extLst>
          </p:cNvPr>
          <p:cNvGrpSpPr/>
          <p:nvPr/>
        </p:nvGrpSpPr>
        <p:grpSpPr>
          <a:xfrm>
            <a:off x="700838" y="1882869"/>
            <a:ext cx="2541588" cy="2659063"/>
            <a:chOff x="624853" y="1867816"/>
            <a:chExt cx="2541588" cy="2659063"/>
          </a:xfrm>
        </p:grpSpPr>
        <p:sp>
          <p:nvSpPr>
            <p:cNvPr id="8" name="Rectangle 5">
              <a:extLst>
                <a:ext uri="{FF2B5EF4-FFF2-40B4-BE49-F238E27FC236}">
                  <a16:creationId xmlns:a16="http://schemas.microsoft.com/office/drawing/2014/main" id="{30490C17-077E-45D7-90CD-4609708A2468}"/>
                </a:ext>
              </a:extLst>
            </p:cNvPr>
            <p:cNvSpPr>
              <a:spLocks noChangeArrowheads="1"/>
            </p:cNvSpPr>
            <p:nvPr/>
          </p:nvSpPr>
          <p:spPr bwMode="auto">
            <a:xfrm>
              <a:off x="624853" y="1867816"/>
              <a:ext cx="2541588" cy="26590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Rectangle 6">
              <a:extLst>
                <a:ext uri="{FF2B5EF4-FFF2-40B4-BE49-F238E27FC236}">
                  <a16:creationId xmlns:a16="http://schemas.microsoft.com/office/drawing/2014/main" id="{F4F2C355-9E20-422B-BB22-B181DEF57D5C}"/>
                </a:ext>
              </a:extLst>
            </p:cNvPr>
            <p:cNvSpPr>
              <a:spLocks noChangeArrowheads="1"/>
            </p:cNvSpPr>
            <p:nvPr/>
          </p:nvSpPr>
          <p:spPr bwMode="auto">
            <a:xfrm>
              <a:off x="802653" y="2108322"/>
              <a:ext cx="2185988" cy="2178050"/>
            </a:xfrm>
            <a:prstGeom prst="rect">
              <a:avLst/>
            </a:prstGeom>
            <a:noFill/>
            <a:ln w="285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7" name="Group 26">
            <a:extLst>
              <a:ext uri="{FF2B5EF4-FFF2-40B4-BE49-F238E27FC236}">
                <a16:creationId xmlns:a16="http://schemas.microsoft.com/office/drawing/2014/main" id="{D8F1DF5E-0076-4852-A145-C2D63B99D208}"/>
              </a:ext>
            </a:extLst>
          </p:cNvPr>
          <p:cNvGrpSpPr/>
          <p:nvPr/>
        </p:nvGrpSpPr>
        <p:grpSpPr>
          <a:xfrm>
            <a:off x="3449997" y="1882869"/>
            <a:ext cx="2541588" cy="2659063"/>
            <a:chOff x="624853" y="1867816"/>
            <a:chExt cx="2541588" cy="2659063"/>
          </a:xfrm>
        </p:grpSpPr>
        <p:sp>
          <p:nvSpPr>
            <p:cNvPr id="28" name="Rectangle 5">
              <a:extLst>
                <a:ext uri="{FF2B5EF4-FFF2-40B4-BE49-F238E27FC236}">
                  <a16:creationId xmlns:a16="http://schemas.microsoft.com/office/drawing/2014/main" id="{70A3410A-7EED-4C02-A064-169F40873E23}"/>
                </a:ext>
              </a:extLst>
            </p:cNvPr>
            <p:cNvSpPr>
              <a:spLocks noChangeArrowheads="1"/>
            </p:cNvSpPr>
            <p:nvPr/>
          </p:nvSpPr>
          <p:spPr bwMode="auto">
            <a:xfrm>
              <a:off x="624853" y="1867816"/>
              <a:ext cx="2541588" cy="26590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6">
              <a:extLst>
                <a:ext uri="{FF2B5EF4-FFF2-40B4-BE49-F238E27FC236}">
                  <a16:creationId xmlns:a16="http://schemas.microsoft.com/office/drawing/2014/main" id="{84027399-3C7D-44F1-A7D3-9B7700757BDE}"/>
                </a:ext>
              </a:extLst>
            </p:cNvPr>
            <p:cNvSpPr>
              <a:spLocks noChangeArrowheads="1"/>
            </p:cNvSpPr>
            <p:nvPr/>
          </p:nvSpPr>
          <p:spPr bwMode="auto">
            <a:xfrm>
              <a:off x="802653" y="2108322"/>
              <a:ext cx="2185988" cy="2178050"/>
            </a:xfrm>
            <a:prstGeom prst="rect">
              <a:avLst/>
            </a:prstGeom>
            <a:noFill/>
            <a:ln w="285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B8C402E3-E308-4D69-9858-61FCC2489E84}"/>
              </a:ext>
            </a:extLst>
          </p:cNvPr>
          <p:cNvGrpSpPr/>
          <p:nvPr/>
        </p:nvGrpSpPr>
        <p:grpSpPr>
          <a:xfrm>
            <a:off x="6200415" y="1882869"/>
            <a:ext cx="2541588" cy="2659063"/>
            <a:chOff x="624853" y="1867816"/>
            <a:chExt cx="2541588" cy="2659063"/>
          </a:xfrm>
        </p:grpSpPr>
        <p:sp>
          <p:nvSpPr>
            <p:cNvPr id="31" name="Rectangle 5">
              <a:extLst>
                <a:ext uri="{FF2B5EF4-FFF2-40B4-BE49-F238E27FC236}">
                  <a16:creationId xmlns:a16="http://schemas.microsoft.com/office/drawing/2014/main" id="{4027D516-371C-4AD5-A3F9-BA8E86CEBD42}"/>
                </a:ext>
              </a:extLst>
            </p:cNvPr>
            <p:cNvSpPr>
              <a:spLocks noChangeArrowheads="1"/>
            </p:cNvSpPr>
            <p:nvPr/>
          </p:nvSpPr>
          <p:spPr bwMode="auto">
            <a:xfrm>
              <a:off x="624853" y="1867816"/>
              <a:ext cx="2541588" cy="2659063"/>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6">
              <a:extLst>
                <a:ext uri="{FF2B5EF4-FFF2-40B4-BE49-F238E27FC236}">
                  <a16:creationId xmlns:a16="http://schemas.microsoft.com/office/drawing/2014/main" id="{792AA21E-31CC-48A4-B385-0D738E6F0118}"/>
                </a:ext>
              </a:extLst>
            </p:cNvPr>
            <p:cNvSpPr>
              <a:spLocks noChangeArrowheads="1"/>
            </p:cNvSpPr>
            <p:nvPr/>
          </p:nvSpPr>
          <p:spPr bwMode="auto">
            <a:xfrm>
              <a:off x="802653" y="2108322"/>
              <a:ext cx="2185988" cy="2178050"/>
            </a:xfrm>
            <a:prstGeom prst="rect">
              <a:avLst/>
            </a:prstGeom>
            <a:noFill/>
            <a:ln w="285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3" name="Group 32">
            <a:extLst>
              <a:ext uri="{FF2B5EF4-FFF2-40B4-BE49-F238E27FC236}">
                <a16:creationId xmlns:a16="http://schemas.microsoft.com/office/drawing/2014/main" id="{EF68AA0F-49BD-48D7-923F-2B533B6BBA9C}"/>
              </a:ext>
            </a:extLst>
          </p:cNvPr>
          <p:cNvGrpSpPr/>
          <p:nvPr/>
        </p:nvGrpSpPr>
        <p:grpSpPr>
          <a:xfrm>
            <a:off x="8950833" y="1882869"/>
            <a:ext cx="2541588" cy="2659063"/>
            <a:chOff x="624853" y="1867816"/>
            <a:chExt cx="2541588" cy="2659063"/>
          </a:xfrm>
        </p:grpSpPr>
        <p:sp>
          <p:nvSpPr>
            <p:cNvPr id="43" name="Rectangle 5">
              <a:extLst>
                <a:ext uri="{FF2B5EF4-FFF2-40B4-BE49-F238E27FC236}">
                  <a16:creationId xmlns:a16="http://schemas.microsoft.com/office/drawing/2014/main" id="{7B1DD6FF-411E-4B40-B2ED-1025F21EE0F0}"/>
                </a:ext>
              </a:extLst>
            </p:cNvPr>
            <p:cNvSpPr>
              <a:spLocks noChangeArrowheads="1"/>
            </p:cNvSpPr>
            <p:nvPr/>
          </p:nvSpPr>
          <p:spPr bwMode="auto">
            <a:xfrm>
              <a:off x="624853" y="1867816"/>
              <a:ext cx="2541588" cy="2659063"/>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6">
              <a:extLst>
                <a:ext uri="{FF2B5EF4-FFF2-40B4-BE49-F238E27FC236}">
                  <a16:creationId xmlns:a16="http://schemas.microsoft.com/office/drawing/2014/main" id="{6F1BF7EE-569D-4B46-AE81-6DD9C0F4ACBA}"/>
                </a:ext>
              </a:extLst>
            </p:cNvPr>
            <p:cNvSpPr>
              <a:spLocks noChangeArrowheads="1"/>
            </p:cNvSpPr>
            <p:nvPr/>
          </p:nvSpPr>
          <p:spPr bwMode="auto">
            <a:xfrm>
              <a:off x="802653" y="2108322"/>
              <a:ext cx="2185988" cy="2178050"/>
            </a:xfrm>
            <a:prstGeom prst="rect">
              <a:avLst/>
            </a:prstGeom>
            <a:noFill/>
            <a:ln w="28575"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6" name="TextBox 45">
            <a:extLst>
              <a:ext uri="{FF2B5EF4-FFF2-40B4-BE49-F238E27FC236}">
                <a16:creationId xmlns:a16="http://schemas.microsoft.com/office/drawing/2014/main" id="{41EA2A0B-9723-417F-97D0-ACCAF85DCEDA}"/>
              </a:ext>
            </a:extLst>
          </p:cNvPr>
          <p:cNvSpPr txBox="1"/>
          <p:nvPr/>
        </p:nvSpPr>
        <p:spPr>
          <a:xfrm>
            <a:off x="699577" y="5175247"/>
            <a:ext cx="2541589"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a:t>
            </a:r>
            <a:r>
              <a:rPr lang="en-US" sz="11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dolors</a:t>
            </a: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in </a:t>
            </a:r>
            <a:r>
              <a:rPr lang="en-US" sz="11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atte</a:t>
            </a: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piece of College in Virginia, </a:t>
            </a:r>
          </a:p>
        </p:txBody>
      </p:sp>
      <p:sp>
        <p:nvSpPr>
          <p:cNvPr id="50" name="TextBox 49">
            <a:extLst>
              <a:ext uri="{FF2B5EF4-FFF2-40B4-BE49-F238E27FC236}">
                <a16:creationId xmlns:a16="http://schemas.microsoft.com/office/drawing/2014/main" id="{9A21E988-E1FD-405A-87C1-33888C193772}"/>
              </a:ext>
            </a:extLst>
          </p:cNvPr>
          <p:cNvSpPr txBox="1"/>
          <p:nvPr/>
        </p:nvSpPr>
        <p:spPr>
          <a:xfrm>
            <a:off x="3449997" y="5175247"/>
            <a:ext cx="2541589"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a:t>
            </a:r>
            <a:r>
              <a:rPr lang="en-US" sz="11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dolors</a:t>
            </a: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in </a:t>
            </a:r>
            <a:r>
              <a:rPr lang="en-US" sz="11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atte</a:t>
            </a: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piece of College in Virginia, </a:t>
            </a:r>
          </a:p>
        </p:txBody>
      </p:sp>
      <p:sp>
        <p:nvSpPr>
          <p:cNvPr id="51" name="TextBox 50">
            <a:extLst>
              <a:ext uri="{FF2B5EF4-FFF2-40B4-BE49-F238E27FC236}">
                <a16:creationId xmlns:a16="http://schemas.microsoft.com/office/drawing/2014/main" id="{B8441466-2CED-4F6C-B88F-5B8152C1AD82}"/>
              </a:ext>
            </a:extLst>
          </p:cNvPr>
          <p:cNvSpPr txBox="1"/>
          <p:nvPr/>
        </p:nvSpPr>
        <p:spPr>
          <a:xfrm>
            <a:off x="6200415" y="5175247"/>
            <a:ext cx="2541589"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a:t>
            </a:r>
            <a:r>
              <a:rPr lang="en-US" sz="11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dolors</a:t>
            </a: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in </a:t>
            </a:r>
            <a:r>
              <a:rPr lang="en-US" sz="11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atte</a:t>
            </a: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piece of College in Virginia, </a:t>
            </a:r>
          </a:p>
        </p:txBody>
      </p:sp>
      <p:sp>
        <p:nvSpPr>
          <p:cNvPr id="52" name="TextBox 51">
            <a:extLst>
              <a:ext uri="{FF2B5EF4-FFF2-40B4-BE49-F238E27FC236}">
                <a16:creationId xmlns:a16="http://schemas.microsoft.com/office/drawing/2014/main" id="{1A5C4A9C-0A83-4C09-94F4-8FADF04A1375}"/>
              </a:ext>
            </a:extLst>
          </p:cNvPr>
          <p:cNvSpPr txBox="1"/>
          <p:nvPr/>
        </p:nvSpPr>
        <p:spPr>
          <a:xfrm>
            <a:off x="8950833" y="5175247"/>
            <a:ext cx="2541589"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a:t>
            </a:r>
            <a:r>
              <a:rPr lang="en-US" sz="11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dolors</a:t>
            </a: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in </a:t>
            </a:r>
            <a:r>
              <a:rPr lang="en-US" sz="115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atte</a:t>
            </a: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piece of College in Virginia, </a:t>
            </a:r>
          </a:p>
        </p:txBody>
      </p:sp>
      <p:sp>
        <p:nvSpPr>
          <p:cNvPr id="53" name="Title 1">
            <a:extLst>
              <a:ext uri="{FF2B5EF4-FFF2-40B4-BE49-F238E27FC236}">
                <a16:creationId xmlns:a16="http://schemas.microsoft.com/office/drawing/2014/main" id="{E3B7D354-520D-44FE-82EE-624A64B0CB3A}"/>
              </a:ext>
            </a:extLst>
          </p:cNvPr>
          <p:cNvSpPr txBox="1">
            <a:spLocks/>
          </p:cNvSpPr>
          <p:nvPr/>
        </p:nvSpPr>
        <p:spPr>
          <a:xfrm>
            <a:off x="959388" y="4868923"/>
            <a:ext cx="2021964" cy="3462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18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More</a:t>
            </a:r>
            <a:r>
              <a:rPr lang="en-US" sz="18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Service Us</a:t>
            </a:r>
            <a:endParaRPr lang="en-US" sz="1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4" name="Title 1">
            <a:extLst>
              <a:ext uri="{FF2B5EF4-FFF2-40B4-BE49-F238E27FC236}">
                <a16:creationId xmlns:a16="http://schemas.microsoft.com/office/drawing/2014/main" id="{5C86216E-9C87-4119-8D78-5D8F86701EF3}"/>
              </a:ext>
            </a:extLst>
          </p:cNvPr>
          <p:cNvSpPr txBox="1">
            <a:spLocks/>
          </p:cNvSpPr>
          <p:nvPr/>
        </p:nvSpPr>
        <p:spPr>
          <a:xfrm>
            <a:off x="3709809" y="4817209"/>
            <a:ext cx="2021964" cy="3462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18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More</a:t>
            </a:r>
            <a:r>
              <a:rPr lang="en-US" sz="18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Service Us</a:t>
            </a:r>
            <a:endParaRPr lang="en-US" sz="1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5" name="Title 1">
            <a:extLst>
              <a:ext uri="{FF2B5EF4-FFF2-40B4-BE49-F238E27FC236}">
                <a16:creationId xmlns:a16="http://schemas.microsoft.com/office/drawing/2014/main" id="{C37A757D-D1D0-4ECB-A20C-023A96076D96}"/>
              </a:ext>
            </a:extLst>
          </p:cNvPr>
          <p:cNvSpPr txBox="1">
            <a:spLocks/>
          </p:cNvSpPr>
          <p:nvPr/>
        </p:nvSpPr>
        <p:spPr>
          <a:xfrm>
            <a:off x="6460227" y="4840343"/>
            <a:ext cx="2021964" cy="3462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18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More</a:t>
            </a:r>
            <a:r>
              <a:rPr lang="en-US" sz="18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Service Us</a:t>
            </a:r>
            <a:endParaRPr lang="en-US" sz="1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6" name="Title 1">
            <a:extLst>
              <a:ext uri="{FF2B5EF4-FFF2-40B4-BE49-F238E27FC236}">
                <a16:creationId xmlns:a16="http://schemas.microsoft.com/office/drawing/2014/main" id="{BA2DCCD2-ED38-419D-B3AB-E766D0794037}"/>
              </a:ext>
            </a:extLst>
          </p:cNvPr>
          <p:cNvSpPr txBox="1">
            <a:spLocks/>
          </p:cNvSpPr>
          <p:nvPr/>
        </p:nvSpPr>
        <p:spPr>
          <a:xfrm>
            <a:off x="9210645" y="4773443"/>
            <a:ext cx="2021964" cy="3462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18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More</a:t>
            </a:r>
            <a:r>
              <a:rPr lang="en-US" sz="18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Service Us</a:t>
            </a:r>
            <a:endParaRPr lang="en-US" sz="1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a:extLst>
              <a:ext uri="{FF2B5EF4-FFF2-40B4-BE49-F238E27FC236}">
                <a16:creationId xmlns:a16="http://schemas.microsoft.com/office/drawing/2014/main" id="{184D7A58-93E9-4D3F-A88C-EAF2963FF1D7}"/>
              </a:ext>
            </a:extLst>
          </p:cNvPr>
          <p:cNvGrpSpPr/>
          <p:nvPr/>
        </p:nvGrpSpPr>
        <p:grpSpPr>
          <a:xfrm>
            <a:off x="1213165" y="2343542"/>
            <a:ext cx="1516934" cy="1737717"/>
            <a:chOff x="1726754" y="2427864"/>
            <a:chExt cx="1516934" cy="1737717"/>
          </a:xfrm>
        </p:grpSpPr>
        <p:sp>
          <p:nvSpPr>
            <p:cNvPr id="57" name="Rectangle 56">
              <a:extLst>
                <a:ext uri="{FF2B5EF4-FFF2-40B4-BE49-F238E27FC236}">
                  <a16:creationId xmlns:a16="http://schemas.microsoft.com/office/drawing/2014/main" id="{AD828408-FDC2-43E9-882A-AE37D2E31B20}"/>
                </a:ext>
              </a:extLst>
            </p:cNvPr>
            <p:cNvSpPr/>
            <p:nvPr/>
          </p:nvSpPr>
          <p:spPr>
            <a:xfrm>
              <a:off x="1985776" y="2427864"/>
              <a:ext cx="998891" cy="769441"/>
            </a:xfrm>
            <a:prstGeom prst="rect">
              <a:avLst/>
            </a:prstGeom>
          </p:spPr>
          <p:txBody>
            <a:bodyPr wrap="square" anchor="ctr">
              <a:spAutoFit/>
            </a:bodyPr>
            <a:lstStyle/>
            <a:p>
              <a:pPr algn="ctr"/>
              <a:r>
                <a:rPr lang="en-US" sz="4400" dirty="0">
                  <a:solidFill>
                    <a:schemeClr val="bg1"/>
                  </a:solidFill>
                  <a:latin typeface="FontAwesome" charset="0"/>
                  <a:ea typeface="FontAwesome" charset="0"/>
                  <a:cs typeface="FontAwesome" charset="0"/>
                </a:rPr>
                <a:t></a:t>
              </a:r>
            </a:p>
          </p:txBody>
        </p:sp>
        <p:sp>
          <p:nvSpPr>
            <p:cNvPr id="58" name="TextBox 57">
              <a:extLst>
                <a:ext uri="{FF2B5EF4-FFF2-40B4-BE49-F238E27FC236}">
                  <a16:creationId xmlns:a16="http://schemas.microsoft.com/office/drawing/2014/main" id="{0A8CD3BE-B48D-4B03-A52A-B70ACA3A51E4}"/>
                </a:ext>
              </a:extLst>
            </p:cNvPr>
            <p:cNvSpPr txBox="1"/>
            <p:nvPr/>
          </p:nvSpPr>
          <p:spPr>
            <a:xfrm>
              <a:off x="1726754" y="3334584"/>
              <a:ext cx="1516934" cy="830997"/>
            </a:xfrm>
            <a:prstGeom prst="rect">
              <a:avLst/>
            </a:prstGeom>
            <a:noFill/>
          </p:spPr>
          <p:txBody>
            <a:bodyPr wrap="square" rtlCol="0">
              <a:spAutoFit/>
            </a:bodyPr>
            <a:lstStyle/>
            <a:p>
              <a:pPr algn="ct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best</a:t>
              </a:r>
            </a:p>
          </p:txBody>
        </p:sp>
      </p:grpSp>
      <p:grpSp>
        <p:nvGrpSpPr>
          <p:cNvPr id="14" name="Group 13">
            <a:extLst>
              <a:ext uri="{FF2B5EF4-FFF2-40B4-BE49-F238E27FC236}">
                <a16:creationId xmlns:a16="http://schemas.microsoft.com/office/drawing/2014/main" id="{85CB246F-4295-45B7-B91F-12E364C44A1D}"/>
              </a:ext>
            </a:extLst>
          </p:cNvPr>
          <p:cNvGrpSpPr/>
          <p:nvPr/>
        </p:nvGrpSpPr>
        <p:grpSpPr>
          <a:xfrm>
            <a:off x="3962324" y="2343541"/>
            <a:ext cx="1516934" cy="1737718"/>
            <a:chOff x="4173985" y="2427863"/>
            <a:chExt cx="1516934" cy="1737718"/>
          </a:xfrm>
        </p:grpSpPr>
        <p:sp>
          <p:nvSpPr>
            <p:cNvPr id="59" name="Rectangle 58">
              <a:extLst>
                <a:ext uri="{FF2B5EF4-FFF2-40B4-BE49-F238E27FC236}">
                  <a16:creationId xmlns:a16="http://schemas.microsoft.com/office/drawing/2014/main" id="{63829A8C-4132-4E90-AF72-7CCFA945F1A7}"/>
                </a:ext>
              </a:extLst>
            </p:cNvPr>
            <p:cNvSpPr/>
            <p:nvPr/>
          </p:nvSpPr>
          <p:spPr>
            <a:xfrm>
              <a:off x="4433007" y="2427863"/>
              <a:ext cx="998891" cy="769441"/>
            </a:xfrm>
            <a:prstGeom prst="rect">
              <a:avLst/>
            </a:prstGeom>
          </p:spPr>
          <p:txBody>
            <a:bodyPr wrap="square" anchor="ctr">
              <a:spAutoFit/>
            </a:bodyPr>
            <a:lstStyle/>
            <a:p>
              <a:pPr algn="ctr"/>
              <a:r>
                <a:rPr lang="en-US" sz="4400" dirty="0">
                  <a:solidFill>
                    <a:schemeClr val="bg1"/>
                  </a:solidFill>
                  <a:latin typeface="FontAwesome" charset="0"/>
                  <a:ea typeface="FontAwesome" charset="0"/>
                  <a:cs typeface="FontAwesome" charset="0"/>
                </a:rPr>
                <a:t></a:t>
              </a:r>
            </a:p>
          </p:txBody>
        </p:sp>
        <p:sp>
          <p:nvSpPr>
            <p:cNvPr id="60" name="TextBox 59">
              <a:extLst>
                <a:ext uri="{FF2B5EF4-FFF2-40B4-BE49-F238E27FC236}">
                  <a16:creationId xmlns:a16="http://schemas.microsoft.com/office/drawing/2014/main" id="{09EF9E7A-0AB0-4E46-8B25-6D7340431BA9}"/>
                </a:ext>
              </a:extLst>
            </p:cNvPr>
            <p:cNvSpPr txBox="1"/>
            <p:nvPr/>
          </p:nvSpPr>
          <p:spPr>
            <a:xfrm>
              <a:off x="4173985" y="3334584"/>
              <a:ext cx="1516934" cy="830997"/>
            </a:xfrm>
            <a:prstGeom prst="rect">
              <a:avLst/>
            </a:prstGeom>
            <a:noFill/>
          </p:spPr>
          <p:txBody>
            <a:bodyPr wrap="square" rtlCol="0">
              <a:spAutoFit/>
            </a:bodyPr>
            <a:lstStyle/>
            <a:p>
              <a:pPr algn="ct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Experts</a:t>
              </a:r>
            </a:p>
          </p:txBody>
        </p:sp>
      </p:grpSp>
      <p:grpSp>
        <p:nvGrpSpPr>
          <p:cNvPr id="15" name="Group 14">
            <a:extLst>
              <a:ext uri="{FF2B5EF4-FFF2-40B4-BE49-F238E27FC236}">
                <a16:creationId xmlns:a16="http://schemas.microsoft.com/office/drawing/2014/main" id="{D154DAF9-DF09-4D8B-A9DF-924D3E0158DB}"/>
              </a:ext>
            </a:extLst>
          </p:cNvPr>
          <p:cNvGrpSpPr/>
          <p:nvPr/>
        </p:nvGrpSpPr>
        <p:grpSpPr>
          <a:xfrm>
            <a:off x="6712742" y="2343541"/>
            <a:ext cx="1516934" cy="1737718"/>
            <a:chOff x="6621216" y="2427863"/>
            <a:chExt cx="1516934" cy="1737718"/>
          </a:xfrm>
        </p:grpSpPr>
        <p:sp>
          <p:nvSpPr>
            <p:cNvPr id="61" name="Rectangle 60">
              <a:extLst>
                <a:ext uri="{FF2B5EF4-FFF2-40B4-BE49-F238E27FC236}">
                  <a16:creationId xmlns:a16="http://schemas.microsoft.com/office/drawing/2014/main" id="{B9C5A7FD-6F14-4B3A-87B9-CB8877FC3BE1}"/>
                </a:ext>
              </a:extLst>
            </p:cNvPr>
            <p:cNvSpPr/>
            <p:nvPr/>
          </p:nvSpPr>
          <p:spPr>
            <a:xfrm>
              <a:off x="6880238" y="2427863"/>
              <a:ext cx="998891" cy="769441"/>
            </a:xfrm>
            <a:prstGeom prst="rect">
              <a:avLst/>
            </a:prstGeom>
          </p:spPr>
          <p:txBody>
            <a:bodyPr wrap="square" anchor="ctr">
              <a:spAutoFit/>
            </a:bodyPr>
            <a:lstStyle/>
            <a:p>
              <a:pPr algn="ctr"/>
              <a:r>
                <a:rPr lang="en-US" sz="4400" dirty="0">
                  <a:solidFill>
                    <a:schemeClr val="bg1"/>
                  </a:solidFill>
                  <a:latin typeface="FontAwesome" charset="0"/>
                  <a:ea typeface="FontAwesome" charset="0"/>
                  <a:cs typeface="FontAwesome" charset="0"/>
                </a:rPr>
                <a:t></a:t>
              </a:r>
            </a:p>
          </p:txBody>
        </p:sp>
        <p:sp>
          <p:nvSpPr>
            <p:cNvPr id="62" name="TextBox 61">
              <a:extLst>
                <a:ext uri="{FF2B5EF4-FFF2-40B4-BE49-F238E27FC236}">
                  <a16:creationId xmlns:a16="http://schemas.microsoft.com/office/drawing/2014/main" id="{335A4D3B-3AFC-43D1-B414-8C39DF66E2E0}"/>
                </a:ext>
              </a:extLst>
            </p:cNvPr>
            <p:cNvSpPr txBox="1"/>
            <p:nvPr/>
          </p:nvSpPr>
          <p:spPr>
            <a:xfrm>
              <a:off x="6621216" y="3334584"/>
              <a:ext cx="1516934" cy="830997"/>
            </a:xfrm>
            <a:prstGeom prst="rect">
              <a:avLst/>
            </a:prstGeom>
            <a:noFill/>
          </p:spPr>
          <p:txBody>
            <a:bodyPr wrap="square" rtlCol="0">
              <a:spAutoFit/>
            </a:bodyPr>
            <a:lstStyle/>
            <a:p>
              <a:pPr algn="ct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Local</a:t>
              </a:r>
            </a:p>
          </p:txBody>
        </p:sp>
      </p:grpSp>
      <p:grpSp>
        <p:nvGrpSpPr>
          <p:cNvPr id="16" name="Group 15">
            <a:extLst>
              <a:ext uri="{FF2B5EF4-FFF2-40B4-BE49-F238E27FC236}">
                <a16:creationId xmlns:a16="http://schemas.microsoft.com/office/drawing/2014/main" id="{811963B8-76D4-4F77-8087-5C8F2903DBC0}"/>
              </a:ext>
            </a:extLst>
          </p:cNvPr>
          <p:cNvGrpSpPr/>
          <p:nvPr/>
        </p:nvGrpSpPr>
        <p:grpSpPr>
          <a:xfrm>
            <a:off x="9463160" y="2367878"/>
            <a:ext cx="1516934" cy="1689044"/>
            <a:chOff x="9068448" y="2427863"/>
            <a:chExt cx="1516934" cy="1689044"/>
          </a:xfrm>
        </p:grpSpPr>
        <p:sp>
          <p:nvSpPr>
            <p:cNvPr id="63" name="Rectangle 62">
              <a:extLst>
                <a:ext uri="{FF2B5EF4-FFF2-40B4-BE49-F238E27FC236}">
                  <a16:creationId xmlns:a16="http://schemas.microsoft.com/office/drawing/2014/main" id="{E741E28A-FA53-4B0E-8F3A-C08172F484C0}"/>
                </a:ext>
              </a:extLst>
            </p:cNvPr>
            <p:cNvSpPr/>
            <p:nvPr/>
          </p:nvSpPr>
          <p:spPr>
            <a:xfrm>
              <a:off x="9218872" y="2427863"/>
              <a:ext cx="1216086" cy="769441"/>
            </a:xfrm>
            <a:prstGeom prst="rect">
              <a:avLst/>
            </a:prstGeom>
          </p:spPr>
          <p:txBody>
            <a:bodyPr wrap="square" anchor="ctr">
              <a:spAutoFit/>
            </a:bodyPr>
            <a:lstStyle/>
            <a:p>
              <a:pPr algn="ctr"/>
              <a:r>
                <a:rPr lang="en-US" sz="4400" dirty="0">
                  <a:solidFill>
                    <a:schemeClr val="bg1"/>
                  </a:solidFill>
                  <a:latin typeface="FontAwesome" charset="0"/>
                </a:rPr>
                <a:t></a:t>
              </a:r>
              <a:endParaRPr lang="en-US" sz="4400" dirty="0">
                <a:solidFill>
                  <a:schemeClr val="bg1"/>
                </a:solidFill>
              </a:endParaRPr>
            </a:p>
          </p:txBody>
        </p:sp>
        <p:sp>
          <p:nvSpPr>
            <p:cNvPr id="64" name="TextBox 63">
              <a:extLst>
                <a:ext uri="{FF2B5EF4-FFF2-40B4-BE49-F238E27FC236}">
                  <a16:creationId xmlns:a16="http://schemas.microsoft.com/office/drawing/2014/main" id="{4DFB2828-A286-4AFD-9912-FEE0E5D44B27}"/>
                </a:ext>
              </a:extLst>
            </p:cNvPr>
            <p:cNvSpPr txBox="1"/>
            <p:nvPr/>
          </p:nvSpPr>
          <p:spPr>
            <a:xfrm>
              <a:off x="9068448" y="3285910"/>
              <a:ext cx="1516934" cy="830997"/>
            </a:xfrm>
            <a:prstGeom prst="rect">
              <a:avLst/>
            </a:prstGeom>
            <a:noFill/>
          </p:spPr>
          <p:txBody>
            <a:bodyPr wrap="square" rtlCol="0">
              <a:spAutoFit/>
            </a:bodyPr>
            <a:lstStyle/>
            <a:p>
              <a:pPr algn="ct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Quality</a:t>
              </a:r>
            </a:p>
          </p:txBody>
        </p:sp>
      </p:grpSp>
    </p:spTree>
    <p:extLst>
      <p:ext uri="{BB962C8B-B14F-4D97-AF65-F5344CB8AC3E}">
        <p14:creationId xmlns:p14="http://schemas.microsoft.com/office/powerpoint/2010/main" val="1719867783"/>
      </p:ext>
    </p:extLst>
  </p:cSld>
  <p:clrMapOvr>
    <a:masterClrMapping/>
  </p:clrMapOvr>
</p:sld>
</file>

<file path=ppt/theme/theme1.xml><?xml version="1.0" encoding="utf-8"?>
<a:theme xmlns:a="http://schemas.openxmlformats.org/drawingml/2006/main" name="Office Theme">
  <a:themeElements>
    <a:clrScheme name="Custom 10">
      <a:dk1>
        <a:srgbClr val="000000"/>
      </a:dk1>
      <a:lt1>
        <a:sysClr val="window" lastClr="FFFFFF"/>
      </a:lt1>
      <a:dk2>
        <a:srgbClr val="44546A"/>
      </a:dk2>
      <a:lt2>
        <a:srgbClr val="E7E6E6"/>
      </a:lt2>
      <a:accent1>
        <a:srgbClr val="ED1C24"/>
      </a:accent1>
      <a:accent2>
        <a:srgbClr val="993FFC"/>
      </a:accent2>
      <a:accent3>
        <a:srgbClr val="FFA500"/>
      </a:accent3>
      <a:accent4>
        <a:srgbClr val="96C832"/>
      </a:accent4>
      <a:accent5>
        <a:srgbClr val="00A0E1"/>
      </a:accent5>
      <a:accent6>
        <a:srgbClr val="AA4DCF"/>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9421</TotalTime>
  <Words>2617</Words>
  <Application>Microsoft Office PowerPoint</Application>
  <PresentationFormat>Widescreen</PresentationFormat>
  <Paragraphs>272</Paragraphs>
  <Slides>25</Slides>
  <Notes>0</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25</vt:i4>
      </vt:variant>
    </vt:vector>
  </HeadingPairs>
  <TitlesOfParts>
    <vt:vector size="45" baseType="lpstr">
      <vt:lpstr>ＭＳ Ｐゴシック</vt:lpstr>
      <vt:lpstr>Arial</vt:lpstr>
      <vt:lpstr>Bodoni 72 Book</vt:lpstr>
      <vt:lpstr>Calibri</vt:lpstr>
      <vt:lpstr>FontAwesome</vt:lpstr>
      <vt:lpstr>Gill Sans</vt:lpstr>
      <vt:lpstr>Lato</vt:lpstr>
      <vt:lpstr>Lato Black</vt:lpstr>
      <vt:lpstr>Montserrat</vt:lpstr>
      <vt:lpstr>Montserrat Light</vt:lpstr>
      <vt:lpstr>Montserrat-Bold</vt:lpstr>
      <vt:lpstr>Montserrat-Regular</vt:lpstr>
      <vt:lpstr>Open Sans</vt:lpstr>
      <vt:lpstr>Open Sans </vt:lpstr>
      <vt:lpstr>Open Sans Extrabold</vt:lpstr>
      <vt:lpstr>Open Sans Light</vt:lpstr>
      <vt:lpstr>Open Sans Semibold</vt:lpstr>
      <vt:lpstr>PT Sans</vt:lpstr>
      <vt:lpstr>ヒラギノ角ゴ ProN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Biplob Rahman</cp:lastModifiedBy>
  <cp:revision>1614</cp:revision>
  <dcterms:created xsi:type="dcterms:W3CDTF">2017-09-28T05:04:55Z</dcterms:created>
  <dcterms:modified xsi:type="dcterms:W3CDTF">2018-01-14T14:53:54Z</dcterms:modified>
</cp:coreProperties>
</file>