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9" r:id="rId2"/>
    <p:sldId id="279" r:id="rId3"/>
    <p:sldId id="270" r:id="rId4"/>
    <p:sldId id="271" r:id="rId5"/>
    <p:sldId id="272" r:id="rId6"/>
    <p:sldId id="274" r:id="rId7"/>
    <p:sldId id="273" r:id="rId8"/>
    <p:sldId id="277" r:id="rId9"/>
    <p:sldId id="276" r:id="rId10"/>
    <p:sldId id="275" r:id="rId11"/>
    <p:sldId id="27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94660"/>
  </p:normalViewPr>
  <p:slideViewPr>
    <p:cSldViewPr snapToGrid="0">
      <p:cViewPr>
        <p:scale>
          <a:sx n="50" d="100"/>
          <a:sy n="50" d="100"/>
        </p:scale>
        <p:origin x="141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3635981B-FF57-4475-97AB-B03821E2E7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4076443" cy="21553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6D37D29-2355-4B2E-A357-CBB8E7C79C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4702628"/>
            <a:ext cx="4076443" cy="21553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0BA30BF-8B2C-428A-92D5-3751118FAB0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2351314"/>
            <a:ext cx="5021942" cy="21553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969494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863827B-64D0-4034-B47B-80CAF1FE3D6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3428998"/>
            <a:ext cx="12192000" cy="3429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2EEAE4E2-1986-43BA-9847-9DE4694350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6095998" cy="3429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CAB9608-A707-4D55-9186-6622530AF3F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2" y="0"/>
            <a:ext cx="6095998" cy="3429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672075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45CF73DD-85E1-409D-BACE-5D92FF28337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12192000" cy="41148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89814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9615807C-46AC-4828-BB91-DBB79719519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8998"/>
            <a:ext cx="6095999" cy="342900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12460FF-9988-41E2-833E-98138856B3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1" y="0"/>
            <a:ext cx="6095999" cy="342900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077108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2B2032E-91C4-4D65-BA63-87EB8574BB3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14350" y="514350"/>
            <a:ext cx="11163300" cy="58293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456150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C01FE6-2C22-4AC9-8820-8304CF5E22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287D3-5A21-4CD2-8B15-46C8EC700E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9CBFA9B-652D-4C62-AB0D-B89EFBCED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CF11438-F542-41F4-A64E-E80DDA165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38806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C01FE6-2C22-4AC9-8820-8304CF5E22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287D3-5A21-4CD2-8B15-46C8EC700E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9CBFA9B-652D-4C62-AB0D-B89EFBCED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CF11438-F542-41F4-A64E-E80DDA165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DB3B517-C1C7-42D3-B6CD-07018BB019B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333501" y="2037618"/>
            <a:ext cx="2857500" cy="2477729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72653AB-DF27-4875-8E7A-85D26A1AFF9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67250" y="2037618"/>
            <a:ext cx="2857500" cy="2477729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96664BC3-6633-45A0-9E2E-0164972C92C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001000" y="2037618"/>
            <a:ext cx="2857500" cy="2477729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749600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411D86D-6464-4193-B9C7-01E2210AF2C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69928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CE2F2-50B7-45A7-A752-331D60C05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1DB46D-77D7-499B-977A-D670A24E7767}"/>
              </a:ext>
            </a:extLst>
          </p:cNvPr>
          <p:cNvCxnSpPr>
            <a:cxnSpLocks/>
          </p:cNvCxnSpPr>
          <p:nvPr userDrawn="1"/>
        </p:nvCxnSpPr>
        <p:spPr>
          <a:xfrm>
            <a:off x="10470917" y="6498176"/>
            <a:ext cx="0" cy="242129"/>
          </a:xfrm>
          <a:prstGeom prst="line">
            <a:avLst/>
          </a:prstGeom>
          <a:ln w="1905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6B5FF849-AD70-4FFB-B722-87B9A2304A17}"/>
              </a:ext>
            </a:extLst>
          </p:cNvPr>
          <p:cNvSpPr/>
          <p:nvPr userDrawn="1"/>
        </p:nvSpPr>
        <p:spPr>
          <a:xfrm>
            <a:off x="11070507" y="6476672"/>
            <a:ext cx="285137" cy="285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Chevron 16">
            <a:extLst>
              <a:ext uri="{FF2B5EF4-FFF2-40B4-BE49-F238E27FC236}">
                <a16:creationId xmlns:a16="http://schemas.microsoft.com/office/drawing/2014/main" id="{54D81A09-25D7-49A0-BFF0-B0FAA8FC9B85}"/>
              </a:ext>
            </a:extLst>
          </p:cNvPr>
          <p:cNvSpPr/>
          <p:nvPr userDrawn="1"/>
        </p:nvSpPr>
        <p:spPr>
          <a:xfrm>
            <a:off x="11187560" y="655484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164A0E9-5313-4004-96D2-E9320B6987A5}"/>
              </a:ext>
            </a:extLst>
          </p:cNvPr>
          <p:cNvSpPr/>
          <p:nvPr userDrawn="1"/>
        </p:nvSpPr>
        <p:spPr>
          <a:xfrm>
            <a:off x="10722246" y="6476672"/>
            <a:ext cx="285137" cy="285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Chevron 19">
            <a:extLst>
              <a:ext uri="{FF2B5EF4-FFF2-40B4-BE49-F238E27FC236}">
                <a16:creationId xmlns:a16="http://schemas.microsoft.com/office/drawing/2014/main" id="{087EA94F-9EE3-4BB4-A44F-9E30426305DC}"/>
              </a:ext>
            </a:extLst>
          </p:cNvPr>
          <p:cNvSpPr/>
          <p:nvPr userDrawn="1"/>
        </p:nvSpPr>
        <p:spPr>
          <a:xfrm rot="10800000">
            <a:off x="10820249" y="655484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AF94C3-1D8C-42D8-A345-1034DB5DE3FB}"/>
              </a:ext>
            </a:extLst>
          </p:cNvPr>
          <p:cNvSpPr/>
          <p:nvPr userDrawn="1"/>
        </p:nvSpPr>
        <p:spPr>
          <a:xfrm>
            <a:off x="10448015" y="0"/>
            <a:ext cx="905786" cy="32600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2DF5369-DAAC-4977-A00C-27A3C3821667}"/>
              </a:ext>
            </a:extLst>
          </p:cNvPr>
          <p:cNvSpPr txBox="1">
            <a:spLocks/>
          </p:cNvSpPr>
          <p:nvPr userDrawn="1"/>
        </p:nvSpPr>
        <p:spPr>
          <a:xfrm>
            <a:off x="10450225" y="65957"/>
            <a:ext cx="540688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rgbClr val="000000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0" i="0" dirty="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PAGE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439DD-3853-4254-9CC6-141635332C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5718" y="66550"/>
            <a:ext cx="464275" cy="191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25A1A-F191-4308-9847-26E21CFF8B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61497" y="6436678"/>
            <a:ext cx="16350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www.infobusiness.com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0" r:id="rId2"/>
    <p:sldLayoutId id="2147483668" r:id="rId3"/>
    <p:sldLayoutId id="2147483667" r:id="rId4"/>
    <p:sldLayoutId id="2147483666" r:id="rId5"/>
    <p:sldLayoutId id="2147483665" r:id="rId6"/>
    <p:sldLayoutId id="2147483655" r:id="rId7"/>
    <p:sldLayoutId id="2147483669" r:id="rId8"/>
    <p:sldLayoutId id="2147483651" r:id="rId9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0" kern="1200" spc="0" baseline="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37CA611-FAE0-41E7-9566-3122CBA530A9}"/>
              </a:ext>
            </a:extLst>
          </p:cNvPr>
          <p:cNvGrpSpPr/>
          <p:nvPr/>
        </p:nvGrpSpPr>
        <p:grpSpPr>
          <a:xfrm>
            <a:off x="2952750" y="2611956"/>
            <a:ext cx="6286499" cy="1634087"/>
            <a:chOff x="3961332" y="3145223"/>
            <a:chExt cx="4269336" cy="163408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568F802-AF61-4106-A149-9262049A7C3E}"/>
                </a:ext>
              </a:extLst>
            </p:cNvPr>
            <p:cNvSpPr txBox="1"/>
            <p:nvPr/>
          </p:nvSpPr>
          <p:spPr>
            <a:xfrm>
              <a:off x="3961332" y="3145223"/>
              <a:ext cx="426933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b="1" spc="300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CREATIVE</a:t>
              </a:r>
              <a:r>
                <a:rPr lang="en-US" sz="5000" b="1" spc="3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 </a:t>
              </a:r>
              <a:r>
                <a:rPr lang="en-US" sz="5000" b="1" spc="300" dirty="0">
                  <a:latin typeface="Montserrat" panose="00000500000000000000" pitchFamily="50" charset="0"/>
                </a:rPr>
                <a:t>PAGE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616D370-9E7E-4C16-AA97-D875C7944B39}"/>
                </a:ext>
              </a:extLst>
            </p:cNvPr>
            <p:cNvSpPr txBox="1"/>
            <p:nvPr/>
          </p:nvSpPr>
          <p:spPr>
            <a:xfrm>
              <a:off x="5054542" y="4533089"/>
              <a:ext cx="20829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spc="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</a:rPr>
                <a:t>CREATIVE POWERPOINT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D7B4F8F-EF5F-4504-B4BC-67DE03E5C5B3}"/>
                </a:ext>
              </a:extLst>
            </p:cNvPr>
            <p:cNvSpPr/>
            <p:nvPr/>
          </p:nvSpPr>
          <p:spPr>
            <a:xfrm>
              <a:off x="5512595" y="4176012"/>
              <a:ext cx="1166812" cy="928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2DE38207-4A83-4447-91C6-02F655567B74}"/>
              </a:ext>
            </a:extLst>
          </p:cNvPr>
          <p:cNvSpPr/>
          <p:nvPr/>
        </p:nvSpPr>
        <p:spPr>
          <a:xfrm>
            <a:off x="5667375" y="6429375"/>
            <a:ext cx="857250" cy="8572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530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9AEF67DD-F9D8-4DD6-BDDE-9382E5581C2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1" b="10901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B1A615-F850-4526-8AEF-17975A34EDEA}"/>
              </a:ext>
            </a:extLst>
          </p:cNvPr>
          <p:cNvSpPr/>
          <p:nvPr/>
        </p:nvSpPr>
        <p:spPr>
          <a:xfrm>
            <a:off x="514350" y="514350"/>
            <a:ext cx="11163300" cy="5829300"/>
          </a:xfrm>
          <a:prstGeom prst="rect">
            <a:avLst/>
          </a:prstGeom>
          <a:solidFill>
            <a:schemeClr val="tx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D7CF8EE-8EB7-4182-AEF6-AB5AAE0CB3FF}"/>
              </a:ext>
            </a:extLst>
          </p:cNvPr>
          <p:cNvGrpSpPr/>
          <p:nvPr/>
        </p:nvGrpSpPr>
        <p:grpSpPr>
          <a:xfrm>
            <a:off x="1524000" y="1773873"/>
            <a:ext cx="4572000" cy="3310254"/>
            <a:chOff x="1562100" y="1618436"/>
            <a:chExt cx="4572000" cy="331025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C27A2C2-696C-476B-8D90-E518D6466BDE}"/>
                </a:ext>
              </a:extLst>
            </p:cNvPr>
            <p:cNvSpPr txBox="1"/>
            <p:nvPr/>
          </p:nvSpPr>
          <p:spPr>
            <a:xfrm>
              <a:off x="1562100" y="1618436"/>
              <a:ext cx="457200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COMPANY </a:t>
              </a:r>
              <a:r>
                <a:rPr lang="en-US" sz="3000" b="1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ABOUT</a:t>
              </a:r>
              <a:r>
                <a:rPr lang="en-US" sz="3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 </a:t>
              </a:r>
              <a:r>
                <a:rPr lang="en-US" sz="3000" b="1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US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5BDE2A6-194C-4AD1-8000-CC80BFFB6FE9}"/>
                </a:ext>
              </a:extLst>
            </p:cNvPr>
            <p:cNvSpPr txBox="1"/>
            <p:nvPr/>
          </p:nvSpPr>
          <p:spPr>
            <a:xfrm>
              <a:off x="1562100" y="2134604"/>
              <a:ext cx="4572000" cy="82779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 creeping seed all saying above after be and female behold there. Also first creeping seed all saying above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DD4B94-AF5D-40D4-9973-B16153E923B9}"/>
                </a:ext>
              </a:extLst>
            </p:cNvPr>
            <p:cNvSpPr txBox="1"/>
            <p:nvPr/>
          </p:nvSpPr>
          <p:spPr>
            <a:xfrm>
              <a:off x="1562100" y="3315680"/>
              <a:ext cx="4572000" cy="57131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marL="228600" indent="-228600">
                <a:lnSpc>
                  <a:spcPts val="2000"/>
                </a:lnSpc>
                <a:buFont typeface="Wingdings" panose="05000000000000000000" pitchFamily="2" charset="2"/>
                <a:buChar char="q"/>
              </a:pPr>
              <a:r>
                <a:rPr lang="en-US" sz="10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 creeping seed all saying above after be and female behold there.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F54970-09E1-4119-AC53-1E9B65F8E768}"/>
                </a:ext>
              </a:extLst>
            </p:cNvPr>
            <p:cNvSpPr txBox="1"/>
            <p:nvPr/>
          </p:nvSpPr>
          <p:spPr>
            <a:xfrm>
              <a:off x="1562100" y="3964770"/>
              <a:ext cx="4572000" cy="57131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marL="228600" indent="-228600">
                <a:lnSpc>
                  <a:spcPts val="2000"/>
                </a:lnSpc>
                <a:buFont typeface="Wingdings" panose="05000000000000000000" pitchFamily="2" charset="2"/>
                <a:buChar char="q"/>
              </a:pPr>
              <a:r>
                <a:rPr lang="en-US" sz="10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 creeping seed all saying above after be and female behold there.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05A5C8C-4754-446F-8787-B097B0BA170F}"/>
                </a:ext>
              </a:extLst>
            </p:cNvPr>
            <p:cNvSpPr txBox="1"/>
            <p:nvPr/>
          </p:nvSpPr>
          <p:spPr>
            <a:xfrm>
              <a:off x="1562100" y="4613860"/>
              <a:ext cx="3567113" cy="31483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marL="228600" indent="-228600">
                <a:lnSpc>
                  <a:spcPts val="2000"/>
                </a:lnSpc>
                <a:buFont typeface="Wingdings" panose="05000000000000000000" pitchFamily="2" charset="2"/>
                <a:buChar char="q"/>
              </a:pPr>
              <a:r>
                <a:rPr lang="en-US" sz="10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0895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35B0887A-4231-42B5-BAD2-4E6A767D482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00" b="17800"/>
          <a:stretch>
            <a:fillRect/>
          </a:stretch>
        </p:blipFill>
        <p:spPr/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6FFC31C9-51FF-4E1D-8582-9B4341BC701C}"/>
              </a:ext>
            </a:extLst>
          </p:cNvPr>
          <p:cNvGrpSpPr/>
          <p:nvPr/>
        </p:nvGrpSpPr>
        <p:grpSpPr>
          <a:xfrm>
            <a:off x="6545945" y="1773873"/>
            <a:ext cx="4572000" cy="3310254"/>
            <a:chOff x="1562100" y="1618436"/>
            <a:chExt cx="4572000" cy="331025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E000F43-521B-4B98-B948-0E99F77EB896}"/>
                </a:ext>
              </a:extLst>
            </p:cNvPr>
            <p:cNvSpPr txBox="1"/>
            <p:nvPr/>
          </p:nvSpPr>
          <p:spPr>
            <a:xfrm>
              <a:off x="1562100" y="1618436"/>
              <a:ext cx="457200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b="1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LOREM IPSUM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2BA0380-F452-4398-9E4A-A011FD25DD22}"/>
                </a:ext>
              </a:extLst>
            </p:cNvPr>
            <p:cNvSpPr txBox="1"/>
            <p:nvPr/>
          </p:nvSpPr>
          <p:spPr>
            <a:xfrm>
              <a:off x="1562100" y="2134604"/>
              <a:ext cx="4572000" cy="82779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dirty="0"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 creeping seed all saying above after be and female behold there. Also first creeping seed all saying above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186467A-1B3D-41CB-82B1-5364346E5935}"/>
                </a:ext>
              </a:extLst>
            </p:cNvPr>
            <p:cNvSpPr txBox="1"/>
            <p:nvPr/>
          </p:nvSpPr>
          <p:spPr>
            <a:xfrm>
              <a:off x="1562100" y="3315680"/>
              <a:ext cx="4572000" cy="57131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marL="228600" indent="-228600">
                <a:lnSpc>
                  <a:spcPts val="2000"/>
                </a:lnSpc>
                <a:buFont typeface="Wingdings" panose="05000000000000000000" pitchFamily="2" charset="2"/>
                <a:buChar char="q"/>
              </a:pPr>
              <a:r>
                <a:rPr lang="en-US" sz="1000" dirty="0"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 creeping seed all saying above after be and female behold there.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DF077A9-BC7C-49A4-9EE1-01FD253200B8}"/>
                </a:ext>
              </a:extLst>
            </p:cNvPr>
            <p:cNvSpPr txBox="1"/>
            <p:nvPr/>
          </p:nvSpPr>
          <p:spPr>
            <a:xfrm>
              <a:off x="1562100" y="3964770"/>
              <a:ext cx="4572000" cy="57131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marL="228600" indent="-228600">
                <a:lnSpc>
                  <a:spcPts val="2000"/>
                </a:lnSpc>
                <a:buFont typeface="Wingdings" panose="05000000000000000000" pitchFamily="2" charset="2"/>
                <a:buChar char="q"/>
              </a:pPr>
              <a:r>
                <a:rPr lang="en-US" sz="1000" dirty="0"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 creeping seed all saying above after be and female behold there. 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76E7ACB-14D3-4D29-A944-8D2C549C6600}"/>
                </a:ext>
              </a:extLst>
            </p:cNvPr>
            <p:cNvSpPr txBox="1"/>
            <p:nvPr/>
          </p:nvSpPr>
          <p:spPr>
            <a:xfrm>
              <a:off x="1562100" y="4613860"/>
              <a:ext cx="3567113" cy="31483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marL="228600" indent="-228600">
                <a:lnSpc>
                  <a:spcPts val="2000"/>
                </a:lnSpc>
                <a:buFont typeface="Wingdings" panose="05000000000000000000" pitchFamily="2" charset="2"/>
                <a:buChar char="q"/>
              </a:pPr>
              <a:r>
                <a:rPr lang="en-US" sz="1000" dirty="0"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</a:t>
              </a: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D9E3AAD1-3E88-4D62-A228-FF0E60B216D6}"/>
              </a:ext>
            </a:extLst>
          </p:cNvPr>
          <p:cNvSpPr/>
          <p:nvPr/>
        </p:nvSpPr>
        <p:spPr>
          <a:xfrm>
            <a:off x="4209143" y="2616200"/>
            <a:ext cx="1625600" cy="1625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34">
            <a:extLst>
              <a:ext uri="{FF2B5EF4-FFF2-40B4-BE49-F238E27FC236}">
                <a16:creationId xmlns:a16="http://schemas.microsoft.com/office/drawing/2014/main" id="{E605789B-2853-474E-8809-A8DD1E755D2D}"/>
              </a:ext>
            </a:extLst>
          </p:cNvPr>
          <p:cNvSpPr>
            <a:spLocks noEditPoints="1"/>
          </p:cNvSpPr>
          <p:nvPr/>
        </p:nvSpPr>
        <p:spPr bwMode="auto">
          <a:xfrm>
            <a:off x="4610826" y="3056335"/>
            <a:ext cx="822234" cy="745332"/>
          </a:xfrm>
          <a:custGeom>
            <a:avLst/>
            <a:gdLst>
              <a:gd name="T0" fmla="*/ 410 w 417"/>
              <a:gd name="T1" fmla="*/ 108 h 378"/>
              <a:gd name="T2" fmla="*/ 315 w 417"/>
              <a:gd name="T3" fmla="*/ 0 h 378"/>
              <a:gd name="T4" fmla="*/ 102 w 417"/>
              <a:gd name="T5" fmla="*/ 0 h 378"/>
              <a:gd name="T6" fmla="*/ 7 w 417"/>
              <a:gd name="T7" fmla="*/ 108 h 378"/>
              <a:gd name="T8" fmla="*/ 0 w 417"/>
              <a:gd name="T9" fmla="*/ 118 h 378"/>
              <a:gd name="T10" fmla="*/ 7 w 417"/>
              <a:gd name="T11" fmla="*/ 125 h 378"/>
              <a:gd name="T12" fmla="*/ 207 w 417"/>
              <a:gd name="T13" fmla="*/ 378 h 378"/>
              <a:gd name="T14" fmla="*/ 410 w 417"/>
              <a:gd name="T15" fmla="*/ 125 h 378"/>
              <a:gd name="T16" fmla="*/ 417 w 417"/>
              <a:gd name="T17" fmla="*/ 118 h 378"/>
              <a:gd name="T18" fmla="*/ 410 w 417"/>
              <a:gd name="T19" fmla="*/ 108 h 378"/>
              <a:gd name="T20" fmla="*/ 390 w 417"/>
              <a:gd name="T21" fmla="*/ 108 h 378"/>
              <a:gd name="T22" fmla="*/ 231 w 417"/>
              <a:gd name="T23" fmla="*/ 108 h 378"/>
              <a:gd name="T24" fmla="*/ 309 w 417"/>
              <a:gd name="T25" fmla="*/ 17 h 378"/>
              <a:gd name="T26" fmla="*/ 390 w 417"/>
              <a:gd name="T27" fmla="*/ 108 h 378"/>
              <a:gd name="T28" fmla="*/ 207 w 417"/>
              <a:gd name="T29" fmla="*/ 108 h 378"/>
              <a:gd name="T30" fmla="*/ 126 w 417"/>
              <a:gd name="T31" fmla="*/ 14 h 378"/>
              <a:gd name="T32" fmla="*/ 288 w 417"/>
              <a:gd name="T33" fmla="*/ 14 h 378"/>
              <a:gd name="T34" fmla="*/ 210 w 417"/>
              <a:gd name="T35" fmla="*/ 108 h 378"/>
              <a:gd name="T36" fmla="*/ 207 w 417"/>
              <a:gd name="T37" fmla="*/ 108 h 378"/>
              <a:gd name="T38" fmla="*/ 105 w 417"/>
              <a:gd name="T39" fmla="*/ 17 h 378"/>
              <a:gd name="T40" fmla="*/ 187 w 417"/>
              <a:gd name="T41" fmla="*/ 108 h 378"/>
              <a:gd name="T42" fmla="*/ 27 w 417"/>
              <a:gd name="T43" fmla="*/ 108 h 378"/>
              <a:gd name="T44" fmla="*/ 105 w 417"/>
              <a:gd name="T45" fmla="*/ 17 h 378"/>
              <a:gd name="T46" fmla="*/ 200 w 417"/>
              <a:gd name="T47" fmla="*/ 125 h 378"/>
              <a:gd name="T48" fmla="*/ 200 w 417"/>
              <a:gd name="T49" fmla="*/ 344 h 378"/>
              <a:gd name="T50" fmla="*/ 27 w 417"/>
              <a:gd name="T51" fmla="*/ 125 h 378"/>
              <a:gd name="T52" fmla="*/ 200 w 417"/>
              <a:gd name="T53" fmla="*/ 125 h 378"/>
              <a:gd name="T54" fmla="*/ 217 w 417"/>
              <a:gd name="T55" fmla="*/ 344 h 378"/>
              <a:gd name="T56" fmla="*/ 217 w 417"/>
              <a:gd name="T57" fmla="*/ 125 h 378"/>
              <a:gd name="T58" fmla="*/ 390 w 417"/>
              <a:gd name="T59" fmla="*/ 125 h 378"/>
              <a:gd name="T60" fmla="*/ 217 w 417"/>
              <a:gd name="T61" fmla="*/ 3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" h="378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5F344B0-D5A9-4811-A31E-082D67AA17C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9" b="10339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9419D1F0-64D7-41AA-ACFA-5AD2D4B1F6B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9" b="103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73580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1377AF-B2E4-47F9-9280-913950DEF0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pct50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42B14A-5D88-4E71-AC6A-64BBCE8AC6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37CA611-FAE0-41E7-9566-3122CBA530A9}"/>
              </a:ext>
            </a:extLst>
          </p:cNvPr>
          <p:cNvGrpSpPr/>
          <p:nvPr/>
        </p:nvGrpSpPr>
        <p:grpSpPr>
          <a:xfrm>
            <a:off x="2952750" y="2611956"/>
            <a:ext cx="6286499" cy="1634087"/>
            <a:chOff x="3961332" y="3145223"/>
            <a:chExt cx="4269336" cy="163408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568F802-AF61-4106-A149-9262049A7C3E}"/>
                </a:ext>
              </a:extLst>
            </p:cNvPr>
            <p:cNvSpPr txBox="1"/>
            <p:nvPr/>
          </p:nvSpPr>
          <p:spPr>
            <a:xfrm>
              <a:off x="3961332" y="3145223"/>
              <a:ext cx="426933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b="1" spc="300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WELCOME</a:t>
              </a:r>
              <a:r>
                <a:rPr lang="en-US" sz="5000" b="1" spc="3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 PAGE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616D370-9E7E-4C16-AA97-D875C7944B39}"/>
                </a:ext>
              </a:extLst>
            </p:cNvPr>
            <p:cNvSpPr txBox="1"/>
            <p:nvPr/>
          </p:nvSpPr>
          <p:spPr>
            <a:xfrm>
              <a:off x="5054542" y="4533089"/>
              <a:ext cx="20829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spc="5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CREATIVE POWERPOINT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D7B4F8F-EF5F-4504-B4BC-67DE03E5C5B3}"/>
                </a:ext>
              </a:extLst>
            </p:cNvPr>
            <p:cNvSpPr/>
            <p:nvPr/>
          </p:nvSpPr>
          <p:spPr>
            <a:xfrm>
              <a:off x="5512595" y="4176012"/>
              <a:ext cx="1166812" cy="928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2DE38207-4A83-4447-91C6-02F655567B74}"/>
              </a:ext>
            </a:extLst>
          </p:cNvPr>
          <p:cNvSpPr/>
          <p:nvPr/>
        </p:nvSpPr>
        <p:spPr>
          <a:xfrm>
            <a:off x="5667375" y="6429375"/>
            <a:ext cx="857250" cy="8572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20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006AC7C-BE6F-4225-8408-31E695497DD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25DB7E5-3B91-4ABF-AAFC-59BC6108FE67}"/>
              </a:ext>
            </a:extLst>
          </p:cNvPr>
          <p:cNvGrpSpPr/>
          <p:nvPr/>
        </p:nvGrpSpPr>
        <p:grpSpPr>
          <a:xfrm>
            <a:off x="4210050" y="3086100"/>
            <a:ext cx="4953001" cy="3771900"/>
            <a:chOff x="4210050" y="3086100"/>
            <a:chExt cx="4953001" cy="37719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C1D3298-25D0-4B60-8479-D83E3130F329}"/>
                </a:ext>
              </a:extLst>
            </p:cNvPr>
            <p:cNvSpPr/>
            <p:nvPr/>
          </p:nvSpPr>
          <p:spPr>
            <a:xfrm>
              <a:off x="4210050" y="3086100"/>
              <a:ext cx="3771900" cy="3771900"/>
            </a:xfrm>
            <a:prstGeom prst="ellipse">
              <a:avLst/>
            </a:prstGeom>
            <a:solidFill>
              <a:schemeClr val="accent2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9B6D28C-7AA8-43A9-90CF-FF66A5F60D0E}"/>
                </a:ext>
              </a:extLst>
            </p:cNvPr>
            <p:cNvSpPr txBox="1"/>
            <p:nvPr/>
          </p:nvSpPr>
          <p:spPr>
            <a:xfrm>
              <a:off x="4800600" y="3883363"/>
              <a:ext cx="259080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300" b="1" dirty="0">
                  <a:latin typeface="Montserrat" panose="00000500000000000000" pitchFamily="50" charset="0"/>
                </a:rPr>
                <a:t>LOREM</a:t>
              </a:r>
            </a:p>
            <a:p>
              <a:pPr algn="ctr"/>
              <a:r>
                <a:rPr lang="en-US" sz="23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IPSUM DOLOR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9D1D34-FFB1-4203-AED3-A47B7BC7BA9E}"/>
                </a:ext>
              </a:extLst>
            </p:cNvPr>
            <p:cNvSpPr txBox="1"/>
            <p:nvPr/>
          </p:nvSpPr>
          <p:spPr>
            <a:xfrm>
              <a:off x="4882243" y="4758456"/>
              <a:ext cx="2427514" cy="1302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Lorem Ipsum has been the industry's standard dummy text ever since the 1500s, when an unknown printer took a galley of type and scrambled it to make a type specimen book.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88BBC15-C294-41CE-8EC4-36F174C4814D}"/>
                </a:ext>
              </a:extLst>
            </p:cNvPr>
            <p:cNvGrpSpPr/>
            <p:nvPr/>
          </p:nvGrpSpPr>
          <p:grpSpPr>
            <a:xfrm>
              <a:off x="7563757" y="4172404"/>
              <a:ext cx="1599294" cy="1599292"/>
              <a:chOff x="7636769" y="4609950"/>
              <a:chExt cx="1599294" cy="1599292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CB49C909-8303-4CEF-84E3-33B8CE08D605}"/>
                  </a:ext>
                </a:extLst>
              </p:cNvPr>
              <p:cNvSpPr/>
              <p:nvPr/>
            </p:nvSpPr>
            <p:spPr>
              <a:xfrm>
                <a:off x="7636769" y="4609950"/>
                <a:ext cx="1599294" cy="15992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BDD5672-C0B8-45A6-B347-4ED02291C9B2}"/>
                  </a:ext>
                </a:extLst>
              </p:cNvPr>
              <p:cNvSpPr txBox="1"/>
              <p:nvPr/>
            </p:nvSpPr>
            <p:spPr>
              <a:xfrm>
                <a:off x="7831078" y="5178624"/>
                <a:ext cx="1210674" cy="571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en-US" sz="2000" b="1" dirty="0">
                    <a:solidFill>
                      <a:schemeClr val="accent2"/>
                    </a:solidFill>
                    <a:latin typeface="Montserrat" panose="00000500000000000000" pitchFamily="50" charset="0"/>
                  </a:rPr>
                  <a:t>LOREM</a:t>
                </a:r>
              </a:p>
              <a:p>
                <a:pPr algn="ctr">
                  <a:lnSpc>
                    <a:spcPts val="2000"/>
                  </a:lnSpc>
                </a:pPr>
                <a:r>
                  <a:rPr lang="en-US" sz="1000" b="1" dirty="0">
                    <a:latin typeface="Montserrat" panose="00000500000000000000" pitchFamily="50" charset="0"/>
                  </a:rPr>
                  <a:t>Ipsum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7936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16A5369-B022-4958-90C3-E69C78A9CF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>
            <a:fillRect/>
          </a:stretch>
        </p:blipFill>
        <p:spPr/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FEC8BB4-5EC6-4ABE-AC53-7483340ECF7B}"/>
              </a:ext>
            </a:extLst>
          </p:cNvPr>
          <p:cNvSpPr/>
          <p:nvPr/>
        </p:nvSpPr>
        <p:spPr>
          <a:xfrm>
            <a:off x="7981950" y="1669144"/>
            <a:ext cx="3539218" cy="3519712"/>
          </a:xfrm>
          <a:prstGeom prst="rect">
            <a:avLst/>
          </a:prstGeom>
          <a:solidFill>
            <a:schemeClr val="accent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C0491CE-C207-411B-A584-317504DB9F8D}"/>
              </a:ext>
            </a:extLst>
          </p:cNvPr>
          <p:cNvGrpSpPr/>
          <p:nvPr/>
        </p:nvGrpSpPr>
        <p:grpSpPr>
          <a:xfrm>
            <a:off x="8456158" y="2229859"/>
            <a:ext cx="2837917" cy="2398282"/>
            <a:chOff x="8121649" y="2482697"/>
            <a:chExt cx="2837917" cy="239828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08A4C06-4B23-4858-B35D-6000CD31AC4E}"/>
                </a:ext>
              </a:extLst>
            </p:cNvPr>
            <p:cNvSpPr txBox="1"/>
            <p:nvPr/>
          </p:nvSpPr>
          <p:spPr>
            <a:xfrm>
              <a:off x="8121649" y="2482697"/>
              <a:ext cx="283791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300" b="1" dirty="0">
                  <a:latin typeface="Montserrat" panose="00000500000000000000" pitchFamily="50" charset="0"/>
                </a:rPr>
                <a:t>LOREM SIT</a:t>
              </a:r>
            </a:p>
            <a:p>
              <a:r>
                <a:rPr lang="en-US" sz="23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IPSUM DOLOR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E4351FB-3C77-43A2-B918-398C76985A8B}"/>
                </a:ext>
              </a:extLst>
            </p:cNvPr>
            <p:cNvSpPr txBox="1"/>
            <p:nvPr/>
          </p:nvSpPr>
          <p:spPr>
            <a:xfrm>
              <a:off x="8132084" y="3283747"/>
              <a:ext cx="2427514" cy="1597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Lorem Ipsum has been the industry's standard dummy text ever since the 1500s, when an unknown printer took a galley of type and scrambled it to make a type specimen book.</a:t>
              </a: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4F901052-17D6-462D-B569-F0AF17CFC81F}"/>
              </a:ext>
            </a:extLst>
          </p:cNvPr>
          <p:cNvSpPr/>
          <p:nvPr/>
        </p:nvSpPr>
        <p:spPr>
          <a:xfrm>
            <a:off x="7391858" y="3719512"/>
            <a:ext cx="590549" cy="1469344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FBC9E4-1418-4A8B-A918-AC8FD80EADAC}"/>
              </a:ext>
            </a:extLst>
          </p:cNvPr>
          <p:cNvSpPr txBox="1"/>
          <p:nvPr/>
        </p:nvSpPr>
        <p:spPr>
          <a:xfrm rot="16200000">
            <a:off x="6995322" y="4238741"/>
            <a:ext cx="13836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accent2"/>
                </a:solidFill>
                <a:latin typeface="Montserrat" panose="00000500000000000000" pitchFamily="50" charset="0"/>
              </a:rPr>
              <a:t>LOREM</a:t>
            </a:r>
          </a:p>
        </p:txBody>
      </p:sp>
    </p:spTree>
    <p:extLst>
      <p:ext uri="{BB962C8B-B14F-4D97-AF65-F5344CB8AC3E}">
        <p14:creationId xmlns:p14="http://schemas.microsoft.com/office/powerpoint/2010/main" val="3845741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CC40BE5-DFBD-417F-8D38-5F5E283E40E9}"/>
              </a:ext>
            </a:extLst>
          </p:cNvPr>
          <p:cNvGrpSpPr/>
          <p:nvPr/>
        </p:nvGrpSpPr>
        <p:grpSpPr>
          <a:xfrm>
            <a:off x="895901" y="0"/>
            <a:ext cx="5200099" cy="3429000"/>
            <a:chOff x="895901" y="3429000"/>
            <a:chExt cx="5200099" cy="342900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A22D6DF-71CA-4410-835D-BE9C4ACC1DB8}"/>
                </a:ext>
              </a:extLst>
            </p:cNvPr>
            <p:cNvSpPr/>
            <p:nvPr/>
          </p:nvSpPr>
          <p:spPr>
            <a:xfrm>
              <a:off x="2095500" y="3429000"/>
              <a:ext cx="4000500" cy="3429000"/>
            </a:xfrm>
            <a:prstGeom prst="rect">
              <a:avLst/>
            </a:prstGeom>
            <a:solidFill>
              <a:schemeClr val="accent2"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DB51697-DD11-4670-99CF-7BFCDD7A9CAC}"/>
                </a:ext>
              </a:extLst>
            </p:cNvPr>
            <p:cNvSpPr txBox="1"/>
            <p:nvPr/>
          </p:nvSpPr>
          <p:spPr>
            <a:xfrm rot="16200000">
              <a:off x="265341" y="4857845"/>
              <a:ext cx="1832430" cy="57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800" b="1" spc="300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LOREM</a:t>
              </a:r>
            </a:p>
            <a:p>
              <a:pPr algn="ctr">
                <a:lnSpc>
                  <a:spcPts val="2000"/>
                </a:lnSpc>
              </a:pPr>
              <a:r>
                <a:rPr lang="en-US" sz="1000" b="1" spc="300" dirty="0">
                  <a:latin typeface="Montserrat" panose="00000500000000000000" pitchFamily="50" charset="0"/>
                </a:rPr>
                <a:t>IPSUM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C8D3DAF-56FF-4934-8327-3C301B7EC19F}"/>
                </a:ext>
              </a:extLst>
            </p:cNvPr>
            <p:cNvGrpSpPr/>
            <p:nvPr/>
          </p:nvGrpSpPr>
          <p:grpSpPr>
            <a:xfrm>
              <a:off x="2800350" y="4072599"/>
              <a:ext cx="2437948" cy="2141802"/>
              <a:chOff x="8121650" y="2482697"/>
              <a:chExt cx="2437948" cy="2141802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2FBCC91-6BB0-413F-A123-FFFB7E8FE776}"/>
                  </a:ext>
                </a:extLst>
              </p:cNvPr>
              <p:cNvSpPr txBox="1"/>
              <p:nvPr/>
            </p:nvSpPr>
            <p:spPr>
              <a:xfrm>
                <a:off x="8121650" y="2482697"/>
                <a:ext cx="2437948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300" b="1" dirty="0">
                    <a:latin typeface="Montserrat" panose="00000500000000000000" pitchFamily="50" charset="0"/>
                  </a:rPr>
                  <a:t>LOREM SIT</a:t>
                </a:r>
              </a:p>
              <a:p>
                <a:r>
                  <a:rPr lang="en-US" sz="2300" b="1" dirty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IPSUM DOLOR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B9A7F3C-6342-4065-85A7-EA3F4589E4FE}"/>
                  </a:ext>
                </a:extLst>
              </p:cNvPr>
              <p:cNvSpPr txBox="1"/>
              <p:nvPr/>
            </p:nvSpPr>
            <p:spPr>
              <a:xfrm>
                <a:off x="8132084" y="3283747"/>
                <a:ext cx="2427514" cy="1340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Lorem Ipsum has been the industry's standard dummy text ever since the 1500s, when an unknown printer took a galley of type specimen book.</a:t>
                </a: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E8B4B4-AB49-4005-98D2-E03FBDD0C70F}"/>
              </a:ext>
            </a:extLst>
          </p:cNvPr>
          <p:cNvGrpSpPr/>
          <p:nvPr/>
        </p:nvGrpSpPr>
        <p:grpSpPr>
          <a:xfrm>
            <a:off x="6629401" y="3972740"/>
            <a:ext cx="4556760" cy="2283462"/>
            <a:chOff x="5352144" y="3785313"/>
            <a:chExt cx="4556760" cy="228346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A34EF3D-08F0-4FBF-8DAC-0AFF62BA502D}"/>
                </a:ext>
              </a:extLst>
            </p:cNvPr>
            <p:cNvSpPr txBox="1"/>
            <p:nvPr/>
          </p:nvSpPr>
          <p:spPr>
            <a:xfrm>
              <a:off x="5352144" y="4131792"/>
              <a:ext cx="4556760" cy="82779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</a:t>
              </a:r>
            </a:p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creeping seed all saying above after be and female behold there. Also</a:t>
              </a:r>
            </a:p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first creeping seed all saying above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379DB80-500D-4259-8BFD-A2BFFC1136B1}"/>
                </a:ext>
              </a:extLst>
            </p:cNvPr>
            <p:cNvSpPr txBox="1"/>
            <p:nvPr/>
          </p:nvSpPr>
          <p:spPr>
            <a:xfrm>
              <a:off x="5352144" y="3785313"/>
              <a:ext cx="309517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Lorem Ipsum Dolor Sit </a:t>
              </a:r>
              <a:r>
                <a:rPr lang="en-US" sz="1500" b="1" dirty="0" err="1">
                  <a:solidFill>
                    <a:schemeClr val="accent2"/>
                  </a:solidFill>
                  <a:latin typeface="Montserrat" panose="00000500000000000000" pitchFamily="50" charset="0"/>
                </a:rPr>
                <a:t>Amet</a:t>
              </a:r>
              <a:endParaRPr lang="en-US" sz="1500" b="1" dirty="0">
                <a:solidFill>
                  <a:schemeClr val="accent2"/>
                </a:solidFill>
                <a:latin typeface="Montserrat" panose="00000500000000000000" pitchFamily="50" charset="0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645B68B0-4B66-4ACD-8B0A-F3EAB5FDF8F2}"/>
                </a:ext>
              </a:extLst>
            </p:cNvPr>
            <p:cNvGrpSpPr/>
            <p:nvPr/>
          </p:nvGrpSpPr>
          <p:grpSpPr>
            <a:xfrm>
              <a:off x="5441043" y="5255975"/>
              <a:ext cx="812800" cy="812800"/>
              <a:chOff x="5441043" y="5255975"/>
              <a:chExt cx="812800" cy="812800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2199AC8C-DCA6-44C0-825F-2AB58EBEFB37}"/>
                  </a:ext>
                </a:extLst>
              </p:cNvPr>
              <p:cNvSpPr/>
              <p:nvPr/>
            </p:nvSpPr>
            <p:spPr>
              <a:xfrm>
                <a:off x="5441043" y="5255975"/>
                <a:ext cx="812800" cy="812800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4D6CBEE-1D24-4565-B211-4E21542E70F7}"/>
                  </a:ext>
                </a:extLst>
              </p:cNvPr>
              <p:cNvSpPr txBox="1"/>
              <p:nvPr/>
            </p:nvSpPr>
            <p:spPr>
              <a:xfrm>
                <a:off x="5519951" y="5382201"/>
                <a:ext cx="642284" cy="55399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chemeClr val="accent2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</a:t>
                </a:r>
                <a:endParaRPr lang="en-US" sz="3000" b="1" spc="-100" dirty="0">
                  <a:solidFill>
                    <a:schemeClr val="accent2"/>
                  </a:solidFill>
                  <a:latin typeface="FontAwesome" charset="0"/>
                  <a:ea typeface="FontAwesome" charset="0"/>
                  <a:cs typeface="FontAwesome" charset="0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33B0E96-7A1B-4779-B0B5-812D0C3C17E5}"/>
                </a:ext>
              </a:extLst>
            </p:cNvPr>
            <p:cNvGrpSpPr/>
            <p:nvPr/>
          </p:nvGrpSpPr>
          <p:grpSpPr>
            <a:xfrm>
              <a:off x="6502403" y="5255975"/>
              <a:ext cx="812800" cy="812800"/>
              <a:chOff x="6691086" y="5255975"/>
              <a:chExt cx="812800" cy="812800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E851A53-AD8A-47BB-AA48-53584D0B5D1A}"/>
                  </a:ext>
                </a:extLst>
              </p:cNvPr>
              <p:cNvSpPr/>
              <p:nvPr/>
            </p:nvSpPr>
            <p:spPr>
              <a:xfrm>
                <a:off x="6691086" y="5255975"/>
                <a:ext cx="812800" cy="812800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0DDA670-F96B-4328-B739-7CAC2B7720D7}"/>
                  </a:ext>
                </a:extLst>
              </p:cNvPr>
              <p:cNvSpPr txBox="1"/>
              <p:nvPr/>
            </p:nvSpPr>
            <p:spPr>
              <a:xfrm>
                <a:off x="6776344" y="5385376"/>
                <a:ext cx="642284" cy="55399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3000" dirty="0">
                    <a:latin typeface="FontAwesome" charset="0"/>
                    <a:ea typeface="FontAwesome" charset="0"/>
                    <a:cs typeface="FontAwesome" charset="0"/>
                  </a:rPr>
                  <a:t></a:t>
                </a:r>
                <a:endParaRPr lang="en-US" sz="3000" b="1" spc="-100" dirty="0">
                  <a:latin typeface="FontAwesome" charset="0"/>
                  <a:ea typeface="FontAwesome" charset="0"/>
                  <a:cs typeface="FontAwesome" charset="0"/>
                </a:endParaRPr>
              </a:p>
            </p:txBody>
          </p:sp>
        </p:grpSp>
      </p:grp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0F8C0206-D957-435D-8680-C11D887B9F8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EE0FCCE-0F83-4E6E-8075-C2FA6A6CEC1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94" t="31129" r="2978" b="15102"/>
          <a:stretch/>
        </p:blipFill>
        <p:spPr>
          <a:xfrm>
            <a:off x="0" y="3428998"/>
            <a:ext cx="6095999" cy="3429002"/>
          </a:xfrm>
        </p:spPr>
      </p:pic>
    </p:spTree>
    <p:extLst>
      <p:ext uri="{BB962C8B-B14F-4D97-AF65-F5344CB8AC3E}">
        <p14:creationId xmlns:p14="http://schemas.microsoft.com/office/powerpoint/2010/main" val="402965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382817A3-8BE7-4DE4-9B3D-153A2614571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2ECC243-D2D2-4E5A-8B95-563F4B84521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3F586B4-4C0E-4F4B-9343-747B43CB4E9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33D1326-E83B-413E-8A80-9B42A86C166E}"/>
              </a:ext>
            </a:extLst>
          </p:cNvPr>
          <p:cNvSpPr/>
          <p:nvPr/>
        </p:nvSpPr>
        <p:spPr>
          <a:xfrm>
            <a:off x="3048000" y="2076450"/>
            <a:ext cx="6096000" cy="2705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9AF8C5-8DF5-4629-9E8F-8E86C528DD87}"/>
              </a:ext>
            </a:extLst>
          </p:cNvPr>
          <p:cNvGrpSpPr/>
          <p:nvPr/>
        </p:nvGrpSpPr>
        <p:grpSpPr>
          <a:xfrm>
            <a:off x="3570514" y="2641001"/>
            <a:ext cx="5050972" cy="1575997"/>
            <a:chOff x="3570514" y="2803634"/>
            <a:chExt cx="5050972" cy="15759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5414B68-87C9-41E4-8BA2-D16B3C187E1C}"/>
                </a:ext>
              </a:extLst>
            </p:cNvPr>
            <p:cNvSpPr txBox="1"/>
            <p:nvPr/>
          </p:nvSpPr>
          <p:spPr>
            <a:xfrm>
              <a:off x="4191000" y="2803634"/>
              <a:ext cx="381000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en-US" sz="3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LOREM</a:t>
              </a:r>
            </a:p>
            <a:p>
              <a:pPr algn="ctr">
                <a:lnSpc>
                  <a:spcPts val="3000"/>
                </a:lnSpc>
              </a:pPr>
              <a:r>
                <a:rPr lang="en-US" sz="3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IPSUM </a:t>
              </a:r>
              <a:r>
                <a:rPr lang="en-US" sz="3000" b="1" dirty="0">
                  <a:latin typeface="Montserrat" panose="00000500000000000000" pitchFamily="50" charset="0"/>
                </a:rPr>
                <a:t>DOLOR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5B47FAC-F54D-41F7-B2AA-3A414CE31749}"/>
                </a:ext>
              </a:extLst>
            </p:cNvPr>
            <p:cNvSpPr txBox="1"/>
            <p:nvPr/>
          </p:nvSpPr>
          <p:spPr>
            <a:xfrm>
              <a:off x="3570514" y="3692905"/>
              <a:ext cx="5050972" cy="686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Lorem Ipsum has been the industry's standard dummy text ever since the 1500s, when an unknown printer took a galley of type and scrambled it to make a type specimen book.</a:t>
              </a:r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30852B59-09CD-4BCF-AD9B-43657900BBEF}"/>
              </a:ext>
            </a:extLst>
          </p:cNvPr>
          <p:cNvSpPr/>
          <p:nvPr/>
        </p:nvSpPr>
        <p:spPr>
          <a:xfrm rot="5400000">
            <a:off x="5800724" y="4342151"/>
            <a:ext cx="590549" cy="1469344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B7A8158-0E08-49AC-977B-1895D8A325B6}"/>
              </a:ext>
            </a:extLst>
          </p:cNvPr>
          <p:cNvSpPr txBox="1"/>
          <p:nvPr/>
        </p:nvSpPr>
        <p:spPr>
          <a:xfrm>
            <a:off x="5414958" y="4838296"/>
            <a:ext cx="13620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accent2"/>
                </a:solidFill>
                <a:latin typeface="Montserrat" panose="00000500000000000000" pitchFamily="50" charset="0"/>
              </a:rPr>
              <a:t>IPSUM</a:t>
            </a:r>
          </a:p>
        </p:txBody>
      </p:sp>
    </p:spTree>
    <p:extLst>
      <p:ext uri="{BB962C8B-B14F-4D97-AF65-F5344CB8AC3E}">
        <p14:creationId xmlns:p14="http://schemas.microsoft.com/office/powerpoint/2010/main" val="1256045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4925154-A1EF-4605-BF92-7943CBDD7E0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88" b="24688"/>
          <a:stretch>
            <a:fillRect/>
          </a:stretch>
        </p:blipFill>
        <p:spPr/>
      </p:pic>
      <p:sp>
        <p:nvSpPr>
          <p:cNvPr id="20" name="Freeform 33">
            <a:extLst>
              <a:ext uri="{FF2B5EF4-FFF2-40B4-BE49-F238E27FC236}">
                <a16:creationId xmlns:a16="http://schemas.microsoft.com/office/drawing/2014/main" id="{E7C5638E-876B-49D9-A358-C90B73BEB112}"/>
              </a:ext>
            </a:extLst>
          </p:cNvPr>
          <p:cNvSpPr>
            <a:spLocks noEditPoints="1"/>
          </p:cNvSpPr>
          <p:nvPr/>
        </p:nvSpPr>
        <p:spPr bwMode="auto">
          <a:xfrm>
            <a:off x="838200" y="5134072"/>
            <a:ext cx="752475" cy="744538"/>
          </a:xfrm>
          <a:custGeom>
            <a:avLst/>
            <a:gdLst>
              <a:gd name="T0" fmla="*/ 123 w 140"/>
              <a:gd name="T1" fmla="*/ 45 h 139"/>
              <a:gd name="T2" fmla="*/ 62 w 140"/>
              <a:gd name="T3" fmla="*/ 38 h 139"/>
              <a:gd name="T4" fmla="*/ 86 w 140"/>
              <a:gd name="T5" fmla="*/ 20 h 139"/>
              <a:gd name="T6" fmla="*/ 93 w 140"/>
              <a:gd name="T7" fmla="*/ 3 h 139"/>
              <a:gd name="T8" fmla="*/ 79 w 140"/>
              <a:gd name="T9" fmla="*/ 3 h 139"/>
              <a:gd name="T10" fmla="*/ 53 w 140"/>
              <a:gd name="T11" fmla="*/ 40 h 139"/>
              <a:gd name="T12" fmla="*/ 36 w 140"/>
              <a:gd name="T13" fmla="*/ 48 h 139"/>
              <a:gd name="T14" fmla="*/ 16 w 140"/>
              <a:gd name="T15" fmla="*/ 77 h 139"/>
              <a:gd name="T16" fmla="*/ 4 w 140"/>
              <a:gd name="T17" fmla="*/ 78 h 139"/>
              <a:gd name="T18" fmla="*/ 11 w 140"/>
              <a:gd name="T19" fmla="*/ 95 h 139"/>
              <a:gd name="T20" fmla="*/ 20 w 140"/>
              <a:gd name="T21" fmla="*/ 80 h 139"/>
              <a:gd name="T22" fmla="*/ 46 w 140"/>
              <a:gd name="T23" fmla="*/ 122 h 139"/>
              <a:gd name="T24" fmla="*/ 54 w 140"/>
              <a:gd name="T25" fmla="*/ 139 h 139"/>
              <a:gd name="T26" fmla="*/ 54 w 140"/>
              <a:gd name="T27" fmla="*/ 114 h 139"/>
              <a:gd name="T28" fmla="*/ 47 w 140"/>
              <a:gd name="T29" fmla="*/ 58 h 139"/>
              <a:gd name="T30" fmla="*/ 61 w 140"/>
              <a:gd name="T31" fmla="*/ 48 h 139"/>
              <a:gd name="T32" fmla="*/ 87 w 140"/>
              <a:gd name="T33" fmla="*/ 37 h 139"/>
              <a:gd name="T34" fmla="*/ 115 w 140"/>
              <a:gd name="T35" fmla="*/ 53 h 139"/>
              <a:gd name="T36" fmla="*/ 140 w 140"/>
              <a:gd name="T37" fmla="*/ 53 h 139"/>
              <a:gd name="T38" fmla="*/ 59 w 140"/>
              <a:gd name="T39" fmla="*/ 126 h 139"/>
              <a:gd name="T40" fmla="*/ 49 w 140"/>
              <a:gd name="T41" fmla="*/ 126 h 139"/>
              <a:gd name="T42" fmla="*/ 59 w 140"/>
              <a:gd name="T43" fmla="*/ 126 h 139"/>
              <a:gd name="T44" fmla="*/ 86 w 140"/>
              <a:gd name="T45" fmla="*/ 5 h 139"/>
              <a:gd name="T46" fmla="*/ 90 w 140"/>
              <a:gd name="T47" fmla="*/ 14 h 139"/>
              <a:gd name="T48" fmla="*/ 83 w 140"/>
              <a:gd name="T49" fmla="*/ 14 h 139"/>
              <a:gd name="T50" fmla="*/ 15 w 140"/>
              <a:gd name="T51" fmla="*/ 89 h 139"/>
              <a:gd name="T52" fmla="*/ 8 w 140"/>
              <a:gd name="T53" fmla="*/ 89 h 139"/>
              <a:gd name="T54" fmla="*/ 8 w 140"/>
              <a:gd name="T55" fmla="*/ 82 h 139"/>
              <a:gd name="T56" fmla="*/ 15 w 140"/>
              <a:gd name="T57" fmla="*/ 82 h 139"/>
              <a:gd name="T58" fmla="*/ 49 w 140"/>
              <a:gd name="T59" fmla="*/ 53 h 139"/>
              <a:gd name="T60" fmla="*/ 49 w 140"/>
              <a:gd name="T61" fmla="*/ 42 h 139"/>
              <a:gd name="T62" fmla="*/ 49 w 140"/>
              <a:gd name="T63" fmla="*/ 53 h 139"/>
              <a:gd name="T64" fmla="*/ 122 w 140"/>
              <a:gd name="T65" fmla="*/ 53 h 139"/>
              <a:gd name="T66" fmla="*/ 133 w 140"/>
              <a:gd name="T67" fmla="*/ 5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139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DBDFB05-0CFD-4386-92DE-AD9184AA878D}"/>
              </a:ext>
            </a:extLst>
          </p:cNvPr>
          <p:cNvGrpSpPr/>
          <p:nvPr/>
        </p:nvGrpSpPr>
        <p:grpSpPr>
          <a:xfrm>
            <a:off x="1808650" y="5132258"/>
            <a:ext cx="2402301" cy="829290"/>
            <a:chOff x="8951499" y="1731283"/>
            <a:chExt cx="2402301" cy="82929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14F06BE-7E56-49F7-8588-DECC50562A7B}"/>
                </a:ext>
              </a:extLst>
            </p:cNvPr>
            <p:cNvSpPr/>
            <p:nvPr/>
          </p:nvSpPr>
          <p:spPr>
            <a:xfrm>
              <a:off x="8951499" y="1731283"/>
              <a:ext cx="19656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Quality is Value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6319B04-EFA9-4472-80FE-A48901092073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sp>
        <p:nvSpPr>
          <p:cNvPr id="30" name="Freeform 34">
            <a:extLst>
              <a:ext uri="{FF2B5EF4-FFF2-40B4-BE49-F238E27FC236}">
                <a16:creationId xmlns:a16="http://schemas.microsoft.com/office/drawing/2014/main" id="{BDC425A0-4FDD-4002-8CB1-FB86B01D72C8}"/>
              </a:ext>
            </a:extLst>
          </p:cNvPr>
          <p:cNvSpPr>
            <a:spLocks noEditPoints="1"/>
          </p:cNvSpPr>
          <p:nvPr/>
        </p:nvSpPr>
        <p:spPr bwMode="auto">
          <a:xfrm>
            <a:off x="4438993" y="5236070"/>
            <a:ext cx="661988" cy="600075"/>
          </a:xfrm>
          <a:custGeom>
            <a:avLst/>
            <a:gdLst>
              <a:gd name="T0" fmla="*/ 410 w 417"/>
              <a:gd name="T1" fmla="*/ 108 h 378"/>
              <a:gd name="T2" fmla="*/ 315 w 417"/>
              <a:gd name="T3" fmla="*/ 0 h 378"/>
              <a:gd name="T4" fmla="*/ 102 w 417"/>
              <a:gd name="T5" fmla="*/ 0 h 378"/>
              <a:gd name="T6" fmla="*/ 7 w 417"/>
              <a:gd name="T7" fmla="*/ 108 h 378"/>
              <a:gd name="T8" fmla="*/ 0 w 417"/>
              <a:gd name="T9" fmla="*/ 118 h 378"/>
              <a:gd name="T10" fmla="*/ 7 w 417"/>
              <a:gd name="T11" fmla="*/ 125 h 378"/>
              <a:gd name="T12" fmla="*/ 207 w 417"/>
              <a:gd name="T13" fmla="*/ 378 h 378"/>
              <a:gd name="T14" fmla="*/ 410 w 417"/>
              <a:gd name="T15" fmla="*/ 125 h 378"/>
              <a:gd name="T16" fmla="*/ 417 w 417"/>
              <a:gd name="T17" fmla="*/ 118 h 378"/>
              <a:gd name="T18" fmla="*/ 410 w 417"/>
              <a:gd name="T19" fmla="*/ 108 h 378"/>
              <a:gd name="T20" fmla="*/ 390 w 417"/>
              <a:gd name="T21" fmla="*/ 108 h 378"/>
              <a:gd name="T22" fmla="*/ 231 w 417"/>
              <a:gd name="T23" fmla="*/ 108 h 378"/>
              <a:gd name="T24" fmla="*/ 309 w 417"/>
              <a:gd name="T25" fmla="*/ 17 h 378"/>
              <a:gd name="T26" fmla="*/ 390 w 417"/>
              <a:gd name="T27" fmla="*/ 108 h 378"/>
              <a:gd name="T28" fmla="*/ 207 w 417"/>
              <a:gd name="T29" fmla="*/ 108 h 378"/>
              <a:gd name="T30" fmla="*/ 126 w 417"/>
              <a:gd name="T31" fmla="*/ 14 h 378"/>
              <a:gd name="T32" fmla="*/ 288 w 417"/>
              <a:gd name="T33" fmla="*/ 14 h 378"/>
              <a:gd name="T34" fmla="*/ 210 w 417"/>
              <a:gd name="T35" fmla="*/ 108 h 378"/>
              <a:gd name="T36" fmla="*/ 207 w 417"/>
              <a:gd name="T37" fmla="*/ 108 h 378"/>
              <a:gd name="T38" fmla="*/ 105 w 417"/>
              <a:gd name="T39" fmla="*/ 17 h 378"/>
              <a:gd name="T40" fmla="*/ 187 w 417"/>
              <a:gd name="T41" fmla="*/ 108 h 378"/>
              <a:gd name="T42" fmla="*/ 27 w 417"/>
              <a:gd name="T43" fmla="*/ 108 h 378"/>
              <a:gd name="T44" fmla="*/ 105 w 417"/>
              <a:gd name="T45" fmla="*/ 17 h 378"/>
              <a:gd name="T46" fmla="*/ 200 w 417"/>
              <a:gd name="T47" fmla="*/ 125 h 378"/>
              <a:gd name="T48" fmla="*/ 200 w 417"/>
              <a:gd name="T49" fmla="*/ 344 h 378"/>
              <a:gd name="T50" fmla="*/ 27 w 417"/>
              <a:gd name="T51" fmla="*/ 125 h 378"/>
              <a:gd name="T52" fmla="*/ 200 w 417"/>
              <a:gd name="T53" fmla="*/ 125 h 378"/>
              <a:gd name="T54" fmla="*/ 217 w 417"/>
              <a:gd name="T55" fmla="*/ 344 h 378"/>
              <a:gd name="T56" fmla="*/ 217 w 417"/>
              <a:gd name="T57" fmla="*/ 125 h 378"/>
              <a:gd name="T58" fmla="*/ 390 w 417"/>
              <a:gd name="T59" fmla="*/ 125 h 378"/>
              <a:gd name="T60" fmla="*/ 217 w 417"/>
              <a:gd name="T61" fmla="*/ 3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" h="378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D4FB349-5171-4B15-8BC8-92B15B812EB0}"/>
              </a:ext>
            </a:extLst>
          </p:cNvPr>
          <p:cNvGrpSpPr/>
          <p:nvPr/>
        </p:nvGrpSpPr>
        <p:grpSpPr>
          <a:xfrm>
            <a:off x="5361818" y="5132258"/>
            <a:ext cx="2402301" cy="829290"/>
            <a:chOff x="8951499" y="1731283"/>
            <a:chExt cx="2402301" cy="82929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7B5416A-EF15-49B1-A776-A7D4EC04D241}"/>
                </a:ext>
              </a:extLst>
            </p:cNvPr>
            <p:cNvSpPr/>
            <p:nvPr/>
          </p:nvSpPr>
          <p:spPr>
            <a:xfrm>
              <a:off x="8951499" y="1731283"/>
              <a:ext cx="19656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Quality is Value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B340148-84F4-457E-87FB-5095B9F72FBA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sp>
        <p:nvSpPr>
          <p:cNvPr id="35" name="Freeform 35">
            <a:extLst>
              <a:ext uri="{FF2B5EF4-FFF2-40B4-BE49-F238E27FC236}">
                <a16:creationId xmlns:a16="http://schemas.microsoft.com/office/drawing/2014/main" id="{22FA0CC5-24A1-48CC-8ABD-5C5B85F3207B}"/>
              </a:ext>
            </a:extLst>
          </p:cNvPr>
          <p:cNvSpPr>
            <a:spLocks noEditPoints="1"/>
          </p:cNvSpPr>
          <p:nvPr/>
        </p:nvSpPr>
        <p:spPr bwMode="auto">
          <a:xfrm>
            <a:off x="7992161" y="5177052"/>
            <a:ext cx="736600" cy="738188"/>
          </a:xfrm>
          <a:custGeom>
            <a:avLst/>
            <a:gdLst>
              <a:gd name="T0" fmla="*/ 137 w 137"/>
              <a:gd name="T1" fmla="*/ 78 h 138"/>
              <a:gd name="T2" fmla="*/ 118 w 137"/>
              <a:gd name="T3" fmla="*/ 58 h 138"/>
              <a:gd name="T4" fmla="*/ 122 w 137"/>
              <a:gd name="T5" fmla="*/ 27 h 138"/>
              <a:gd name="T6" fmla="*/ 96 w 137"/>
              <a:gd name="T7" fmla="*/ 26 h 138"/>
              <a:gd name="T8" fmla="*/ 78 w 137"/>
              <a:gd name="T9" fmla="*/ 0 h 138"/>
              <a:gd name="T10" fmla="*/ 57 w 137"/>
              <a:gd name="T11" fmla="*/ 20 h 138"/>
              <a:gd name="T12" fmla="*/ 26 w 137"/>
              <a:gd name="T13" fmla="*/ 15 h 138"/>
              <a:gd name="T14" fmla="*/ 26 w 137"/>
              <a:gd name="T15" fmla="*/ 42 h 138"/>
              <a:gd name="T16" fmla="*/ 0 w 137"/>
              <a:gd name="T17" fmla="*/ 60 h 138"/>
              <a:gd name="T18" fmla="*/ 19 w 137"/>
              <a:gd name="T19" fmla="*/ 80 h 138"/>
              <a:gd name="T20" fmla="*/ 15 w 137"/>
              <a:gd name="T21" fmla="*/ 111 h 138"/>
              <a:gd name="T22" fmla="*/ 41 w 137"/>
              <a:gd name="T23" fmla="*/ 111 h 138"/>
              <a:gd name="T24" fmla="*/ 59 w 137"/>
              <a:gd name="T25" fmla="*/ 138 h 138"/>
              <a:gd name="T26" fmla="*/ 80 w 137"/>
              <a:gd name="T27" fmla="*/ 118 h 138"/>
              <a:gd name="T28" fmla="*/ 111 w 137"/>
              <a:gd name="T29" fmla="*/ 122 h 138"/>
              <a:gd name="T30" fmla="*/ 111 w 137"/>
              <a:gd name="T31" fmla="*/ 96 h 138"/>
              <a:gd name="T32" fmla="*/ 132 w 137"/>
              <a:gd name="T33" fmla="*/ 64 h 138"/>
              <a:gd name="T34" fmla="*/ 117 w 137"/>
              <a:gd name="T35" fmla="*/ 75 h 138"/>
              <a:gd name="T36" fmla="*/ 117 w 137"/>
              <a:gd name="T37" fmla="*/ 63 h 138"/>
              <a:gd name="T38" fmla="*/ 110 w 137"/>
              <a:gd name="T39" fmla="*/ 22 h 138"/>
              <a:gd name="T40" fmla="*/ 107 w 137"/>
              <a:gd name="T41" fmla="*/ 38 h 138"/>
              <a:gd name="T42" fmla="*/ 110 w 137"/>
              <a:gd name="T43" fmla="*/ 22 h 138"/>
              <a:gd name="T44" fmla="*/ 73 w 137"/>
              <a:gd name="T45" fmla="*/ 5 h 138"/>
              <a:gd name="T46" fmla="*/ 68 w 137"/>
              <a:gd name="T47" fmla="*/ 19 h 138"/>
              <a:gd name="T48" fmla="*/ 64 w 137"/>
              <a:gd name="T49" fmla="*/ 5 h 138"/>
              <a:gd name="T50" fmla="*/ 27 w 137"/>
              <a:gd name="T51" fmla="*/ 22 h 138"/>
              <a:gd name="T52" fmla="*/ 34 w 137"/>
              <a:gd name="T53" fmla="*/ 34 h 138"/>
              <a:gd name="T54" fmla="*/ 21 w 137"/>
              <a:gd name="T55" fmla="*/ 27 h 138"/>
              <a:gd name="T56" fmla="*/ 5 w 137"/>
              <a:gd name="T57" fmla="*/ 64 h 138"/>
              <a:gd name="T58" fmla="*/ 19 w 137"/>
              <a:gd name="T59" fmla="*/ 69 h 138"/>
              <a:gd name="T60" fmla="*/ 5 w 137"/>
              <a:gd name="T61" fmla="*/ 74 h 138"/>
              <a:gd name="T62" fmla="*/ 22 w 137"/>
              <a:gd name="T63" fmla="*/ 110 h 138"/>
              <a:gd name="T64" fmla="*/ 38 w 137"/>
              <a:gd name="T65" fmla="*/ 108 h 138"/>
              <a:gd name="T66" fmla="*/ 73 w 137"/>
              <a:gd name="T67" fmla="*/ 133 h 138"/>
              <a:gd name="T68" fmla="*/ 62 w 137"/>
              <a:gd name="T69" fmla="*/ 118 h 138"/>
              <a:gd name="T70" fmla="*/ 68 w 137"/>
              <a:gd name="T71" fmla="*/ 118 h 138"/>
              <a:gd name="T72" fmla="*/ 75 w 137"/>
              <a:gd name="T73" fmla="*/ 118 h 138"/>
              <a:gd name="T74" fmla="*/ 68 w 137"/>
              <a:gd name="T75" fmla="*/ 113 h 138"/>
              <a:gd name="T76" fmla="*/ 37 w 137"/>
              <a:gd name="T77" fmla="*/ 37 h 138"/>
              <a:gd name="T78" fmla="*/ 68 w 137"/>
              <a:gd name="T79" fmla="*/ 24 h 138"/>
              <a:gd name="T80" fmla="*/ 100 w 137"/>
              <a:gd name="T81" fmla="*/ 100 h 138"/>
              <a:gd name="T82" fmla="*/ 116 w 137"/>
              <a:gd name="T83" fmla="*/ 110 h 138"/>
              <a:gd name="T84" fmla="*/ 99 w 137"/>
              <a:gd name="T85" fmla="*/ 108 h 138"/>
              <a:gd name="T86" fmla="*/ 108 w 137"/>
              <a:gd name="T87" fmla="*/ 9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7" h="138">
                <a:moveTo>
                  <a:pt x="118" y="80"/>
                </a:moveTo>
                <a:cubicBezTo>
                  <a:pt x="137" y="78"/>
                  <a:pt x="137" y="78"/>
                  <a:pt x="137" y="78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2"/>
                  <a:pt x="114" y="46"/>
                  <a:pt x="111" y="42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6" y="26"/>
                  <a:pt x="96" y="26"/>
                  <a:pt x="96" y="26"/>
                </a:cubicBezTo>
                <a:cubicBezTo>
                  <a:pt x="91" y="23"/>
                  <a:pt x="86" y="21"/>
                  <a:pt x="80" y="20"/>
                </a:cubicBezTo>
                <a:cubicBezTo>
                  <a:pt x="78" y="0"/>
                  <a:pt x="78" y="0"/>
                  <a:pt x="7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1" y="21"/>
                  <a:pt x="46" y="23"/>
                  <a:pt x="42" y="26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27"/>
                  <a:pt x="15" y="27"/>
                  <a:pt x="15" y="27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1" y="52"/>
                  <a:pt x="19" y="5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8"/>
                  <a:pt x="0" y="78"/>
                  <a:pt x="0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1" y="86"/>
                  <a:pt x="23" y="91"/>
                  <a:pt x="26" y="9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6" y="114"/>
                  <a:pt x="51" y="117"/>
                  <a:pt x="57" y="11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6" y="117"/>
                  <a:pt x="91" y="114"/>
                  <a:pt x="95" y="111"/>
                </a:cubicBezTo>
                <a:cubicBezTo>
                  <a:pt x="111" y="122"/>
                  <a:pt x="111" y="122"/>
                  <a:pt x="111" y="12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4" y="91"/>
                  <a:pt x="116" y="86"/>
                  <a:pt x="118" y="80"/>
                </a:cubicBezTo>
                <a:close/>
                <a:moveTo>
                  <a:pt x="132" y="64"/>
                </a:moveTo>
                <a:cubicBezTo>
                  <a:pt x="132" y="74"/>
                  <a:pt x="132" y="74"/>
                  <a:pt x="132" y="74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3"/>
                  <a:pt x="118" y="71"/>
                  <a:pt x="118" y="69"/>
                </a:cubicBezTo>
                <a:cubicBezTo>
                  <a:pt x="118" y="67"/>
                  <a:pt x="118" y="65"/>
                  <a:pt x="117" y="63"/>
                </a:cubicBezTo>
                <a:lnTo>
                  <a:pt x="132" y="64"/>
                </a:lnTo>
                <a:close/>
                <a:moveTo>
                  <a:pt x="110" y="22"/>
                </a:moveTo>
                <a:cubicBezTo>
                  <a:pt x="115" y="27"/>
                  <a:pt x="115" y="27"/>
                  <a:pt x="115" y="2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35"/>
                  <a:pt x="102" y="32"/>
                  <a:pt x="99" y="30"/>
                </a:cubicBezTo>
                <a:lnTo>
                  <a:pt x="110" y="22"/>
                </a:lnTo>
                <a:close/>
                <a:moveTo>
                  <a:pt x="64" y="5"/>
                </a:moveTo>
                <a:cubicBezTo>
                  <a:pt x="73" y="5"/>
                  <a:pt x="73" y="5"/>
                  <a:pt x="73" y="5"/>
                </a:cubicBezTo>
                <a:cubicBezTo>
                  <a:pt x="75" y="20"/>
                  <a:pt x="75" y="20"/>
                  <a:pt x="75" y="20"/>
                </a:cubicBezTo>
                <a:cubicBezTo>
                  <a:pt x="73" y="20"/>
                  <a:pt x="71" y="19"/>
                  <a:pt x="68" y="19"/>
                </a:cubicBezTo>
                <a:cubicBezTo>
                  <a:pt x="66" y="19"/>
                  <a:pt x="64" y="20"/>
                  <a:pt x="62" y="20"/>
                </a:cubicBezTo>
                <a:lnTo>
                  <a:pt x="64" y="5"/>
                </a:lnTo>
                <a:close/>
                <a:moveTo>
                  <a:pt x="21" y="27"/>
                </a:moveTo>
                <a:cubicBezTo>
                  <a:pt x="27" y="22"/>
                  <a:pt x="27" y="22"/>
                  <a:pt x="27" y="22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5" y="32"/>
                  <a:pt x="34" y="34"/>
                </a:cubicBezTo>
                <a:cubicBezTo>
                  <a:pt x="32" y="35"/>
                  <a:pt x="31" y="37"/>
                  <a:pt x="29" y="39"/>
                </a:cubicBezTo>
                <a:lnTo>
                  <a:pt x="21" y="27"/>
                </a:lnTo>
                <a:close/>
                <a:moveTo>
                  <a:pt x="5" y="74"/>
                </a:moveTo>
                <a:cubicBezTo>
                  <a:pt x="5" y="64"/>
                  <a:pt x="5" y="64"/>
                  <a:pt x="5" y="64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5"/>
                  <a:pt x="19" y="67"/>
                  <a:pt x="19" y="69"/>
                </a:cubicBezTo>
                <a:cubicBezTo>
                  <a:pt x="19" y="71"/>
                  <a:pt x="19" y="73"/>
                  <a:pt x="19" y="75"/>
                </a:cubicBezTo>
                <a:lnTo>
                  <a:pt x="5" y="74"/>
                </a:lnTo>
                <a:close/>
                <a:moveTo>
                  <a:pt x="27" y="116"/>
                </a:moveTo>
                <a:cubicBezTo>
                  <a:pt x="22" y="110"/>
                  <a:pt x="22" y="110"/>
                  <a:pt x="22" y="110"/>
                </a:cubicBezTo>
                <a:cubicBezTo>
                  <a:pt x="30" y="99"/>
                  <a:pt x="30" y="99"/>
                  <a:pt x="30" y="99"/>
                </a:cubicBezTo>
                <a:cubicBezTo>
                  <a:pt x="32" y="103"/>
                  <a:pt x="35" y="105"/>
                  <a:pt x="38" y="108"/>
                </a:cubicBezTo>
                <a:lnTo>
                  <a:pt x="27" y="116"/>
                </a:lnTo>
                <a:close/>
                <a:moveTo>
                  <a:pt x="73" y="133"/>
                </a:moveTo>
                <a:cubicBezTo>
                  <a:pt x="64" y="133"/>
                  <a:pt x="64" y="133"/>
                  <a:pt x="64" y="133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4" y="118"/>
                  <a:pt x="66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1" y="118"/>
                  <a:pt x="73" y="118"/>
                  <a:pt x="75" y="118"/>
                </a:cubicBezTo>
                <a:lnTo>
                  <a:pt x="73" y="133"/>
                </a:lnTo>
                <a:close/>
                <a:moveTo>
                  <a:pt x="68" y="113"/>
                </a:moveTo>
                <a:cubicBezTo>
                  <a:pt x="44" y="113"/>
                  <a:pt x="24" y="93"/>
                  <a:pt x="24" y="69"/>
                </a:cubicBezTo>
                <a:cubicBezTo>
                  <a:pt x="24" y="57"/>
                  <a:pt x="29" y="46"/>
                  <a:pt x="37" y="37"/>
                </a:cubicBezTo>
                <a:cubicBezTo>
                  <a:pt x="45" y="29"/>
                  <a:pt x="57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3" y="24"/>
                  <a:pt x="113" y="44"/>
                  <a:pt x="113" y="69"/>
                </a:cubicBezTo>
                <a:cubicBezTo>
                  <a:pt x="113" y="81"/>
                  <a:pt x="108" y="92"/>
                  <a:pt x="100" y="100"/>
                </a:cubicBezTo>
                <a:cubicBezTo>
                  <a:pt x="92" y="109"/>
                  <a:pt x="80" y="113"/>
                  <a:pt x="68" y="113"/>
                </a:cubicBezTo>
                <a:close/>
                <a:moveTo>
                  <a:pt x="116" y="110"/>
                </a:moveTo>
                <a:cubicBezTo>
                  <a:pt x="110" y="116"/>
                  <a:pt x="110" y="116"/>
                  <a:pt x="110" y="116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0" y="107"/>
                  <a:pt x="102" y="105"/>
                  <a:pt x="103" y="104"/>
                </a:cubicBezTo>
                <a:cubicBezTo>
                  <a:pt x="105" y="102"/>
                  <a:pt x="106" y="101"/>
                  <a:pt x="108" y="99"/>
                </a:cubicBezTo>
                <a:lnTo>
                  <a:pt x="116" y="11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C8DA03C-99BA-4F3C-8108-AB7D2FE4DCC3}"/>
              </a:ext>
            </a:extLst>
          </p:cNvPr>
          <p:cNvGrpSpPr/>
          <p:nvPr/>
        </p:nvGrpSpPr>
        <p:grpSpPr>
          <a:xfrm>
            <a:off x="8951499" y="5132258"/>
            <a:ext cx="2402301" cy="829290"/>
            <a:chOff x="8951499" y="1731283"/>
            <a:chExt cx="2402301" cy="82929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1E7A464-8B25-4A10-BAF6-84672606F866}"/>
                </a:ext>
              </a:extLst>
            </p:cNvPr>
            <p:cNvSpPr/>
            <p:nvPr/>
          </p:nvSpPr>
          <p:spPr>
            <a:xfrm>
              <a:off x="8951499" y="1731283"/>
              <a:ext cx="19656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Quality is Value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068CEC7-61B7-4720-AE04-0EAF4F5B3BBC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CDF7B636-B148-41F1-83F0-F71EAC013D07}"/>
              </a:ext>
            </a:extLst>
          </p:cNvPr>
          <p:cNvSpPr/>
          <p:nvPr/>
        </p:nvSpPr>
        <p:spPr>
          <a:xfrm>
            <a:off x="838200" y="3207657"/>
            <a:ext cx="3372751" cy="9071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C52AECF-26F5-483F-A7BC-991E7BEDDB03}"/>
              </a:ext>
            </a:extLst>
          </p:cNvPr>
          <p:cNvSpPr txBox="1"/>
          <p:nvPr/>
        </p:nvSpPr>
        <p:spPr>
          <a:xfrm>
            <a:off x="1323424" y="3384229"/>
            <a:ext cx="24023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ontserrat" panose="00000500000000000000" pitchFamily="50" charset="0"/>
              </a:rPr>
              <a:t>CREATIVE</a:t>
            </a:r>
          </a:p>
        </p:txBody>
      </p:sp>
    </p:spTree>
    <p:extLst>
      <p:ext uri="{BB962C8B-B14F-4D97-AF65-F5344CB8AC3E}">
        <p14:creationId xmlns:p14="http://schemas.microsoft.com/office/powerpoint/2010/main" val="1376207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A0752CDA-57B5-4677-9778-1DCE5C2327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50641FBA-1721-4D6C-BD61-0233DCAF84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95D92C9-89C8-4997-8E0A-0350E06FF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Featured Properties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4DDDEADA-3E87-41A2-A8E0-CE3C9D5EA5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7FFED71-EA66-4267-A911-DBF87F9376DE}"/>
              </a:ext>
            </a:extLst>
          </p:cNvPr>
          <p:cNvGrpSpPr/>
          <p:nvPr/>
        </p:nvGrpSpPr>
        <p:grpSpPr>
          <a:xfrm>
            <a:off x="1333501" y="4894809"/>
            <a:ext cx="2539478" cy="829290"/>
            <a:chOff x="8951499" y="1731283"/>
            <a:chExt cx="2539478" cy="82929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0F25E1D-9C50-44E5-85D6-8DC673480787}"/>
                </a:ext>
              </a:extLst>
            </p:cNvPr>
            <p:cNvSpPr/>
            <p:nvPr/>
          </p:nvSpPr>
          <p:spPr>
            <a:xfrm>
              <a:off x="8951499" y="1731283"/>
              <a:ext cx="25394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$2.369 Lorem Ipsum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ECBBBE0-8CC4-4093-8528-D2F5BED01C6B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16274F6-542A-491A-ABA2-97BC26778D6A}"/>
              </a:ext>
            </a:extLst>
          </p:cNvPr>
          <p:cNvGrpSpPr/>
          <p:nvPr/>
        </p:nvGrpSpPr>
        <p:grpSpPr>
          <a:xfrm>
            <a:off x="4667250" y="4894809"/>
            <a:ext cx="2539478" cy="829290"/>
            <a:chOff x="8951499" y="1731283"/>
            <a:chExt cx="2539478" cy="82929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83A4574-CD84-4E3F-8896-87C3418092D1}"/>
                </a:ext>
              </a:extLst>
            </p:cNvPr>
            <p:cNvSpPr/>
            <p:nvPr/>
          </p:nvSpPr>
          <p:spPr>
            <a:xfrm>
              <a:off x="8951499" y="1731283"/>
              <a:ext cx="25394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$2.369 Lorem Ipsum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8EDD064-F32F-4542-81F7-1FD852F81E84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2A8F8C3-8C88-42C1-8A97-F44319894A4D}"/>
              </a:ext>
            </a:extLst>
          </p:cNvPr>
          <p:cNvGrpSpPr/>
          <p:nvPr/>
        </p:nvGrpSpPr>
        <p:grpSpPr>
          <a:xfrm>
            <a:off x="8001000" y="4894809"/>
            <a:ext cx="2539478" cy="829290"/>
            <a:chOff x="8951499" y="1731283"/>
            <a:chExt cx="2539478" cy="82929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6F28C07-D625-4505-A093-94F1B9315E4D}"/>
                </a:ext>
              </a:extLst>
            </p:cNvPr>
            <p:cNvSpPr/>
            <p:nvPr/>
          </p:nvSpPr>
          <p:spPr>
            <a:xfrm>
              <a:off x="8951499" y="1731283"/>
              <a:ext cx="25394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$2.369 Lorem Ipsum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9D16227-49A8-4F1D-BFAA-F4CD76E57B8D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ABB9B87-FC98-4084-928F-F9E7F046167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28" t="26502" r="4428" b="4411"/>
          <a:stretch/>
        </p:blipFill>
        <p:spPr>
          <a:xfrm>
            <a:off x="1333501" y="2037618"/>
            <a:ext cx="2857500" cy="2477729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635004F-E2B1-426B-8038-1FC8D8A14CE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8" r="11538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BDAF0A2-1EC1-4C4E-B834-C3F0F99E496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8" r="11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3197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3B45AC68-6019-4A49-8D04-F5D31F7A6C9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B1A615-F850-4526-8AEF-17975A34ED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795BBA0-E3D9-4DD4-AC81-637414600EC2}"/>
              </a:ext>
            </a:extLst>
          </p:cNvPr>
          <p:cNvGrpSpPr/>
          <p:nvPr/>
        </p:nvGrpSpPr>
        <p:grpSpPr>
          <a:xfrm>
            <a:off x="790575" y="3429000"/>
            <a:ext cx="10610850" cy="2542887"/>
            <a:chOff x="742950" y="2885261"/>
            <a:chExt cx="10610850" cy="2542887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11F9D5C-9BEF-4D5C-B903-EAA68757F4D5}"/>
                </a:ext>
              </a:extLst>
            </p:cNvPr>
            <p:cNvGrpSpPr/>
            <p:nvPr/>
          </p:nvGrpSpPr>
          <p:grpSpPr>
            <a:xfrm>
              <a:off x="742950" y="2885261"/>
              <a:ext cx="6267450" cy="1087478"/>
              <a:chOff x="800100" y="1773873"/>
              <a:chExt cx="6267450" cy="1087478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C27A2C2-696C-476B-8D90-E518D6466BDE}"/>
                  </a:ext>
                </a:extLst>
              </p:cNvPr>
              <p:cNvSpPr txBox="1"/>
              <p:nvPr/>
            </p:nvSpPr>
            <p:spPr>
              <a:xfrm>
                <a:off x="800100" y="1773873"/>
                <a:ext cx="45720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3000"/>
                  </a:lnSpc>
                </a:pPr>
                <a:r>
                  <a:rPr lang="en-US" sz="3000" b="1" dirty="0">
                    <a:latin typeface="Montserrat" panose="00000500000000000000" pitchFamily="50" charset="0"/>
                  </a:rPr>
                  <a:t>COMPANY</a:t>
                </a:r>
                <a:r>
                  <a:rPr lang="en-US" sz="3000" b="1" dirty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 SERVICE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5BDE2A6-194C-4AD1-8000-CC80BFFB6FE9}"/>
                  </a:ext>
                </a:extLst>
              </p:cNvPr>
              <p:cNvSpPr txBox="1"/>
              <p:nvPr/>
            </p:nvSpPr>
            <p:spPr>
              <a:xfrm>
                <a:off x="800100" y="2290041"/>
                <a:ext cx="6267450" cy="571310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Montserrat" charset="0"/>
                    <a:cs typeface="Montserrat" charset="0"/>
                  </a:rPr>
                  <a:t>Were hath waters divided fill may days air bring is Signs first creeping seed all saying above after be and female behold there. Also first creeping seed all saying above</a:t>
                </a:r>
              </a:p>
            </p:txBody>
          </p:sp>
        </p:grp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id="{E0D0EB57-B6D1-4BA4-AA29-53D635B7D9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200" y="4600672"/>
              <a:ext cx="752475" cy="744538"/>
            </a:xfrm>
            <a:custGeom>
              <a:avLst/>
              <a:gdLst>
                <a:gd name="T0" fmla="*/ 123 w 140"/>
                <a:gd name="T1" fmla="*/ 45 h 139"/>
                <a:gd name="T2" fmla="*/ 62 w 140"/>
                <a:gd name="T3" fmla="*/ 38 h 139"/>
                <a:gd name="T4" fmla="*/ 86 w 140"/>
                <a:gd name="T5" fmla="*/ 20 h 139"/>
                <a:gd name="T6" fmla="*/ 93 w 140"/>
                <a:gd name="T7" fmla="*/ 3 h 139"/>
                <a:gd name="T8" fmla="*/ 79 w 140"/>
                <a:gd name="T9" fmla="*/ 3 h 139"/>
                <a:gd name="T10" fmla="*/ 53 w 140"/>
                <a:gd name="T11" fmla="*/ 40 h 139"/>
                <a:gd name="T12" fmla="*/ 36 w 140"/>
                <a:gd name="T13" fmla="*/ 48 h 139"/>
                <a:gd name="T14" fmla="*/ 16 w 140"/>
                <a:gd name="T15" fmla="*/ 77 h 139"/>
                <a:gd name="T16" fmla="*/ 4 w 140"/>
                <a:gd name="T17" fmla="*/ 78 h 139"/>
                <a:gd name="T18" fmla="*/ 11 w 140"/>
                <a:gd name="T19" fmla="*/ 95 h 139"/>
                <a:gd name="T20" fmla="*/ 20 w 140"/>
                <a:gd name="T21" fmla="*/ 80 h 139"/>
                <a:gd name="T22" fmla="*/ 46 w 140"/>
                <a:gd name="T23" fmla="*/ 122 h 139"/>
                <a:gd name="T24" fmla="*/ 54 w 140"/>
                <a:gd name="T25" fmla="*/ 139 h 139"/>
                <a:gd name="T26" fmla="*/ 54 w 140"/>
                <a:gd name="T27" fmla="*/ 114 h 139"/>
                <a:gd name="T28" fmla="*/ 47 w 140"/>
                <a:gd name="T29" fmla="*/ 58 h 139"/>
                <a:gd name="T30" fmla="*/ 61 w 140"/>
                <a:gd name="T31" fmla="*/ 48 h 139"/>
                <a:gd name="T32" fmla="*/ 87 w 140"/>
                <a:gd name="T33" fmla="*/ 37 h 139"/>
                <a:gd name="T34" fmla="*/ 115 w 140"/>
                <a:gd name="T35" fmla="*/ 53 h 139"/>
                <a:gd name="T36" fmla="*/ 140 w 140"/>
                <a:gd name="T37" fmla="*/ 53 h 139"/>
                <a:gd name="T38" fmla="*/ 59 w 140"/>
                <a:gd name="T39" fmla="*/ 126 h 139"/>
                <a:gd name="T40" fmla="*/ 49 w 140"/>
                <a:gd name="T41" fmla="*/ 126 h 139"/>
                <a:gd name="T42" fmla="*/ 59 w 140"/>
                <a:gd name="T43" fmla="*/ 126 h 139"/>
                <a:gd name="T44" fmla="*/ 86 w 140"/>
                <a:gd name="T45" fmla="*/ 5 h 139"/>
                <a:gd name="T46" fmla="*/ 90 w 140"/>
                <a:gd name="T47" fmla="*/ 14 h 139"/>
                <a:gd name="T48" fmla="*/ 83 w 140"/>
                <a:gd name="T49" fmla="*/ 14 h 139"/>
                <a:gd name="T50" fmla="*/ 15 w 140"/>
                <a:gd name="T51" fmla="*/ 89 h 139"/>
                <a:gd name="T52" fmla="*/ 8 w 140"/>
                <a:gd name="T53" fmla="*/ 89 h 139"/>
                <a:gd name="T54" fmla="*/ 8 w 140"/>
                <a:gd name="T55" fmla="*/ 82 h 139"/>
                <a:gd name="T56" fmla="*/ 15 w 140"/>
                <a:gd name="T57" fmla="*/ 82 h 139"/>
                <a:gd name="T58" fmla="*/ 49 w 140"/>
                <a:gd name="T59" fmla="*/ 53 h 139"/>
                <a:gd name="T60" fmla="*/ 49 w 140"/>
                <a:gd name="T61" fmla="*/ 42 h 139"/>
                <a:gd name="T62" fmla="*/ 49 w 140"/>
                <a:gd name="T63" fmla="*/ 53 h 139"/>
                <a:gd name="T64" fmla="*/ 122 w 140"/>
                <a:gd name="T65" fmla="*/ 53 h 139"/>
                <a:gd name="T66" fmla="*/ 133 w 140"/>
                <a:gd name="T67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39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4A14AE-2A4C-4567-AD74-6CEE09D71EA0}"/>
                </a:ext>
              </a:extLst>
            </p:cNvPr>
            <p:cNvGrpSpPr/>
            <p:nvPr/>
          </p:nvGrpSpPr>
          <p:grpSpPr>
            <a:xfrm>
              <a:off x="1808650" y="4598858"/>
              <a:ext cx="2402301" cy="829290"/>
              <a:chOff x="8951499" y="1731283"/>
              <a:chExt cx="2402301" cy="829290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10DBBFA-90D3-4880-BEBB-6DA210631B52}"/>
                  </a:ext>
                </a:extLst>
              </p:cNvPr>
              <p:cNvSpPr/>
              <p:nvPr/>
            </p:nvSpPr>
            <p:spPr>
              <a:xfrm>
                <a:off x="8951499" y="1731283"/>
                <a:ext cx="19656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  <a:latin typeface="Montserrat" panose="000005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Quality is Value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6815850-84E0-471E-A912-282A5E2126E9}"/>
                  </a:ext>
                </a:extLst>
              </p:cNvPr>
              <p:cNvSpPr txBox="1"/>
              <p:nvPr/>
            </p:nvSpPr>
            <p:spPr>
              <a:xfrm>
                <a:off x="8951499" y="2079031"/>
                <a:ext cx="2402301" cy="481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Montserrat" panose="000005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Contrary to popular belief, Lorem Ipsum is not simply.</a:t>
                </a:r>
              </a:p>
            </p:txBody>
          </p:sp>
        </p:grp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6AAFF67C-C9F9-4806-89FD-D9194CBB3A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8993" y="4702670"/>
              <a:ext cx="661988" cy="600075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DD1B931-64DD-4CC5-8665-529CAD26CFD4}"/>
                </a:ext>
              </a:extLst>
            </p:cNvPr>
            <p:cNvGrpSpPr/>
            <p:nvPr/>
          </p:nvGrpSpPr>
          <p:grpSpPr>
            <a:xfrm>
              <a:off x="5361818" y="4598858"/>
              <a:ext cx="2402301" cy="829290"/>
              <a:chOff x="8951499" y="1731283"/>
              <a:chExt cx="2402301" cy="829290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8EC7C91-0CCB-41F3-AEA6-E68D4062A5A6}"/>
                  </a:ext>
                </a:extLst>
              </p:cNvPr>
              <p:cNvSpPr/>
              <p:nvPr/>
            </p:nvSpPr>
            <p:spPr>
              <a:xfrm>
                <a:off x="8951499" y="1731283"/>
                <a:ext cx="19656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  <a:latin typeface="Montserrat" panose="000005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Quality is Value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E3071D1-E338-4F61-AA9C-D76DC019E8BD}"/>
                  </a:ext>
                </a:extLst>
              </p:cNvPr>
              <p:cNvSpPr txBox="1"/>
              <p:nvPr/>
            </p:nvSpPr>
            <p:spPr>
              <a:xfrm>
                <a:off x="8951499" y="2079031"/>
                <a:ext cx="2402301" cy="481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Montserrat" panose="000005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Contrary to popular belief, Lorem Ipsum is not simply.</a:t>
                </a:r>
              </a:p>
            </p:txBody>
          </p:sp>
        </p:grpSp>
        <p:sp>
          <p:nvSpPr>
            <p:cNvPr id="25" name="Freeform 35">
              <a:extLst>
                <a:ext uri="{FF2B5EF4-FFF2-40B4-BE49-F238E27FC236}">
                  <a16:creationId xmlns:a16="http://schemas.microsoft.com/office/drawing/2014/main" id="{6F4F85D5-0DE0-4E32-930E-EB6068474B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2161" y="4643652"/>
              <a:ext cx="736600" cy="738188"/>
            </a:xfrm>
            <a:custGeom>
              <a:avLst/>
              <a:gdLst>
                <a:gd name="T0" fmla="*/ 137 w 137"/>
                <a:gd name="T1" fmla="*/ 78 h 138"/>
                <a:gd name="T2" fmla="*/ 118 w 137"/>
                <a:gd name="T3" fmla="*/ 58 h 138"/>
                <a:gd name="T4" fmla="*/ 122 w 137"/>
                <a:gd name="T5" fmla="*/ 27 h 138"/>
                <a:gd name="T6" fmla="*/ 96 w 137"/>
                <a:gd name="T7" fmla="*/ 26 h 138"/>
                <a:gd name="T8" fmla="*/ 78 w 137"/>
                <a:gd name="T9" fmla="*/ 0 h 138"/>
                <a:gd name="T10" fmla="*/ 57 w 137"/>
                <a:gd name="T11" fmla="*/ 20 h 138"/>
                <a:gd name="T12" fmla="*/ 26 w 137"/>
                <a:gd name="T13" fmla="*/ 15 h 138"/>
                <a:gd name="T14" fmla="*/ 26 w 137"/>
                <a:gd name="T15" fmla="*/ 42 h 138"/>
                <a:gd name="T16" fmla="*/ 0 w 137"/>
                <a:gd name="T17" fmla="*/ 60 h 138"/>
                <a:gd name="T18" fmla="*/ 19 w 137"/>
                <a:gd name="T19" fmla="*/ 80 h 138"/>
                <a:gd name="T20" fmla="*/ 15 w 137"/>
                <a:gd name="T21" fmla="*/ 111 h 138"/>
                <a:gd name="T22" fmla="*/ 41 w 137"/>
                <a:gd name="T23" fmla="*/ 111 h 138"/>
                <a:gd name="T24" fmla="*/ 59 w 137"/>
                <a:gd name="T25" fmla="*/ 138 h 138"/>
                <a:gd name="T26" fmla="*/ 80 w 137"/>
                <a:gd name="T27" fmla="*/ 118 h 138"/>
                <a:gd name="T28" fmla="*/ 111 w 137"/>
                <a:gd name="T29" fmla="*/ 122 h 138"/>
                <a:gd name="T30" fmla="*/ 111 w 137"/>
                <a:gd name="T31" fmla="*/ 96 h 138"/>
                <a:gd name="T32" fmla="*/ 132 w 137"/>
                <a:gd name="T33" fmla="*/ 64 h 138"/>
                <a:gd name="T34" fmla="*/ 117 w 137"/>
                <a:gd name="T35" fmla="*/ 75 h 138"/>
                <a:gd name="T36" fmla="*/ 117 w 137"/>
                <a:gd name="T37" fmla="*/ 63 h 138"/>
                <a:gd name="T38" fmla="*/ 110 w 137"/>
                <a:gd name="T39" fmla="*/ 22 h 138"/>
                <a:gd name="T40" fmla="*/ 107 w 137"/>
                <a:gd name="T41" fmla="*/ 38 h 138"/>
                <a:gd name="T42" fmla="*/ 110 w 137"/>
                <a:gd name="T43" fmla="*/ 22 h 138"/>
                <a:gd name="T44" fmla="*/ 73 w 137"/>
                <a:gd name="T45" fmla="*/ 5 h 138"/>
                <a:gd name="T46" fmla="*/ 68 w 137"/>
                <a:gd name="T47" fmla="*/ 19 h 138"/>
                <a:gd name="T48" fmla="*/ 64 w 137"/>
                <a:gd name="T49" fmla="*/ 5 h 138"/>
                <a:gd name="T50" fmla="*/ 27 w 137"/>
                <a:gd name="T51" fmla="*/ 22 h 138"/>
                <a:gd name="T52" fmla="*/ 34 w 137"/>
                <a:gd name="T53" fmla="*/ 34 h 138"/>
                <a:gd name="T54" fmla="*/ 21 w 137"/>
                <a:gd name="T55" fmla="*/ 27 h 138"/>
                <a:gd name="T56" fmla="*/ 5 w 137"/>
                <a:gd name="T57" fmla="*/ 64 h 138"/>
                <a:gd name="T58" fmla="*/ 19 w 137"/>
                <a:gd name="T59" fmla="*/ 69 h 138"/>
                <a:gd name="T60" fmla="*/ 5 w 137"/>
                <a:gd name="T61" fmla="*/ 74 h 138"/>
                <a:gd name="T62" fmla="*/ 22 w 137"/>
                <a:gd name="T63" fmla="*/ 110 h 138"/>
                <a:gd name="T64" fmla="*/ 38 w 137"/>
                <a:gd name="T65" fmla="*/ 108 h 138"/>
                <a:gd name="T66" fmla="*/ 73 w 137"/>
                <a:gd name="T67" fmla="*/ 133 h 138"/>
                <a:gd name="T68" fmla="*/ 62 w 137"/>
                <a:gd name="T69" fmla="*/ 118 h 138"/>
                <a:gd name="T70" fmla="*/ 68 w 137"/>
                <a:gd name="T71" fmla="*/ 118 h 138"/>
                <a:gd name="T72" fmla="*/ 75 w 137"/>
                <a:gd name="T73" fmla="*/ 118 h 138"/>
                <a:gd name="T74" fmla="*/ 68 w 137"/>
                <a:gd name="T75" fmla="*/ 113 h 138"/>
                <a:gd name="T76" fmla="*/ 37 w 137"/>
                <a:gd name="T77" fmla="*/ 37 h 138"/>
                <a:gd name="T78" fmla="*/ 68 w 137"/>
                <a:gd name="T79" fmla="*/ 24 h 138"/>
                <a:gd name="T80" fmla="*/ 100 w 137"/>
                <a:gd name="T81" fmla="*/ 100 h 138"/>
                <a:gd name="T82" fmla="*/ 116 w 137"/>
                <a:gd name="T83" fmla="*/ 110 h 138"/>
                <a:gd name="T84" fmla="*/ 99 w 137"/>
                <a:gd name="T85" fmla="*/ 108 h 138"/>
                <a:gd name="T86" fmla="*/ 108 w 137"/>
                <a:gd name="T8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" h="138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5CD07CA-2DCB-48D6-88AE-0D793B6AFC67}"/>
                </a:ext>
              </a:extLst>
            </p:cNvPr>
            <p:cNvGrpSpPr/>
            <p:nvPr/>
          </p:nvGrpSpPr>
          <p:grpSpPr>
            <a:xfrm>
              <a:off x="8951499" y="4598858"/>
              <a:ext cx="2402301" cy="829290"/>
              <a:chOff x="8951499" y="1731283"/>
              <a:chExt cx="2402301" cy="829290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94FDDAA9-2577-4143-906A-0D372BE93331}"/>
                  </a:ext>
                </a:extLst>
              </p:cNvPr>
              <p:cNvSpPr/>
              <p:nvPr/>
            </p:nvSpPr>
            <p:spPr>
              <a:xfrm>
                <a:off x="8951499" y="1731283"/>
                <a:ext cx="19656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  <a:latin typeface="Montserrat" panose="000005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Quality is Value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F241D3E-E1A2-4648-A143-DA48FE32C91F}"/>
                  </a:ext>
                </a:extLst>
              </p:cNvPr>
              <p:cNvSpPr txBox="1"/>
              <p:nvPr/>
            </p:nvSpPr>
            <p:spPr>
              <a:xfrm>
                <a:off x="8951499" y="2079031"/>
                <a:ext cx="2402301" cy="481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Montserrat" panose="000005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Contrary to popular belief, Lorem Ipsum is not simply.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763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ysClr val="windowText" lastClr="000000"/>
      </a:dk1>
      <a:lt1>
        <a:sysClr val="window" lastClr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12818</TotalTime>
  <Words>550</Words>
  <Application>Microsoft Office PowerPoint</Application>
  <PresentationFormat>Widescreen</PresentationFormat>
  <Paragraphs>63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FontAwesome</vt:lpstr>
      <vt:lpstr>Montserrat</vt:lpstr>
      <vt:lpstr>Montserrat Light</vt:lpstr>
      <vt:lpstr>Open Sans</vt:lpstr>
      <vt:lpstr>Open Sans Extrabold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Featured Properties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 src</cp:lastModifiedBy>
  <cp:revision>2014</cp:revision>
  <dcterms:created xsi:type="dcterms:W3CDTF">2017-09-28T05:04:55Z</dcterms:created>
  <dcterms:modified xsi:type="dcterms:W3CDTF">2018-06-25T12:19:42Z</dcterms:modified>
</cp:coreProperties>
</file>