
<file path=[Content_Types].xml><?xml version="1.0" encoding="utf-8"?>
<Types xmlns="http://schemas.openxmlformats.org/package/2006/content-types">
  <Default Extension="png" ContentType="image/png"/>
  <Default Extension="xlsm" ContentType="application/vnd.ms-excel.sheet.macroEnabled.12"/>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handoutMasterIdLst>
    <p:handoutMasterId r:id="rId27"/>
  </p:handoutMasterIdLst>
  <p:sldIdLst>
    <p:sldId id="282" r:id="rId2"/>
    <p:sldId id="286" r:id="rId3"/>
    <p:sldId id="283" r:id="rId4"/>
    <p:sldId id="257" r:id="rId5"/>
    <p:sldId id="284" r:id="rId6"/>
    <p:sldId id="285" r:id="rId7"/>
    <p:sldId id="260" r:id="rId8"/>
    <p:sldId id="294" r:id="rId9"/>
    <p:sldId id="269" r:id="rId10"/>
    <p:sldId id="287" r:id="rId11"/>
    <p:sldId id="288" r:id="rId12"/>
    <p:sldId id="289" r:id="rId13"/>
    <p:sldId id="261" r:id="rId14"/>
    <p:sldId id="290" r:id="rId15"/>
    <p:sldId id="291" r:id="rId16"/>
    <p:sldId id="293" r:id="rId17"/>
    <p:sldId id="292" r:id="rId18"/>
    <p:sldId id="295" r:id="rId19"/>
    <p:sldId id="276" r:id="rId20"/>
    <p:sldId id="297" r:id="rId21"/>
    <p:sldId id="296" r:id="rId22"/>
    <p:sldId id="298" r:id="rId23"/>
    <p:sldId id="299" r:id="rId24"/>
    <p:sldId id="281"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176" autoAdjust="0"/>
    <p:restoredTop sz="94660"/>
  </p:normalViewPr>
  <p:slideViewPr>
    <p:cSldViewPr snapToGrid="0">
      <p:cViewPr varScale="1">
        <p:scale>
          <a:sx n="72" d="100"/>
          <a:sy n="72" d="100"/>
        </p:scale>
        <p:origin x="408" y="66"/>
      </p:cViewPr>
      <p:guideLst/>
    </p:cSldViewPr>
  </p:slideViewPr>
  <p:notesTextViewPr>
    <p:cViewPr>
      <p:scale>
        <a:sx n="1" d="1"/>
        <a:sy n="1" d="1"/>
      </p:scale>
      <p:origin x="0" y="0"/>
    </p:cViewPr>
  </p:notesTextViewPr>
  <p:notesViewPr>
    <p:cSldViewPr snapToGrid="0">
      <p:cViewPr varScale="1">
        <p:scale>
          <a:sx n="59" d="100"/>
          <a:sy n="59" d="100"/>
        </p:scale>
        <p:origin x="2790" y="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Macro-Enabled_Worksheet.xlsm"/><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63500" cap="rnd">
              <a:solidFill>
                <a:schemeClr val="accent1"/>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8FED-4BFB-B228-E641263E3B3D}"/>
            </c:ext>
          </c:extLst>
        </c:ser>
        <c:ser>
          <c:idx val="1"/>
          <c:order val="1"/>
          <c:tx>
            <c:strRef>
              <c:f>Sheet1!$C$1</c:f>
              <c:strCache>
                <c:ptCount val="1"/>
                <c:pt idx="0">
                  <c:v>Series 2</c:v>
                </c:pt>
              </c:strCache>
            </c:strRef>
          </c:tx>
          <c:spPr>
            <a:ln w="63500" cap="rnd">
              <a:solidFill>
                <a:schemeClr val="accent2"/>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8FED-4BFB-B228-E641263E3B3D}"/>
            </c:ext>
          </c:extLst>
        </c:ser>
        <c:ser>
          <c:idx val="2"/>
          <c:order val="2"/>
          <c:tx>
            <c:strRef>
              <c:f>Sheet1!$D$1</c:f>
              <c:strCache>
                <c:ptCount val="1"/>
                <c:pt idx="0">
                  <c:v>Series 3</c:v>
                </c:pt>
              </c:strCache>
            </c:strRef>
          </c:tx>
          <c:spPr>
            <a:ln w="63500" cap="rnd">
              <a:solidFill>
                <a:schemeClr val="accent3"/>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8FED-4BFB-B228-E641263E3B3D}"/>
            </c:ext>
          </c:extLst>
        </c:ser>
        <c:dLbls>
          <c:showLegendKey val="0"/>
          <c:showVal val="0"/>
          <c:showCatName val="0"/>
          <c:showSerName val="0"/>
          <c:showPercent val="0"/>
          <c:showBubbleSize val="0"/>
        </c:dLbls>
        <c:smooth val="0"/>
        <c:axId val="767055832"/>
        <c:axId val="305829808"/>
      </c:lineChart>
      <c:catAx>
        <c:axId val="7670558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solidFill>
                <a:latin typeface="PT Sans" panose="020B0503020203020204" pitchFamily="34" charset="0"/>
                <a:ea typeface="PT Sans" panose="020B0503020203020204" pitchFamily="34" charset="0"/>
                <a:cs typeface="+mn-cs"/>
              </a:defRPr>
            </a:pPr>
            <a:endParaRPr lang="en-US"/>
          </a:p>
        </c:txPr>
        <c:crossAx val="305829808"/>
        <c:crosses val="autoZero"/>
        <c:auto val="1"/>
        <c:lblAlgn val="ctr"/>
        <c:lblOffset val="100"/>
        <c:noMultiLvlLbl val="0"/>
      </c:catAx>
      <c:valAx>
        <c:axId val="305829808"/>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7670558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800" b="0" i="0" u="none" strike="noStrike" kern="1200" baseline="0">
              <a:solidFill>
                <a:schemeClr val="tx1"/>
              </a:solidFill>
              <a:latin typeface="Montserrat" panose="00000500000000000000" pitchFamily="50" charset="0"/>
              <a:ea typeface="PT Sans" panose="020B0503020203020204" pitchFamily="34" charset="0"/>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3776824034335"/>
          <c:y val="0.23430962343096201"/>
          <c:w val="0.82403433476394805"/>
          <c:h val="0.57740585774058595"/>
        </c:manualLayout>
      </c:layout>
      <c:barChart>
        <c:barDir val="col"/>
        <c:grouping val="clustered"/>
        <c:varyColors val="0"/>
        <c:ser>
          <c:idx val="0"/>
          <c:order val="0"/>
          <c:tx>
            <c:strRef>
              <c:f>Sheet1!$A$2</c:f>
              <c:strCache>
                <c:ptCount val="1"/>
                <c:pt idx="0">
                  <c:v>Region 1</c:v>
                </c:pt>
              </c:strCache>
            </c:strRef>
          </c:tx>
          <c:spPr>
            <a:solidFill>
              <a:schemeClr val="accent1"/>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Sheet1!$B$1:$E$1</c:f>
              <c:strCache>
                <c:ptCount val="4"/>
                <c:pt idx="0">
                  <c:v>2009</c:v>
                </c:pt>
                <c:pt idx="1">
                  <c:v>2010</c:v>
                </c:pt>
                <c:pt idx="2">
                  <c:v>2011</c:v>
                </c:pt>
                <c:pt idx="3">
                  <c:v>2012</c:v>
                </c:pt>
              </c:strCache>
            </c:strRef>
          </c:cat>
          <c:val>
            <c:numRef>
              <c:f>Sheet1!$B$2:$E$2</c:f>
              <c:numCache>
                <c:formatCode>General</c:formatCode>
                <c:ptCount val="4"/>
                <c:pt idx="0">
                  <c:v>17</c:v>
                </c:pt>
                <c:pt idx="1">
                  <c:v>26</c:v>
                </c:pt>
                <c:pt idx="2">
                  <c:v>53</c:v>
                </c:pt>
                <c:pt idx="3">
                  <c:v>96</c:v>
                </c:pt>
              </c:numCache>
            </c:numRef>
          </c:val>
          <c:extLst>
            <c:ext xmlns:c16="http://schemas.microsoft.com/office/drawing/2014/chart" uri="{C3380CC4-5D6E-409C-BE32-E72D297353CC}">
              <c16:uniqueId val="{00000000-E3A1-4BD5-9A6C-BD44F5BF45DA}"/>
            </c:ext>
          </c:extLst>
        </c:ser>
        <c:ser>
          <c:idx val="1"/>
          <c:order val="1"/>
          <c:tx>
            <c:strRef>
              <c:f>Sheet1!$A$3</c:f>
              <c:strCache>
                <c:ptCount val="1"/>
                <c:pt idx="0">
                  <c:v>Region 2</c:v>
                </c:pt>
              </c:strCache>
            </c:strRef>
          </c:tx>
          <c:spPr>
            <a:solidFill>
              <a:schemeClr val="accent2"/>
            </a:solidFill>
            <a:ln>
              <a:noFill/>
            </a:ln>
            <a:effectLst/>
          </c:spPr>
          <c:invertIfNegative val="0"/>
          <c:dPt>
            <c:idx val="1"/>
            <c:invertIfNegative val="0"/>
            <c:bubble3D val="0"/>
            <c:extLst>
              <c:ext xmlns:c16="http://schemas.microsoft.com/office/drawing/2014/chart" uri="{C3380CC4-5D6E-409C-BE32-E72D297353CC}">
                <c16:uniqueId val="{00000001-E3A1-4BD5-9A6C-BD44F5BF45DA}"/>
              </c:ext>
            </c:extLst>
          </c:dPt>
          <c:dPt>
            <c:idx val="2"/>
            <c:invertIfNegative val="0"/>
            <c:bubble3D val="0"/>
            <c:extLst>
              <c:ext xmlns:c16="http://schemas.microsoft.com/office/drawing/2014/chart" uri="{C3380CC4-5D6E-409C-BE32-E72D297353CC}">
                <c16:uniqueId val="{00000002-E3A1-4BD5-9A6C-BD44F5BF45DA}"/>
              </c:ext>
            </c:extLst>
          </c:dPt>
          <c:dPt>
            <c:idx val="3"/>
            <c:invertIfNegative val="0"/>
            <c:bubble3D val="0"/>
            <c:extLst>
              <c:ext xmlns:c16="http://schemas.microsoft.com/office/drawing/2014/chart" uri="{C3380CC4-5D6E-409C-BE32-E72D297353CC}">
                <c16:uniqueId val="{00000003-E3A1-4BD5-9A6C-BD44F5BF45DA}"/>
              </c:ext>
            </c:extLst>
          </c:dPt>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Sheet1!$B$1:$E$1</c:f>
              <c:strCache>
                <c:ptCount val="4"/>
                <c:pt idx="0">
                  <c:v>2009</c:v>
                </c:pt>
                <c:pt idx="1">
                  <c:v>2010</c:v>
                </c:pt>
                <c:pt idx="2">
                  <c:v>2011</c:v>
                </c:pt>
                <c:pt idx="3">
                  <c:v>2012</c:v>
                </c:pt>
              </c:strCache>
            </c:strRef>
          </c:cat>
          <c:val>
            <c:numRef>
              <c:f>Sheet1!$B$3:$E$3</c:f>
              <c:numCache>
                <c:formatCode>General</c:formatCode>
                <c:ptCount val="4"/>
                <c:pt idx="0">
                  <c:v>55</c:v>
                </c:pt>
                <c:pt idx="1">
                  <c:v>43</c:v>
                </c:pt>
                <c:pt idx="2">
                  <c:v>70</c:v>
                </c:pt>
                <c:pt idx="3">
                  <c:v>58</c:v>
                </c:pt>
              </c:numCache>
            </c:numRef>
          </c:val>
          <c:extLst>
            <c:ext xmlns:c16="http://schemas.microsoft.com/office/drawing/2014/chart" uri="{C3380CC4-5D6E-409C-BE32-E72D297353CC}">
              <c16:uniqueId val="{00000004-E3A1-4BD5-9A6C-BD44F5BF45DA}"/>
            </c:ext>
          </c:extLst>
        </c:ser>
        <c:dLbls>
          <c:dLblPos val="outEnd"/>
          <c:showLegendKey val="0"/>
          <c:showVal val="1"/>
          <c:showCatName val="0"/>
          <c:showSerName val="0"/>
          <c:showPercent val="0"/>
          <c:showBubbleSize val="0"/>
        </c:dLbls>
        <c:gapWidth val="444"/>
        <c:overlap val="-90"/>
        <c:axId val="2124235056"/>
        <c:axId val="2123706624"/>
      </c:barChart>
      <c:catAx>
        <c:axId val="2124235056"/>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0" spcFirstLastPara="1" vertOverflow="ellipsis" wrap="square" anchor="ctr" anchorCtr="1"/>
          <a:lstStyle/>
          <a:p>
            <a:pPr>
              <a:defRPr sz="1064" b="0" i="0" u="none" strike="noStrike" kern="1200" cap="all" spc="120" normalizeH="0" baseline="0">
                <a:solidFill>
                  <a:schemeClr val="tx1">
                    <a:lumMod val="65000"/>
                    <a:lumOff val="35000"/>
                  </a:schemeClr>
                </a:solidFill>
                <a:latin typeface="+mn-lt"/>
                <a:ea typeface="+mn-ea"/>
                <a:cs typeface="+mn-cs"/>
              </a:defRPr>
            </a:pPr>
            <a:endParaRPr lang="en-US"/>
          </a:p>
        </c:txPr>
        <c:crossAx val="2123706624"/>
        <c:crosses val="autoZero"/>
        <c:auto val="1"/>
        <c:lblAlgn val="ctr"/>
        <c:lblOffset val="100"/>
        <c:tickLblSkip val="1"/>
        <c:tickMarkSkip val="1"/>
        <c:noMultiLvlLbl val="0"/>
      </c:catAx>
      <c:valAx>
        <c:axId val="2123706624"/>
        <c:scaling>
          <c:orientation val="minMax"/>
        </c:scaling>
        <c:delete val="1"/>
        <c:axPos val="l"/>
        <c:numFmt formatCode="General" sourceLinked="1"/>
        <c:majorTickMark val="none"/>
        <c:minorTickMark val="none"/>
        <c:tickLblPos val="nextTo"/>
        <c:crossAx val="21242350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064"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AB688CF-1604-4D0E-A216-0A2BFDA2372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F961A05-2721-40C2-B8C2-7BCE475E6AC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2ABB2FB-6345-45FF-A90E-A01D6AFF79C4}" type="datetimeFigureOut">
              <a:rPr lang="en-US" smtClean="0"/>
              <a:t>12/2/2017</a:t>
            </a:fld>
            <a:endParaRPr lang="en-US"/>
          </a:p>
        </p:txBody>
      </p:sp>
      <p:sp>
        <p:nvSpPr>
          <p:cNvPr id="4" name="Footer Placeholder 3">
            <a:extLst>
              <a:ext uri="{FF2B5EF4-FFF2-40B4-BE49-F238E27FC236}">
                <a16:creationId xmlns:a16="http://schemas.microsoft.com/office/drawing/2014/main" id="{994F89ED-19FF-448D-9637-AB3A68F3EEF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9C22E37-F0B4-44B7-8973-6E792D97CBB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7D99FB7-5EAD-4BB8-B680-95975632F741}" type="slidenum">
              <a:rPr lang="en-US" smtClean="0"/>
              <a:t>‹#›</a:t>
            </a:fld>
            <a:endParaRPr lang="en-US"/>
          </a:p>
        </p:txBody>
      </p:sp>
    </p:spTree>
    <p:extLst>
      <p:ext uri="{BB962C8B-B14F-4D97-AF65-F5344CB8AC3E}">
        <p14:creationId xmlns:p14="http://schemas.microsoft.com/office/powerpoint/2010/main" val="40027726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C6978D-169D-4110-A16B-2595AC07B6B0}" type="datetimeFigureOut">
              <a:rPr lang="en-US" smtClean="0"/>
              <a:t>12/2/2017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7B850F2-B22E-4775-A903-A41CD4C74260}" type="slidenum">
              <a:rPr lang="en-US" smtClean="0"/>
              <a:t>‹#›</a:t>
            </a:fld>
            <a:endParaRPr lang="en-US"/>
          </a:p>
        </p:txBody>
      </p:sp>
    </p:spTree>
    <p:extLst>
      <p:ext uri="{BB962C8B-B14F-4D97-AF65-F5344CB8AC3E}">
        <p14:creationId xmlns:p14="http://schemas.microsoft.com/office/powerpoint/2010/main" val="18992345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294970"/>
          </a:xfrm>
        </p:spPr>
        <p:txBody>
          <a:bodyPr>
            <a:normAutofit/>
          </a:bodyPr>
          <a:lstStyle>
            <a:lvl1pPr marL="0" indent="0" algn="ctr">
              <a:buNone/>
              <a:defRPr sz="1200" b="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p:txBody>
          <a:bodyPr/>
          <a:lstStyle/>
          <a:p>
            <a:fld id="{22E1CF2F-19B6-4B01-91BB-CDBA096AD5BE}" type="slidenum">
              <a:rPr lang="en-US" smtClean="0"/>
              <a:pPr/>
              <a:t>‹#›</a:t>
            </a:fld>
            <a:endParaRPr lang="en-US" dirty="0"/>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998278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8">
            <a:extLst>
              <a:ext uri="{FF2B5EF4-FFF2-40B4-BE49-F238E27FC236}">
                <a16:creationId xmlns:a16="http://schemas.microsoft.com/office/drawing/2014/main" id="{C411D86D-6464-4193-B9C7-01E2210AF2C2}"/>
              </a:ext>
            </a:extLst>
          </p:cNvPr>
          <p:cNvSpPr>
            <a:spLocks noGrp="1"/>
          </p:cNvSpPr>
          <p:nvPr>
            <p:ph type="pic" sz="quarter" idx="10" hasCustomPrompt="1"/>
          </p:nvPr>
        </p:nvSpPr>
        <p:spPr>
          <a:xfrm>
            <a:off x="0" y="0"/>
            <a:ext cx="12192000" cy="6858000"/>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3699287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p:txBody>
          <a:bodyPr/>
          <a:lstStyle/>
          <a:p>
            <a:fld id="{22E1CF2F-19B6-4B01-91BB-CDBA096AD5BE}" type="slidenum">
              <a:rPr lang="en-US" smtClean="0"/>
              <a:pPr/>
              <a:t>‹#›</a:t>
            </a:fld>
            <a:endParaRPr lang="en-US" dirty="0"/>
          </a:p>
        </p:txBody>
      </p:sp>
      <p:sp>
        <p:nvSpPr>
          <p:cNvPr id="7" name="Picture Placeholder 8">
            <a:extLst>
              <a:ext uri="{FF2B5EF4-FFF2-40B4-BE49-F238E27FC236}">
                <a16:creationId xmlns:a16="http://schemas.microsoft.com/office/drawing/2014/main" id="{A55CAC94-5E8A-4083-B81F-AE35098F24B9}"/>
              </a:ext>
            </a:extLst>
          </p:cNvPr>
          <p:cNvSpPr>
            <a:spLocks noGrp="1"/>
          </p:cNvSpPr>
          <p:nvPr>
            <p:ph type="pic" sz="quarter" idx="12" hasCustomPrompt="1"/>
          </p:nvPr>
        </p:nvSpPr>
        <p:spPr>
          <a:xfrm>
            <a:off x="2915920" y="1885536"/>
            <a:ext cx="1625600" cy="1625601"/>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0" name="Picture Placeholder 8">
            <a:extLst>
              <a:ext uri="{FF2B5EF4-FFF2-40B4-BE49-F238E27FC236}">
                <a16:creationId xmlns:a16="http://schemas.microsoft.com/office/drawing/2014/main" id="{E606F182-FDFF-4FD1-BA5A-AD58A254AC48}"/>
              </a:ext>
            </a:extLst>
          </p:cNvPr>
          <p:cNvSpPr>
            <a:spLocks noGrp="1"/>
          </p:cNvSpPr>
          <p:nvPr>
            <p:ph type="pic" sz="quarter" idx="13" hasCustomPrompt="1"/>
          </p:nvPr>
        </p:nvSpPr>
        <p:spPr>
          <a:xfrm>
            <a:off x="5322316" y="1885536"/>
            <a:ext cx="1625600" cy="1625601"/>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Picture Placeholder 8">
            <a:extLst>
              <a:ext uri="{FF2B5EF4-FFF2-40B4-BE49-F238E27FC236}">
                <a16:creationId xmlns:a16="http://schemas.microsoft.com/office/drawing/2014/main" id="{8C5E6847-A761-4D1B-A40B-E12D0EAF1288}"/>
              </a:ext>
            </a:extLst>
          </p:cNvPr>
          <p:cNvSpPr>
            <a:spLocks noGrp="1"/>
          </p:cNvSpPr>
          <p:nvPr>
            <p:ph type="pic" sz="quarter" idx="14" hasCustomPrompt="1"/>
          </p:nvPr>
        </p:nvSpPr>
        <p:spPr>
          <a:xfrm>
            <a:off x="7570216" y="1885536"/>
            <a:ext cx="1625600" cy="1625601"/>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3795417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p:txBody>
          <a:bodyPr/>
          <a:lstStyle/>
          <a:p>
            <a:fld id="{22E1CF2F-19B6-4B01-91BB-CDBA096AD5BE}" type="slidenum">
              <a:rPr lang="en-US" smtClean="0"/>
              <a:pPr/>
              <a:t>‹#›</a:t>
            </a:fld>
            <a:endParaRPr lang="en-US" dirty="0"/>
          </a:p>
        </p:txBody>
      </p:sp>
      <p:sp>
        <p:nvSpPr>
          <p:cNvPr id="16" name="Picture Placeholder 8">
            <a:extLst>
              <a:ext uri="{FF2B5EF4-FFF2-40B4-BE49-F238E27FC236}">
                <a16:creationId xmlns:a16="http://schemas.microsoft.com/office/drawing/2014/main" id="{7638DF88-496E-4116-B8AD-847148639386}"/>
              </a:ext>
            </a:extLst>
          </p:cNvPr>
          <p:cNvSpPr>
            <a:spLocks noGrp="1"/>
          </p:cNvSpPr>
          <p:nvPr>
            <p:ph type="pic" sz="quarter" idx="12" hasCustomPrompt="1"/>
          </p:nvPr>
        </p:nvSpPr>
        <p:spPr>
          <a:xfrm>
            <a:off x="838198" y="680756"/>
            <a:ext cx="1699591" cy="1613355"/>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7" name="Picture Placeholder 8">
            <a:extLst>
              <a:ext uri="{FF2B5EF4-FFF2-40B4-BE49-F238E27FC236}">
                <a16:creationId xmlns:a16="http://schemas.microsoft.com/office/drawing/2014/main" id="{B6201E7D-BECA-42B5-BB64-C59FD9745867}"/>
              </a:ext>
            </a:extLst>
          </p:cNvPr>
          <p:cNvSpPr>
            <a:spLocks noGrp="1"/>
          </p:cNvSpPr>
          <p:nvPr>
            <p:ph type="pic" sz="quarter" idx="13" hasCustomPrompt="1"/>
          </p:nvPr>
        </p:nvSpPr>
        <p:spPr>
          <a:xfrm>
            <a:off x="2654336" y="680756"/>
            <a:ext cx="1699591" cy="1613355"/>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8" name="Picture Placeholder 8">
            <a:extLst>
              <a:ext uri="{FF2B5EF4-FFF2-40B4-BE49-F238E27FC236}">
                <a16:creationId xmlns:a16="http://schemas.microsoft.com/office/drawing/2014/main" id="{87D3D4FC-4A43-4261-AF05-E14A60E7369F}"/>
              </a:ext>
            </a:extLst>
          </p:cNvPr>
          <p:cNvSpPr>
            <a:spLocks noGrp="1"/>
          </p:cNvSpPr>
          <p:nvPr>
            <p:ph type="pic" sz="quarter" idx="14" hasCustomPrompt="1"/>
          </p:nvPr>
        </p:nvSpPr>
        <p:spPr>
          <a:xfrm>
            <a:off x="6573076" y="680757"/>
            <a:ext cx="4806915" cy="2586284"/>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9" name="Picture Placeholder 8">
            <a:extLst>
              <a:ext uri="{FF2B5EF4-FFF2-40B4-BE49-F238E27FC236}">
                <a16:creationId xmlns:a16="http://schemas.microsoft.com/office/drawing/2014/main" id="{3F4C7503-8085-4FB2-A5D4-0BA3313FE1F0}"/>
              </a:ext>
            </a:extLst>
          </p:cNvPr>
          <p:cNvSpPr>
            <a:spLocks noGrp="1"/>
          </p:cNvSpPr>
          <p:nvPr>
            <p:ph type="pic" sz="quarter" idx="15" hasCustomPrompt="1"/>
          </p:nvPr>
        </p:nvSpPr>
        <p:spPr>
          <a:xfrm>
            <a:off x="6573076" y="3387763"/>
            <a:ext cx="4806915" cy="2586283"/>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995285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8C78162-3445-4D1C-AB2D-025450A25E63}"/>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a:extLst>
              <a:ext uri="{FF2B5EF4-FFF2-40B4-BE49-F238E27FC236}">
                <a16:creationId xmlns:a16="http://schemas.microsoft.com/office/drawing/2014/main" id="{9E6AD2C9-5FA0-4EFA-BBFA-62BA98403638}"/>
              </a:ext>
            </a:extLst>
          </p:cNvPr>
          <p:cNvSpPr>
            <a:spLocks noGrp="1"/>
          </p:cNvSpPr>
          <p:nvPr>
            <p:ph type="pic" sz="quarter" idx="10" hasCustomPrompt="1"/>
          </p:nvPr>
        </p:nvSpPr>
        <p:spPr>
          <a:xfrm>
            <a:off x="6533322" y="0"/>
            <a:ext cx="5658677" cy="6858000"/>
          </a:xfrm>
          <a:custGeom>
            <a:avLst/>
            <a:gdLst>
              <a:gd name="connsiteX0" fmla="*/ 1722581 w 5658677"/>
              <a:gd name="connsiteY0" fmla="*/ 0 h 6858000"/>
              <a:gd name="connsiteX1" fmla="*/ 5658677 w 5658677"/>
              <a:gd name="connsiteY1" fmla="*/ 0 h 6858000"/>
              <a:gd name="connsiteX2" fmla="*/ 5658677 w 5658677"/>
              <a:gd name="connsiteY2" fmla="*/ 6858000 h 6858000"/>
              <a:gd name="connsiteX3" fmla="*/ 1697854 w 5658677"/>
              <a:gd name="connsiteY3" fmla="*/ 6858000 h 6858000"/>
              <a:gd name="connsiteX4" fmla="*/ 0 w 5658677"/>
              <a:gd name="connsiteY4" fmla="*/ 3434826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8677" h="6858000">
                <a:moveTo>
                  <a:pt x="1722581" y="0"/>
                </a:moveTo>
                <a:lnTo>
                  <a:pt x="5658677" y="0"/>
                </a:lnTo>
                <a:lnTo>
                  <a:pt x="5658677" y="6858000"/>
                </a:lnTo>
                <a:lnTo>
                  <a:pt x="1697854" y="6858000"/>
                </a:lnTo>
                <a:lnTo>
                  <a:pt x="0" y="3434826"/>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763924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8C78162-3445-4D1C-AB2D-025450A25E63}"/>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6">
            <a:extLst>
              <a:ext uri="{FF2B5EF4-FFF2-40B4-BE49-F238E27FC236}">
                <a16:creationId xmlns:a16="http://schemas.microsoft.com/office/drawing/2014/main" id="{21D6FE3A-124C-44BA-AE1D-408DC7226ECD}"/>
              </a:ext>
            </a:extLst>
          </p:cNvPr>
          <p:cNvSpPr>
            <a:spLocks noGrp="1"/>
          </p:cNvSpPr>
          <p:nvPr>
            <p:ph type="pic" sz="quarter" idx="10" hasCustomPrompt="1"/>
          </p:nvPr>
        </p:nvSpPr>
        <p:spPr>
          <a:xfrm>
            <a:off x="-689" y="0"/>
            <a:ext cx="5647356" cy="6857995"/>
          </a:xfrm>
          <a:custGeom>
            <a:avLst/>
            <a:gdLst>
              <a:gd name="connsiteX0" fmla="*/ 0 w 5647356"/>
              <a:gd name="connsiteY0" fmla="*/ 0 h 6857995"/>
              <a:gd name="connsiteX1" fmla="*/ 3929418 w 5647356"/>
              <a:gd name="connsiteY1" fmla="*/ 0 h 6857995"/>
              <a:gd name="connsiteX2" fmla="*/ 5647356 w 5647356"/>
              <a:gd name="connsiteY2" fmla="*/ 3428998 h 6857995"/>
              <a:gd name="connsiteX3" fmla="*/ 3948334 w 5647356"/>
              <a:gd name="connsiteY3" fmla="*/ 6857995 h 6857995"/>
              <a:gd name="connsiteX4" fmla="*/ 0 w 5647356"/>
              <a:gd name="connsiteY4" fmla="*/ 6857995 h 6857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356" h="6857995">
                <a:moveTo>
                  <a:pt x="0" y="0"/>
                </a:moveTo>
                <a:lnTo>
                  <a:pt x="3929418" y="0"/>
                </a:lnTo>
                <a:lnTo>
                  <a:pt x="5647356" y="3428998"/>
                </a:lnTo>
                <a:lnTo>
                  <a:pt x="3948334" y="6857995"/>
                </a:lnTo>
                <a:lnTo>
                  <a:pt x="0" y="6857995"/>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9700128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p:txBody>
          <a:bodyPr/>
          <a:lstStyle/>
          <a:p>
            <a:r>
              <a:rPr lang="en-US" dirty="0"/>
              <a:t>www.infobusiness.com</a:t>
            </a:r>
          </a:p>
        </p:txBody>
      </p:sp>
      <p:sp>
        <p:nvSpPr>
          <p:cNvPr id="11" name="Picture Placeholder 8">
            <a:extLst>
              <a:ext uri="{FF2B5EF4-FFF2-40B4-BE49-F238E27FC236}">
                <a16:creationId xmlns:a16="http://schemas.microsoft.com/office/drawing/2014/main" id="{06767498-CD87-43E6-AB33-2AC2B90A20D8}"/>
              </a:ext>
            </a:extLst>
          </p:cNvPr>
          <p:cNvSpPr>
            <a:spLocks noGrp="1"/>
          </p:cNvSpPr>
          <p:nvPr>
            <p:ph type="pic" sz="quarter" idx="12" hasCustomPrompt="1"/>
          </p:nvPr>
        </p:nvSpPr>
        <p:spPr>
          <a:xfrm>
            <a:off x="0" y="1947448"/>
            <a:ext cx="12192000" cy="2681171"/>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p:txBody>
          <a:bodyPr/>
          <a:lstStyle/>
          <a:p>
            <a:fld id="{22E1CF2F-19B6-4B01-91BB-CDBA096AD5BE}" type="slidenum">
              <a:rPr lang="en-US" smtClean="0"/>
              <a:pPr/>
              <a:t>‹#›</a:t>
            </a:fld>
            <a:endParaRPr lang="en-US" dirty="0"/>
          </a:p>
        </p:txBody>
      </p:sp>
    </p:spTree>
    <p:extLst>
      <p:ext uri="{BB962C8B-B14F-4D97-AF65-F5344CB8AC3E}">
        <p14:creationId xmlns:p14="http://schemas.microsoft.com/office/powerpoint/2010/main" val="24670084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p:txBody>
          <a:bodyPr/>
          <a:lstStyle/>
          <a:p>
            <a:r>
              <a:rPr lang="en-US" dirty="0"/>
              <a:t>www.infobusiness.com</a:t>
            </a:r>
          </a:p>
        </p:txBody>
      </p:sp>
      <p:sp>
        <p:nvSpPr>
          <p:cNvPr id="7" name="Picture Placeholder 8">
            <a:extLst>
              <a:ext uri="{FF2B5EF4-FFF2-40B4-BE49-F238E27FC236}">
                <a16:creationId xmlns:a16="http://schemas.microsoft.com/office/drawing/2014/main" id="{BCA276EC-3184-43A8-B256-6C4FFC77206F}"/>
              </a:ext>
            </a:extLst>
          </p:cNvPr>
          <p:cNvSpPr>
            <a:spLocks noGrp="1"/>
          </p:cNvSpPr>
          <p:nvPr>
            <p:ph type="pic" sz="quarter" idx="12" hasCustomPrompt="1"/>
          </p:nvPr>
        </p:nvSpPr>
        <p:spPr>
          <a:xfrm>
            <a:off x="892153" y="2730220"/>
            <a:ext cx="2769702" cy="3316281"/>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0" name="Picture Placeholder 8">
            <a:extLst>
              <a:ext uri="{FF2B5EF4-FFF2-40B4-BE49-F238E27FC236}">
                <a16:creationId xmlns:a16="http://schemas.microsoft.com/office/drawing/2014/main" id="{28100237-4B6E-4E0A-BF67-464AC96B77F9}"/>
              </a:ext>
            </a:extLst>
          </p:cNvPr>
          <p:cNvSpPr>
            <a:spLocks noGrp="1"/>
          </p:cNvSpPr>
          <p:nvPr>
            <p:ph type="pic" sz="quarter" idx="13" hasCustomPrompt="1"/>
          </p:nvPr>
        </p:nvSpPr>
        <p:spPr>
          <a:xfrm>
            <a:off x="4021274" y="2730220"/>
            <a:ext cx="2769702" cy="3316281"/>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p:txBody>
          <a:bodyPr/>
          <a:lstStyle/>
          <a:p>
            <a:fld id="{22E1CF2F-19B6-4B01-91BB-CDBA096AD5BE}" type="slidenum">
              <a:rPr lang="en-US" smtClean="0"/>
              <a:pPr/>
              <a:t>‹#›</a:t>
            </a:fld>
            <a:endParaRPr lang="en-US" dirty="0"/>
          </a:p>
        </p:txBody>
      </p:sp>
    </p:spTree>
    <p:extLst>
      <p:ext uri="{BB962C8B-B14F-4D97-AF65-F5344CB8AC3E}">
        <p14:creationId xmlns:p14="http://schemas.microsoft.com/office/powerpoint/2010/main" val="10740884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p:txBody>
          <a:bodyPr/>
          <a:lstStyle/>
          <a:p>
            <a:fld id="{22E1CF2F-19B6-4B01-91BB-CDBA096AD5BE}" type="slidenum">
              <a:rPr lang="en-US" smtClean="0"/>
              <a:pPr/>
              <a:t>‹#›</a:t>
            </a:fld>
            <a:endParaRPr lang="en-US" dirty="0"/>
          </a:p>
        </p:txBody>
      </p:sp>
      <p:sp>
        <p:nvSpPr>
          <p:cNvPr id="14" name="Picture Placeholder 8">
            <a:extLst>
              <a:ext uri="{FF2B5EF4-FFF2-40B4-BE49-F238E27FC236}">
                <a16:creationId xmlns:a16="http://schemas.microsoft.com/office/drawing/2014/main" id="{EBBA7471-FB1D-4E71-BEFB-74285079673F}"/>
              </a:ext>
            </a:extLst>
          </p:cNvPr>
          <p:cNvSpPr>
            <a:spLocks noGrp="1"/>
          </p:cNvSpPr>
          <p:nvPr>
            <p:ph type="pic" sz="quarter" idx="12" hasCustomPrompt="1"/>
          </p:nvPr>
        </p:nvSpPr>
        <p:spPr>
          <a:xfrm>
            <a:off x="1092551" y="1983702"/>
            <a:ext cx="2294132" cy="2667811"/>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5" name="Picture Placeholder 8">
            <a:extLst>
              <a:ext uri="{FF2B5EF4-FFF2-40B4-BE49-F238E27FC236}">
                <a16:creationId xmlns:a16="http://schemas.microsoft.com/office/drawing/2014/main" id="{A721F6DB-DD23-4955-8B2A-AC17D01306F5}"/>
              </a:ext>
            </a:extLst>
          </p:cNvPr>
          <p:cNvSpPr>
            <a:spLocks noGrp="1"/>
          </p:cNvSpPr>
          <p:nvPr>
            <p:ph type="pic" sz="quarter" idx="13" hasCustomPrompt="1"/>
          </p:nvPr>
        </p:nvSpPr>
        <p:spPr>
          <a:xfrm>
            <a:off x="3663473" y="1983702"/>
            <a:ext cx="2294132" cy="2667811"/>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6" name="Picture Placeholder 8">
            <a:extLst>
              <a:ext uri="{FF2B5EF4-FFF2-40B4-BE49-F238E27FC236}">
                <a16:creationId xmlns:a16="http://schemas.microsoft.com/office/drawing/2014/main" id="{2C9FCB5D-3999-4B2E-AA59-FB64002D9748}"/>
              </a:ext>
            </a:extLst>
          </p:cNvPr>
          <p:cNvSpPr>
            <a:spLocks noGrp="1"/>
          </p:cNvSpPr>
          <p:nvPr>
            <p:ph type="pic" sz="quarter" idx="14" hasCustomPrompt="1"/>
          </p:nvPr>
        </p:nvSpPr>
        <p:spPr>
          <a:xfrm>
            <a:off x="6234395" y="1983702"/>
            <a:ext cx="2294132" cy="2667811"/>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7" name="Picture Placeholder 8">
            <a:extLst>
              <a:ext uri="{FF2B5EF4-FFF2-40B4-BE49-F238E27FC236}">
                <a16:creationId xmlns:a16="http://schemas.microsoft.com/office/drawing/2014/main" id="{569C2FA1-6A4C-4C2F-8026-66A3F35FA71D}"/>
              </a:ext>
            </a:extLst>
          </p:cNvPr>
          <p:cNvSpPr>
            <a:spLocks noGrp="1"/>
          </p:cNvSpPr>
          <p:nvPr>
            <p:ph type="pic" sz="quarter" idx="15" hasCustomPrompt="1"/>
          </p:nvPr>
        </p:nvSpPr>
        <p:spPr>
          <a:xfrm>
            <a:off x="8805317" y="1983702"/>
            <a:ext cx="2294132" cy="2667811"/>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5645166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p:txBody>
          <a:bodyPr/>
          <a:lstStyle/>
          <a:p>
            <a:fld id="{22E1CF2F-19B6-4B01-91BB-CDBA096AD5BE}" type="slidenum">
              <a:rPr lang="en-US" smtClean="0"/>
              <a:pPr/>
              <a:t>‹#›</a:t>
            </a:fld>
            <a:endParaRPr lang="en-US" dirty="0"/>
          </a:p>
        </p:txBody>
      </p:sp>
      <p:sp>
        <p:nvSpPr>
          <p:cNvPr id="19" name="Picture Placeholder 18">
            <a:extLst>
              <a:ext uri="{FF2B5EF4-FFF2-40B4-BE49-F238E27FC236}">
                <a16:creationId xmlns:a16="http://schemas.microsoft.com/office/drawing/2014/main" id="{D559D0D8-CF1A-4516-8F9D-17424608544C}"/>
              </a:ext>
            </a:extLst>
          </p:cNvPr>
          <p:cNvSpPr>
            <a:spLocks noGrp="1"/>
          </p:cNvSpPr>
          <p:nvPr>
            <p:ph type="pic" sz="quarter" idx="12" hasCustomPrompt="1"/>
          </p:nvPr>
        </p:nvSpPr>
        <p:spPr>
          <a:xfrm>
            <a:off x="1043288" y="2279645"/>
            <a:ext cx="2200752" cy="2200750"/>
          </a:xfrm>
          <a:custGeom>
            <a:avLst/>
            <a:gdLst>
              <a:gd name="connsiteX0" fmla="*/ 1100376 w 2200752"/>
              <a:gd name="connsiteY0" fmla="*/ 0 h 2200750"/>
              <a:gd name="connsiteX1" fmla="*/ 2200752 w 2200752"/>
              <a:gd name="connsiteY1" fmla="*/ 1100375 h 2200750"/>
              <a:gd name="connsiteX2" fmla="*/ 2200752 w 2200752"/>
              <a:gd name="connsiteY2" fmla="*/ 2200750 h 2200750"/>
              <a:gd name="connsiteX3" fmla="*/ 1100376 w 2200752"/>
              <a:gd name="connsiteY3" fmla="*/ 2200750 h 2200750"/>
              <a:gd name="connsiteX4" fmla="*/ 0 w 2200752"/>
              <a:gd name="connsiteY4" fmla="*/ 1100375 h 2200750"/>
              <a:gd name="connsiteX5" fmla="*/ 1100376 w 2200752"/>
              <a:gd name="connsiteY5" fmla="*/ 0 h 220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00752" h="2200750">
                <a:moveTo>
                  <a:pt x="1100376" y="0"/>
                </a:moveTo>
                <a:cubicBezTo>
                  <a:pt x="1708097" y="0"/>
                  <a:pt x="2200752" y="492655"/>
                  <a:pt x="2200752" y="1100375"/>
                </a:cubicBezTo>
                <a:lnTo>
                  <a:pt x="2200752" y="2200750"/>
                </a:lnTo>
                <a:lnTo>
                  <a:pt x="1100376" y="2200750"/>
                </a:lnTo>
                <a:cubicBezTo>
                  <a:pt x="492655" y="2200750"/>
                  <a:pt x="0" y="1708095"/>
                  <a:pt x="0" y="1100375"/>
                </a:cubicBezTo>
                <a:cubicBezTo>
                  <a:pt x="0" y="492655"/>
                  <a:pt x="492655" y="0"/>
                  <a:pt x="1100376"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20" name="Picture Placeholder 19">
            <a:extLst>
              <a:ext uri="{FF2B5EF4-FFF2-40B4-BE49-F238E27FC236}">
                <a16:creationId xmlns:a16="http://schemas.microsoft.com/office/drawing/2014/main" id="{9803791D-0D8D-4005-B270-9408E10A6412}"/>
              </a:ext>
            </a:extLst>
          </p:cNvPr>
          <p:cNvSpPr>
            <a:spLocks noGrp="1"/>
          </p:cNvSpPr>
          <p:nvPr>
            <p:ph type="pic" sz="quarter" idx="13" hasCustomPrompt="1"/>
          </p:nvPr>
        </p:nvSpPr>
        <p:spPr>
          <a:xfrm>
            <a:off x="3689629" y="2279645"/>
            <a:ext cx="2200752" cy="2200750"/>
          </a:xfrm>
          <a:custGeom>
            <a:avLst/>
            <a:gdLst>
              <a:gd name="connsiteX0" fmla="*/ 1100376 w 2200752"/>
              <a:gd name="connsiteY0" fmla="*/ 0 h 2200750"/>
              <a:gd name="connsiteX1" fmla="*/ 2200752 w 2200752"/>
              <a:gd name="connsiteY1" fmla="*/ 1100375 h 2200750"/>
              <a:gd name="connsiteX2" fmla="*/ 2200752 w 2200752"/>
              <a:gd name="connsiteY2" fmla="*/ 2200750 h 2200750"/>
              <a:gd name="connsiteX3" fmla="*/ 1100376 w 2200752"/>
              <a:gd name="connsiteY3" fmla="*/ 2200750 h 2200750"/>
              <a:gd name="connsiteX4" fmla="*/ 0 w 2200752"/>
              <a:gd name="connsiteY4" fmla="*/ 1100375 h 2200750"/>
              <a:gd name="connsiteX5" fmla="*/ 1100376 w 2200752"/>
              <a:gd name="connsiteY5" fmla="*/ 0 h 220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00752" h="2200750">
                <a:moveTo>
                  <a:pt x="1100376" y="0"/>
                </a:moveTo>
                <a:cubicBezTo>
                  <a:pt x="1708097" y="0"/>
                  <a:pt x="2200752" y="492655"/>
                  <a:pt x="2200752" y="1100375"/>
                </a:cubicBezTo>
                <a:lnTo>
                  <a:pt x="2200752" y="2200750"/>
                </a:lnTo>
                <a:lnTo>
                  <a:pt x="1100376" y="2200750"/>
                </a:lnTo>
                <a:cubicBezTo>
                  <a:pt x="492655" y="2200750"/>
                  <a:pt x="0" y="1708095"/>
                  <a:pt x="0" y="1100375"/>
                </a:cubicBezTo>
                <a:cubicBezTo>
                  <a:pt x="0" y="492655"/>
                  <a:pt x="492655" y="0"/>
                  <a:pt x="1100376"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21" name="Picture Placeholder 20">
            <a:extLst>
              <a:ext uri="{FF2B5EF4-FFF2-40B4-BE49-F238E27FC236}">
                <a16:creationId xmlns:a16="http://schemas.microsoft.com/office/drawing/2014/main" id="{29F8F4D8-E24C-47C1-994E-9C2A5C6CEBD3}"/>
              </a:ext>
            </a:extLst>
          </p:cNvPr>
          <p:cNvSpPr>
            <a:spLocks noGrp="1"/>
          </p:cNvSpPr>
          <p:nvPr>
            <p:ph type="pic" sz="quarter" idx="14" hasCustomPrompt="1"/>
          </p:nvPr>
        </p:nvSpPr>
        <p:spPr>
          <a:xfrm>
            <a:off x="6335970" y="2279645"/>
            <a:ext cx="2200752" cy="2200750"/>
          </a:xfrm>
          <a:custGeom>
            <a:avLst/>
            <a:gdLst>
              <a:gd name="connsiteX0" fmla="*/ 1100376 w 2200752"/>
              <a:gd name="connsiteY0" fmla="*/ 0 h 2200750"/>
              <a:gd name="connsiteX1" fmla="*/ 2200752 w 2200752"/>
              <a:gd name="connsiteY1" fmla="*/ 1100375 h 2200750"/>
              <a:gd name="connsiteX2" fmla="*/ 2200752 w 2200752"/>
              <a:gd name="connsiteY2" fmla="*/ 2200750 h 2200750"/>
              <a:gd name="connsiteX3" fmla="*/ 1100376 w 2200752"/>
              <a:gd name="connsiteY3" fmla="*/ 2200750 h 2200750"/>
              <a:gd name="connsiteX4" fmla="*/ 0 w 2200752"/>
              <a:gd name="connsiteY4" fmla="*/ 1100375 h 2200750"/>
              <a:gd name="connsiteX5" fmla="*/ 1100376 w 2200752"/>
              <a:gd name="connsiteY5" fmla="*/ 0 h 220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00752" h="2200750">
                <a:moveTo>
                  <a:pt x="1100376" y="0"/>
                </a:moveTo>
                <a:cubicBezTo>
                  <a:pt x="1708097" y="0"/>
                  <a:pt x="2200752" y="492655"/>
                  <a:pt x="2200752" y="1100375"/>
                </a:cubicBezTo>
                <a:lnTo>
                  <a:pt x="2200752" y="2200750"/>
                </a:lnTo>
                <a:lnTo>
                  <a:pt x="1100376" y="2200750"/>
                </a:lnTo>
                <a:cubicBezTo>
                  <a:pt x="492655" y="2200750"/>
                  <a:pt x="0" y="1708095"/>
                  <a:pt x="0" y="1100375"/>
                </a:cubicBezTo>
                <a:cubicBezTo>
                  <a:pt x="0" y="492655"/>
                  <a:pt x="492655" y="0"/>
                  <a:pt x="1100376"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22" name="Picture Placeholder 21">
            <a:extLst>
              <a:ext uri="{FF2B5EF4-FFF2-40B4-BE49-F238E27FC236}">
                <a16:creationId xmlns:a16="http://schemas.microsoft.com/office/drawing/2014/main" id="{839F1313-846F-496C-AB54-3E59E1F5AAC3}"/>
              </a:ext>
            </a:extLst>
          </p:cNvPr>
          <p:cNvSpPr>
            <a:spLocks noGrp="1"/>
          </p:cNvSpPr>
          <p:nvPr>
            <p:ph type="pic" sz="quarter" idx="15" hasCustomPrompt="1"/>
          </p:nvPr>
        </p:nvSpPr>
        <p:spPr>
          <a:xfrm>
            <a:off x="9059161" y="2279645"/>
            <a:ext cx="2200752" cy="2200750"/>
          </a:xfrm>
          <a:custGeom>
            <a:avLst/>
            <a:gdLst>
              <a:gd name="connsiteX0" fmla="*/ 1100376 w 2200752"/>
              <a:gd name="connsiteY0" fmla="*/ 0 h 2200750"/>
              <a:gd name="connsiteX1" fmla="*/ 2200752 w 2200752"/>
              <a:gd name="connsiteY1" fmla="*/ 1100375 h 2200750"/>
              <a:gd name="connsiteX2" fmla="*/ 2200752 w 2200752"/>
              <a:gd name="connsiteY2" fmla="*/ 2200750 h 2200750"/>
              <a:gd name="connsiteX3" fmla="*/ 1100376 w 2200752"/>
              <a:gd name="connsiteY3" fmla="*/ 2200750 h 2200750"/>
              <a:gd name="connsiteX4" fmla="*/ 0 w 2200752"/>
              <a:gd name="connsiteY4" fmla="*/ 1100375 h 2200750"/>
              <a:gd name="connsiteX5" fmla="*/ 1100376 w 2200752"/>
              <a:gd name="connsiteY5" fmla="*/ 0 h 220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00752" h="2200750">
                <a:moveTo>
                  <a:pt x="1100376" y="0"/>
                </a:moveTo>
                <a:cubicBezTo>
                  <a:pt x="1708097" y="0"/>
                  <a:pt x="2200752" y="492655"/>
                  <a:pt x="2200752" y="1100375"/>
                </a:cubicBezTo>
                <a:lnTo>
                  <a:pt x="2200752" y="2200750"/>
                </a:lnTo>
                <a:lnTo>
                  <a:pt x="1100376" y="2200750"/>
                </a:lnTo>
                <a:cubicBezTo>
                  <a:pt x="492655" y="2200750"/>
                  <a:pt x="0" y="1708095"/>
                  <a:pt x="0" y="1100375"/>
                </a:cubicBezTo>
                <a:cubicBezTo>
                  <a:pt x="0" y="492655"/>
                  <a:pt x="492655" y="0"/>
                  <a:pt x="1100376"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99021650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8C78162-3445-4D1C-AB2D-025450A25E63}"/>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8">
            <a:extLst>
              <a:ext uri="{FF2B5EF4-FFF2-40B4-BE49-F238E27FC236}">
                <a16:creationId xmlns:a16="http://schemas.microsoft.com/office/drawing/2014/main" id="{BA8EA2CD-08B0-4EA1-943C-64D633C599F7}"/>
              </a:ext>
            </a:extLst>
          </p:cNvPr>
          <p:cNvSpPr>
            <a:spLocks noGrp="1"/>
          </p:cNvSpPr>
          <p:nvPr>
            <p:ph type="pic" sz="quarter" idx="10" hasCustomPrompt="1"/>
          </p:nvPr>
        </p:nvSpPr>
        <p:spPr>
          <a:xfrm>
            <a:off x="960028" y="2977608"/>
            <a:ext cx="2294133" cy="2667811"/>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0" name="Picture Placeholder 8">
            <a:extLst>
              <a:ext uri="{FF2B5EF4-FFF2-40B4-BE49-F238E27FC236}">
                <a16:creationId xmlns:a16="http://schemas.microsoft.com/office/drawing/2014/main" id="{A5608E62-73AD-4559-B1A7-DA6BA6B25A6B}"/>
              </a:ext>
            </a:extLst>
          </p:cNvPr>
          <p:cNvSpPr>
            <a:spLocks noGrp="1"/>
          </p:cNvSpPr>
          <p:nvPr>
            <p:ph type="pic" sz="quarter" idx="11" hasCustomPrompt="1"/>
          </p:nvPr>
        </p:nvSpPr>
        <p:spPr>
          <a:xfrm>
            <a:off x="3628134" y="2319422"/>
            <a:ext cx="2294133" cy="2667811"/>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Picture Placeholder 8">
            <a:extLst>
              <a:ext uri="{FF2B5EF4-FFF2-40B4-BE49-F238E27FC236}">
                <a16:creationId xmlns:a16="http://schemas.microsoft.com/office/drawing/2014/main" id="{C770B47C-C5DD-49D0-B7BC-C59C70F16888}"/>
              </a:ext>
            </a:extLst>
          </p:cNvPr>
          <p:cNvSpPr>
            <a:spLocks noGrp="1"/>
          </p:cNvSpPr>
          <p:nvPr>
            <p:ph type="pic" sz="quarter" idx="12" hasCustomPrompt="1"/>
          </p:nvPr>
        </p:nvSpPr>
        <p:spPr>
          <a:xfrm>
            <a:off x="6296236" y="1661234"/>
            <a:ext cx="2294133" cy="2667811"/>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3" name="Picture Placeholder 8">
            <a:extLst>
              <a:ext uri="{FF2B5EF4-FFF2-40B4-BE49-F238E27FC236}">
                <a16:creationId xmlns:a16="http://schemas.microsoft.com/office/drawing/2014/main" id="{8413A96C-74B2-469A-9556-8A1436AB1089}"/>
              </a:ext>
            </a:extLst>
          </p:cNvPr>
          <p:cNvSpPr>
            <a:spLocks noGrp="1"/>
          </p:cNvSpPr>
          <p:nvPr>
            <p:ph type="pic" sz="quarter" idx="13" hasCustomPrompt="1"/>
          </p:nvPr>
        </p:nvSpPr>
        <p:spPr>
          <a:xfrm>
            <a:off x="8964340" y="1003046"/>
            <a:ext cx="2294133" cy="2667811"/>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416122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294970"/>
          </a:xfrm>
        </p:spPr>
        <p:txBody>
          <a:bodyPr>
            <a:normAutofit/>
          </a:bodyPr>
          <a:lstStyle>
            <a:lvl1pPr marL="0" indent="0" algn="ctr">
              <a:buNone/>
              <a:defRPr sz="1200" b="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p:txBody>
          <a:bodyPr/>
          <a:lstStyle/>
          <a:p>
            <a:fld id="{22E1CF2F-19B6-4B01-91BB-CDBA096AD5BE}" type="slidenum">
              <a:rPr lang="en-US" smtClean="0"/>
              <a:pPr/>
              <a:t>‹#›</a:t>
            </a:fld>
            <a:endParaRPr lang="en-US" dirty="0"/>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4215033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p:txBody>
          <a:bodyPr/>
          <a:lstStyle/>
          <a:p>
            <a:fld id="{22E1CF2F-19B6-4B01-91BB-CDBA096AD5BE}" type="slidenum">
              <a:rPr lang="en-US" smtClean="0"/>
              <a:pPr/>
              <a:t>‹#›</a:t>
            </a:fld>
            <a:endParaRPr lang="en-US" dirty="0"/>
          </a:p>
        </p:txBody>
      </p:sp>
      <p:sp>
        <p:nvSpPr>
          <p:cNvPr id="13" name="Picture Placeholder 8">
            <a:extLst>
              <a:ext uri="{FF2B5EF4-FFF2-40B4-BE49-F238E27FC236}">
                <a16:creationId xmlns:a16="http://schemas.microsoft.com/office/drawing/2014/main" id="{DAC644EE-612D-4B48-994A-4E72CFC7499B}"/>
              </a:ext>
            </a:extLst>
          </p:cNvPr>
          <p:cNvSpPr>
            <a:spLocks noGrp="1"/>
          </p:cNvSpPr>
          <p:nvPr>
            <p:ph type="pic" sz="quarter" idx="12" hasCustomPrompt="1"/>
          </p:nvPr>
        </p:nvSpPr>
        <p:spPr>
          <a:xfrm>
            <a:off x="1040262" y="1683024"/>
            <a:ext cx="3049424" cy="3466245"/>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4" name="Picture Placeholder 8">
            <a:extLst>
              <a:ext uri="{FF2B5EF4-FFF2-40B4-BE49-F238E27FC236}">
                <a16:creationId xmlns:a16="http://schemas.microsoft.com/office/drawing/2014/main" id="{5DA9645E-A0A2-4D75-9222-F5455A5AD37A}"/>
              </a:ext>
            </a:extLst>
          </p:cNvPr>
          <p:cNvSpPr>
            <a:spLocks noGrp="1"/>
          </p:cNvSpPr>
          <p:nvPr>
            <p:ph type="pic" sz="quarter" idx="13" hasCustomPrompt="1"/>
          </p:nvPr>
        </p:nvSpPr>
        <p:spPr>
          <a:xfrm>
            <a:off x="4571288" y="1683024"/>
            <a:ext cx="3049424" cy="3466245"/>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5" name="Picture Placeholder 8">
            <a:extLst>
              <a:ext uri="{FF2B5EF4-FFF2-40B4-BE49-F238E27FC236}">
                <a16:creationId xmlns:a16="http://schemas.microsoft.com/office/drawing/2014/main" id="{1A99A95F-445A-42BE-B5E2-8B3093C915FE}"/>
              </a:ext>
            </a:extLst>
          </p:cNvPr>
          <p:cNvSpPr>
            <a:spLocks noGrp="1"/>
          </p:cNvSpPr>
          <p:nvPr>
            <p:ph type="pic" sz="quarter" idx="14" hasCustomPrompt="1"/>
          </p:nvPr>
        </p:nvSpPr>
        <p:spPr>
          <a:xfrm>
            <a:off x="8098431" y="1683024"/>
            <a:ext cx="3049424" cy="3466245"/>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8713625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8C78162-3445-4D1C-AB2D-025450A25E63}"/>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Picture Placeholder 8">
            <a:extLst>
              <a:ext uri="{FF2B5EF4-FFF2-40B4-BE49-F238E27FC236}">
                <a16:creationId xmlns:a16="http://schemas.microsoft.com/office/drawing/2014/main" id="{CDA36226-C18A-4D60-9ADB-5BDC041158C3}"/>
              </a:ext>
            </a:extLst>
          </p:cNvPr>
          <p:cNvSpPr>
            <a:spLocks noGrp="1"/>
          </p:cNvSpPr>
          <p:nvPr>
            <p:ph type="pic" sz="quarter" idx="10" hasCustomPrompt="1"/>
          </p:nvPr>
        </p:nvSpPr>
        <p:spPr>
          <a:xfrm>
            <a:off x="1033142" y="1558662"/>
            <a:ext cx="4782397" cy="1747889"/>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7" name="Picture Placeholder 8">
            <a:extLst>
              <a:ext uri="{FF2B5EF4-FFF2-40B4-BE49-F238E27FC236}">
                <a16:creationId xmlns:a16="http://schemas.microsoft.com/office/drawing/2014/main" id="{79B33A65-F00C-46D7-8E94-131063DEC7C1}"/>
              </a:ext>
            </a:extLst>
          </p:cNvPr>
          <p:cNvSpPr>
            <a:spLocks noGrp="1"/>
          </p:cNvSpPr>
          <p:nvPr>
            <p:ph type="pic" sz="quarter" idx="11" hasCustomPrompt="1"/>
          </p:nvPr>
        </p:nvSpPr>
        <p:spPr>
          <a:xfrm>
            <a:off x="6369341" y="1558662"/>
            <a:ext cx="4782397" cy="1747889"/>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8" name="Picture Placeholder 8">
            <a:extLst>
              <a:ext uri="{FF2B5EF4-FFF2-40B4-BE49-F238E27FC236}">
                <a16:creationId xmlns:a16="http://schemas.microsoft.com/office/drawing/2014/main" id="{CAFEF481-665F-411D-836D-F78CE4A8AE14}"/>
              </a:ext>
            </a:extLst>
          </p:cNvPr>
          <p:cNvSpPr>
            <a:spLocks noGrp="1"/>
          </p:cNvSpPr>
          <p:nvPr>
            <p:ph type="pic" sz="quarter" idx="12" hasCustomPrompt="1"/>
          </p:nvPr>
        </p:nvSpPr>
        <p:spPr>
          <a:xfrm>
            <a:off x="1033142" y="4166285"/>
            <a:ext cx="4782397" cy="1747889"/>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9" name="Picture Placeholder 8">
            <a:extLst>
              <a:ext uri="{FF2B5EF4-FFF2-40B4-BE49-F238E27FC236}">
                <a16:creationId xmlns:a16="http://schemas.microsoft.com/office/drawing/2014/main" id="{7F1EA5C5-5365-4A70-BC4F-47922EF43EF4}"/>
              </a:ext>
            </a:extLst>
          </p:cNvPr>
          <p:cNvSpPr>
            <a:spLocks noGrp="1"/>
          </p:cNvSpPr>
          <p:nvPr>
            <p:ph type="pic" sz="quarter" idx="13" hasCustomPrompt="1"/>
          </p:nvPr>
        </p:nvSpPr>
        <p:spPr>
          <a:xfrm>
            <a:off x="6369341" y="4166285"/>
            <a:ext cx="4782397" cy="1747889"/>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40400167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p:txBody>
          <a:bodyPr/>
          <a:lstStyle/>
          <a:p>
            <a:fld id="{22E1CF2F-19B6-4B01-91BB-CDBA096AD5BE}" type="slidenum">
              <a:rPr lang="en-US" smtClean="0"/>
              <a:pPr/>
              <a:t>‹#›</a:t>
            </a:fld>
            <a:endParaRPr lang="en-US" dirty="0"/>
          </a:p>
        </p:txBody>
      </p:sp>
      <p:sp>
        <p:nvSpPr>
          <p:cNvPr id="17" name="Picture Placeholder 8">
            <a:extLst>
              <a:ext uri="{FF2B5EF4-FFF2-40B4-BE49-F238E27FC236}">
                <a16:creationId xmlns:a16="http://schemas.microsoft.com/office/drawing/2014/main" id="{54812F4D-FB9F-40F0-940F-177A2BC47369}"/>
              </a:ext>
            </a:extLst>
          </p:cNvPr>
          <p:cNvSpPr>
            <a:spLocks noGrp="1"/>
          </p:cNvSpPr>
          <p:nvPr>
            <p:ph type="pic" sz="quarter" idx="12" hasCustomPrompt="1"/>
          </p:nvPr>
        </p:nvSpPr>
        <p:spPr>
          <a:xfrm>
            <a:off x="0" y="0"/>
            <a:ext cx="2479121" cy="1967681"/>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8" name="Picture Placeholder 8">
            <a:extLst>
              <a:ext uri="{FF2B5EF4-FFF2-40B4-BE49-F238E27FC236}">
                <a16:creationId xmlns:a16="http://schemas.microsoft.com/office/drawing/2014/main" id="{39C591ED-99DB-42EB-940D-AE99969A3DCC}"/>
              </a:ext>
            </a:extLst>
          </p:cNvPr>
          <p:cNvSpPr>
            <a:spLocks noGrp="1"/>
          </p:cNvSpPr>
          <p:nvPr>
            <p:ph type="pic" sz="quarter" idx="13" hasCustomPrompt="1"/>
          </p:nvPr>
        </p:nvSpPr>
        <p:spPr>
          <a:xfrm>
            <a:off x="4855004" y="0"/>
            <a:ext cx="2479121" cy="1967681"/>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9" name="Picture Placeholder 8">
            <a:extLst>
              <a:ext uri="{FF2B5EF4-FFF2-40B4-BE49-F238E27FC236}">
                <a16:creationId xmlns:a16="http://schemas.microsoft.com/office/drawing/2014/main" id="{BA4F6EEB-DDB9-4809-9C67-89DA7006AE71}"/>
              </a:ext>
            </a:extLst>
          </p:cNvPr>
          <p:cNvSpPr>
            <a:spLocks noGrp="1"/>
          </p:cNvSpPr>
          <p:nvPr>
            <p:ph type="pic" sz="quarter" idx="14" hasCustomPrompt="1"/>
          </p:nvPr>
        </p:nvSpPr>
        <p:spPr>
          <a:xfrm>
            <a:off x="9696756" y="0"/>
            <a:ext cx="2479121" cy="1967681"/>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20" name="Picture Placeholder 8">
            <a:extLst>
              <a:ext uri="{FF2B5EF4-FFF2-40B4-BE49-F238E27FC236}">
                <a16:creationId xmlns:a16="http://schemas.microsoft.com/office/drawing/2014/main" id="{557C1D2F-FB3C-449F-B5C3-057C9061506F}"/>
              </a:ext>
            </a:extLst>
          </p:cNvPr>
          <p:cNvSpPr>
            <a:spLocks noGrp="1"/>
          </p:cNvSpPr>
          <p:nvPr>
            <p:ph type="pic" sz="quarter" idx="15" hasCustomPrompt="1"/>
          </p:nvPr>
        </p:nvSpPr>
        <p:spPr>
          <a:xfrm>
            <a:off x="2491413" y="2013684"/>
            <a:ext cx="2337085" cy="1967681"/>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21" name="Picture Placeholder 8">
            <a:extLst>
              <a:ext uri="{FF2B5EF4-FFF2-40B4-BE49-F238E27FC236}">
                <a16:creationId xmlns:a16="http://schemas.microsoft.com/office/drawing/2014/main" id="{474F393E-1426-4D90-B0F5-EF55ECD55521}"/>
              </a:ext>
            </a:extLst>
          </p:cNvPr>
          <p:cNvSpPr>
            <a:spLocks noGrp="1"/>
          </p:cNvSpPr>
          <p:nvPr>
            <p:ph type="pic" sz="quarter" idx="16" hasCustomPrompt="1"/>
          </p:nvPr>
        </p:nvSpPr>
        <p:spPr>
          <a:xfrm>
            <a:off x="7334126" y="2013684"/>
            <a:ext cx="2366462" cy="1967681"/>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1401946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1" name="Picture Placeholder 8">
            <a:extLst>
              <a:ext uri="{FF2B5EF4-FFF2-40B4-BE49-F238E27FC236}">
                <a16:creationId xmlns:a16="http://schemas.microsoft.com/office/drawing/2014/main" id="{EF786CA1-2427-4834-890D-56EBD863C404}"/>
              </a:ext>
            </a:extLst>
          </p:cNvPr>
          <p:cNvSpPr>
            <a:spLocks noGrp="1"/>
          </p:cNvSpPr>
          <p:nvPr>
            <p:ph type="pic" sz="quarter" idx="12" hasCustomPrompt="1"/>
          </p:nvPr>
        </p:nvSpPr>
        <p:spPr>
          <a:xfrm>
            <a:off x="2026169" y="1837796"/>
            <a:ext cx="2624232" cy="2624232"/>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2" name="Picture Placeholder 8">
            <a:extLst>
              <a:ext uri="{FF2B5EF4-FFF2-40B4-BE49-F238E27FC236}">
                <a16:creationId xmlns:a16="http://schemas.microsoft.com/office/drawing/2014/main" id="{2E7C37FE-09AD-4DC5-BC86-7892E048E22E}"/>
              </a:ext>
            </a:extLst>
          </p:cNvPr>
          <p:cNvSpPr>
            <a:spLocks noGrp="1"/>
          </p:cNvSpPr>
          <p:nvPr>
            <p:ph type="pic" sz="quarter" idx="13" hasCustomPrompt="1"/>
          </p:nvPr>
        </p:nvSpPr>
        <p:spPr>
          <a:xfrm>
            <a:off x="4783883" y="1837796"/>
            <a:ext cx="2624232" cy="2624232"/>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3" name="Picture Placeholder 8">
            <a:extLst>
              <a:ext uri="{FF2B5EF4-FFF2-40B4-BE49-F238E27FC236}">
                <a16:creationId xmlns:a16="http://schemas.microsoft.com/office/drawing/2014/main" id="{68BDDDFE-EA6C-45E5-96A5-51759EB17057}"/>
              </a:ext>
            </a:extLst>
          </p:cNvPr>
          <p:cNvSpPr>
            <a:spLocks noGrp="1"/>
          </p:cNvSpPr>
          <p:nvPr>
            <p:ph type="pic" sz="quarter" idx="14" hasCustomPrompt="1"/>
          </p:nvPr>
        </p:nvSpPr>
        <p:spPr>
          <a:xfrm>
            <a:off x="7541597" y="1837796"/>
            <a:ext cx="2624232" cy="2624232"/>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294970"/>
          </a:xfrm>
        </p:spPr>
        <p:txBody>
          <a:bodyPr>
            <a:normAutofit/>
          </a:bodyPr>
          <a:lstStyle>
            <a:lvl1pPr marL="0" indent="0" algn="ctr">
              <a:buNone/>
              <a:defRPr sz="1200" b="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p:txBody>
          <a:bodyPr/>
          <a:lstStyle/>
          <a:p>
            <a:fld id="{22E1CF2F-19B6-4B01-91BB-CDBA096AD5BE}" type="slidenum">
              <a:rPr lang="en-US" smtClean="0"/>
              <a:pPr/>
              <a:t>‹#›</a:t>
            </a:fld>
            <a:endParaRPr lang="en-US" dirty="0"/>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4867003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p:txBody>
          <a:bodyPr/>
          <a:lstStyle/>
          <a:p>
            <a:fld id="{22E1CF2F-19B6-4B01-91BB-CDBA096AD5BE}" type="slidenum">
              <a:rPr lang="en-US" smtClean="0"/>
              <a:pPr/>
              <a:t>‹#›</a:t>
            </a:fld>
            <a:endParaRPr lang="en-US" dirty="0"/>
          </a:p>
        </p:txBody>
      </p:sp>
    </p:spTree>
    <p:extLst>
      <p:ext uri="{BB962C8B-B14F-4D97-AF65-F5344CB8AC3E}">
        <p14:creationId xmlns:p14="http://schemas.microsoft.com/office/powerpoint/2010/main" val="31615463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8C78162-3445-4D1C-AB2D-025450A25E63}"/>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999971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8C78162-3445-4D1C-AB2D-025450A25E63}"/>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8">
            <a:extLst>
              <a:ext uri="{FF2B5EF4-FFF2-40B4-BE49-F238E27FC236}">
                <a16:creationId xmlns:a16="http://schemas.microsoft.com/office/drawing/2014/main" id="{BE020285-A05D-4C60-88A1-D7AC11CCBEAA}"/>
              </a:ext>
            </a:extLst>
          </p:cNvPr>
          <p:cNvSpPr>
            <a:spLocks noGrp="1"/>
          </p:cNvSpPr>
          <p:nvPr>
            <p:ph type="pic" sz="quarter" idx="10" hasCustomPrompt="1"/>
          </p:nvPr>
        </p:nvSpPr>
        <p:spPr>
          <a:xfrm>
            <a:off x="-1" y="918575"/>
            <a:ext cx="2104571" cy="5020847"/>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7" name="Picture Placeholder 8">
            <a:extLst>
              <a:ext uri="{FF2B5EF4-FFF2-40B4-BE49-F238E27FC236}">
                <a16:creationId xmlns:a16="http://schemas.microsoft.com/office/drawing/2014/main" id="{D5B6C05B-F478-4917-ADF4-E2DC45711ED7}"/>
              </a:ext>
            </a:extLst>
          </p:cNvPr>
          <p:cNvSpPr>
            <a:spLocks noGrp="1"/>
          </p:cNvSpPr>
          <p:nvPr>
            <p:ph type="pic" sz="quarter" idx="11" hasCustomPrompt="1"/>
          </p:nvPr>
        </p:nvSpPr>
        <p:spPr>
          <a:xfrm>
            <a:off x="2185687" y="918575"/>
            <a:ext cx="2104571" cy="5020847"/>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8" name="Picture Placeholder 8">
            <a:extLst>
              <a:ext uri="{FF2B5EF4-FFF2-40B4-BE49-F238E27FC236}">
                <a16:creationId xmlns:a16="http://schemas.microsoft.com/office/drawing/2014/main" id="{07657DBC-D5B7-4C0B-B153-C0E91BBC91BB}"/>
              </a:ext>
            </a:extLst>
          </p:cNvPr>
          <p:cNvSpPr>
            <a:spLocks noGrp="1"/>
          </p:cNvSpPr>
          <p:nvPr>
            <p:ph type="pic" sz="quarter" idx="12" hasCustomPrompt="1"/>
          </p:nvPr>
        </p:nvSpPr>
        <p:spPr>
          <a:xfrm>
            <a:off x="4371374" y="918575"/>
            <a:ext cx="2104571" cy="5020847"/>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1662474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8C78162-3445-4D1C-AB2D-025450A25E63}"/>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Picture Placeholder 8">
            <a:extLst>
              <a:ext uri="{FF2B5EF4-FFF2-40B4-BE49-F238E27FC236}">
                <a16:creationId xmlns:a16="http://schemas.microsoft.com/office/drawing/2014/main" id="{89C5E538-ECCB-4F60-939D-BB766ED292B9}"/>
              </a:ext>
            </a:extLst>
          </p:cNvPr>
          <p:cNvSpPr>
            <a:spLocks noGrp="1"/>
          </p:cNvSpPr>
          <p:nvPr>
            <p:ph type="pic" sz="quarter" idx="11" hasCustomPrompt="1"/>
          </p:nvPr>
        </p:nvSpPr>
        <p:spPr>
          <a:xfrm>
            <a:off x="771525" y="742950"/>
            <a:ext cx="3438004" cy="5372100"/>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4" name="Picture Placeholder 8">
            <a:extLst>
              <a:ext uri="{FF2B5EF4-FFF2-40B4-BE49-F238E27FC236}">
                <a16:creationId xmlns:a16="http://schemas.microsoft.com/office/drawing/2014/main" id="{C4EF5072-8F98-48A4-8153-8432502EDF70}"/>
              </a:ext>
            </a:extLst>
          </p:cNvPr>
          <p:cNvSpPr>
            <a:spLocks noGrp="1"/>
          </p:cNvSpPr>
          <p:nvPr>
            <p:ph type="pic" sz="quarter" idx="12" hasCustomPrompt="1"/>
          </p:nvPr>
        </p:nvSpPr>
        <p:spPr>
          <a:xfrm>
            <a:off x="4376996" y="742950"/>
            <a:ext cx="3438004" cy="5372100"/>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5" name="Picture Placeholder 8">
            <a:extLst>
              <a:ext uri="{FF2B5EF4-FFF2-40B4-BE49-F238E27FC236}">
                <a16:creationId xmlns:a16="http://schemas.microsoft.com/office/drawing/2014/main" id="{48F26CED-DDF8-4CEA-8FCF-D0C20ABFC5B4}"/>
              </a:ext>
            </a:extLst>
          </p:cNvPr>
          <p:cNvSpPr>
            <a:spLocks noGrp="1"/>
          </p:cNvSpPr>
          <p:nvPr>
            <p:ph type="pic" sz="quarter" idx="13" hasCustomPrompt="1"/>
          </p:nvPr>
        </p:nvSpPr>
        <p:spPr>
          <a:xfrm>
            <a:off x="7982470" y="742950"/>
            <a:ext cx="3438004" cy="5372100"/>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40300116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8C78162-3445-4D1C-AB2D-025450A25E63}"/>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8">
            <a:extLst>
              <a:ext uri="{FF2B5EF4-FFF2-40B4-BE49-F238E27FC236}">
                <a16:creationId xmlns:a16="http://schemas.microsoft.com/office/drawing/2014/main" id="{40FC445D-8C17-4133-828D-CA6AEAA839E5}"/>
              </a:ext>
            </a:extLst>
          </p:cNvPr>
          <p:cNvSpPr>
            <a:spLocks noGrp="1"/>
          </p:cNvSpPr>
          <p:nvPr>
            <p:ph type="pic" sz="quarter" idx="10" hasCustomPrompt="1"/>
          </p:nvPr>
        </p:nvSpPr>
        <p:spPr>
          <a:xfrm>
            <a:off x="3273287" y="2644120"/>
            <a:ext cx="1630572" cy="1282704"/>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1148576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8C78162-3445-4D1C-AB2D-025450A25E63}"/>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6">
            <a:extLst>
              <a:ext uri="{FF2B5EF4-FFF2-40B4-BE49-F238E27FC236}">
                <a16:creationId xmlns:a16="http://schemas.microsoft.com/office/drawing/2014/main" id="{C6FB3443-034D-4657-8400-48D09D7C1F0D}"/>
              </a:ext>
            </a:extLst>
          </p:cNvPr>
          <p:cNvSpPr>
            <a:spLocks noGrp="1"/>
          </p:cNvSpPr>
          <p:nvPr>
            <p:ph type="pic" sz="quarter" idx="10" hasCustomPrompt="1"/>
          </p:nvPr>
        </p:nvSpPr>
        <p:spPr>
          <a:xfrm>
            <a:off x="3539298" y="1598217"/>
            <a:ext cx="3087687" cy="3087687"/>
          </a:xfrm>
          <a:custGeom>
            <a:avLst/>
            <a:gdLst>
              <a:gd name="connsiteX0" fmla="*/ 0 w 3087687"/>
              <a:gd name="connsiteY0" fmla="*/ 0 h 3087687"/>
              <a:gd name="connsiteX1" fmla="*/ 3087687 w 3087687"/>
              <a:gd name="connsiteY1" fmla="*/ 0 h 3087687"/>
              <a:gd name="connsiteX2" fmla="*/ 3087687 w 3087687"/>
              <a:gd name="connsiteY2" fmla="*/ 2168526 h 3087687"/>
              <a:gd name="connsiteX3" fmla="*/ 1793082 w 3087687"/>
              <a:gd name="connsiteY3" fmla="*/ 2168526 h 3087687"/>
              <a:gd name="connsiteX4" fmla="*/ 1793082 w 3087687"/>
              <a:gd name="connsiteY4" fmla="*/ 3087687 h 3087687"/>
              <a:gd name="connsiteX5" fmla="*/ 0 w 3087687"/>
              <a:gd name="connsiteY5" fmla="*/ 3087687 h 3087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87687" h="3087687">
                <a:moveTo>
                  <a:pt x="0" y="0"/>
                </a:moveTo>
                <a:lnTo>
                  <a:pt x="3087687" y="0"/>
                </a:lnTo>
                <a:lnTo>
                  <a:pt x="3087687" y="2168526"/>
                </a:lnTo>
                <a:lnTo>
                  <a:pt x="1793082" y="2168526"/>
                </a:lnTo>
                <a:lnTo>
                  <a:pt x="1793082" y="3087687"/>
                </a:lnTo>
                <a:lnTo>
                  <a:pt x="0" y="3087687"/>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9295798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microsoft.com/office/2007/relationships/hdphoto" Target="../media/hdphoto1.wdp"/><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6257563-0C49-491B-B5E4-EA92D7828CA7}"/>
              </a:ext>
            </a:extLst>
          </p:cNvPr>
          <p:cNvSpPr/>
          <p:nvPr userDrawn="1"/>
        </p:nvSpPr>
        <p:spPr>
          <a:xfrm>
            <a:off x="0" y="6380480"/>
            <a:ext cx="12192000" cy="477520"/>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04B13DFB-4D42-49ED-89E4-4F0D5E151C4C}"/>
              </a:ext>
            </a:extLst>
          </p:cNvPr>
          <p:cNvSpPr>
            <a:spLocks noGrp="1"/>
          </p:cNvSpPr>
          <p:nvPr>
            <p:ph type="title"/>
          </p:nvPr>
        </p:nvSpPr>
        <p:spPr>
          <a:xfrm>
            <a:off x="838200" y="476886"/>
            <a:ext cx="10515600" cy="610234"/>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AA8CE2F2-50B7-45A7-A752-331D60C05B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0" name="Straight Connector 9">
            <a:extLst>
              <a:ext uri="{FF2B5EF4-FFF2-40B4-BE49-F238E27FC236}">
                <a16:creationId xmlns:a16="http://schemas.microsoft.com/office/drawing/2014/main" id="{D81DB46D-77D7-499B-977A-D670A24E7767}"/>
              </a:ext>
            </a:extLst>
          </p:cNvPr>
          <p:cNvCxnSpPr>
            <a:cxnSpLocks/>
          </p:cNvCxnSpPr>
          <p:nvPr userDrawn="1"/>
        </p:nvCxnSpPr>
        <p:spPr>
          <a:xfrm>
            <a:off x="1657531" y="6498176"/>
            <a:ext cx="0" cy="242129"/>
          </a:xfrm>
          <a:prstGeom prst="line">
            <a:avLst/>
          </a:prstGeom>
          <a:ln w="19050">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6B5FF849-AD70-4FFB-B722-87B9A2304A17}"/>
              </a:ext>
            </a:extLst>
          </p:cNvPr>
          <p:cNvSpPr/>
          <p:nvPr userDrawn="1"/>
        </p:nvSpPr>
        <p:spPr>
          <a:xfrm>
            <a:off x="11070507" y="6476672"/>
            <a:ext cx="285137" cy="2851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en Sans" panose="020B0606030504020204" pitchFamily="34" charset="0"/>
              <a:ea typeface="Open Sans" panose="020B0606030504020204" pitchFamily="34" charset="0"/>
              <a:cs typeface="Open Sans" panose="020B0606030504020204" pitchFamily="34" charset="0"/>
            </a:endParaRPr>
          </a:p>
        </p:txBody>
      </p:sp>
      <p:sp>
        <p:nvSpPr>
          <p:cNvPr id="12" name="Chevron 16">
            <a:extLst>
              <a:ext uri="{FF2B5EF4-FFF2-40B4-BE49-F238E27FC236}">
                <a16:creationId xmlns:a16="http://schemas.microsoft.com/office/drawing/2014/main" id="{54D81A09-25D7-49A0-BFF0-B0FAA8FC9B85}"/>
              </a:ext>
            </a:extLst>
          </p:cNvPr>
          <p:cNvSpPr/>
          <p:nvPr userDrawn="1"/>
        </p:nvSpPr>
        <p:spPr>
          <a:xfrm>
            <a:off x="11187560" y="6554847"/>
            <a:ext cx="79863" cy="128786"/>
          </a:xfrm>
          <a:prstGeom prst="chevron">
            <a:avLst>
              <a:gd name="adj" fmla="val 7657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Oval 12">
            <a:extLst>
              <a:ext uri="{FF2B5EF4-FFF2-40B4-BE49-F238E27FC236}">
                <a16:creationId xmlns:a16="http://schemas.microsoft.com/office/drawing/2014/main" id="{0164A0E9-5313-4004-96D2-E9320B6987A5}"/>
              </a:ext>
            </a:extLst>
          </p:cNvPr>
          <p:cNvSpPr/>
          <p:nvPr userDrawn="1"/>
        </p:nvSpPr>
        <p:spPr>
          <a:xfrm>
            <a:off x="10722246" y="6476672"/>
            <a:ext cx="285137" cy="2851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en Sans" panose="020B0606030504020204" pitchFamily="34" charset="0"/>
              <a:ea typeface="Open Sans" panose="020B0606030504020204" pitchFamily="34" charset="0"/>
              <a:cs typeface="Open Sans" panose="020B0606030504020204" pitchFamily="34" charset="0"/>
            </a:endParaRPr>
          </a:p>
        </p:txBody>
      </p:sp>
      <p:sp>
        <p:nvSpPr>
          <p:cNvPr id="14" name="Chevron 19">
            <a:extLst>
              <a:ext uri="{FF2B5EF4-FFF2-40B4-BE49-F238E27FC236}">
                <a16:creationId xmlns:a16="http://schemas.microsoft.com/office/drawing/2014/main" id="{087EA94F-9EE3-4BB4-A44F-9E30426305DC}"/>
              </a:ext>
            </a:extLst>
          </p:cNvPr>
          <p:cNvSpPr/>
          <p:nvPr userDrawn="1"/>
        </p:nvSpPr>
        <p:spPr>
          <a:xfrm rot="10800000">
            <a:off x="10820249" y="6554847"/>
            <a:ext cx="79863" cy="128786"/>
          </a:xfrm>
          <a:prstGeom prst="chevron">
            <a:avLst>
              <a:gd name="adj" fmla="val 7657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Rectangle 14">
            <a:extLst>
              <a:ext uri="{FF2B5EF4-FFF2-40B4-BE49-F238E27FC236}">
                <a16:creationId xmlns:a16="http://schemas.microsoft.com/office/drawing/2014/main" id="{FEAF94C3-1D8C-42D8-A345-1034DB5DE3FB}"/>
              </a:ext>
            </a:extLst>
          </p:cNvPr>
          <p:cNvSpPr/>
          <p:nvPr userDrawn="1"/>
        </p:nvSpPr>
        <p:spPr>
          <a:xfrm>
            <a:off x="10448015" y="0"/>
            <a:ext cx="905786" cy="3260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lide Number Placeholder 5">
            <a:extLst>
              <a:ext uri="{FF2B5EF4-FFF2-40B4-BE49-F238E27FC236}">
                <a16:creationId xmlns:a16="http://schemas.microsoft.com/office/drawing/2014/main" id="{62DF5369-DAAC-4977-A00C-27A3C3821667}"/>
              </a:ext>
            </a:extLst>
          </p:cNvPr>
          <p:cNvSpPr txBox="1">
            <a:spLocks/>
          </p:cNvSpPr>
          <p:nvPr userDrawn="1"/>
        </p:nvSpPr>
        <p:spPr>
          <a:xfrm>
            <a:off x="10450225" y="66851"/>
            <a:ext cx="540688" cy="192612"/>
          </a:xfrm>
          <a:prstGeom prst="rect">
            <a:avLst/>
          </a:prstGeom>
        </p:spPr>
        <p:txBody>
          <a:bodyPr vert="horz" lIns="91440" tIns="45720" rIns="91440" bIns="45720" rtlCol="0" anchor="ctr"/>
          <a:lstStyle>
            <a:defPPr>
              <a:defRPr lang="en-US"/>
            </a:defPPr>
            <a:lvl1pPr marL="0" algn="l" defTabSz="914400" rtl="0" eaLnBrk="1" latinLnBrk="0" hangingPunct="1">
              <a:defRPr sz="1000" b="0" i="0" kern="1200">
                <a:solidFill>
                  <a:srgbClr val="000000"/>
                </a:solidFill>
                <a:latin typeface="Montserrat Light" charset="0"/>
                <a:ea typeface="Montserrat Light" charset="0"/>
                <a:cs typeface="Montserrat Light"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900" b="0" i="0" dirty="0">
                <a:solidFill>
                  <a:schemeClr val="bg2">
                    <a:lumMod val="10000"/>
                  </a:schemeClr>
                </a:solidFill>
                <a:latin typeface="Open Sans" panose="020B0606030504020204" pitchFamily="34" charset="0"/>
                <a:ea typeface="Open Sans" panose="020B0606030504020204" pitchFamily="34" charset="0"/>
                <a:cs typeface="Open Sans" panose="020B0606030504020204" pitchFamily="34" charset="0"/>
              </a:rPr>
              <a:t>PAGE</a:t>
            </a:r>
          </a:p>
        </p:txBody>
      </p:sp>
      <p:sp>
        <p:nvSpPr>
          <p:cNvPr id="6" name="Slide Number Placeholder 5">
            <a:extLst>
              <a:ext uri="{FF2B5EF4-FFF2-40B4-BE49-F238E27FC236}">
                <a16:creationId xmlns:a16="http://schemas.microsoft.com/office/drawing/2014/main" id="{EEC439DD-3853-4254-9CC6-141635332CE3}"/>
              </a:ext>
            </a:extLst>
          </p:cNvPr>
          <p:cNvSpPr>
            <a:spLocks noGrp="1"/>
          </p:cNvSpPr>
          <p:nvPr>
            <p:ph type="sldNum" sz="quarter" idx="4"/>
          </p:nvPr>
        </p:nvSpPr>
        <p:spPr>
          <a:xfrm>
            <a:off x="10915718" y="65063"/>
            <a:ext cx="464275" cy="191427"/>
          </a:xfrm>
          <a:prstGeom prst="rect">
            <a:avLst/>
          </a:prstGeom>
        </p:spPr>
        <p:txBody>
          <a:bodyPr vert="horz" lIns="91440" tIns="45720" rIns="91440" bIns="45720" rtlCol="0" anchor="ctr"/>
          <a:lstStyle>
            <a:lvl1pPr algn="l">
              <a:defRPr sz="1000">
                <a:solidFill>
                  <a:schemeClr val="bg2">
                    <a:lumMod val="10000"/>
                  </a:schemeClr>
                </a:solidFill>
                <a:latin typeface="Open Sans" panose="020B0606030504020204" pitchFamily="34" charset="0"/>
                <a:ea typeface="Open Sans" panose="020B0606030504020204" pitchFamily="34" charset="0"/>
                <a:cs typeface="Open Sans" panose="020B0606030504020204" pitchFamily="34" charset="0"/>
              </a:defRPr>
            </a:lvl1pPr>
          </a:lstStyle>
          <a:p>
            <a:fld id="{22E1CF2F-19B6-4B01-91BB-CDBA096AD5BE}" type="slidenum">
              <a:rPr lang="en-US" smtClean="0"/>
              <a:pPr/>
              <a:t>‹#›</a:t>
            </a:fld>
            <a:endParaRPr lang="en-US" dirty="0"/>
          </a:p>
        </p:txBody>
      </p:sp>
      <p:sp>
        <p:nvSpPr>
          <p:cNvPr id="5" name="Footer Placeholder 4">
            <a:extLst>
              <a:ext uri="{FF2B5EF4-FFF2-40B4-BE49-F238E27FC236}">
                <a16:creationId xmlns:a16="http://schemas.microsoft.com/office/drawing/2014/main" id="{77E25A1A-F191-4308-9847-26E21CFF8B64}"/>
              </a:ext>
            </a:extLst>
          </p:cNvPr>
          <p:cNvSpPr>
            <a:spLocks noGrp="1"/>
          </p:cNvSpPr>
          <p:nvPr>
            <p:ph type="ftr" sz="quarter" idx="3"/>
          </p:nvPr>
        </p:nvSpPr>
        <p:spPr>
          <a:xfrm>
            <a:off x="1738862" y="6436678"/>
            <a:ext cx="1723571" cy="365125"/>
          </a:xfrm>
          <a:prstGeom prst="rect">
            <a:avLst/>
          </a:prstGeom>
        </p:spPr>
        <p:txBody>
          <a:bodyPr vert="horz" lIns="91440" tIns="45720" rIns="91440" bIns="45720" rtlCol="0" anchor="ctr"/>
          <a:lstStyle>
            <a:lvl1pPr algn="l">
              <a:defRPr sz="10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t>www.infobusiness.com</a:t>
            </a:r>
          </a:p>
        </p:txBody>
      </p:sp>
      <p:pic>
        <p:nvPicPr>
          <p:cNvPr id="17" name="Picture 16">
            <a:extLst>
              <a:ext uri="{FF2B5EF4-FFF2-40B4-BE49-F238E27FC236}">
                <a16:creationId xmlns:a16="http://schemas.microsoft.com/office/drawing/2014/main" id="{8D0BDE94-A6B2-4C1D-AA35-70633E0A6EAC}"/>
              </a:ext>
            </a:extLst>
          </p:cNvPr>
          <p:cNvPicPr>
            <a:picLocks noChangeAspect="1"/>
          </p:cNvPicPr>
          <p:nvPr userDrawn="1"/>
        </p:nvPicPr>
        <p:blipFill>
          <a:blip r:embed="rId24">
            <a:extLst>
              <a:ext uri="{BEBA8EAE-BF5A-486C-A8C5-ECC9F3942E4B}">
                <a14:imgProps xmlns:a14="http://schemas.microsoft.com/office/drawing/2010/main">
                  <a14:imgLayer r:embed="rId25">
                    <a14:imgEffect>
                      <a14:saturation sat="0"/>
                    </a14:imgEffect>
                  </a14:imgLayer>
                </a14:imgProps>
              </a:ext>
              <a:ext uri="{28A0092B-C50C-407E-A947-70E740481C1C}">
                <a14:useLocalDpi xmlns:a14="http://schemas.microsoft.com/office/drawing/2010/main" val="0"/>
              </a:ext>
            </a:extLst>
          </a:blip>
          <a:stretch>
            <a:fillRect/>
          </a:stretch>
        </p:blipFill>
        <p:spPr>
          <a:xfrm>
            <a:off x="836356" y="6471241"/>
            <a:ext cx="729575" cy="295999"/>
          </a:xfrm>
          <a:prstGeom prst="rect">
            <a:avLst/>
          </a:prstGeom>
        </p:spPr>
      </p:pic>
    </p:spTree>
    <p:extLst>
      <p:ext uri="{BB962C8B-B14F-4D97-AF65-F5344CB8AC3E}">
        <p14:creationId xmlns:p14="http://schemas.microsoft.com/office/powerpoint/2010/main" val="785375121"/>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56" r:id="rId3"/>
    <p:sldLayoutId id="2147483652" r:id="rId4"/>
    <p:sldLayoutId id="2147483650" r:id="rId5"/>
    <p:sldLayoutId id="2147483658" r:id="rId6"/>
    <p:sldLayoutId id="2147483659" r:id="rId7"/>
    <p:sldLayoutId id="2147483655" r:id="rId8"/>
    <p:sldLayoutId id="2147483654" r:id="rId9"/>
    <p:sldLayoutId id="2147483651" r:id="rId10"/>
    <p:sldLayoutId id="2147483660" r:id="rId11"/>
    <p:sldLayoutId id="2147483661" r:id="rId12"/>
    <p:sldLayoutId id="2147483662" r:id="rId13"/>
    <p:sldLayoutId id="2147483663" r:id="rId14"/>
    <p:sldLayoutId id="2147483664" r:id="rId15"/>
    <p:sldLayoutId id="2147483665" r:id="rId16"/>
    <p:sldLayoutId id="2147483666" r:id="rId17"/>
    <p:sldLayoutId id="2147483667" r:id="rId18"/>
    <p:sldLayoutId id="2147483668" r:id="rId19"/>
    <p:sldLayoutId id="2147483669" r:id="rId20"/>
    <p:sldLayoutId id="2147483670" r:id="rId21"/>
    <p:sldLayoutId id="2147483671" r:id="rId22"/>
  </p:sldLayoutIdLst>
  <p:hf hdr="0" dt="0"/>
  <p:txStyles>
    <p:titleStyle>
      <a:lvl1pPr algn="ctr" defTabSz="914400" rtl="0" eaLnBrk="1" latinLnBrk="0" hangingPunct="1">
        <a:lnSpc>
          <a:spcPct val="90000"/>
        </a:lnSpc>
        <a:spcBef>
          <a:spcPct val="0"/>
        </a:spcBef>
        <a:buNone/>
        <a:defRPr sz="30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10.xml"/><Relationship Id="rId5" Type="http://schemas.microsoft.com/office/2007/relationships/hdphoto" Target="../media/hdphoto1.wdp"/><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16.xml"/><Relationship Id="rId4" Type="http://schemas.microsoft.com/office/2007/relationships/hdphoto" Target="../media/hdphoto4.wdp"/></Relationships>
</file>

<file path=ppt/slides/_rels/slide1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7.xml"/><Relationship Id="rId6" Type="http://schemas.microsoft.com/office/2007/relationships/hdphoto" Target="../media/hdphoto11.wdp"/><Relationship Id="rId5" Type="http://schemas.openxmlformats.org/officeDocument/2006/relationships/image" Target="../media/image18.png"/><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8.xml"/><Relationship Id="rId5" Type="http://schemas.openxmlformats.org/officeDocument/2006/relationships/image" Target="../media/image22.jpeg"/><Relationship Id="rId4" Type="http://schemas.openxmlformats.org/officeDocument/2006/relationships/image" Target="../media/image21.jpeg"/></Relationships>
</file>

<file path=ppt/slides/_rels/slide15.xml.rels><?xml version="1.0" encoding="UTF-8" standalone="yes"?>
<Relationships xmlns="http://schemas.openxmlformats.org/package/2006/relationships"><Relationship Id="rId3" Type="http://schemas.microsoft.com/office/2007/relationships/hdphoto" Target="../media/hdphoto12.wdp"/><Relationship Id="rId7" Type="http://schemas.openxmlformats.org/officeDocument/2006/relationships/image" Target="../media/image15.jpeg"/><Relationship Id="rId2" Type="http://schemas.openxmlformats.org/officeDocument/2006/relationships/image" Target="../media/image23.png"/><Relationship Id="rId1" Type="http://schemas.openxmlformats.org/officeDocument/2006/relationships/slideLayout" Target="../slideLayouts/slideLayout19.xml"/><Relationship Id="rId6" Type="http://schemas.openxmlformats.org/officeDocument/2006/relationships/image" Target="../media/image16.jpeg"/><Relationship Id="rId5" Type="http://schemas.microsoft.com/office/2007/relationships/hdphoto" Target="../media/hdphoto11.wdp"/><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24.png"/><Relationship Id="rId1" Type="http://schemas.openxmlformats.org/officeDocument/2006/relationships/slideLayout" Target="../slideLayouts/slideLayout20.xml"/><Relationship Id="rId5" Type="http://schemas.openxmlformats.org/officeDocument/2006/relationships/image" Target="../media/image26.jpeg"/><Relationship Id="rId4" Type="http://schemas.openxmlformats.org/officeDocument/2006/relationships/image" Target="../media/image25.jpeg"/></Relationships>
</file>

<file path=ppt/slides/_rels/slide17.xml.rels><?xml version="1.0" encoding="UTF-8" standalone="yes"?>
<Relationships xmlns="http://schemas.openxmlformats.org/package/2006/relationships"><Relationship Id="rId8" Type="http://schemas.openxmlformats.org/officeDocument/2006/relationships/image" Target="../media/image30.png"/><Relationship Id="rId3" Type="http://schemas.microsoft.com/office/2007/relationships/hdphoto" Target="../media/hdphoto14.wdp"/><Relationship Id="rId7" Type="http://schemas.microsoft.com/office/2007/relationships/hdphoto" Target="../media/hdphoto16.wdp"/><Relationship Id="rId2" Type="http://schemas.openxmlformats.org/officeDocument/2006/relationships/image" Target="../media/image27.png"/><Relationship Id="rId1" Type="http://schemas.openxmlformats.org/officeDocument/2006/relationships/slideLayout" Target="../slideLayouts/slideLayout21.xml"/><Relationship Id="rId6" Type="http://schemas.openxmlformats.org/officeDocument/2006/relationships/image" Target="../media/image29.png"/><Relationship Id="rId5" Type="http://schemas.microsoft.com/office/2007/relationships/hdphoto" Target="../media/hdphoto15.wdp"/><Relationship Id="rId4" Type="http://schemas.openxmlformats.org/officeDocument/2006/relationships/image" Target="../media/image28.png"/><Relationship Id="rId9" Type="http://schemas.microsoft.com/office/2007/relationships/hdphoto" Target="../media/hdphoto17.wdp"/></Relationships>
</file>

<file path=ppt/slides/_rels/slide18.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5.jpeg"/><Relationship Id="rId7" Type="http://schemas.microsoft.com/office/2007/relationships/hdphoto" Target="../media/hdphoto18.wdp"/><Relationship Id="rId2" Type="http://schemas.openxmlformats.org/officeDocument/2006/relationships/image" Target="../media/image31.jpeg"/><Relationship Id="rId1" Type="http://schemas.openxmlformats.org/officeDocument/2006/relationships/slideLayout" Target="../slideLayouts/slideLayout22.xml"/><Relationship Id="rId6" Type="http://schemas.openxmlformats.org/officeDocument/2006/relationships/image" Target="../media/image32.png"/><Relationship Id="rId5" Type="http://schemas.microsoft.com/office/2007/relationships/hdphoto" Target="../media/hdphoto12.wdp"/><Relationship Id="rId4" Type="http://schemas.openxmlformats.org/officeDocument/2006/relationships/image" Target="../media/image23.png"/><Relationship Id="rId9" Type="http://schemas.microsoft.com/office/2007/relationships/hdphoto" Target="../media/hdphoto19.wdp"/></Relationships>
</file>

<file path=ppt/slides/_rels/slide1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microsoft.com/office/2007/relationships/hdphoto" Target="../media/hdphoto5.wdp"/><Relationship Id="rId3" Type="http://schemas.microsoft.com/office/2007/relationships/hdphoto" Target="../media/hdphoto3.wdp"/><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12.xml"/><Relationship Id="rId6" Type="http://schemas.microsoft.com/office/2007/relationships/hdphoto" Target="../media/hdphoto4.wdp"/><Relationship Id="rId5" Type="http://schemas.openxmlformats.org/officeDocument/2006/relationships/image" Target="../media/image5.png"/><Relationship Id="rId4" Type="http://schemas.openxmlformats.org/officeDocument/2006/relationships/image" Target="../media/image4.jpg"/></Relationships>
</file>

<file path=ppt/slides/_rels/slide2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microsoft.com/office/2007/relationships/hdphoto" Target="../media/hdphoto5.wdp"/><Relationship Id="rId7" Type="http://schemas.microsoft.com/office/2007/relationships/hdphoto" Target="../media/hdphoto7.wdp"/><Relationship Id="rId2" Type="http://schemas.openxmlformats.org/officeDocument/2006/relationships/image" Target="../media/image6.png"/><Relationship Id="rId1" Type="http://schemas.openxmlformats.org/officeDocument/2006/relationships/slideLayout" Target="../slideLayouts/slideLayout11.xml"/><Relationship Id="rId6" Type="http://schemas.openxmlformats.org/officeDocument/2006/relationships/image" Target="../media/image8.png"/><Relationship Id="rId5" Type="http://schemas.microsoft.com/office/2007/relationships/hdphoto" Target="../media/hdphoto6.wdp"/><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9.pn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12.pn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A12C47DF-1A50-48C0-AD08-95AE377D6D4A}"/>
              </a:ext>
            </a:extLst>
          </p:cNvPr>
          <p:cNvPicPr>
            <a:picLocks noGrp="1" noChangeAspect="1"/>
          </p:cNvPicPr>
          <p:nvPr>
            <p:ph type="pic" sz="quarter" idx="10"/>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7746" b="7746"/>
          <a:stretch>
            <a:fillRect/>
          </a:stretch>
        </p:blipFill>
        <p:spPr/>
      </p:pic>
      <p:sp>
        <p:nvSpPr>
          <p:cNvPr id="14" name="Rectangle 13">
            <a:extLst>
              <a:ext uri="{FF2B5EF4-FFF2-40B4-BE49-F238E27FC236}">
                <a16:creationId xmlns:a16="http://schemas.microsoft.com/office/drawing/2014/main" id="{FDA4F5DA-7E60-4CC0-A891-06550F1F5D2C}"/>
              </a:ext>
            </a:extLst>
          </p:cNvPr>
          <p:cNvSpPr/>
          <p:nvPr/>
        </p:nvSpPr>
        <p:spPr>
          <a:xfrm>
            <a:off x="0" y="0"/>
            <a:ext cx="12192000" cy="685800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14">
            <a:extLst>
              <a:ext uri="{FF2B5EF4-FFF2-40B4-BE49-F238E27FC236}">
                <a16:creationId xmlns:a16="http://schemas.microsoft.com/office/drawing/2014/main" id="{D9E89AFE-486B-462D-B41D-61956999F016}"/>
              </a:ext>
            </a:extLst>
          </p:cNvPr>
          <p:cNvPicPr>
            <a:picLocks noChangeAspect="1"/>
          </p:cNvPicPr>
          <p:nvPr/>
        </p:nvPicPr>
        <p:blipFill>
          <a:blip r:embed="rId4">
            <a:lum bright="70000" contrast="-70000"/>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4616605" y="1850252"/>
            <a:ext cx="2958790" cy="1200424"/>
          </a:xfrm>
          <a:prstGeom prst="rect">
            <a:avLst/>
          </a:prstGeom>
        </p:spPr>
      </p:pic>
      <p:cxnSp>
        <p:nvCxnSpPr>
          <p:cNvPr id="16" name="Straight Connector 15">
            <a:extLst>
              <a:ext uri="{FF2B5EF4-FFF2-40B4-BE49-F238E27FC236}">
                <a16:creationId xmlns:a16="http://schemas.microsoft.com/office/drawing/2014/main" id="{1728812B-B5DF-457B-96B5-B118D42C8C5F}"/>
              </a:ext>
            </a:extLst>
          </p:cNvPr>
          <p:cNvCxnSpPr>
            <a:cxnSpLocks/>
          </p:cNvCxnSpPr>
          <p:nvPr/>
        </p:nvCxnSpPr>
        <p:spPr>
          <a:xfrm flipH="1">
            <a:off x="3604592" y="3350081"/>
            <a:ext cx="4982817" cy="12659"/>
          </a:xfrm>
          <a:prstGeom prst="line">
            <a:avLst/>
          </a:prstGeom>
          <a:ln w="9525">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26" name="Subtitle 3">
            <a:extLst>
              <a:ext uri="{FF2B5EF4-FFF2-40B4-BE49-F238E27FC236}">
                <a16:creationId xmlns:a16="http://schemas.microsoft.com/office/drawing/2014/main" id="{BAC38F07-C511-45CC-9E01-9533FCA20F50}"/>
              </a:ext>
            </a:extLst>
          </p:cNvPr>
          <p:cNvSpPr txBox="1">
            <a:spLocks/>
          </p:cNvSpPr>
          <p:nvPr/>
        </p:nvSpPr>
        <p:spPr>
          <a:xfrm>
            <a:off x="838200" y="3546588"/>
            <a:ext cx="10515600" cy="29497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300" spc="160" dirty="0">
                <a:solidFill>
                  <a:schemeClr val="bg1"/>
                </a:solidFill>
                <a:latin typeface="Montserrat Light" panose="00000400000000000000" pitchFamily="50" charset="0"/>
              </a:rPr>
              <a:t>There are many variation of passage of lorem ipsum dolor sit</a:t>
            </a:r>
          </a:p>
        </p:txBody>
      </p:sp>
      <p:sp>
        <p:nvSpPr>
          <p:cNvPr id="28" name="TextBox 27">
            <a:extLst>
              <a:ext uri="{FF2B5EF4-FFF2-40B4-BE49-F238E27FC236}">
                <a16:creationId xmlns:a16="http://schemas.microsoft.com/office/drawing/2014/main" id="{3FC1B26E-334D-4CCC-9441-34CC15128FCC}"/>
              </a:ext>
            </a:extLst>
          </p:cNvPr>
          <p:cNvSpPr txBox="1"/>
          <p:nvPr/>
        </p:nvSpPr>
        <p:spPr>
          <a:xfrm>
            <a:off x="3648075" y="5334000"/>
            <a:ext cx="4895850" cy="400110"/>
          </a:xfrm>
          <a:prstGeom prst="rect">
            <a:avLst/>
          </a:prstGeom>
          <a:noFill/>
        </p:spPr>
        <p:txBody>
          <a:bodyPr wrap="square" rtlCol="0">
            <a:spAutoFit/>
          </a:bodyPr>
          <a:lstStyle/>
          <a:p>
            <a:pPr algn="ctr"/>
            <a:r>
              <a:rPr lang="en-US" sz="2000" spc="160" dirty="0">
                <a:solidFill>
                  <a:schemeClr val="bg1"/>
                </a:solidFill>
                <a:latin typeface="Montserrat" panose="00000500000000000000" pitchFamily="50" charset="0"/>
                <a:ea typeface="Open Sans Semibold" panose="020B0706030804020204" pitchFamily="34" charset="0"/>
                <a:cs typeface="Open Sans Semibold" panose="020B0706030804020204" pitchFamily="34" charset="0"/>
              </a:rPr>
              <a:t>WELCOME OUR PRESENTATION</a:t>
            </a:r>
          </a:p>
        </p:txBody>
      </p:sp>
    </p:spTree>
    <p:extLst>
      <p:ext uri="{BB962C8B-B14F-4D97-AF65-F5344CB8AC3E}">
        <p14:creationId xmlns:p14="http://schemas.microsoft.com/office/powerpoint/2010/main" val="30309241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Placeholder 24">
            <a:extLst>
              <a:ext uri="{FF2B5EF4-FFF2-40B4-BE49-F238E27FC236}">
                <a16:creationId xmlns:a16="http://schemas.microsoft.com/office/drawing/2014/main" id="{78F6CF91-78F3-4A3D-BCEB-4096051F8BB6}"/>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33480" b="33480"/>
          <a:stretch>
            <a:fillRect/>
          </a:stretch>
        </p:blipFill>
        <p:spPr/>
      </p:pic>
      <p:sp>
        <p:nvSpPr>
          <p:cNvPr id="12" name="Rectangle 10">
            <a:extLst>
              <a:ext uri="{FF2B5EF4-FFF2-40B4-BE49-F238E27FC236}">
                <a16:creationId xmlns:a16="http://schemas.microsoft.com/office/drawing/2014/main" id="{E103D4B3-69C1-4C9F-BDC7-C92B29D3D17C}"/>
              </a:ext>
            </a:extLst>
          </p:cNvPr>
          <p:cNvSpPr>
            <a:spLocks noChangeArrowheads="1"/>
          </p:cNvSpPr>
          <p:nvPr/>
        </p:nvSpPr>
        <p:spPr bwMode="auto">
          <a:xfrm>
            <a:off x="0" y="1947448"/>
            <a:ext cx="12192000" cy="2681171"/>
          </a:xfrm>
          <a:prstGeom prst="rect">
            <a:avLst/>
          </a:prstGeom>
          <a:solidFill>
            <a:schemeClr val="accent1">
              <a:alpha val="70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5" name="Group 14">
            <a:extLst>
              <a:ext uri="{FF2B5EF4-FFF2-40B4-BE49-F238E27FC236}">
                <a16:creationId xmlns:a16="http://schemas.microsoft.com/office/drawing/2014/main" id="{5C371C35-8925-4710-977E-F420EDA0AB70}"/>
              </a:ext>
            </a:extLst>
          </p:cNvPr>
          <p:cNvGrpSpPr/>
          <p:nvPr/>
        </p:nvGrpSpPr>
        <p:grpSpPr>
          <a:xfrm>
            <a:off x="1779665" y="2380130"/>
            <a:ext cx="830391" cy="830390"/>
            <a:chOff x="188313" y="96627"/>
            <a:chExt cx="830391" cy="830390"/>
          </a:xfrm>
        </p:grpSpPr>
        <p:sp>
          <p:nvSpPr>
            <p:cNvPr id="143" name="Oval 142">
              <a:extLst>
                <a:ext uri="{FF2B5EF4-FFF2-40B4-BE49-F238E27FC236}">
                  <a16:creationId xmlns:a16="http://schemas.microsoft.com/office/drawing/2014/main" id="{5B80CC97-BFFA-4082-B4A4-1DCED502B7A4}"/>
                </a:ext>
              </a:extLst>
            </p:cNvPr>
            <p:cNvSpPr/>
            <p:nvPr/>
          </p:nvSpPr>
          <p:spPr>
            <a:xfrm>
              <a:off x="188313" y="96627"/>
              <a:ext cx="830391" cy="8303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4" name="AutoShape 62">
              <a:extLst>
                <a:ext uri="{FF2B5EF4-FFF2-40B4-BE49-F238E27FC236}">
                  <a16:creationId xmlns:a16="http://schemas.microsoft.com/office/drawing/2014/main" id="{0DE0C037-1506-4EB8-BE9B-7D3CC6A423F7}"/>
                </a:ext>
              </a:extLst>
            </p:cNvPr>
            <p:cNvSpPr>
              <a:spLocks/>
            </p:cNvSpPr>
            <p:nvPr/>
          </p:nvSpPr>
          <p:spPr bwMode="auto">
            <a:xfrm>
              <a:off x="445358" y="353671"/>
              <a:ext cx="316302" cy="316302"/>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accent1">
                <a:alpha val="89804"/>
              </a:schemeClr>
            </a:solidFill>
            <a:ln>
              <a:noFill/>
            </a:ln>
          </p:spPr>
          <p:txBody>
            <a:bodyPr lIns="0" tIns="0" rIns="0" bIns="0"/>
            <a:lstStyle/>
            <a:p>
              <a:endParaRPr lang="en-US" dirty="0"/>
            </a:p>
          </p:txBody>
        </p:sp>
      </p:grpSp>
      <p:grpSp>
        <p:nvGrpSpPr>
          <p:cNvPr id="16" name="Group 15">
            <a:extLst>
              <a:ext uri="{FF2B5EF4-FFF2-40B4-BE49-F238E27FC236}">
                <a16:creationId xmlns:a16="http://schemas.microsoft.com/office/drawing/2014/main" id="{BA5A0CE6-5CA8-455F-958F-E79D149232AE}"/>
              </a:ext>
            </a:extLst>
          </p:cNvPr>
          <p:cNvGrpSpPr/>
          <p:nvPr/>
        </p:nvGrpSpPr>
        <p:grpSpPr>
          <a:xfrm>
            <a:off x="4380425" y="2380130"/>
            <a:ext cx="830391" cy="830390"/>
            <a:chOff x="1275748" y="121258"/>
            <a:chExt cx="830391" cy="830390"/>
          </a:xfrm>
        </p:grpSpPr>
        <p:sp>
          <p:nvSpPr>
            <p:cNvPr id="145" name="Oval 144">
              <a:extLst>
                <a:ext uri="{FF2B5EF4-FFF2-40B4-BE49-F238E27FC236}">
                  <a16:creationId xmlns:a16="http://schemas.microsoft.com/office/drawing/2014/main" id="{ED9C5CDE-0BF4-4FB6-9E84-7ECB8DCD85DD}"/>
                </a:ext>
              </a:extLst>
            </p:cNvPr>
            <p:cNvSpPr/>
            <p:nvPr/>
          </p:nvSpPr>
          <p:spPr>
            <a:xfrm>
              <a:off x="1275748" y="121258"/>
              <a:ext cx="830391" cy="8303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6" name="AutoShape 9">
              <a:extLst>
                <a:ext uri="{FF2B5EF4-FFF2-40B4-BE49-F238E27FC236}">
                  <a16:creationId xmlns:a16="http://schemas.microsoft.com/office/drawing/2014/main" id="{8166F2E6-D285-42BD-8997-E0E21E8825A3}"/>
                </a:ext>
              </a:extLst>
            </p:cNvPr>
            <p:cNvSpPr>
              <a:spLocks/>
            </p:cNvSpPr>
            <p:nvPr/>
          </p:nvSpPr>
          <p:spPr bwMode="auto">
            <a:xfrm>
              <a:off x="1501409" y="338948"/>
              <a:ext cx="379069" cy="395011"/>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accent2"/>
            </a:solidFill>
            <a:ln>
              <a:noFill/>
            </a:ln>
          </p:spPr>
          <p:txBody>
            <a:bodyPr lIns="0" tIns="0" rIns="0" bIns="0"/>
            <a:lstStyle/>
            <a:p>
              <a:endParaRPr lang="en-US"/>
            </a:p>
          </p:txBody>
        </p:sp>
      </p:grpSp>
      <p:grpSp>
        <p:nvGrpSpPr>
          <p:cNvPr id="17" name="Group 16">
            <a:extLst>
              <a:ext uri="{FF2B5EF4-FFF2-40B4-BE49-F238E27FC236}">
                <a16:creationId xmlns:a16="http://schemas.microsoft.com/office/drawing/2014/main" id="{E6F23F2F-FBBA-4A20-B248-0A2BF10780A0}"/>
              </a:ext>
            </a:extLst>
          </p:cNvPr>
          <p:cNvGrpSpPr/>
          <p:nvPr/>
        </p:nvGrpSpPr>
        <p:grpSpPr>
          <a:xfrm>
            <a:off x="6981185" y="2380130"/>
            <a:ext cx="830391" cy="830390"/>
            <a:chOff x="2326784" y="233027"/>
            <a:chExt cx="830391" cy="830390"/>
          </a:xfrm>
        </p:grpSpPr>
        <p:sp>
          <p:nvSpPr>
            <p:cNvPr id="147" name="Oval 146">
              <a:extLst>
                <a:ext uri="{FF2B5EF4-FFF2-40B4-BE49-F238E27FC236}">
                  <a16:creationId xmlns:a16="http://schemas.microsoft.com/office/drawing/2014/main" id="{4722F5FA-D2E8-4F68-963E-24F5D7CD85E0}"/>
                </a:ext>
              </a:extLst>
            </p:cNvPr>
            <p:cNvSpPr/>
            <p:nvPr/>
          </p:nvSpPr>
          <p:spPr>
            <a:xfrm>
              <a:off x="2326784" y="233027"/>
              <a:ext cx="830391" cy="8303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8" name="Freeform 11">
              <a:extLst>
                <a:ext uri="{FF2B5EF4-FFF2-40B4-BE49-F238E27FC236}">
                  <a16:creationId xmlns:a16="http://schemas.microsoft.com/office/drawing/2014/main" id="{6221E7CB-7249-41B3-B37A-37CA2F603AAB}"/>
                </a:ext>
              </a:extLst>
            </p:cNvPr>
            <p:cNvSpPr>
              <a:spLocks/>
            </p:cNvSpPr>
            <p:nvPr/>
          </p:nvSpPr>
          <p:spPr bwMode="auto">
            <a:xfrm>
              <a:off x="2568096" y="505391"/>
              <a:ext cx="347764" cy="285663"/>
            </a:xfrm>
            <a:custGeom>
              <a:avLst/>
              <a:gdLst>
                <a:gd name="connsiteX0" fmla="*/ 63500 w 2667000"/>
                <a:gd name="connsiteY0" fmla="*/ 1381350 h 2190750"/>
                <a:gd name="connsiteX1" fmla="*/ 222018 w 2667000"/>
                <a:gd name="connsiteY1" fmla="*/ 1417577 h 2190750"/>
                <a:gd name="connsiteX2" fmla="*/ 1122426 w 2667000"/>
                <a:gd name="connsiteY2" fmla="*/ 1417577 h 2190750"/>
                <a:gd name="connsiteX3" fmla="*/ 1343024 w 2667000"/>
                <a:gd name="connsiteY3" fmla="*/ 1581987 h 2190750"/>
                <a:gd name="connsiteX4" fmla="*/ 1563506 w 2667000"/>
                <a:gd name="connsiteY4" fmla="*/ 1417577 h 2190750"/>
                <a:gd name="connsiteX5" fmla="*/ 2463912 w 2667000"/>
                <a:gd name="connsiteY5" fmla="*/ 1417577 h 2190750"/>
                <a:gd name="connsiteX6" fmla="*/ 2622550 w 2667000"/>
                <a:gd name="connsiteY6" fmla="*/ 1381542 h 2190750"/>
                <a:gd name="connsiteX7" fmla="*/ 2622550 w 2667000"/>
                <a:gd name="connsiteY7" fmla="*/ 1978661 h 2190750"/>
                <a:gd name="connsiteX8" fmla="*/ 2410244 w 2667000"/>
                <a:gd name="connsiteY8" fmla="*/ 2190750 h 2190750"/>
                <a:gd name="connsiteX9" fmla="*/ 275688 w 2667000"/>
                <a:gd name="connsiteY9" fmla="*/ 2190750 h 2190750"/>
                <a:gd name="connsiteX10" fmla="*/ 63500 w 2667000"/>
                <a:gd name="connsiteY10" fmla="*/ 1978661 h 2190750"/>
                <a:gd name="connsiteX11" fmla="*/ 1343024 w 2667000"/>
                <a:gd name="connsiteY11" fmla="*/ 1155700 h 2190750"/>
                <a:gd name="connsiteX12" fmla="*/ 1473820 w 2667000"/>
                <a:gd name="connsiteY12" fmla="*/ 1286088 h 2190750"/>
                <a:gd name="connsiteX13" fmla="*/ 1473820 w 2667000"/>
                <a:gd name="connsiteY13" fmla="*/ 1345363 h 2190750"/>
                <a:gd name="connsiteX14" fmla="*/ 1343024 w 2667000"/>
                <a:gd name="connsiteY14" fmla="*/ 1475895 h 2190750"/>
                <a:gd name="connsiteX15" fmla="*/ 1212466 w 2667000"/>
                <a:gd name="connsiteY15" fmla="*/ 1345363 h 2190750"/>
                <a:gd name="connsiteX16" fmla="*/ 1212466 w 2667000"/>
                <a:gd name="connsiteY16" fmla="*/ 1286088 h 2190750"/>
                <a:gd name="connsiteX17" fmla="*/ 1343024 w 2667000"/>
                <a:gd name="connsiteY17" fmla="*/ 1155700 h 2190750"/>
                <a:gd name="connsiteX18" fmla="*/ 1133626 w 2667000"/>
                <a:gd name="connsiteY18" fmla="*/ 203200 h 2190750"/>
                <a:gd name="connsiteX19" fmla="*/ 939800 w 2667000"/>
                <a:gd name="connsiteY19" fmla="*/ 342900 h 2190750"/>
                <a:gd name="connsiteX20" fmla="*/ 1735138 w 2667000"/>
                <a:gd name="connsiteY20" fmla="*/ 342900 h 2190750"/>
                <a:gd name="connsiteX21" fmla="*/ 1541348 w 2667000"/>
                <a:gd name="connsiteY21" fmla="*/ 203200 h 2190750"/>
                <a:gd name="connsiteX22" fmla="*/ 1129276 w 2667000"/>
                <a:gd name="connsiteY22" fmla="*/ 0 h 2190750"/>
                <a:gd name="connsiteX23" fmla="*/ 1537724 w 2667000"/>
                <a:gd name="connsiteY23" fmla="*/ 0 h 2190750"/>
                <a:gd name="connsiteX24" fmla="*/ 1936044 w 2667000"/>
                <a:gd name="connsiteY24" fmla="*/ 339833 h 2190750"/>
                <a:gd name="connsiteX25" fmla="*/ 2445862 w 2667000"/>
                <a:gd name="connsiteY25" fmla="*/ 339833 h 2190750"/>
                <a:gd name="connsiteX26" fmla="*/ 2667000 w 2667000"/>
                <a:gd name="connsiteY26" fmla="*/ 552163 h 2190750"/>
                <a:gd name="connsiteX27" fmla="*/ 2667000 w 2667000"/>
                <a:gd name="connsiteY27" fmla="*/ 1041969 h 2190750"/>
                <a:gd name="connsiteX28" fmla="*/ 2454752 w 2667000"/>
                <a:gd name="connsiteY28" fmla="*/ 1254125 h 2190750"/>
                <a:gd name="connsiteX29" fmla="*/ 1563900 w 2667000"/>
                <a:gd name="connsiteY29" fmla="*/ 1254125 h 2190750"/>
                <a:gd name="connsiteX30" fmla="*/ 1493150 w 2667000"/>
                <a:gd name="connsiteY30" fmla="*/ 1098462 h 2190750"/>
                <a:gd name="connsiteX31" fmla="*/ 1488952 w 2667000"/>
                <a:gd name="connsiteY31" fmla="*/ 1095095 h 2190750"/>
                <a:gd name="connsiteX32" fmla="*/ 1459936 w 2667000"/>
                <a:gd name="connsiteY32" fmla="*/ 1071696 h 2190750"/>
                <a:gd name="connsiteX33" fmla="*/ 1447958 w 2667000"/>
                <a:gd name="connsiteY33" fmla="*/ 1065368 h 2190750"/>
                <a:gd name="connsiteX34" fmla="*/ 1421660 w 2667000"/>
                <a:gd name="connsiteY34" fmla="*/ 1051607 h 2190750"/>
                <a:gd name="connsiteX35" fmla="*/ 1399064 w 2667000"/>
                <a:gd name="connsiteY35" fmla="*/ 1044582 h 2190750"/>
                <a:gd name="connsiteX36" fmla="*/ 1379432 w 2667000"/>
                <a:gd name="connsiteY36" fmla="*/ 1038601 h 2190750"/>
                <a:gd name="connsiteX37" fmla="*/ 1333500 w 2667000"/>
                <a:gd name="connsiteY37" fmla="*/ 1033956 h 2190750"/>
                <a:gd name="connsiteX38" fmla="*/ 1287568 w 2667000"/>
                <a:gd name="connsiteY38" fmla="*/ 1038601 h 2190750"/>
                <a:gd name="connsiteX39" fmla="*/ 1267812 w 2667000"/>
                <a:gd name="connsiteY39" fmla="*/ 1044582 h 2190750"/>
                <a:gd name="connsiteX40" fmla="*/ 1245094 w 2667000"/>
                <a:gd name="connsiteY40" fmla="*/ 1051607 h 2190750"/>
                <a:gd name="connsiteX41" fmla="*/ 1218918 w 2667000"/>
                <a:gd name="connsiteY41" fmla="*/ 1065368 h 2190750"/>
                <a:gd name="connsiteX42" fmla="*/ 1206940 w 2667000"/>
                <a:gd name="connsiteY42" fmla="*/ 1071696 h 2190750"/>
                <a:gd name="connsiteX43" fmla="*/ 1177678 w 2667000"/>
                <a:gd name="connsiteY43" fmla="*/ 1095095 h 2190750"/>
                <a:gd name="connsiteX44" fmla="*/ 1173728 w 2667000"/>
                <a:gd name="connsiteY44" fmla="*/ 1098462 h 2190750"/>
                <a:gd name="connsiteX45" fmla="*/ 1102978 w 2667000"/>
                <a:gd name="connsiteY45" fmla="*/ 1254125 h 2190750"/>
                <a:gd name="connsiteX46" fmla="*/ 212248 w 2667000"/>
                <a:gd name="connsiteY46" fmla="*/ 1254125 h 2190750"/>
                <a:gd name="connsiteX47" fmla="*/ 0 w 2667000"/>
                <a:gd name="connsiteY47" fmla="*/ 1041737 h 2190750"/>
                <a:gd name="connsiteX48" fmla="*/ 0 w 2667000"/>
                <a:gd name="connsiteY48" fmla="*/ 552163 h 2190750"/>
                <a:gd name="connsiteX49" fmla="*/ 221138 w 2667000"/>
                <a:gd name="connsiteY49" fmla="*/ 339833 h 2190750"/>
                <a:gd name="connsiteX50" fmla="*/ 730586 w 2667000"/>
                <a:gd name="connsiteY50" fmla="*/ 339833 h 2190750"/>
                <a:gd name="connsiteX51" fmla="*/ 1129276 w 2667000"/>
                <a:gd name="connsiteY51" fmla="*/ 0 h 21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667000" h="219075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chemeClr val="accent4"/>
            </a:solidFill>
            <a:ln>
              <a:noFill/>
            </a:ln>
          </p:spPr>
          <p:txBody>
            <a:bodyPr wrap="square" lIns="0" tIns="0" rIns="0" bIns="0">
              <a:noAutofit/>
            </a:bodyPr>
            <a:lstStyle/>
            <a:p>
              <a:endParaRPr lang="en-US"/>
            </a:p>
          </p:txBody>
        </p:sp>
      </p:grpSp>
      <p:grpSp>
        <p:nvGrpSpPr>
          <p:cNvPr id="18" name="Group 17">
            <a:extLst>
              <a:ext uri="{FF2B5EF4-FFF2-40B4-BE49-F238E27FC236}">
                <a16:creationId xmlns:a16="http://schemas.microsoft.com/office/drawing/2014/main" id="{5F7B4CB7-8F60-45A9-B3A2-C9760A34768B}"/>
              </a:ext>
            </a:extLst>
          </p:cNvPr>
          <p:cNvGrpSpPr/>
          <p:nvPr/>
        </p:nvGrpSpPr>
        <p:grpSpPr>
          <a:xfrm>
            <a:off x="9581945" y="2380130"/>
            <a:ext cx="830391" cy="830390"/>
            <a:chOff x="3371016" y="106488"/>
            <a:chExt cx="830391" cy="830390"/>
          </a:xfrm>
        </p:grpSpPr>
        <p:sp>
          <p:nvSpPr>
            <p:cNvPr id="149" name="Oval 148">
              <a:extLst>
                <a:ext uri="{FF2B5EF4-FFF2-40B4-BE49-F238E27FC236}">
                  <a16:creationId xmlns:a16="http://schemas.microsoft.com/office/drawing/2014/main" id="{59D3D0C8-A56D-4B07-A87E-6BD3FAF88445}"/>
                </a:ext>
              </a:extLst>
            </p:cNvPr>
            <p:cNvSpPr/>
            <p:nvPr/>
          </p:nvSpPr>
          <p:spPr>
            <a:xfrm>
              <a:off x="3371016" y="106488"/>
              <a:ext cx="830391" cy="8303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0" name="AutoShape 23">
              <a:extLst>
                <a:ext uri="{FF2B5EF4-FFF2-40B4-BE49-F238E27FC236}">
                  <a16:creationId xmlns:a16="http://schemas.microsoft.com/office/drawing/2014/main" id="{989E2258-7E10-4A91-B4E7-43B602139651}"/>
                </a:ext>
              </a:extLst>
            </p:cNvPr>
            <p:cNvSpPr>
              <a:spLocks/>
            </p:cNvSpPr>
            <p:nvPr/>
          </p:nvSpPr>
          <p:spPr bwMode="auto">
            <a:xfrm>
              <a:off x="3632372" y="341662"/>
              <a:ext cx="307677" cy="357316"/>
            </a:xfrm>
            <a:custGeom>
              <a:avLst/>
              <a:gdLst/>
              <a:ahLst/>
              <a:cxnLst/>
              <a:rect l="0" t="0" r="r" b="b"/>
              <a:pathLst>
                <a:path w="21600" h="21600">
                  <a:moveTo>
                    <a:pt x="19371" y="3866"/>
                  </a:moveTo>
                  <a:lnTo>
                    <a:pt x="19371" y="4855"/>
                  </a:lnTo>
                  <a:cubicBezTo>
                    <a:pt x="19371" y="5883"/>
                    <a:pt x="18402" y="6722"/>
                    <a:pt x="17208" y="6722"/>
                  </a:cubicBezTo>
                  <a:lnTo>
                    <a:pt x="17208" y="3866"/>
                  </a:lnTo>
                  <a:cubicBezTo>
                    <a:pt x="17208" y="3866"/>
                    <a:pt x="19371" y="3866"/>
                    <a:pt x="19371" y="3866"/>
                  </a:cubicBezTo>
                  <a:close/>
                  <a:moveTo>
                    <a:pt x="13708" y="5371"/>
                  </a:moveTo>
                  <a:lnTo>
                    <a:pt x="12391" y="6329"/>
                  </a:lnTo>
                  <a:lnTo>
                    <a:pt x="12801" y="7772"/>
                  </a:lnTo>
                  <a:cubicBezTo>
                    <a:pt x="12878" y="8041"/>
                    <a:pt x="12535" y="8258"/>
                    <a:pt x="12258" y="8112"/>
                  </a:cubicBezTo>
                  <a:lnTo>
                    <a:pt x="10797" y="7327"/>
                  </a:lnTo>
                  <a:lnTo>
                    <a:pt x="9332" y="8108"/>
                  </a:lnTo>
                  <a:cubicBezTo>
                    <a:pt x="9055" y="8254"/>
                    <a:pt x="8711" y="8041"/>
                    <a:pt x="8788" y="7768"/>
                  </a:cubicBezTo>
                  <a:lnTo>
                    <a:pt x="9199" y="6325"/>
                  </a:lnTo>
                  <a:lnTo>
                    <a:pt x="7887" y="5371"/>
                  </a:lnTo>
                  <a:cubicBezTo>
                    <a:pt x="7640" y="5191"/>
                    <a:pt x="7769" y="4842"/>
                    <a:pt x="8092" y="4824"/>
                  </a:cubicBezTo>
                  <a:lnTo>
                    <a:pt x="9809" y="4718"/>
                  </a:lnTo>
                  <a:lnTo>
                    <a:pt x="10464" y="3341"/>
                  </a:lnTo>
                  <a:cubicBezTo>
                    <a:pt x="10587" y="3081"/>
                    <a:pt x="11013" y="3081"/>
                    <a:pt x="11136" y="3341"/>
                  </a:cubicBezTo>
                  <a:lnTo>
                    <a:pt x="11786" y="4714"/>
                  </a:lnTo>
                  <a:lnTo>
                    <a:pt x="13503" y="4820"/>
                  </a:lnTo>
                  <a:cubicBezTo>
                    <a:pt x="13826" y="4842"/>
                    <a:pt x="13954" y="5191"/>
                    <a:pt x="13708" y="5371"/>
                  </a:cubicBezTo>
                  <a:cubicBezTo>
                    <a:pt x="13708" y="5371"/>
                    <a:pt x="13708" y="5371"/>
                    <a:pt x="13708" y="5371"/>
                  </a:cubicBezTo>
                  <a:close/>
                  <a:moveTo>
                    <a:pt x="4386" y="6722"/>
                  </a:moveTo>
                  <a:cubicBezTo>
                    <a:pt x="3193" y="6722"/>
                    <a:pt x="2219" y="5883"/>
                    <a:pt x="2219" y="4855"/>
                  </a:cubicBezTo>
                  <a:lnTo>
                    <a:pt x="2219" y="3866"/>
                  </a:lnTo>
                  <a:lnTo>
                    <a:pt x="4386" y="3866"/>
                  </a:lnTo>
                  <a:cubicBezTo>
                    <a:pt x="4386" y="3866"/>
                    <a:pt x="4386" y="6722"/>
                    <a:pt x="4386" y="6722"/>
                  </a:cubicBezTo>
                  <a:close/>
                  <a:moveTo>
                    <a:pt x="17208" y="0"/>
                  </a:moveTo>
                  <a:lnTo>
                    <a:pt x="4386" y="0"/>
                  </a:lnTo>
                  <a:lnTo>
                    <a:pt x="4386" y="1955"/>
                  </a:lnTo>
                  <a:lnTo>
                    <a:pt x="0" y="1955"/>
                  </a:lnTo>
                  <a:lnTo>
                    <a:pt x="0" y="4855"/>
                  </a:lnTo>
                  <a:cubicBezTo>
                    <a:pt x="0" y="6938"/>
                    <a:pt x="1968" y="8633"/>
                    <a:pt x="4386" y="8633"/>
                  </a:cubicBezTo>
                  <a:lnTo>
                    <a:pt x="4463" y="8633"/>
                  </a:lnTo>
                  <a:cubicBezTo>
                    <a:pt x="4868" y="10897"/>
                    <a:pt x="6872" y="12702"/>
                    <a:pt x="9444" y="13179"/>
                  </a:cubicBezTo>
                  <a:lnTo>
                    <a:pt x="9444" y="16308"/>
                  </a:lnTo>
                  <a:lnTo>
                    <a:pt x="7871" y="16308"/>
                  </a:lnTo>
                  <a:cubicBezTo>
                    <a:pt x="7384" y="16308"/>
                    <a:pt x="6995" y="16648"/>
                    <a:pt x="6995" y="17062"/>
                  </a:cubicBezTo>
                  <a:lnTo>
                    <a:pt x="6995" y="18056"/>
                  </a:lnTo>
                  <a:lnTo>
                    <a:pt x="5652" y="18056"/>
                  </a:lnTo>
                  <a:lnTo>
                    <a:pt x="5652" y="21600"/>
                  </a:lnTo>
                  <a:lnTo>
                    <a:pt x="15948" y="21600"/>
                  </a:lnTo>
                  <a:lnTo>
                    <a:pt x="15948" y="18056"/>
                  </a:lnTo>
                  <a:lnTo>
                    <a:pt x="14605" y="18056"/>
                  </a:lnTo>
                  <a:lnTo>
                    <a:pt x="14605" y="17062"/>
                  </a:lnTo>
                  <a:cubicBezTo>
                    <a:pt x="14605" y="16643"/>
                    <a:pt x="14210" y="16308"/>
                    <a:pt x="13729" y="16308"/>
                  </a:cubicBezTo>
                  <a:lnTo>
                    <a:pt x="12155" y="16308"/>
                  </a:lnTo>
                  <a:lnTo>
                    <a:pt x="12155" y="13179"/>
                  </a:lnTo>
                  <a:cubicBezTo>
                    <a:pt x="14733" y="12702"/>
                    <a:pt x="16731" y="10893"/>
                    <a:pt x="17137" y="8633"/>
                  </a:cubicBezTo>
                  <a:lnTo>
                    <a:pt x="17214" y="8633"/>
                  </a:lnTo>
                  <a:cubicBezTo>
                    <a:pt x="19632" y="8633"/>
                    <a:pt x="21600" y="6938"/>
                    <a:pt x="21600" y="4855"/>
                  </a:cubicBezTo>
                  <a:lnTo>
                    <a:pt x="21600" y="1955"/>
                  </a:lnTo>
                  <a:lnTo>
                    <a:pt x="17214" y="1955"/>
                  </a:lnTo>
                  <a:lnTo>
                    <a:pt x="17214" y="0"/>
                  </a:lnTo>
                  <a:cubicBezTo>
                    <a:pt x="17214" y="0"/>
                    <a:pt x="17208" y="0"/>
                    <a:pt x="17208" y="0"/>
                  </a:cubicBezTo>
                  <a:close/>
                  <a:moveTo>
                    <a:pt x="17208" y="0"/>
                  </a:moveTo>
                </a:path>
              </a:pathLst>
            </a:custGeom>
            <a:solidFill>
              <a:schemeClr val="accent3"/>
            </a:solidFill>
            <a:ln>
              <a:noFill/>
            </a:ln>
          </p:spPr>
          <p:txBody>
            <a:bodyPr lIns="0" tIns="0" rIns="0" bIns="0"/>
            <a:lstStyle/>
            <a:p>
              <a:endParaRPr lang="en-US"/>
            </a:p>
          </p:txBody>
        </p:sp>
      </p:grpSp>
      <p:sp>
        <p:nvSpPr>
          <p:cNvPr id="5" name="Footer Placeholder 4">
            <a:extLst>
              <a:ext uri="{FF2B5EF4-FFF2-40B4-BE49-F238E27FC236}">
                <a16:creationId xmlns:a16="http://schemas.microsoft.com/office/drawing/2014/main" id="{46337427-088D-46E2-9C7D-19811B058C89}"/>
              </a:ext>
            </a:extLst>
          </p:cNvPr>
          <p:cNvSpPr>
            <a:spLocks noGrp="1"/>
          </p:cNvSpPr>
          <p:nvPr>
            <p:ph type="ftr" sz="quarter" idx="10"/>
          </p:nvPr>
        </p:nvSpPr>
        <p:spPr/>
        <p:txBody>
          <a:bodyPr/>
          <a:lstStyle/>
          <a:p>
            <a:r>
              <a:rPr lang="en-US"/>
              <a:t>www.infobusiness.com</a:t>
            </a:r>
            <a:endParaRPr lang="en-US" dirty="0"/>
          </a:p>
        </p:txBody>
      </p:sp>
      <p:sp>
        <p:nvSpPr>
          <p:cNvPr id="6" name="Slide Number Placeholder 5">
            <a:extLst>
              <a:ext uri="{FF2B5EF4-FFF2-40B4-BE49-F238E27FC236}">
                <a16:creationId xmlns:a16="http://schemas.microsoft.com/office/drawing/2014/main" id="{9E6EF45D-EA66-4F8F-8E7F-EEA2856ED6CE}"/>
              </a:ext>
            </a:extLst>
          </p:cNvPr>
          <p:cNvSpPr>
            <a:spLocks noGrp="1"/>
          </p:cNvSpPr>
          <p:nvPr>
            <p:ph type="sldNum" sz="quarter" idx="11"/>
          </p:nvPr>
        </p:nvSpPr>
        <p:spPr/>
        <p:txBody>
          <a:bodyPr/>
          <a:lstStyle/>
          <a:p>
            <a:fld id="{22E1CF2F-19B6-4B01-91BB-CDBA096AD5BE}" type="slidenum">
              <a:rPr lang="en-US" smtClean="0"/>
              <a:pPr/>
              <a:t>10</a:t>
            </a:fld>
            <a:endParaRPr lang="en-US" dirty="0"/>
          </a:p>
        </p:txBody>
      </p:sp>
      <p:sp>
        <p:nvSpPr>
          <p:cNvPr id="89" name="Rectangle 88">
            <a:extLst>
              <a:ext uri="{FF2B5EF4-FFF2-40B4-BE49-F238E27FC236}">
                <a16:creationId xmlns:a16="http://schemas.microsoft.com/office/drawing/2014/main" id="{5DA32670-4ABE-4AF4-905D-55393CB94106}"/>
              </a:ext>
            </a:extLst>
          </p:cNvPr>
          <p:cNvSpPr/>
          <p:nvPr/>
        </p:nvSpPr>
        <p:spPr>
          <a:xfrm>
            <a:off x="1536167" y="5018426"/>
            <a:ext cx="9119667" cy="1015663"/>
          </a:xfrm>
          <a:prstGeom prst="rect">
            <a:avLst/>
          </a:prstGeom>
        </p:spPr>
        <p:txBody>
          <a:bodyPr wrap="square">
            <a:spAutoFit/>
          </a:bodyPr>
          <a:lstStyle/>
          <a:p>
            <a:pPr algn="ctr">
              <a:lnSpc>
                <a:spcPts val="2400"/>
              </a:lnSpc>
            </a:pPr>
            <a:r>
              <a:rPr lang="en-US" sz="1200" dirty="0">
                <a:latin typeface="Montserrat Light" panose="00000400000000000000" pitchFamily="50" charset="0"/>
                <a:ea typeface="Lato" panose="020F0502020204030203" pitchFamily="34" charset="0"/>
                <a:cs typeface="Lato" panose="020F0502020204030203" pitchFamily="34" charset="0"/>
              </a:rPr>
              <a:t>Lorem Ipsum </a:t>
            </a:r>
            <a:r>
              <a:rPr lang="en-US" sz="1300" dirty="0">
                <a:latin typeface="Montserrat Light" panose="00000400000000000000" pitchFamily="50" charset="0"/>
                <a:ea typeface="Lato" panose="020F0502020204030203" pitchFamily="34" charset="0"/>
                <a:cs typeface="Lato" panose="020F0502020204030203" pitchFamily="34" charset="0"/>
              </a:rPr>
              <a:t>is </a:t>
            </a:r>
            <a:r>
              <a:rPr lang="en-US" sz="1200" dirty="0">
                <a:latin typeface="Montserrat Light" panose="00000400000000000000" pitchFamily="50" charset="0"/>
                <a:ea typeface="Lato" panose="020F0502020204030203" pitchFamily="34" charset="0"/>
                <a:cs typeface="Lato" panose="020F0502020204030203" pitchFamily="34" charset="0"/>
              </a:rPr>
              <a:t>simply dummy text of the printing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1200" dirty="0" err="1">
                <a:latin typeface="Montserrat Light" panose="00000400000000000000" pitchFamily="50" charset="0"/>
                <a:ea typeface="Lato" panose="020F0502020204030203" pitchFamily="34" charset="0"/>
                <a:cs typeface="Lato" panose="020F0502020204030203" pitchFamily="34" charset="0"/>
              </a:rPr>
              <a:t>popularised</a:t>
            </a:r>
            <a:r>
              <a:rPr lang="en-US" sz="1200" dirty="0">
                <a:latin typeface="Montserrat Light" panose="00000400000000000000" pitchFamily="50" charset="0"/>
                <a:ea typeface="Lato" panose="020F0502020204030203" pitchFamily="34" charset="0"/>
                <a:cs typeface="Lato" panose="020F0502020204030203" pitchFamily="34" charset="0"/>
              </a:rPr>
              <a:t> </a:t>
            </a:r>
          </a:p>
        </p:txBody>
      </p:sp>
      <p:sp>
        <p:nvSpPr>
          <p:cNvPr id="91" name="Subtitle 3">
            <a:extLst>
              <a:ext uri="{FF2B5EF4-FFF2-40B4-BE49-F238E27FC236}">
                <a16:creationId xmlns:a16="http://schemas.microsoft.com/office/drawing/2014/main" id="{44729ECA-EA67-48F4-A88E-5CB1BF446473}"/>
              </a:ext>
            </a:extLst>
          </p:cNvPr>
          <p:cNvSpPr txBox="1">
            <a:spLocks/>
          </p:cNvSpPr>
          <p:nvPr/>
        </p:nvSpPr>
        <p:spPr>
          <a:xfrm>
            <a:off x="838200" y="1048923"/>
            <a:ext cx="10515600" cy="2444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baseline="0">
                <a:solidFill>
                  <a:schemeClr val="tx1"/>
                </a:solidFill>
                <a:latin typeface="Montserrat Light" panose="00000400000000000000" pitchFamily="50"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n-US" sz="1300" dirty="0"/>
          </a:p>
        </p:txBody>
      </p:sp>
      <p:sp>
        <p:nvSpPr>
          <p:cNvPr id="59" name="Title 1">
            <a:extLst>
              <a:ext uri="{FF2B5EF4-FFF2-40B4-BE49-F238E27FC236}">
                <a16:creationId xmlns:a16="http://schemas.microsoft.com/office/drawing/2014/main" id="{7B6E9C44-C1DC-4BEA-9767-A958DDF51FE5}"/>
              </a:ext>
            </a:extLst>
          </p:cNvPr>
          <p:cNvSpPr txBox="1">
            <a:spLocks/>
          </p:cNvSpPr>
          <p:nvPr/>
        </p:nvSpPr>
        <p:spPr>
          <a:xfrm>
            <a:off x="990600" y="467761"/>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dirty="0">
                <a:solidFill>
                  <a:schemeClr val="tx1">
                    <a:lumMod val="50000"/>
                    <a:lumOff val="50000"/>
                  </a:schemeClr>
                </a:solidFill>
                <a:latin typeface="Montserrat Light" panose="00000400000000000000" pitchFamily="50" charset="0"/>
              </a:rPr>
              <a:t>Our</a:t>
            </a:r>
            <a:r>
              <a:rPr lang="en-US" b="1" dirty="0"/>
              <a:t> </a:t>
            </a:r>
            <a:r>
              <a:rPr lang="en-US" b="1" dirty="0">
                <a:latin typeface="Montserrat SemiBold" panose="00000700000000000000" pitchFamily="50" charset="0"/>
              </a:rPr>
              <a:t>Service 2</a:t>
            </a:r>
            <a:endParaRPr lang="en-US" dirty="0">
              <a:latin typeface="Montserrat SemiBold" panose="00000700000000000000" pitchFamily="50" charset="0"/>
            </a:endParaRPr>
          </a:p>
        </p:txBody>
      </p:sp>
      <p:sp>
        <p:nvSpPr>
          <p:cNvPr id="60" name="Subtitle 3">
            <a:extLst>
              <a:ext uri="{FF2B5EF4-FFF2-40B4-BE49-F238E27FC236}">
                <a16:creationId xmlns:a16="http://schemas.microsoft.com/office/drawing/2014/main" id="{10471515-C736-4DC4-93E5-C4A3EF3C7AC0}"/>
              </a:ext>
            </a:extLst>
          </p:cNvPr>
          <p:cNvSpPr txBox="1">
            <a:spLocks/>
          </p:cNvSpPr>
          <p:nvPr/>
        </p:nvSpPr>
        <p:spPr>
          <a:xfrm>
            <a:off x="990600" y="1121811"/>
            <a:ext cx="10515600" cy="2444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baseline="0">
                <a:solidFill>
                  <a:schemeClr val="tx1"/>
                </a:solidFill>
                <a:latin typeface="Montserrat Light" panose="00000400000000000000" pitchFamily="50"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300" dirty="0"/>
              <a:t>Lorem ipsum dolor sit </a:t>
            </a:r>
            <a:r>
              <a:rPr lang="en-US" sz="1300" dirty="0" err="1"/>
              <a:t>amet</a:t>
            </a:r>
            <a:r>
              <a:rPr lang="en-US" sz="1300" dirty="0"/>
              <a:t> </a:t>
            </a:r>
            <a:r>
              <a:rPr lang="en-US" sz="1300" dirty="0" err="1"/>
              <a:t>agam</a:t>
            </a:r>
            <a:r>
              <a:rPr lang="en-US" sz="1300" dirty="0"/>
              <a:t> facer </a:t>
            </a:r>
            <a:r>
              <a:rPr lang="en-US" sz="1300" dirty="0" err="1"/>
              <a:t>modo</a:t>
            </a:r>
            <a:r>
              <a:rPr lang="en-US" sz="1300" dirty="0"/>
              <a:t> data lorem ipsum dolor sit </a:t>
            </a:r>
            <a:r>
              <a:rPr lang="en-US" sz="1300" dirty="0" err="1"/>
              <a:t>amet</a:t>
            </a:r>
            <a:r>
              <a:rPr lang="en-US" sz="1300" dirty="0"/>
              <a:t> </a:t>
            </a:r>
            <a:r>
              <a:rPr lang="en-US" sz="1300" dirty="0" err="1"/>
              <a:t>agam</a:t>
            </a:r>
            <a:r>
              <a:rPr lang="en-US" sz="1300" dirty="0"/>
              <a:t> facer </a:t>
            </a:r>
            <a:r>
              <a:rPr lang="en-US" sz="1300" dirty="0" err="1"/>
              <a:t>modo</a:t>
            </a:r>
            <a:r>
              <a:rPr lang="en-US" sz="1300" dirty="0"/>
              <a:t> data</a:t>
            </a:r>
          </a:p>
        </p:txBody>
      </p:sp>
      <p:sp>
        <p:nvSpPr>
          <p:cNvPr id="97" name="Rectangle 96">
            <a:extLst>
              <a:ext uri="{FF2B5EF4-FFF2-40B4-BE49-F238E27FC236}">
                <a16:creationId xmlns:a16="http://schemas.microsoft.com/office/drawing/2014/main" id="{661C45C2-5409-4B6F-96F0-C0DB9BF7C92C}"/>
              </a:ext>
            </a:extLst>
          </p:cNvPr>
          <p:cNvSpPr/>
          <p:nvPr/>
        </p:nvSpPr>
        <p:spPr>
          <a:xfrm>
            <a:off x="1173805" y="3350514"/>
            <a:ext cx="2042110" cy="830997"/>
          </a:xfrm>
          <a:prstGeom prst="rect">
            <a:avLst/>
          </a:prstGeom>
        </p:spPr>
        <p:txBody>
          <a:bodyPr wrap="square">
            <a:spAutoFit/>
          </a:bodyPr>
          <a:lstStyle/>
          <a:p>
            <a:pPr algn="ctr"/>
            <a:r>
              <a:rPr lang="en-US" sz="1200" b="1" dirty="0">
                <a:solidFill>
                  <a:schemeClr val="bg1"/>
                </a:solidFill>
                <a:latin typeface="Lato" panose="020F0502020204030203" pitchFamily="34" charset="0"/>
                <a:ea typeface="Lato" panose="020F0502020204030203" pitchFamily="34" charset="0"/>
                <a:cs typeface="Lato" panose="020F0502020204030203" pitchFamily="34" charset="0"/>
              </a:rPr>
              <a:t>Lorem Ipsum</a:t>
            </a:r>
            <a:r>
              <a:rPr lang="en-US" sz="1200" dirty="0">
                <a:solidFill>
                  <a:schemeClr val="bg1"/>
                </a:solidFill>
                <a:latin typeface="Lato" panose="020F0502020204030203" pitchFamily="34" charset="0"/>
                <a:ea typeface="Lato" panose="020F0502020204030203" pitchFamily="34" charset="0"/>
                <a:cs typeface="Lato" panose="020F0502020204030203" pitchFamily="34" charset="0"/>
              </a:rPr>
              <a:t> is simply </a:t>
            </a:r>
            <a:r>
              <a:rPr lang="en-US" sz="1200" dirty="0" err="1">
                <a:solidFill>
                  <a:schemeClr val="bg1"/>
                </a:solidFill>
                <a:latin typeface="Lato" panose="020F0502020204030203" pitchFamily="34" charset="0"/>
                <a:ea typeface="Lato" panose="020F0502020204030203" pitchFamily="34" charset="0"/>
                <a:cs typeface="Lato" panose="020F0502020204030203" pitchFamily="34" charset="0"/>
              </a:rPr>
              <a:t>dum</a:t>
            </a:r>
            <a:r>
              <a:rPr lang="en-US" sz="1200" dirty="0">
                <a:solidFill>
                  <a:schemeClr val="bg1"/>
                </a:solidFill>
                <a:latin typeface="Lato" panose="020F0502020204030203" pitchFamily="34" charset="0"/>
                <a:ea typeface="Lato" panose="020F0502020204030203" pitchFamily="34" charset="0"/>
                <a:cs typeface="Lato" panose="020F0502020204030203" pitchFamily="34" charset="0"/>
              </a:rPr>
              <a:t> is dummy ever since the 1500s, when an make and survived not</a:t>
            </a:r>
          </a:p>
        </p:txBody>
      </p:sp>
      <p:sp>
        <p:nvSpPr>
          <p:cNvPr id="103" name="Rectangle 102">
            <a:extLst>
              <a:ext uri="{FF2B5EF4-FFF2-40B4-BE49-F238E27FC236}">
                <a16:creationId xmlns:a16="http://schemas.microsoft.com/office/drawing/2014/main" id="{41302DE6-7566-44EA-9CCF-A295847C8EE7}"/>
              </a:ext>
            </a:extLst>
          </p:cNvPr>
          <p:cNvSpPr/>
          <p:nvPr/>
        </p:nvSpPr>
        <p:spPr>
          <a:xfrm>
            <a:off x="3774565" y="3350514"/>
            <a:ext cx="2042110" cy="830997"/>
          </a:xfrm>
          <a:prstGeom prst="rect">
            <a:avLst/>
          </a:prstGeom>
        </p:spPr>
        <p:txBody>
          <a:bodyPr wrap="square">
            <a:spAutoFit/>
          </a:bodyPr>
          <a:lstStyle/>
          <a:p>
            <a:pPr algn="ctr"/>
            <a:r>
              <a:rPr lang="en-US" sz="1200" b="1" dirty="0">
                <a:solidFill>
                  <a:schemeClr val="bg1"/>
                </a:solidFill>
                <a:latin typeface="Lato" panose="020F0502020204030203" pitchFamily="34" charset="0"/>
                <a:ea typeface="Lato" panose="020F0502020204030203" pitchFamily="34" charset="0"/>
                <a:cs typeface="Lato" panose="020F0502020204030203" pitchFamily="34" charset="0"/>
              </a:rPr>
              <a:t>Lorem Ipsum</a:t>
            </a:r>
            <a:r>
              <a:rPr lang="en-US" sz="1200" dirty="0">
                <a:solidFill>
                  <a:schemeClr val="bg1"/>
                </a:solidFill>
                <a:latin typeface="Lato" panose="020F0502020204030203" pitchFamily="34" charset="0"/>
                <a:ea typeface="Lato" panose="020F0502020204030203" pitchFamily="34" charset="0"/>
                <a:cs typeface="Lato" panose="020F0502020204030203" pitchFamily="34" charset="0"/>
              </a:rPr>
              <a:t> is simply dummy ever since the 1500s, when an make a survived not</a:t>
            </a:r>
          </a:p>
        </p:txBody>
      </p:sp>
      <p:sp>
        <p:nvSpPr>
          <p:cNvPr id="121" name="Rectangle 120">
            <a:extLst>
              <a:ext uri="{FF2B5EF4-FFF2-40B4-BE49-F238E27FC236}">
                <a16:creationId xmlns:a16="http://schemas.microsoft.com/office/drawing/2014/main" id="{3DAC6275-3A2D-4690-9D24-636D9F7C6E2A}"/>
              </a:ext>
            </a:extLst>
          </p:cNvPr>
          <p:cNvSpPr/>
          <p:nvPr/>
        </p:nvSpPr>
        <p:spPr>
          <a:xfrm>
            <a:off x="6375325" y="3350514"/>
            <a:ext cx="2042110" cy="830997"/>
          </a:xfrm>
          <a:prstGeom prst="rect">
            <a:avLst/>
          </a:prstGeom>
        </p:spPr>
        <p:txBody>
          <a:bodyPr wrap="square">
            <a:spAutoFit/>
          </a:bodyPr>
          <a:lstStyle/>
          <a:p>
            <a:pPr algn="ctr"/>
            <a:r>
              <a:rPr lang="en-US" sz="1200" b="1" dirty="0">
                <a:solidFill>
                  <a:schemeClr val="bg1"/>
                </a:solidFill>
                <a:latin typeface="Lato" panose="020F0502020204030203" pitchFamily="34" charset="0"/>
                <a:ea typeface="Lato" panose="020F0502020204030203" pitchFamily="34" charset="0"/>
                <a:cs typeface="Lato" panose="020F0502020204030203" pitchFamily="34" charset="0"/>
              </a:rPr>
              <a:t>Lorem Ipsum</a:t>
            </a:r>
            <a:r>
              <a:rPr lang="en-US" sz="1200" dirty="0">
                <a:solidFill>
                  <a:schemeClr val="bg1"/>
                </a:solidFill>
                <a:latin typeface="Lato" panose="020F0502020204030203" pitchFamily="34" charset="0"/>
                <a:ea typeface="Lato" panose="020F0502020204030203" pitchFamily="34" charset="0"/>
                <a:cs typeface="Lato" panose="020F0502020204030203" pitchFamily="34" charset="0"/>
              </a:rPr>
              <a:t> is simply dummy ever since the 1500s, when an make a survived not</a:t>
            </a:r>
          </a:p>
        </p:txBody>
      </p:sp>
      <p:sp>
        <p:nvSpPr>
          <p:cNvPr id="127" name="Rectangle 126">
            <a:extLst>
              <a:ext uri="{FF2B5EF4-FFF2-40B4-BE49-F238E27FC236}">
                <a16:creationId xmlns:a16="http://schemas.microsoft.com/office/drawing/2014/main" id="{EC8AB765-EC4C-4146-9DE8-31678EA60898}"/>
              </a:ext>
            </a:extLst>
          </p:cNvPr>
          <p:cNvSpPr/>
          <p:nvPr/>
        </p:nvSpPr>
        <p:spPr>
          <a:xfrm>
            <a:off x="8976085" y="3350514"/>
            <a:ext cx="2042110" cy="830997"/>
          </a:xfrm>
          <a:prstGeom prst="rect">
            <a:avLst/>
          </a:prstGeom>
        </p:spPr>
        <p:txBody>
          <a:bodyPr wrap="square">
            <a:spAutoFit/>
          </a:bodyPr>
          <a:lstStyle/>
          <a:p>
            <a:pPr algn="ctr"/>
            <a:r>
              <a:rPr lang="en-US" sz="1200" b="1" dirty="0">
                <a:solidFill>
                  <a:schemeClr val="bg1"/>
                </a:solidFill>
                <a:latin typeface="Lato" panose="020F0502020204030203" pitchFamily="34" charset="0"/>
                <a:ea typeface="Lato" panose="020F0502020204030203" pitchFamily="34" charset="0"/>
                <a:cs typeface="Lato" panose="020F0502020204030203" pitchFamily="34" charset="0"/>
              </a:rPr>
              <a:t>Lorem Ipsum</a:t>
            </a:r>
            <a:r>
              <a:rPr lang="en-US" sz="1200" dirty="0">
                <a:solidFill>
                  <a:schemeClr val="bg1"/>
                </a:solidFill>
                <a:latin typeface="Lato" panose="020F0502020204030203" pitchFamily="34" charset="0"/>
                <a:ea typeface="Lato" panose="020F0502020204030203" pitchFamily="34" charset="0"/>
                <a:cs typeface="Lato" panose="020F0502020204030203" pitchFamily="34" charset="0"/>
              </a:rPr>
              <a:t> is simply dummy ever since the 1500s, when an make a survived not</a:t>
            </a:r>
          </a:p>
        </p:txBody>
      </p:sp>
    </p:spTree>
    <p:extLst>
      <p:ext uri="{BB962C8B-B14F-4D97-AF65-F5344CB8AC3E}">
        <p14:creationId xmlns:p14="http://schemas.microsoft.com/office/powerpoint/2010/main" val="45877300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19CCDEB1-3CBA-431F-9D58-3740EB9A6BE9}"/>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22184" r="22184"/>
          <a:stretch>
            <a:fillRect/>
          </a:stretch>
        </p:blipFill>
        <p:spPr/>
      </p:pic>
      <p:sp>
        <p:nvSpPr>
          <p:cNvPr id="8" name="Rectangle 7">
            <a:extLst>
              <a:ext uri="{FF2B5EF4-FFF2-40B4-BE49-F238E27FC236}">
                <a16:creationId xmlns:a16="http://schemas.microsoft.com/office/drawing/2014/main" id="{A5E412F7-E45C-451B-89F1-7298C725EBB0}"/>
              </a:ext>
            </a:extLst>
          </p:cNvPr>
          <p:cNvSpPr/>
          <p:nvPr/>
        </p:nvSpPr>
        <p:spPr>
          <a:xfrm>
            <a:off x="892153" y="2730220"/>
            <a:ext cx="2769702" cy="3316281"/>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Rectangle 94">
            <a:extLst>
              <a:ext uri="{FF2B5EF4-FFF2-40B4-BE49-F238E27FC236}">
                <a16:creationId xmlns:a16="http://schemas.microsoft.com/office/drawing/2014/main" id="{A398D9D0-DEA6-41DA-99B0-3141004C92B2}"/>
              </a:ext>
            </a:extLst>
          </p:cNvPr>
          <p:cNvSpPr/>
          <p:nvPr/>
        </p:nvSpPr>
        <p:spPr>
          <a:xfrm>
            <a:off x="4021274" y="2730220"/>
            <a:ext cx="2769702" cy="331628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a:extLst>
              <a:ext uri="{FF2B5EF4-FFF2-40B4-BE49-F238E27FC236}">
                <a16:creationId xmlns:a16="http://schemas.microsoft.com/office/drawing/2014/main" id="{46337427-088D-46E2-9C7D-19811B058C89}"/>
              </a:ext>
            </a:extLst>
          </p:cNvPr>
          <p:cNvSpPr>
            <a:spLocks noGrp="1"/>
          </p:cNvSpPr>
          <p:nvPr>
            <p:ph type="ftr" sz="quarter" idx="10"/>
          </p:nvPr>
        </p:nvSpPr>
        <p:spPr/>
        <p:txBody>
          <a:bodyPr/>
          <a:lstStyle/>
          <a:p>
            <a:r>
              <a:rPr lang="en-US"/>
              <a:t>www.infobusiness.com</a:t>
            </a:r>
            <a:endParaRPr lang="en-US" dirty="0"/>
          </a:p>
        </p:txBody>
      </p:sp>
      <p:pic>
        <p:nvPicPr>
          <p:cNvPr id="21" name="Picture Placeholder 20">
            <a:extLst>
              <a:ext uri="{FF2B5EF4-FFF2-40B4-BE49-F238E27FC236}">
                <a16:creationId xmlns:a16="http://schemas.microsoft.com/office/drawing/2014/main" id="{E01B7B30-D3A1-465B-A336-2282C0B085CF}"/>
              </a:ext>
            </a:extLst>
          </p:cNvPr>
          <p:cNvPicPr>
            <a:picLocks noGrp="1" noChangeAspect="1"/>
          </p:cNvPicPr>
          <p:nvPr>
            <p:ph type="pic" sz="quarter" idx="13"/>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22156" r="22156"/>
          <a:stretch>
            <a:fillRect/>
          </a:stretch>
        </p:blipFill>
        <p:spPr/>
      </p:pic>
      <p:sp>
        <p:nvSpPr>
          <p:cNvPr id="6" name="Slide Number Placeholder 5">
            <a:extLst>
              <a:ext uri="{FF2B5EF4-FFF2-40B4-BE49-F238E27FC236}">
                <a16:creationId xmlns:a16="http://schemas.microsoft.com/office/drawing/2014/main" id="{9E6EF45D-EA66-4F8F-8E7F-EEA2856ED6CE}"/>
              </a:ext>
            </a:extLst>
          </p:cNvPr>
          <p:cNvSpPr>
            <a:spLocks noGrp="1"/>
          </p:cNvSpPr>
          <p:nvPr>
            <p:ph type="sldNum" sz="quarter" idx="11"/>
          </p:nvPr>
        </p:nvSpPr>
        <p:spPr/>
        <p:txBody>
          <a:bodyPr/>
          <a:lstStyle/>
          <a:p>
            <a:fld id="{22E1CF2F-19B6-4B01-91BB-CDBA096AD5BE}" type="slidenum">
              <a:rPr lang="en-US" smtClean="0"/>
              <a:pPr/>
              <a:t>11</a:t>
            </a:fld>
            <a:endParaRPr lang="en-US" dirty="0"/>
          </a:p>
        </p:txBody>
      </p:sp>
      <p:sp>
        <p:nvSpPr>
          <p:cNvPr id="91" name="Subtitle 3">
            <a:extLst>
              <a:ext uri="{FF2B5EF4-FFF2-40B4-BE49-F238E27FC236}">
                <a16:creationId xmlns:a16="http://schemas.microsoft.com/office/drawing/2014/main" id="{44729ECA-EA67-48F4-A88E-5CB1BF446473}"/>
              </a:ext>
            </a:extLst>
          </p:cNvPr>
          <p:cNvSpPr txBox="1">
            <a:spLocks/>
          </p:cNvSpPr>
          <p:nvPr/>
        </p:nvSpPr>
        <p:spPr>
          <a:xfrm>
            <a:off x="838200" y="1048923"/>
            <a:ext cx="10515600" cy="2444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baseline="0">
                <a:solidFill>
                  <a:schemeClr val="tx1"/>
                </a:solidFill>
                <a:latin typeface="Montserrat Light" panose="00000400000000000000" pitchFamily="50"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n-US" sz="1300" dirty="0"/>
          </a:p>
        </p:txBody>
      </p:sp>
      <p:grpSp>
        <p:nvGrpSpPr>
          <p:cNvPr id="63" name="Group 62">
            <a:extLst>
              <a:ext uri="{FF2B5EF4-FFF2-40B4-BE49-F238E27FC236}">
                <a16:creationId xmlns:a16="http://schemas.microsoft.com/office/drawing/2014/main" id="{57EEABDD-5490-42DE-9B43-823D750D4B8D}"/>
              </a:ext>
            </a:extLst>
          </p:cNvPr>
          <p:cNvGrpSpPr/>
          <p:nvPr/>
        </p:nvGrpSpPr>
        <p:grpSpPr>
          <a:xfrm>
            <a:off x="892153" y="1818626"/>
            <a:ext cx="1716314" cy="467939"/>
            <a:chOff x="894480" y="1748286"/>
            <a:chExt cx="1716314" cy="467939"/>
          </a:xfrm>
          <a:solidFill>
            <a:schemeClr val="accent1"/>
          </a:solidFill>
        </p:grpSpPr>
        <p:sp>
          <p:nvSpPr>
            <p:cNvPr id="64" name="Rectangle: Rounded Corners 63">
              <a:extLst>
                <a:ext uri="{FF2B5EF4-FFF2-40B4-BE49-F238E27FC236}">
                  <a16:creationId xmlns:a16="http://schemas.microsoft.com/office/drawing/2014/main" id="{7A750AAA-387F-4CCB-9D64-038593186AF9}"/>
                </a:ext>
              </a:extLst>
            </p:cNvPr>
            <p:cNvSpPr/>
            <p:nvPr/>
          </p:nvSpPr>
          <p:spPr>
            <a:xfrm>
              <a:off x="894480" y="1748286"/>
              <a:ext cx="1716314" cy="467939"/>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TextBox 64">
              <a:extLst>
                <a:ext uri="{FF2B5EF4-FFF2-40B4-BE49-F238E27FC236}">
                  <a16:creationId xmlns:a16="http://schemas.microsoft.com/office/drawing/2014/main" id="{B702494E-1E94-4099-AABC-BD4B8C68FD43}"/>
                </a:ext>
              </a:extLst>
            </p:cNvPr>
            <p:cNvSpPr txBox="1"/>
            <p:nvPr/>
          </p:nvSpPr>
          <p:spPr>
            <a:xfrm>
              <a:off x="1120622" y="1843756"/>
              <a:ext cx="1264030" cy="261610"/>
            </a:xfrm>
            <a:prstGeom prst="rect">
              <a:avLst/>
            </a:prstGeom>
            <a:grpFill/>
          </p:spPr>
          <p:txBody>
            <a:bodyPr wrap="square" rtlCol="0">
              <a:spAutoFit/>
            </a:bodyPr>
            <a:lstStyle/>
            <a:p>
              <a:pPr algn="ctr"/>
              <a:r>
                <a:rPr lang="en-US" sz="1100" dirty="0">
                  <a:solidFill>
                    <a:schemeClr val="bg1"/>
                  </a:solidFill>
                  <a:latin typeface="Montserrat" panose="00000500000000000000" pitchFamily="50" charset="0"/>
                </a:rPr>
                <a:t>One Text Here</a:t>
              </a:r>
            </a:p>
          </p:txBody>
        </p:sp>
      </p:grpSp>
      <p:grpSp>
        <p:nvGrpSpPr>
          <p:cNvPr id="66" name="Group 65">
            <a:extLst>
              <a:ext uri="{FF2B5EF4-FFF2-40B4-BE49-F238E27FC236}">
                <a16:creationId xmlns:a16="http://schemas.microsoft.com/office/drawing/2014/main" id="{C4F34998-A579-45CB-9EE2-370987EC5A1E}"/>
              </a:ext>
            </a:extLst>
          </p:cNvPr>
          <p:cNvGrpSpPr/>
          <p:nvPr/>
        </p:nvGrpSpPr>
        <p:grpSpPr>
          <a:xfrm>
            <a:off x="2983407" y="1818626"/>
            <a:ext cx="1716314" cy="467939"/>
            <a:chOff x="2880464" y="1748286"/>
            <a:chExt cx="1716314" cy="467939"/>
          </a:xfrm>
          <a:solidFill>
            <a:schemeClr val="accent2"/>
          </a:solidFill>
        </p:grpSpPr>
        <p:sp>
          <p:nvSpPr>
            <p:cNvPr id="67" name="Rectangle: Rounded Corners 66">
              <a:extLst>
                <a:ext uri="{FF2B5EF4-FFF2-40B4-BE49-F238E27FC236}">
                  <a16:creationId xmlns:a16="http://schemas.microsoft.com/office/drawing/2014/main" id="{09017EE2-478B-4F69-8CFA-C85C9B7A34D4}"/>
                </a:ext>
              </a:extLst>
            </p:cNvPr>
            <p:cNvSpPr/>
            <p:nvPr/>
          </p:nvSpPr>
          <p:spPr>
            <a:xfrm>
              <a:off x="2880464" y="1748286"/>
              <a:ext cx="1716314" cy="467939"/>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TextBox 67">
              <a:extLst>
                <a:ext uri="{FF2B5EF4-FFF2-40B4-BE49-F238E27FC236}">
                  <a16:creationId xmlns:a16="http://schemas.microsoft.com/office/drawing/2014/main" id="{BEC20522-E1C4-4E0A-A14C-3E08EA1D8858}"/>
                </a:ext>
              </a:extLst>
            </p:cNvPr>
            <p:cNvSpPr txBox="1"/>
            <p:nvPr/>
          </p:nvSpPr>
          <p:spPr>
            <a:xfrm>
              <a:off x="3106606" y="1843756"/>
              <a:ext cx="1264030" cy="261610"/>
            </a:xfrm>
            <a:prstGeom prst="rect">
              <a:avLst/>
            </a:prstGeom>
            <a:grpFill/>
          </p:spPr>
          <p:txBody>
            <a:bodyPr wrap="square" rtlCol="0">
              <a:spAutoFit/>
            </a:bodyPr>
            <a:lstStyle/>
            <a:p>
              <a:pPr algn="ctr"/>
              <a:r>
                <a:rPr lang="en-US" sz="1100" dirty="0">
                  <a:solidFill>
                    <a:schemeClr val="bg1"/>
                  </a:solidFill>
                  <a:latin typeface="Montserrat" panose="00000500000000000000" pitchFamily="50" charset="0"/>
                </a:rPr>
                <a:t>Two Text Here</a:t>
              </a:r>
            </a:p>
          </p:txBody>
        </p:sp>
      </p:grpSp>
      <p:grpSp>
        <p:nvGrpSpPr>
          <p:cNvPr id="69" name="Group 68">
            <a:extLst>
              <a:ext uri="{FF2B5EF4-FFF2-40B4-BE49-F238E27FC236}">
                <a16:creationId xmlns:a16="http://schemas.microsoft.com/office/drawing/2014/main" id="{6D287A88-46A9-47CE-8FCF-D2DA8B3C7E3B}"/>
              </a:ext>
            </a:extLst>
          </p:cNvPr>
          <p:cNvGrpSpPr/>
          <p:nvPr/>
        </p:nvGrpSpPr>
        <p:grpSpPr>
          <a:xfrm>
            <a:off x="5074662" y="1818626"/>
            <a:ext cx="1716314" cy="467939"/>
            <a:chOff x="4890487" y="1748286"/>
            <a:chExt cx="1716314" cy="467939"/>
          </a:xfrm>
          <a:solidFill>
            <a:schemeClr val="accent4"/>
          </a:solidFill>
        </p:grpSpPr>
        <p:sp>
          <p:nvSpPr>
            <p:cNvPr id="70" name="Rectangle: Rounded Corners 69">
              <a:extLst>
                <a:ext uri="{FF2B5EF4-FFF2-40B4-BE49-F238E27FC236}">
                  <a16:creationId xmlns:a16="http://schemas.microsoft.com/office/drawing/2014/main" id="{C9BEE7F6-8254-4065-B038-A7805AB93C4B}"/>
                </a:ext>
              </a:extLst>
            </p:cNvPr>
            <p:cNvSpPr/>
            <p:nvPr/>
          </p:nvSpPr>
          <p:spPr>
            <a:xfrm>
              <a:off x="4890487" y="1748286"/>
              <a:ext cx="1716314" cy="467939"/>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TextBox 70">
              <a:extLst>
                <a:ext uri="{FF2B5EF4-FFF2-40B4-BE49-F238E27FC236}">
                  <a16:creationId xmlns:a16="http://schemas.microsoft.com/office/drawing/2014/main" id="{4CF23CDF-8396-49F3-BE80-0C8C3A2CB05F}"/>
                </a:ext>
              </a:extLst>
            </p:cNvPr>
            <p:cNvSpPr txBox="1"/>
            <p:nvPr/>
          </p:nvSpPr>
          <p:spPr>
            <a:xfrm>
              <a:off x="5055301" y="1843756"/>
              <a:ext cx="1386686" cy="261610"/>
            </a:xfrm>
            <a:prstGeom prst="rect">
              <a:avLst/>
            </a:prstGeom>
            <a:grpFill/>
          </p:spPr>
          <p:txBody>
            <a:bodyPr wrap="square" rtlCol="0">
              <a:spAutoFit/>
            </a:bodyPr>
            <a:lstStyle/>
            <a:p>
              <a:pPr algn="ctr"/>
              <a:r>
                <a:rPr lang="en-US" sz="1100" dirty="0">
                  <a:solidFill>
                    <a:schemeClr val="bg1"/>
                  </a:solidFill>
                  <a:latin typeface="Montserrat" panose="00000500000000000000" pitchFamily="50" charset="0"/>
                </a:rPr>
                <a:t>Three Text Here</a:t>
              </a:r>
            </a:p>
          </p:txBody>
        </p:sp>
      </p:grpSp>
      <p:sp>
        <p:nvSpPr>
          <p:cNvPr id="88" name="Title 1">
            <a:extLst>
              <a:ext uri="{FF2B5EF4-FFF2-40B4-BE49-F238E27FC236}">
                <a16:creationId xmlns:a16="http://schemas.microsoft.com/office/drawing/2014/main" id="{5F52A70E-A976-4D79-BD19-6E5F8A8FD0E9}"/>
              </a:ext>
            </a:extLst>
          </p:cNvPr>
          <p:cNvSpPr txBox="1">
            <a:spLocks/>
          </p:cNvSpPr>
          <p:nvPr/>
        </p:nvSpPr>
        <p:spPr>
          <a:xfrm>
            <a:off x="990600" y="348493"/>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dirty="0">
                <a:solidFill>
                  <a:schemeClr val="tx1">
                    <a:lumMod val="50000"/>
                    <a:lumOff val="50000"/>
                  </a:schemeClr>
                </a:solidFill>
                <a:latin typeface="Montserrat Light" panose="00000400000000000000" pitchFamily="50" charset="0"/>
              </a:rPr>
              <a:t>Our</a:t>
            </a:r>
            <a:r>
              <a:rPr lang="en-US" b="1" dirty="0"/>
              <a:t> </a:t>
            </a:r>
            <a:r>
              <a:rPr lang="en-US" b="1" dirty="0">
                <a:latin typeface="Montserrat SemiBold" panose="00000700000000000000" pitchFamily="50" charset="0"/>
              </a:rPr>
              <a:t>Service 3</a:t>
            </a:r>
            <a:endParaRPr lang="en-US" dirty="0">
              <a:latin typeface="Montserrat SemiBold" panose="00000700000000000000" pitchFamily="50" charset="0"/>
            </a:endParaRPr>
          </a:p>
        </p:txBody>
      </p:sp>
      <p:sp>
        <p:nvSpPr>
          <p:cNvPr id="90" name="Subtitle 3">
            <a:extLst>
              <a:ext uri="{FF2B5EF4-FFF2-40B4-BE49-F238E27FC236}">
                <a16:creationId xmlns:a16="http://schemas.microsoft.com/office/drawing/2014/main" id="{1B6C60DA-DDD6-42F5-89DD-D056271AC0A6}"/>
              </a:ext>
            </a:extLst>
          </p:cNvPr>
          <p:cNvSpPr txBox="1">
            <a:spLocks/>
          </p:cNvSpPr>
          <p:nvPr/>
        </p:nvSpPr>
        <p:spPr>
          <a:xfrm>
            <a:off x="990600" y="1002543"/>
            <a:ext cx="10515600" cy="2444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baseline="0">
                <a:solidFill>
                  <a:schemeClr val="tx1"/>
                </a:solidFill>
                <a:latin typeface="Montserrat Light" panose="00000400000000000000" pitchFamily="50"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300" dirty="0"/>
              <a:t>Lorem ipsum dolor sit </a:t>
            </a:r>
            <a:r>
              <a:rPr lang="en-US" sz="1300" dirty="0" err="1"/>
              <a:t>amet</a:t>
            </a:r>
            <a:r>
              <a:rPr lang="en-US" sz="1300" dirty="0"/>
              <a:t> </a:t>
            </a:r>
            <a:r>
              <a:rPr lang="en-US" sz="1300" dirty="0" err="1"/>
              <a:t>agam</a:t>
            </a:r>
            <a:r>
              <a:rPr lang="en-US" sz="1300" dirty="0"/>
              <a:t> facer </a:t>
            </a:r>
            <a:r>
              <a:rPr lang="en-US" sz="1300" dirty="0" err="1"/>
              <a:t>modo</a:t>
            </a:r>
            <a:r>
              <a:rPr lang="en-US" sz="1300" dirty="0"/>
              <a:t> data lorem ipsum dolor sit </a:t>
            </a:r>
            <a:r>
              <a:rPr lang="en-US" sz="1300" dirty="0" err="1"/>
              <a:t>amet</a:t>
            </a:r>
            <a:r>
              <a:rPr lang="en-US" sz="1300" dirty="0"/>
              <a:t> </a:t>
            </a:r>
            <a:r>
              <a:rPr lang="en-US" sz="1300" dirty="0" err="1"/>
              <a:t>agam</a:t>
            </a:r>
            <a:r>
              <a:rPr lang="en-US" sz="1300" dirty="0"/>
              <a:t> facer </a:t>
            </a:r>
            <a:r>
              <a:rPr lang="en-US" sz="1300" dirty="0" err="1"/>
              <a:t>modo</a:t>
            </a:r>
            <a:r>
              <a:rPr lang="en-US" sz="1300" dirty="0"/>
              <a:t> data</a:t>
            </a:r>
          </a:p>
        </p:txBody>
      </p:sp>
      <p:sp>
        <p:nvSpPr>
          <p:cNvPr id="92" name="Rectangle 7">
            <a:extLst>
              <a:ext uri="{FF2B5EF4-FFF2-40B4-BE49-F238E27FC236}">
                <a16:creationId xmlns:a16="http://schemas.microsoft.com/office/drawing/2014/main" id="{9ED8919D-7A42-4560-B15B-CBB6CBEF570B}"/>
              </a:ext>
            </a:extLst>
          </p:cNvPr>
          <p:cNvSpPr>
            <a:spLocks/>
          </p:cNvSpPr>
          <p:nvPr/>
        </p:nvSpPr>
        <p:spPr bwMode="auto">
          <a:xfrm>
            <a:off x="7673693" y="2855914"/>
            <a:ext cx="3183085" cy="2133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30000"/>
              </a:lnSpc>
            </a:pPr>
            <a:r>
              <a:rPr lang="en-US" sz="1100" dirty="0">
                <a:solidFill>
                  <a:schemeClr val="tx1">
                    <a:alpha val="50000"/>
                  </a:schemeClr>
                </a:solidFill>
                <a:latin typeface="Montserrat Light" panose="00000400000000000000" pitchFamily="50" charset="0"/>
                <a:ea typeface="Lato" charset="0"/>
                <a:cs typeface="Lato" charset="0"/>
                <a:sym typeface="Montserrat-Regular" charset="0"/>
              </a:rPr>
              <a:t>This letterhead design is meant to project an image of professionalism and reliability. By using simple alignments we have created a very spacious feeling. The simplicity suggests strength and the spaciousness contributes to the aesthetics of the layout. These basic qualities along with the (Your Company) colors.</a:t>
            </a:r>
          </a:p>
        </p:txBody>
      </p:sp>
      <p:sp>
        <p:nvSpPr>
          <p:cNvPr id="93" name="Rectangle 12">
            <a:extLst>
              <a:ext uri="{FF2B5EF4-FFF2-40B4-BE49-F238E27FC236}">
                <a16:creationId xmlns:a16="http://schemas.microsoft.com/office/drawing/2014/main" id="{0B4CE0A4-3E0D-4BC5-8963-DF00246AF9B0}"/>
              </a:ext>
            </a:extLst>
          </p:cNvPr>
          <p:cNvSpPr>
            <a:spLocks/>
          </p:cNvSpPr>
          <p:nvPr/>
        </p:nvSpPr>
        <p:spPr bwMode="auto">
          <a:xfrm>
            <a:off x="7672648" y="1823631"/>
            <a:ext cx="3184131" cy="768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r>
              <a:rPr lang="en-US" sz="2500" b="1" spc="300" dirty="0">
                <a:solidFill>
                  <a:schemeClr val="tx1">
                    <a:lumMod val="75000"/>
                    <a:lumOff val="25000"/>
                  </a:schemeClr>
                </a:solidFill>
                <a:latin typeface="Montserrat" panose="00000500000000000000" pitchFamily="50" charset="0"/>
                <a:ea typeface="Lato Black" charset="0"/>
                <a:cs typeface="Lato Black" charset="0"/>
                <a:sym typeface="Montserrat-Bold" charset="0"/>
              </a:rPr>
              <a:t>AWESOME</a:t>
            </a:r>
            <a:r>
              <a:rPr lang="en-US" sz="2500" b="1" spc="300" dirty="0">
                <a:solidFill>
                  <a:schemeClr val="tx1"/>
                </a:solidFill>
                <a:latin typeface="Montserrat" panose="00000500000000000000" pitchFamily="50" charset="0"/>
                <a:ea typeface="Lato Black" charset="0"/>
                <a:cs typeface="Lato Black" charset="0"/>
                <a:sym typeface="Montserrat-Bold" charset="0"/>
              </a:rPr>
              <a:t> </a:t>
            </a:r>
            <a:r>
              <a:rPr lang="en-US" sz="2500" b="1" spc="300" dirty="0">
                <a:solidFill>
                  <a:schemeClr val="accent1"/>
                </a:solidFill>
                <a:latin typeface="Montserrat" panose="00000500000000000000" pitchFamily="50" charset="0"/>
                <a:ea typeface="Lato Black" charset="0"/>
                <a:cs typeface="Lato Black" charset="0"/>
                <a:sym typeface="Montserrat-Bold" charset="0"/>
              </a:rPr>
              <a:t>HEADLINE TEXT</a:t>
            </a:r>
          </a:p>
        </p:txBody>
      </p:sp>
      <p:sp>
        <p:nvSpPr>
          <p:cNvPr id="94" name="Rectangle 7">
            <a:extLst>
              <a:ext uri="{FF2B5EF4-FFF2-40B4-BE49-F238E27FC236}">
                <a16:creationId xmlns:a16="http://schemas.microsoft.com/office/drawing/2014/main" id="{A9831DC5-B335-4F0A-B23F-A16CA33E102A}"/>
              </a:ext>
            </a:extLst>
          </p:cNvPr>
          <p:cNvSpPr>
            <a:spLocks/>
          </p:cNvSpPr>
          <p:nvPr/>
        </p:nvSpPr>
        <p:spPr bwMode="auto">
          <a:xfrm>
            <a:off x="7673693" y="4993312"/>
            <a:ext cx="3183085" cy="963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30000"/>
              </a:lnSpc>
            </a:pPr>
            <a:r>
              <a:rPr lang="en-US" sz="1100" dirty="0">
                <a:solidFill>
                  <a:schemeClr val="tx1">
                    <a:lumMod val="75000"/>
                    <a:lumOff val="25000"/>
                  </a:schemeClr>
                </a:solidFill>
                <a:latin typeface="Montserrat Light" panose="00000400000000000000" pitchFamily="50" charset="0"/>
                <a:ea typeface="Lato" charset="0"/>
                <a:cs typeface="Lato" charset="0"/>
                <a:sym typeface="Montserrat-Regular" charset="0"/>
              </a:rPr>
              <a:t>This letterhead design is meant to project an image of professionalism and reliability. By using simple alignments we have created a</a:t>
            </a:r>
          </a:p>
        </p:txBody>
      </p:sp>
    </p:spTree>
    <p:extLst>
      <p:ext uri="{BB962C8B-B14F-4D97-AF65-F5344CB8AC3E}">
        <p14:creationId xmlns:p14="http://schemas.microsoft.com/office/powerpoint/2010/main" val="178627355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85FD9428-71CA-43A6-8A33-615CE6B1F36C}"/>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4474" b="14474"/>
          <a:stretch>
            <a:fillRect/>
          </a:stretch>
        </p:blipFill>
        <p:spPr/>
      </p:pic>
      <p:sp>
        <p:nvSpPr>
          <p:cNvPr id="11" name="Rectangle 10">
            <a:extLst>
              <a:ext uri="{FF2B5EF4-FFF2-40B4-BE49-F238E27FC236}">
                <a16:creationId xmlns:a16="http://schemas.microsoft.com/office/drawing/2014/main" id="{8C9A5078-918B-4E21-8AFD-9399D05FFD12}"/>
              </a:ext>
            </a:extLst>
          </p:cNvPr>
          <p:cNvSpPr/>
          <p:nvPr/>
        </p:nvSpPr>
        <p:spPr>
          <a:xfrm>
            <a:off x="0" y="0"/>
            <a:ext cx="12192000" cy="685800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TextBox 44">
            <a:extLst>
              <a:ext uri="{FF2B5EF4-FFF2-40B4-BE49-F238E27FC236}">
                <a16:creationId xmlns:a16="http://schemas.microsoft.com/office/drawing/2014/main" id="{36E953AA-4611-4C6E-BA32-F310885F81B1}"/>
              </a:ext>
            </a:extLst>
          </p:cNvPr>
          <p:cNvSpPr txBox="1"/>
          <p:nvPr/>
        </p:nvSpPr>
        <p:spPr>
          <a:xfrm>
            <a:off x="2477825" y="4259875"/>
            <a:ext cx="7236350" cy="715581"/>
          </a:xfrm>
          <a:prstGeom prst="rect">
            <a:avLst/>
          </a:prstGeom>
          <a:noFill/>
        </p:spPr>
        <p:txBody>
          <a:bodyPr wrap="square" rtlCol="0">
            <a:spAutoFit/>
          </a:bodyPr>
          <a:lstStyle/>
          <a:p>
            <a:pPr algn="ctr">
              <a:lnSpc>
                <a:spcPct val="150000"/>
              </a:lnSpc>
              <a:spcBef>
                <a:spcPts val="1000"/>
              </a:spcBef>
              <a:spcAft>
                <a:spcPts val="1000"/>
              </a:spcAft>
            </a:pPr>
            <a:r>
              <a:rPr lang="en-US" sz="900" spc="100" dirty="0">
                <a:solidFill>
                  <a:schemeClr val="bg1"/>
                </a:solidFill>
                <a:latin typeface="Montserrat Thin" panose="00000300000000000000" pitchFamily="50" charset="0"/>
                <a:ea typeface="Open Sans Extrabold" panose="020B0906030804020204" pitchFamily="34" charset="0"/>
                <a:cs typeface="Open Sans Extrabold" panose="020B0906030804020204" pitchFamily="34" charset="0"/>
              </a:rPr>
              <a:t>Creeping is signs isn't deep abundantly is fish evening let hath </a:t>
            </a:r>
            <a:r>
              <a:rPr lang="en-US" sz="900" spc="100" dirty="0" err="1">
                <a:solidFill>
                  <a:schemeClr val="bg1"/>
                </a:solidFill>
                <a:latin typeface="Montserrat Thin" panose="00000300000000000000" pitchFamily="50" charset="0"/>
                <a:ea typeface="Open Sans Extrabold" panose="020B0906030804020204" pitchFamily="34" charset="0"/>
                <a:cs typeface="Open Sans Extrabold" panose="020B0906030804020204" pitchFamily="34" charset="0"/>
              </a:rPr>
              <a:t>i</a:t>
            </a:r>
            <a:r>
              <a:rPr lang="en-US" sz="900" spc="100" dirty="0">
                <a:solidFill>
                  <a:schemeClr val="bg1"/>
                </a:solidFill>
                <a:latin typeface="Montserrat Thin" panose="00000300000000000000" pitchFamily="50" charset="0"/>
                <a:ea typeface="Open Sans Extrabold" panose="020B0906030804020204" pitchFamily="34" charset="0"/>
                <a:cs typeface="Open Sans Extrabold" panose="020B0906030804020204" pitchFamily="34" charset="0"/>
              </a:rPr>
              <a:t> gathered fly earth two god them forth called unto replenish given male be Dominion. Ipsum lorem dolor sit </a:t>
            </a:r>
            <a:r>
              <a:rPr lang="en-US" sz="900" spc="100" dirty="0" err="1">
                <a:solidFill>
                  <a:schemeClr val="bg1"/>
                </a:solidFill>
                <a:latin typeface="Montserrat Thin" panose="00000300000000000000" pitchFamily="50" charset="0"/>
                <a:ea typeface="Open Sans Extrabold" panose="020B0906030804020204" pitchFamily="34" charset="0"/>
                <a:cs typeface="Open Sans Extrabold" panose="020B0906030804020204" pitchFamily="34" charset="0"/>
              </a:rPr>
              <a:t>amet</a:t>
            </a:r>
            <a:r>
              <a:rPr lang="en-US" sz="900" spc="100" dirty="0">
                <a:solidFill>
                  <a:schemeClr val="bg1"/>
                </a:solidFill>
                <a:latin typeface="Montserrat Thin" panose="00000300000000000000" pitchFamily="50" charset="0"/>
                <a:ea typeface="Open Sans Extrabold" panose="020B0906030804020204" pitchFamily="34" charset="0"/>
                <a:cs typeface="Open Sans Extrabold" panose="020B0906030804020204" pitchFamily="34" charset="0"/>
              </a:rPr>
              <a:t> </a:t>
            </a:r>
            <a:r>
              <a:rPr lang="en-US" sz="900" spc="100" dirty="0" err="1">
                <a:solidFill>
                  <a:schemeClr val="bg1"/>
                </a:solidFill>
                <a:latin typeface="Montserrat Thin" panose="00000300000000000000" pitchFamily="50" charset="0"/>
                <a:ea typeface="Open Sans Extrabold" panose="020B0906030804020204" pitchFamily="34" charset="0"/>
                <a:cs typeface="Open Sans Extrabold" panose="020B0906030804020204" pitchFamily="34" charset="0"/>
              </a:rPr>
              <a:t>consectetur</a:t>
            </a:r>
            <a:r>
              <a:rPr lang="en-US" sz="900" spc="100" dirty="0">
                <a:solidFill>
                  <a:schemeClr val="bg1"/>
                </a:solidFill>
                <a:latin typeface="Montserrat Thin" panose="00000300000000000000" pitchFamily="50" charset="0"/>
                <a:ea typeface="Open Sans Extrabold" panose="020B0906030804020204" pitchFamily="34" charset="0"/>
                <a:cs typeface="Open Sans Extrabold" panose="020B0906030804020204" pitchFamily="34" charset="0"/>
              </a:rPr>
              <a:t> dolor </a:t>
            </a:r>
            <a:r>
              <a:rPr lang="en-US" sz="900" spc="100" dirty="0" err="1">
                <a:solidFill>
                  <a:schemeClr val="bg1"/>
                </a:solidFill>
                <a:latin typeface="Montserrat Thin" panose="00000300000000000000" pitchFamily="50" charset="0"/>
                <a:ea typeface="Open Sans Extrabold" panose="020B0906030804020204" pitchFamily="34" charset="0"/>
                <a:cs typeface="Open Sans Extrabold" panose="020B0906030804020204" pitchFamily="34" charset="0"/>
              </a:rPr>
              <a:t>adipiscing</a:t>
            </a:r>
            <a:r>
              <a:rPr lang="en-US" sz="900" spc="100" dirty="0">
                <a:solidFill>
                  <a:schemeClr val="bg1"/>
                </a:solidFill>
                <a:latin typeface="Montserrat Thin" panose="00000300000000000000" pitchFamily="50" charset="0"/>
                <a:ea typeface="Open Sans Extrabold" panose="020B0906030804020204" pitchFamily="34" charset="0"/>
                <a:cs typeface="Open Sans Extrabold" panose="020B0906030804020204" pitchFamily="34" charset="0"/>
              </a:rPr>
              <a:t> </a:t>
            </a:r>
            <a:r>
              <a:rPr lang="en-US" sz="900" spc="100" dirty="0" err="1">
                <a:solidFill>
                  <a:schemeClr val="bg1"/>
                </a:solidFill>
                <a:latin typeface="Montserrat Thin" panose="00000300000000000000" pitchFamily="50" charset="0"/>
                <a:ea typeface="Open Sans Extrabold" panose="020B0906030804020204" pitchFamily="34" charset="0"/>
                <a:cs typeface="Open Sans Extrabold" panose="020B0906030804020204" pitchFamily="34" charset="0"/>
              </a:rPr>
              <a:t>aquam</a:t>
            </a:r>
            <a:r>
              <a:rPr lang="en-US" sz="900" spc="100" dirty="0">
                <a:solidFill>
                  <a:schemeClr val="bg1"/>
                </a:solidFill>
                <a:latin typeface="Montserrat Thin" panose="00000300000000000000" pitchFamily="50" charset="0"/>
                <a:ea typeface="Open Sans Extrabold" panose="020B0906030804020204" pitchFamily="34" charset="0"/>
                <a:cs typeface="Open Sans Extrabold" panose="020B0906030804020204" pitchFamily="34" charset="0"/>
              </a:rPr>
              <a:t> lorem ipsum dolor sit </a:t>
            </a:r>
            <a:r>
              <a:rPr lang="en-US" sz="900" spc="100" dirty="0" err="1">
                <a:solidFill>
                  <a:schemeClr val="bg1"/>
                </a:solidFill>
                <a:latin typeface="Montserrat Thin" panose="00000300000000000000" pitchFamily="50" charset="0"/>
                <a:ea typeface="Open Sans Extrabold" panose="020B0906030804020204" pitchFamily="34" charset="0"/>
                <a:cs typeface="Open Sans Extrabold" panose="020B0906030804020204" pitchFamily="34" charset="0"/>
              </a:rPr>
              <a:t>amet</a:t>
            </a:r>
            <a:r>
              <a:rPr lang="en-US" sz="900" spc="100" dirty="0">
                <a:solidFill>
                  <a:schemeClr val="bg1"/>
                </a:solidFill>
                <a:latin typeface="Montserrat Thin" panose="00000300000000000000" pitchFamily="50" charset="0"/>
                <a:ea typeface="Open Sans Extrabold" panose="020B0906030804020204" pitchFamily="34" charset="0"/>
                <a:cs typeface="Open Sans Extrabold" panose="020B0906030804020204" pitchFamily="34" charset="0"/>
              </a:rPr>
              <a:t> </a:t>
            </a:r>
            <a:r>
              <a:rPr lang="en-US" sz="900" spc="100" dirty="0" err="1">
                <a:solidFill>
                  <a:schemeClr val="bg1"/>
                </a:solidFill>
                <a:latin typeface="Montserrat Thin" panose="00000300000000000000" pitchFamily="50" charset="0"/>
                <a:ea typeface="Open Sans Extrabold" panose="020B0906030804020204" pitchFamily="34" charset="0"/>
                <a:cs typeface="Open Sans Extrabold" panose="020B0906030804020204" pitchFamily="34" charset="0"/>
              </a:rPr>
              <a:t>consecteture</a:t>
            </a:r>
            <a:r>
              <a:rPr lang="en-US" sz="900" spc="100" dirty="0">
                <a:solidFill>
                  <a:schemeClr val="bg1"/>
                </a:solidFill>
                <a:latin typeface="Montserrat Thin" panose="00000300000000000000" pitchFamily="50" charset="0"/>
                <a:ea typeface="Open Sans Extrabold" panose="020B0906030804020204" pitchFamily="34" charset="0"/>
                <a:cs typeface="Open Sans Extrabold" panose="020B0906030804020204" pitchFamily="34" charset="0"/>
              </a:rPr>
              <a:t> </a:t>
            </a:r>
            <a:r>
              <a:rPr lang="en-US" sz="900" spc="100" dirty="0" err="1">
                <a:solidFill>
                  <a:schemeClr val="bg1"/>
                </a:solidFill>
                <a:latin typeface="Montserrat Thin" panose="00000300000000000000" pitchFamily="50" charset="0"/>
                <a:ea typeface="Open Sans Extrabold" panose="020B0906030804020204" pitchFamily="34" charset="0"/>
                <a:cs typeface="Open Sans Extrabold" panose="020B0906030804020204" pitchFamily="34" charset="0"/>
              </a:rPr>
              <a:t>adipicing</a:t>
            </a:r>
            <a:endParaRPr lang="en-US" sz="900" spc="100" dirty="0">
              <a:solidFill>
                <a:schemeClr val="bg1"/>
              </a:solidFill>
              <a:latin typeface="Montserrat Thin" panose="00000300000000000000" pitchFamily="50" charset="0"/>
              <a:ea typeface="Open Sans Extrabold" panose="020B0906030804020204" pitchFamily="34" charset="0"/>
              <a:cs typeface="Open Sans Extrabold" panose="020B0906030804020204" pitchFamily="34" charset="0"/>
            </a:endParaRPr>
          </a:p>
        </p:txBody>
      </p:sp>
      <p:cxnSp>
        <p:nvCxnSpPr>
          <p:cNvPr id="46" name="Straight Connector 45">
            <a:extLst>
              <a:ext uri="{FF2B5EF4-FFF2-40B4-BE49-F238E27FC236}">
                <a16:creationId xmlns:a16="http://schemas.microsoft.com/office/drawing/2014/main" id="{EA5C7151-C0C8-42FB-ADD3-03C709BABEA3}"/>
              </a:ext>
            </a:extLst>
          </p:cNvPr>
          <p:cNvCxnSpPr>
            <a:cxnSpLocks/>
          </p:cNvCxnSpPr>
          <p:nvPr/>
        </p:nvCxnSpPr>
        <p:spPr>
          <a:xfrm flipH="1">
            <a:off x="3604592" y="4068638"/>
            <a:ext cx="4982817" cy="12659"/>
          </a:xfrm>
          <a:prstGeom prst="line">
            <a:avLst/>
          </a:prstGeom>
          <a:ln w="9525">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7B5D8660-4DA9-4D0E-846D-28784488C86C}"/>
              </a:ext>
            </a:extLst>
          </p:cNvPr>
          <p:cNvSpPr txBox="1"/>
          <p:nvPr/>
        </p:nvSpPr>
        <p:spPr>
          <a:xfrm>
            <a:off x="4166753" y="3349908"/>
            <a:ext cx="3858495" cy="553998"/>
          </a:xfrm>
          <a:prstGeom prst="rect">
            <a:avLst/>
          </a:prstGeom>
          <a:noFill/>
        </p:spPr>
        <p:txBody>
          <a:bodyPr wrap="square" rtlCol="0" anchor="ctr">
            <a:spAutoFit/>
          </a:bodyPr>
          <a:lstStyle/>
          <a:p>
            <a:pPr algn="ctr"/>
            <a:r>
              <a:rPr lang="en-US" sz="3000" b="1" spc="400" dirty="0">
                <a:solidFill>
                  <a:schemeClr val="bg1"/>
                </a:solidFill>
                <a:latin typeface="Open Sans" panose="020B0606030504020204" pitchFamily="34" charset="0"/>
                <a:ea typeface="Open Sans" panose="020B0606030504020204" pitchFamily="34" charset="0"/>
                <a:cs typeface="Open Sans" panose="020B0606030504020204" pitchFamily="34" charset="0"/>
              </a:rPr>
              <a:t>Team Member</a:t>
            </a:r>
          </a:p>
        </p:txBody>
      </p:sp>
      <p:sp>
        <p:nvSpPr>
          <p:cNvPr id="53" name="AutoShape 3">
            <a:extLst>
              <a:ext uri="{FF2B5EF4-FFF2-40B4-BE49-F238E27FC236}">
                <a16:creationId xmlns:a16="http://schemas.microsoft.com/office/drawing/2014/main" id="{76D7F82F-305B-426B-AB6D-64F27CE51377}"/>
              </a:ext>
            </a:extLst>
          </p:cNvPr>
          <p:cNvSpPr>
            <a:spLocks noChangeAspect="1" noChangeArrowheads="1" noTextEdit="1"/>
          </p:cNvSpPr>
          <p:nvPr/>
        </p:nvSpPr>
        <p:spPr bwMode="auto">
          <a:xfrm>
            <a:off x="5668963" y="2553527"/>
            <a:ext cx="8540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5">
            <a:extLst>
              <a:ext uri="{FF2B5EF4-FFF2-40B4-BE49-F238E27FC236}">
                <a16:creationId xmlns:a16="http://schemas.microsoft.com/office/drawing/2014/main" id="{D875CE9F-A440-4B01-B51C-F573FA3AA240}"/>
              </a:ext>
            </a:extLst>
          </p:cNvPr>
          <p:cNvSpPr>
            <a:spLocks/>
          </p:cNvSpPr>
          <p:nvPr/>
        </p:nvSpPr>
        <p:spPr bwMode="auto">
          <a:xfrm>
            <a:off x="5681663" y="2567815"/>
            <a:ext cx="828675" cy="619125"/>
          </a:xfrm>
          <a:custGeom>
            <a:avLst/>
            <a:gdLst>
              <a:gd name="T0" fmla="*/ 1536 w 1707"/>
              <a:gd name="T1" fmla="*/ 0 h 1280"/>
              <a:gd name="T2" fmla="*/ 171 w 1707"/>
              <a:gd name="T3" fmla="*/ 0 h 1280"/>
              <a:gd name="T4" fmla="*/ 0 w 1707"/>
              <a:gd name="T5" fmla="*/ 170 h 1280"/>
              <a:gd name="T6" fmla="*/ 0 w 1707"/>
              <a:gd name="T7" fmla="*/ 1109 h 1280"/>
              <a:gd name="T8" fmla="*/ 171 w 1707"/>
              <a:gd name="T9" fmla="*/ 1280 h 1280"/>
              <a:gd name="T10" fmla="*/ 1536 w 1707"/>
              <a:gd name="T11" fmla="*/ 1280 h 1280"/>
              <a:gd name="T12" fmla="*/ 1707 w 1707"/>
              <a:gd name="T13" fmla="*/ 1109 h 1280"/>
              <a:gd name="T14" fmla="*/ 1707 w 1707"/>
              <a:gd name="T15" fmla="*/ 170 h 1280"/>
              <a:gd name="T16" fmla="*/ 1536 w 1707"/>
              <a:gd name="T17" fmla="*/ 0 h 1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7" h="1280">
                <a:moveTo>
                  <a:pt x="1536" y="0"/>
                </a:moveTo>
                <a:cubicBezTo>
                  <a:pt x="171" y="0"/>
                  <a:pt x="171" y="0"/>
                  <a:pt x="171" y="0"/>
                </a:cubicBezTo>
                <a:cubicBezTo>
                  <a:pt x="77" y="0"/>
                  <a:pt x="0" y="76"/>
                  <a:pt x="0" y="170"/>
                </a:cubicBezTo>
                <a:cubicBezTo>
                  <a:pt x="0" y="1109"/>
                  <a:pt x="0" y="1109"/>
                  <a:pt x="0" y="1109"/>
                </a:cubicBezTo>
                <a:cubicBezTo>
                  <a:pt x="0" y="1203"/>
                  <a:pt x="77" y="1280"/>
                  <a:pt x="171" y="1280"/>
                </a:cubicBezTo>
                <a:cubicBezTo>
                  <a:pt x="1536" y="1280"/>
                  <a:pt x="1536" y="1280"/>
                  <a:pt x="1536" y="1280"/>
                </a:cubicBezTo>
                <a:cubicBezTo>
                  <a:pt x="1630" y="1280"/>
                  <a:pt x="1707" y="1203"/>
                  <a:pt x="1707" y="1109"/>
                </a:cubicBezTo>
                <a:cubicBezTo>
                  <a:pt x="1707" y="170"/>
                  <a:pt x="1707" y="170"/>
                  <a:pt x="1707" y="170"/>
                </a:cubicBezTo>
                <a:cubicBezTo>
                  <a:pt x="1707" y="76"/>
                  <a:pt x="1630" y="0"/>
                  <a:pt x="1536" y="0"/>
                </a:cubicBezTo>
              </a:path>
            </a:pathLst>
          </a:custGeom>
          <a:noFill/>
          <a:ln w="3810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5" name="Freeform 6">
            <a:extLst>
              <a:ext uri="{FF2B5EF4-FFF2-40B4-BE49-F238E27FC236}">
                <a16:creationId xmlns:a16="http://schemas.microsoft.com/office/drawing/2014/main" id="{9C4E84B8-D6A2-4427-B38F-7E4E6C8EAFE7}"/>
              </a:ext>
            </a:extLst>
          </p:cNvPr>
          <p:cNvSpPr>
            <a:spLocks/>
          </p:cNvSpPr>
          <p:nvPr/>
        </p:nvSpPr>
        <p:spPr bwMode="auto">
          <a:xfrm>
            <a:off x="5758657" y="2775148"/>
            <a:ext cx="674686" cy="347334"/>
          </a:xfrm>
          <a:custGeom>
            <a:avLst/>
            <a:gdLst>
              <a:gd name="T0" fmla="*/ 1435 w 1520"/>
              <a:gd name="T1" fmla="*/ 706 h 706"/>
              <a:gd name="T2" fmla="*/ 70 w 1520"/>
              <a:gd name="T3" fmla="*/ 706 h 706"/>
              <a:gd name="T4" fmla="*/ 0 w 1520"/>
              <a:gd name="T5" fmla="*/ 667 h 706"/>
              <a:gd name="T6" fmla="*/ 411 w 1520"/>
              <a:gd name="T7" fmla="*/ 256 h 706"/>
              <a:gd name="T8" fmla="*/ 635 w 1520"/>
              <a:gd name="T9" fmla="*/ 480 h 706"/>
              <a:gd name="T10" fmla="*/ 696 w 1520"/>
              <a:gd name="T11" fmla="*/ 480 h 706"/>
              <a:gd name="T12" fmla="*/ 696 w 1520"/>
              <a:gd name="T13" fmla="*/ 420 h 706"/>
              <a:gd name="T14" fmla="*/ 623 w 1520"/>
              <a:gd name="T15" fmla="*/ 347 h 706"/>
              <a:gd name="T16" fmla="*/ 966 w 1520"/>
              <a:gd name="T17" fmla="*/ 0 h 706"/>
              <a:gd name="T18" fmla="*/ 1520 w 1520"/>
              <a:gd name="T19" fmla="*/ 555 h 706"/>
              <a:gd name="T20" fmla="*/ 1520 w 1520"/>
              <a:gd name="T21" fmla="*/ 621 h 706"/>
              <a:gd name="T22" fmla="*/ 1435 w 1520"/>
              <a:gd name="T23"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20" h="706">
                <a:moveTo>
                  <a:pt x="1435" y="706"/>
                </a:moveTo>
                <a:cubicBezTo>
                  <a:pt x="70" y="706"/>
                  <a:pt x="70" y="706"/>
                  <a:pt x="70" y="706"/>
                </a:cubicBezTo>
                <a:cubicBezTo>
                  <a:pt x="40" y="706"/>
                  <a:pt x="15" y="690"/>
                  <a:pt x="0" y="667"/>
                </a:cubicBezTo>
                <a:cubicBezTo>
                  <a:pt x="411" y="256"/>
                  <a:pt x="411" y="256"/>
                  <a:pt x="411" y="256"/>
                </a:cubicBezTo>
                <a:cubicBezTo>
                  <a:pt x="635" y="480"/>
                  <a:pt x="635" y="480"/>
                  <a:pt x="635" y="480"/>
                </a:cubicBezTo>
                <a:cubicBezTo>
                  <a:pt x="652" y="497"/>
                  <a:pt x="679" y="497"/>
                  <a:pt x="696" y="480"/>
                </a:cubicBezTo>
                <a:cubicBezTo>
                  <a:pt x="712" y="464"/>
                  <a:pt x="712" y="437"/>
                  <a:pt x="696" y="420"/>
                </a:cubicBezTo>
                <a:cubicBezTo>
                  <a:pt x="623" y="347"/>
                  <a:pt x="623" y="347"/>
                  <a:pt x="623" y="347"/>
                </a:cubicBezTo>
                <a:cubicBezTo>
                  <a:pt x="966" y="0"/>
                  <a:pt x="966" y="0"/>
                  <a:pt x="966" y="0"/>
                </a:cubicBezTo>
                <a:cubicBezTo>
                  <a:pt x="1520" y="555"/>
                  <a:pt x="1520" y="555"/>
                  <a:pt x="1520" y="555"/>
                </a:cubicBezTo>
                <a:cubicBezTo>
                  <a:pt x="1520" y="621"/>
                  <a:pt x="1520" y="621"/>
                  <a:pt x="1520" y="621"/>
                </a:cubicBezTo>
                <a:cubicBezTo>
                  <a:pt x="1520" y="668"/>
                  <a:pt x="1482" y="706"/>
                  <a:pt x="1435" y="70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Oval 7">
            <a:extLst>
              <a:ext uri="{FF2B5EF4-FFF2-40B4-BE49-F238E27FC236}">
                <a16:creationId xmlns:a16="http://schemas.microsoft.com/office/drawing/2014/main" id="{D1178CE6-5BF2-4122-B87C-095E4F66EA28}"/>
              </a:ext>
            </a:extLst>
          </p:cNvPr>
          <p:cNvSpPr>
            <a:spLocks noChangeArrowheads="1"/>
          </p:cNvSpPr>
          <p:nvPr/>
        </p:nvSpPr>
        <p:spPr bwMode="auto">
          <a:xfrm>
            <a:off x="5921376" y="2734502"/>
            <a:ext cx="101600" cy="1016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0385078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46337427-088D-46E2-9C7D-19811B058C89}"/>
              </a:ext>
            </a:extLst>
          </p:cNvPr>
          <p:cNvSpPr>
            <a:spLocks noGrp="1"/>
          </p:cNvSpPr>
          <p:nvPr>
            <p:ph type="ftr" sz="quarter" idx="10"/>
          </p:nvPr>
        </p:nvSpPr>
        <p:spPr/>
        <p:txBody>
          <a:bodyPr/>
          <a:lstStyle/>
          <a:p>
            <a:r>
              <a:rPr lang="en-US"/>
              <a:t>www.infobusiness.com</a:t>
            </a:r>
            <a:endParaRPr lang="en-US" dirty="0"/>
          </a:p>
        </p:txBody>
      </p:sp>
      <p:sp>
        <p:nvSpPr>
          <p:cNvPr id="6" name="Slide Number Placeholder 5">
            <a:extLst>
              <a:ext uri="{FF2B5EF4-FFF2-40B4-BE49-F238E27FC236}">
                <a16:creationId xmlns:a16="http://schemas.microsoft.com/office/drawing/2014/main" id="{9E6EF45D-EA66-4F8F-8E7F-EEA2856ED6CE}"/>
              </a:ext>
            </a:extLst>
          </p:cNvPr>
          <p:cNvSpPr>
            <a:spLocks noGrp="1"/>
          </p:cNvSpPr>
          <p:nvPr>
            <p:ph type="sldNum" sz="quarter" idx="11"/>
          </p:nvPr>
        </p:nvSpPr>
        <p:spPr/>
        <p:txBody>
          <a:bodyPr/>
          <a:lstStyle/>
          <a:p>
            <a:fld id="{22E1CF2F-19B6-4B01-91BB-CDBA096AD5BE}" type="slidenum">
              <a:rPr lang="en-US" smtClean="0"/>
              <a:pPr/>
              <a:t>13</a:t>
            </a:fld>
            <a:endParaRPr lang="en-US" dirty="0"/>
          </a:p>
        </p:txBody>
      </p:sp>
      <p:pic>
        <p:nvPicPr>
          <p:cNvPr id="3" name="Picture Placeholder 2">
            <a:extLst>
              <a:ext uri="{FF2B5EF4-FFF2-40B4-BE49-F238E27FC236}">
                <a16:creationId xmlns:a16="http://schemas.microsoft.com/office/drawing/2014/main" id="{8E9E00C5-09B2-4446-A11F-287B24F48709}"/>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6994" r="6994"/>
          <a:stretch>
            <a:fillRect/>
          </a:stretch>
        </p:blipFill>
        <p:spPr/>
      </p:pic>
      <p:sp>
        <p:nvSpPr>
          <p:cNvPr id="26" name="Title 20">
            <a:extLst>
              <a:ext uri="{FF2B5EF4-FFF2-40B4-BE49-F238E27FC236}">
                <a16:creationId xmlns:a16="http://schemas.microsoft.com/office/drawing/2014/main" id="{D973A3A4-5B99-4874-B6D2-8C09CD8C1FE1}"/>
              </a:ext>
            </a:extLst>
          </p:cNvPr>
          <p:cNvSpPr txBox="1">
            <a:spLocks/>
          </p:cNvSpPr>
          <p:nvPr/>
        </p:nvSpPr>
        <p:spPr>
          <a:xfrm>
            <a:off x="3933515" y="446535"/>
            <a:ext cx="4239889" cy="39828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200" dirty="0">
                <a:solidFill>
                  <a:schemeClr val="tx1">
                    <a:lumMod val="65000"/>
                    <a:lumOff val="35000"/>
                  </a:schemeClr>
                </a:solidFill>
                <a:latin typeface="Montserrat Light" panose="00000400000000000000" pitchFamily="50" charset="0"/>
                <a:ea typeface="Open Sans" panose="020B0606030504020204" pitchFamily="34" charset="0"/>
                <a:cs typeface="Open Sans" panose="020B0606030504020204" pitchFamily="34" charset="0"/>
              </a:rPr>
              <a:t>Team : </a:t>
            </a:r>
            <a:r>
              <a:rPr lang="en-US" sz="3200" b="1" dirty="0">
                <a:solidFill>
                  <a:schemeClr val="tx1">
                    <a:lumMod val="75000"/>
                    <a:lumOff val="25000"/>
                  </a:schemeClr>
                </a:solidFill>
                <a:latin typeface="Montserrat SemiBold" panose="00000700000000000000" pitchFamily="50" charset="0"/>
                <a:ea typeface="Open Sans" panose="020B0606030504020204" pitchFamily="34" charset="0"/>
                <a:cs typeface="Open Sans" panose="020B0606030504020204" pitchFamily="34" charset="0"/>
              </a:rPr>
              <a:t>Member</a:t>
            </a:r>
          </a:p>
        </p:txBody>
      </p:sp>
      <p:sp>
        <p:nvSpPr>
          <p:cNvPr id="27" name="Subtitle 22">
            <a:extLst>
              <a:ext uri="{FF2B5EF4-FFF2-40B4-BE49-F238E27FC236}">
                <a16:creationId xmlns:a16="http://schemas.microsoft.com/office/drawing/2014/main" id="{04B42D8D-9388-4156-A5C8-EAB2CA156C03}"/>
              </a:ext>
            </a:extLst>
          </p:cNvPr>
          <p:cNvSpPr txBox="1">
            <a:spLocks/>
          </p:cNvSpPr>
          <p:nvPr/>
        </p:nvSpPr>
        <p:spPr>
          <a:xfrm>
            <a:off x="1149761" y="980822"/>
            <a:ext cx="9807396" cy="27854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baseline="0">
                <a:solidFill>
                  <a:schemeClr val="tx1"/>
                </a:solidFill>
                <a:latin typeface="Montserrat Light" panose="00000400000000000000" pitchFamily="50"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300" dirty="0">
                <a:solidFill>
                  <a:schemeClr val="tx1">
                    <a:lumMod val="65000"/>
                    <a:lumOff val="35000"/>
                  </a:schemeClr>
                </a:solidFill>
                <a:ea typeface="Open Sans" panose="020B0606030504020204" pitchFamily="34" charset="0"/>
                <a:cs typeface="Open Sans" panose="020B0606030504020204" pitchFamily="34" charset="0"/>
              </a:rPr>
              <a:t>Lorem ipsum dolor sit </a:t>
            </a:r>
            <a:r>
              <a:rPr lang="en-US" sz="1300" dirty="0" err="1">
                <a:solidFill>
                  <a:schemeClr val="tx1">
                    <a:lumMod val="65000"/>
                    <a:lumOff val="35000"/>
                  </a:schemeClr>
                </a:solidFill>
                <a:ea typeface="Open Sans" panose="020B0606030504020204" pitchFamily="34" charset="0"/>
                <a:cs typeface="Open Sans" panose="020B0606030504020204" pitchFamily="34" charset="0"/>
              </a:rPr>
              <a:t>amet</a:t>
            </a:r>
            <a:r>
              <a:rPr lang="en-US" sz="1300" dirty="0">
                <a:solidFill>
                  <a:schemeClr val="tx1">
                    <a:lumMod val="65000"/>
                    <a:lumOff val="35000"/>
                  </a:schemeClr>
                </a:solidFill>
                <a:ea typeface="Open Sans" panose="020B0606030504020204" pitchFamily="34" charset="0"/>
                <a:cs typeface="Open Sans" panose="020B0606030504020204" pitchFamily="34" charset="0"/>
              </a:rPr>
              <a:t> </a:t>
            </a:r>
            <a:r>
              <a:rPr lang="en-US" sz="1300" dirty="0" err="1">
                <a:solidFill>
                  <a:schemeClr val="tx1">
                    <a:lumMod val="65000"/>
                    <a:lumOff val="35000"/>
                  </a:schemeClr>
                </a:solidFill>
                <a:ea typeface="Open Sans" panose="020B0606030504020204" pitchFamily="34" charset="0"/>
                <a:cs typeface="Open Sans" panose="020B0606030504020204" pitchFamily="34" charset="0"/>
              </a:rPr>
              <a:t>agam</a:t>
            </a:r>
            <a:r>
              <a:rPr lang="en-US" sz="1300" dirty="0">
                <a:solidFill>
                  <a:schemeClr val="tx1">
                    <a:lumMod val="65000"/>
                    <a:lumOff val="35000"/>
                  </a:schemeClr>
                </a:solidFill>
                <a:ea typeface="Open Sans" panose="020B0606030504020204" pitchFamily="34" charset="0"/>
                <a:cs typeface="Open Sans" panose="020B0606030504020204" pitchFamily="34" charset="0"/>
              </a:rPr>
              <a:t> facer </a:t>
            </a:r>
            <a:r>
              <a:rPr lang="en-US" sz="1300" dirty="0" err="1">
                <a:solidFill>
                  <a:schemeClr val="tx1">
                    <a:lumMod val="65000"/>
                    <a:lumOff val="35000"/>
                  </a:schemeClr>
                </a:solidFill>
                <a:ea typeface="Open Sans" panose="020B0606030504020204" pitchFamily="34" charset="0"/>
                <a:cs typeface="Open Sans" panose="020B0606030504020204" pitchFamily="34" charset="0"/>
              </a:rPr>
              <a:t>modo</a:t>
            </a:r>
            <a:r>
              <a:rPr lang="en-US" sz="1300" dirty="0">
                <a:solidFill>
                  <a:schemeClr val="tx1">
                    <a:lumMod val="65000"/>
                    <a:lumOff val="35000"/>
                  </a:schemeClr>
                </a:solidFill>
                <a:ea typeface="Open Sans" panose="020B0606030504020204" pitchFamily="34" charset="0"/>
                <a:cs typeface="Open Sans" panose="020B0606030504020204" pitchFamily="34" charset="0"/>
              </a:rPr>
              <a:t> data lorem ipsum dolor sit </a:t>
            </a:r>
            <a:r>
              <a:rPr lang="en-US" sz="1300" dirty="0" err="1">
                <a:solidFill>
                  <a:schemeClr val="tx1">
                    <a:lumMod val="65000"/>
                    <a:lumOff val="35000"/>
                  </a:schemeClr>
                </a:solidFill>
                <a:ea typeface="Open Sans" panose="020B0606030504020204" pitchFamily="34" charset="0"/>
                <a:cs typeface="Open Sans" panose="020B0606030504020204" pitchFamily="34" charset="0"/>
              </a:rPr>
              <a:t>amet</a:t>
            </a:r>
            <a:r>
              <a:rPr lang="en-US" sz="1300" dirty="0">
                <a:solidFill>
                  <a:schemeClr val="tx1">
                    <a:lumMod val="65000"/>
                    <a:lumOff val="35000"/>
                  </a:schemeClr>
                </a:solidFill>
                <a:ea typeface="Open Sans" panose="020B0606030504020204" pitchFamily="34" charset="0"/>
                <a:cs typeface="Open Sans" panose="020B0606030504020204" pitchFamily="34" charset="0"/>
              </a:rPr>
              <a:t> </a:t>
            </a:r>
            <a:r>
              <a:rPr lang="en-US" sz="1300" dirty="0" err="1">
                <a:solidFill>
                  <a:schemeClr val="tx1">
                    <a:lumMod val="65000"/>
                    <a:lumOff val="35000"/>
                  </a:schemeClr>
                </a:solidFill>
                <a:ea typeface="Open Sans" panose="020B0606030504020204" pitchFamily="34" charset="0"/>
                <a:cs typeface="Open Sans" panose="020B0606030504020204" pitchFamily="34" charset="0"/>
              </a:rPr>
              <a:t>agam</a:t>
            </a:r>
            <a:r>
              <a:rPr lang="en-US" sz="1300" dirty="0">
                <a:solidFill>
                  <a:schemeClr val="tx1">
                    <a:lumMod val="65000"/>
                    <a:lumOff val="35000"/>
                  </a:schemeClr>
                </a:solidFill>
                <a:ea typeface="Open Sans" panose="020B0606030504020204" pitchFamily="34" charset="0"/>
                <a:cs typeface="Open Sans" panose="020B0606030504020204" pitchFamily="34" charset="0"/>
              </a:rPr>
              <a:t> facer </a:t>
            </a:r>
            <a:r>
              <a:rPr lang="en-US" sz="1300" dirty="0" err="1">
                <a:solidFill>
                  <a:schemeClr val="tx1">
                    <a:lumMod val="65000"/>
                    <a:lumOff val="35000"/>
                  </a:schemeClr>
                </a:solidFill>
                <a:ea typeface="Open Sans" panose="020B0606030504020204" pitchFamily="34" charset="0"/>
                <a:cs typeface="Open Sans" panose="020B0606030504020204" pitchFamily="34" charset="0"/>
              </a:rPr>
              <a:t>modo</a:t>
            </a:r>
            <a:r>
              <a:rPr lang="en-US" sz="1300" dirty="0">
                <a:solidFill>
                  <a:schemeClr val="tx1">
                    <a:lumMod val="65000"/>
                    <a:lumOff val="35000"/>
                  </a:schemeClr>
                </a:solidFill>
                <a:ea typeface="Open Sans" panose="020B0606030504020204" pitchFamily="34" charset="0"/>
                <a:cs typeface="Open Sans" panose="020B0606030504020204" pitchFamily="34" charset="0"/>
              </a:rPr>
              <a:t> data</a:t>
            </a:r>
          </a:p>
        </p:txBody>
      </p:sp>
      <p:grpSp>
        <p:nvGrpSpPr>
          <p:cNvPr id="29" name="Group 28">
            <a:extLst>
              <a:ext uri="{FF2B5EF4-FFF2-40B4-BE49-F238E27FC236}">
                <a16:creationId xmlns:a16="http://schemas.microsoft.com/office/drawing/2014/main" id="{8C3B2C4E-B501-4D5D-8457-89628A6805D5}"/>
              </a:ext>
            </a:extLst>
          </p:cNvPr>
          <p:cNvGrpSpPr/>
          <p:nvPr/>
        </p:nvGrpSpPr>
        <p:grpSpPr>
          <a:xfrm>
            <a:off x="1233158" y="4943176"/>
            <a:ext cx="2012919" cy="1036761"/>
            <a:chOff x="1247148" y="4142774"/>
            <a:chExt cx="2012919" cy="1036761"/>
          </a:xfrm>
        </p:grpSpPr>
        <p:sp>
          <p:nvSpPr>
            <p:cNvPr id="40" name="Rectangle 9">
              <a:extLst>
                <a:ext uri="{FF2B5EF4-FFF2-40B4-BE49-F238E27FC236}">
                  <a16:creationId xmlns:a16="http://schemas.microsoft.com/office/drawing/2014/main" id="{6D63CB9E-9929-4F1B-A85C-27623EF1CB08}"/>
                </a:ext>
              </a:extLst>
            </p:cNvPr>
            <p:cNvSpPr>
              <a:spLocks/>
            </p:cNvSpPr>
            <p:nvPr/>
          </p:nvSpPr>
          <p:spPr bwMode="auto">
            <a:xfrm>
              <a:off x="1247148" y="4789022"/>
              <a:ext cx="2012919" cy="3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500"/>
                </a:lnSpc>
              </a:pPr>
              <a:r>
                <a:rPr lang="en-US" sz="1000" dirty="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sym typeface="Montserrat-Regular" charset="0"/>
                </a:rPr>
                <a:t>This letterhead design is meant to professionalism and lorem</a:t>
              </a:r>
            </a:p>
          </p:txBody>
        </p:sp>
        <p:sp>
          <p:nvSpPr>
            <p:cNvPr id="41" name="TextBox 40">
              <a:extLst>
                <a:ext uri="{FF2B5EF4-FFF2-40B4-BE49-F238E27FC236}">
                  <a16:creationId xmlns:a16="http://schemas.microsoft.com/office/drawing/2014/main" id="{E37B7321-C6DF-4DD5-A1E6-705ACB75FD84}"/>
                </a:ext>
              </a:extLst>
            </p:cNvPr>
            <p:cNvSpPr txBox="1"/>
            <p:nvPr/>
          </p:nvSpPr>
          <p:spPr>
            <a:xfrm>
              <a:off x="1320746" y="4142774"/>
              <a:ext cx="1865722" cy="502702"/>
            </a:xfrm>
            <a:prstGeom prst="rect">
              <a:avLst/>
            </a:prstGeom>
            <a:noFill/>
          </p:spPr>
          <p:txBody>
            <a:bodyPr wrap="square" rtlCol="0">
              <a:spAutoFit/>
            </a:bodyPr>
            <a:lstStyle/>
            <a:p>
              <a:pPr algn="ctr">
                <a:lnSpc>
                  <a:spcPts val="1600"/>
                </a:lnSpc>
              </a:pPr>
              <a:r>
                <a:rPr lang="en-US" b="1" dirty="0" err="1">
                  <a:solidFill>
                    <a:schemeClr val="accent1"/>
                  </a:solidFill>
                  <a:latin typeface="Montserrat SemiBold" panose="00000700000000000000" pitchFamily="50" charset="0"/>
                  <a:ea typeface="Open Sans" panose="020B0606030504020204" pitchFamily="34" charset="0"/>
                  <a:cs typeface="Open Sans" panose="020B0606030504020204" pitchFamily="34" charset="0"/>
                </a:rPr>
                <a:t>Sakawi</a:t>
              </a:r>
              <a:r>
                <a:rPr lang="en-US" b="1" dirty="0">
                  <a:solidFill>
                    <a:schemeClr val="accent1"/>
                  </a:solidFill>
                  <a:latin typeface="Montserrat SemiBold" panose="00000700000000000000" pitchFamily="50" charset="0"/>
                  <a:ea typeface="Open Sans" panose="020B0606030504020204" pitchFamily="34" charset="0"/>
                  <a:cs typeface="Open Sans" panose="020B0606030504020204" pitchFamily="34" charset="0"/>
                </a:rPr>
                <a:t> Beda</a:t>
              </a:r>
            </a:p>
            <a:p>
              <a:pPr algn="ctr">
                <a:lnSpc>
                  <a:spcPts val="1600"/>
                </a:lnSpc>
              </a:pPr>
              <a:r>
                <a:rPr lang="en-US" sz="1000" dirty="0">
                  <a:latin typeface="Montserrat" panose="00000500000000000000" pitchFamily="50" charset="0"/>
                  <a:ea typeface="Open Sans" panose="020B0606030504020204" pitchFamily="34" charset="0"/>
                  <a:cs typeface="Open Sans" panose="020B0606030504020204" pitchFamily="34" charset="0"/>
                </a:rPr>
                <a:t>Post Title Text</a:t>
              </a:r>
            </a:p>
          </p:txBody>
        </p:sp>
        <p:cxnSp>
          <p:nvCxnSpPr>
            <p:cNvPr id="42" name="Straight Connector 41">
              <a:extLst>
                <a:ext uri="{FF2B5EF4-FFF2-40B4-BE49-F238E27FC236}">
                  <a16:creationId xmlns:a16="http://schemas.microsoft.com/office/drawing/2014/main" id="{3ECF6806-6582-44BB-BBA4-900AF6B51B0C}"/>
                </a:ext>
              </a:extLst>
            </p:cNvPr>
            <p:cNvCxnSpPr>
              <a:cxnSpLocks/>
            </p:cNvCxnSpPr>
            <p:nvPr/>
          </p:nvCxnSpPr>
          <p:spPr>
            <a:xfrm>
              <a:off x="1548898" y="4718644"/>
              <a:ext cx="1409419" cy="0"/>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00" name="Group 99">
            <a:extLst>
              <a:ext uri="{FF2B5EF4-FFF2-40B4-BE49-F238E27FC236}">
                <a16:creationId xmlns:a16="http://schemas.microsoft.com/office/drawing/2014/main" id="{9A509E22-4250-4482-A0C8-F0C815AC5710}"/>
              </a:ext>
            </a:extLst>
          </p:cNvPr>
          <p:cNvGrpSpPr/>
          <p:nvPr/>
        </p:nvGrpSpPr>
        <p:grpSpPr>
          <a:xfrm>
            <a:off x="3804080" y="4943176"/>
            <a:ext cx="2012919" cy="1036761"/>
            <a:chOff x="1247148" y="4142774"/>
            <a:chExt cx="2012919" cy="1036761"/>
          </a:xfrm>
        </p:grpSpPr>
        <p:sp>
          <p:nvSpPr>
            <p:cNvPr id="101" name="Rectangle 9">
              <a:extLst>
                <a:ext uri="{FF2B5EF4-FFF2-40B4-BE49-F238E27FC236}">
                  <a16:creationId xmlns:a16="http://schemas.microsoft.com/office/drawing/2014/main" id="{FF7344A1-71DF-4233-A926-E2D95C0D0B24}"/>
                </a:ext>
              </a:extLst>
            </p:cNvPr>
            <p:cNvSpPr>
              <a:spLocks/>
            </p:cNvSpPr>
            <p:nvPr/>
          </p:nvSpPr>
          <p:spPr bwMode="auto">
            <a:xfrm>
              <a:off x="1247148" y="4789022"/>
              <a:ext cx="2012919" cy="3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500"/>
                </a:lnSpc>
              </a:pPr>
              <a:r>
                <a:rPr lang="en-US" sz="1000" dirty="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sym typeface="Montserrat-Regular" charset="0"/>
                </a:rPr>
                <a:t>This letterhead design is meant to professionalism and lorem</a:t>
              </a:r>
            </a:p>
          </p:txBody>
        </p:sp>
        <p:sp>
          <p:nvSpPr>
            <p:cNvPr id="102" name="TextBox 101">
              <a:extLst>
                <a:ext uri="{FF2B5EF4-FFF2-40B4-BE49-F238E27FC236}">
                  <a16:creationId xmlns:a16="http://schemas.microsoft.com/office/drawing/2014/main" id="{BB88EE44-D64C-48EA-8253-64B1B9615E2F}"/>
                </a:ext>
              </a:extLst>
            </p:cNvPr>
            <p:cNvSpPr txBox="1"/>
            <p:nvPr/>
          </p:nvSpPr>
          <p:spPr>
            <a:xfrm>
              <a:off x="1320746" y="4142774"/>
              <a:ext cx="1865722" cy="502702"/>
            </a:xfrm>
            <a:prstGeom prst="rect">
              <a:avLst/>
            </a:prstGeom>
            <a:noFill/>
          </p:spPr>
          <p:txBody>
            <a:bodyPr wrap="square" rtlCol="0">
              <a:spAutoFit/>
            </a:bodyPr>
            <a:lstStyle/>
            <a:p>
              <a:pPr algn="ctr">
                <a:lnSpc>
                  <a:spcPts val="1600"/>
                </a:lnSpc>
              </a:pPr>
              <a:r>
                <a:rPr lang="en-US" b="1" dirty="0" err="1">
                  <a:solidFill>
                    <a:schemeClr val="accent2"/>
                  </a:solidFill>
                  <a:latin typeface="Montserrat SemiBold" panose="00000700000000000000" pitchFamily="50" charset="0"/>
                  <a:ea typeface="Open Sans" panose="020B0606030504020204" pitchFamily="34" charset="0"/>
                  <a:cs typeface="Open Sans" panose="020B0606030504020204" pitchFamily="34" charset="0"/>
                </a:rPr>
                <a:t>Sakawi</a:t>
              </a:r>
              <a:r>
                <a:rPr lang="en-US" b="1" dirty="0">
                  <a:solidFill>
                    <a:schemeClr val="accent2"/>
                  </a:solidFill>
                  <a:latin typeface="Montserrat SemiBold" panose="00000700000000000000" pitchFamily="50" charset="0"/>
                  <a:ea typeface="Open Sans" panose="020B0606030504020204" pitchFamily="34" charset="0"/>
                  <a:cs typeface="Open Sans" panose="020B0606030504020204" pitchFamily="34" charset="0"/>
                </a:rPr>
                <a:t> Beda</a:t>
              </a:r>
            </a:p>
            <a:p>
              <a:pPr algn="ctr">
                <a:lnSpc>
                  <a:spcPts val="1600"/>
                </a:lnSpc>
              </a:pPr>
              <a:r>
                <a:rPr lang="en-US" sz="1000" dirty="0">
                  <a:latin typeface="Montserrat" panose="00000500000000000000" pitchFamily="50" charset="0"/>
                  <a:ea typeface="Open Sans" panose="020B0606030504020204" pitchFamily="34" charset="0"/>
                  <a:cs typeface="Open Sans" panose="020B0606030504020204" pitchFamily="34" charset="0"/>
                </a:rPr>
                <a:t>Post Title Text</a:t>
              </a:r>
            </a:p>
          </p:txBody>
        </p:sp>
        <p:cxnSp>
          <p:nvCxnSpPr>
            <p:cNvPr id="103" name="Straight Connector 102">
              <a:extLst>
                <a:ext uri="{FF2B5EF4-FFF2-40B4-BE49-F238E27FC236}">
                  <a16:creationId xmlns:a16="http://schemas.microsoft.com/office/drawing/2014/main" id="{BDFD9E08-79C4-492C-8524-98907046D2E3}"/>
                </a:ext>
              </a:extLst>
            </p:cNvPr>
            <p:cNvCxnSpPr>
              <a:cxnSpLocks/>
            </p:cNvCxnSpPr>
            <p:nvPr/>
          </p:nvCxnSpPr>
          <p:spPr>
            <a:xfrm>
              <a:off x="1548898" y="4718644"/>
              <a:ext cx="1409419" cy="0"/>
            </a:xfrm>
            <a:prstGeom prst="line">
              <a:avLst/>
            </a:prstGeom>
            <a:ln w="3175">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05" name="Group 104">
            <a:extLst>
              <a:ext uri="{FF2B5EF4-FFF2-40B4-BE49-F238E27FC236}">
                <a16:creationId xmlns:a16="http://schemas.microsoft.com/office/drawing/2014/main" id="{30F49706-749B-41A6-8450-C83D4641FCC1}"/>
              </a:ext>
            </a:extLst>
          </p:cNvPr>
          <p:cNvGrpSpPr/>
          <p:nvPr/>
        </p:nvGrpSpPr>
        <p:grpSpPr>
          <a:xfrm>
            <a:off x="6375002" y="4943176"/>
            <a:ext cx="2012919" cy="1036761"/>
            <a:chOff x="1247148" y="4142774"/>
            <a:chExt cx="2012919" cy="1036761"/>
          </a:xfrm>
        </p:grpSpPr>
        <p:sp>
          <p:nvSpPr>
            <p:cNvPr id="106" name="Rectangle 9">
              <a:extLst>
                <a:ext uri="{FF2B5EF4-FFF2-40B4-BE49-F238E27FC236}">
                  <a16:creationId xmlns:a16="http://schemas.microsoft.com/office/drawing/2014/main" id="{380D906C-CB8E-4182-84C4-41566F2D1E23}"/>
                </a:ext>
              </a:extLst>
            </p:cNvPr>
            <p:cNvSpPr>
              <a:spLocks/>
            </p:cNvSpPr>
            <p:nvPr/>
          </p:nvSpPr>
          <p:spPr bwMode="auto">
            <a:xfrm>
              <a:off x="1247148" y="4789022"/>
              <a:ext cx="2012919" cy="3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500"/>
                </a:lnSpc>
              </a:pPr>
              <a:r>
                <a:rPr lang="en-US" sz="1000" dirty="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sym typeface="Montserrat-Regular" charset="0"/>
                </a:rPr>
                <a:t>This letterhead design is meant to professionalism and lorem</a:t>
              </a:r>
            </a:p>
          </p:txBody>
        </p:sp>
        <p:sp>
          <p:nvSpPr>
            <p:cNvPr id="107" name="TextBox 106">
              <a:extLst>
                <a:ext uri="{FF2B5EF4-FFF2-40B4-BE49-F238E27FC236}">
                  <a16:creationId xmlns:a16="http://schemas.microsoft.com/office/drawing/2014/main" id="{6730E385-0E00-4520-8DD5-819AFDA2E752}"/>
                </a:ext>
              </a:extLst>
            </p:cNvPr>
            <p:cNvSpPr txBox="1"/>
            <p:nvPr/>
          </p:nvSpPr>
          <p:spPr>
            <a:xfrm>
              <a:off x="1320746" y="4142774"/>
              <a:ext cx="1865722" cy="502702"/>
            </a:xfrm>
            <a:prstGeom prst="rect">
              <a:avLst/>
            </a:prstGeom>
            <a:noFill/>
          </p:spPr>
          <p:txBody>
            <a:bodyPr wrap="square" rtlCol="0">
              <a:spAutoFit/>
            </a:bodyPr>
            <a:lstStyle/>
            <a:p>
              <a:pPr algn="ctr">
                <a:lnSpc>
                  <a:spcPts val="1600"/>
                </a:lnSpc>
              </a:pPr>
              <a:r>
                <a:rPr lang="en-US" b="1" dirty="0" err="1">
                  <a:solidFill>
                    <a:schemeClr val="accent4"/>
                  </a:solidFill>
                  <a:latin typeface="Montserrat SemiBold" panose="00000700000000000000" pitchFamily="50" charset="0"/>
                  <a:ea typeface="Open Sans" panose="020B0606030504020204" pitchFamily="34" charset="0"/>
                  <a:cs typeface="Open Sans" panose="020B0606030504020204" pitchFamily="34" charset="0"/>
                </a:rPr>
                <a:t>Sakawi</a:t>
              </a:r>
              <a:r>
                <a:rPr lang="en-US" b="1" dirty="0">
                  <a:solidFill>
                    <a:schemeClr val="accent4"/>
                  </a:solidFill>
                  <a:latin typeface="Montserrat SemiBold" panose="00000700000000000000" pitchFamily="50" charset="0"/>
                  <a:ea typeface="Open Sans" panose="020B0606030504020204" pitchFamily="34" charset="0"/>
                  <a:cs typeface="Open Sans" panose="020B0606030504020204" pitchFamily="34" charset="0"/>
                </a:rPr>
                <a:t> Beda</a:t>
              </a:r>
            </a:p>
            <a:p>
              <a:pPr algn="ctr">
                <a:lnSpc>
                  <a:spcPts val="1600"/>
                </a:lnSpc>
              </a:pPr>
              <a:r>
                <a:rPr lang="en-US" sz="1000" dirty="0">
                  <a:latin typeface="Montserrat" panose="00000500000000000000" pitchFamily="50" charset="0"/>
                  <a:ea typeface="Open Sans" panose="020B0606030504020204" pitchFamily="34" charset="0"/>
                  <a:cs typeface="Open Sans" panose="020B0606030504020204" pitchFamily="34" charset="0"/>
                </a:rPr>
                <a:t>Post Title Text</a:t>
              </a:r>
            </a:p>
          </p:txBody>
        </p:sp>
        <p:cxnSp>
          <p:nvCxnSpPr>
            <p:cNvPr id="108" name="Straight Connector 107">
              <a:extLst>
                <a:ext uri="{FF2B5EF4-FFF2-40B4-BE49-F238E27FC236}">
                  <a16:creationId xmlns:a16="http://schemas.microsoft.com/office/drawing/2014/main" id="{77E4E9E9-412C-464C-B5D2-2346375BB091}"/>
                </a:ext>
              </a:extLst>
            </p:cNvPr>
            <p:cNvCxnSpPr>
              <a:cxnSpLocks/>
            </p:cNvCxnSpPr>
            <p:nvPr/>
          </p:nvCxnSpPr>
          <p:spPr>
            <a:xfrm>
              <a:off x="1548898" y="4718644"/>
              <a:ext cx="1409419" cy="0"/>
            </a:xfrm>
            <a:prstGeom prst="line">
              <a:avLst/>
            </a:prstGeom>
            <a:ln w="3175">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110" name="Group 109">
            <a:extLst>
              <a:ext uri="{FF2B5EF4-FFF2-40B4-BE49-F238E27FC236}">
                <a16:creationId xmlns:a16="http://schemas.microsoft.com/office/drawing/2014/main" id="{405D4F9E-E5FD-4D4A-A6A7-9C0EE089AD97}"/>
              </a:ext>
            </a:extLst>
          </p:cNvPr>
          <p:cNvGrpSpPr/>
          <p:nvPr/>
        </p:nvGrpSpPr>
        <p:grpSpPr>
          <a:xfrm>
            <a:off x="8945924" y="4943176"/>
            <a:ext cx="2012919" cy="1036761"/>
            <a:chOff x="1247148" y="4142774"/>
            <a:chExt cx="2012919" cy="1036761"/>
          </a:xfrm>
        </p:grpSpPr>
        <p:sp>
          <p:nvSpPr>
            <p:cNvPr id="111" name="Rectangle 9">
              <a:extLst>
                <a:ext uri="{FF2B5EF4-FFF2-40B4-BE49-F238E27FC236}">
                  <a16:creationId xmlns:a16="http://schemas.microsoft.com/office/drawing/2014/main" id="{4CB4A2AE-FE87-432B-9A6F-1546D170C759}"/>
                </a:ext>
              </a:extLst>
            </p:cNvPr>
            <p:cNvSpPr>
              <a:spLocks/>
            </p:cNvSpPr>
            <p:nvPr/>
          </p:nvSpPr>
          <p:spPr bwMode="auto">
            <a:xfrm>
              <a:off x="1247148" y="4789022"/>
              <a:ext cx="2012919" cy="3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500"/>
                </a:lnSpc>
              </a:pPr>
              <a:r>
                <a:rPr lang="en-US" sz="1000" dirty="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sym typeface="Montserrat-Regular" charset="0"/>
                </a:rPr>
                <a:t>This letterhead design is meant to professionalism and lorem</a:t>
              </a:r>
            </a:p>
          </p:txBody>
        </p:sp>
        <p:sp>
          <p:nvSpPr>
            <p:cNvPr id="112" name="TextBox 111">
              <a:extLst>
                <a:ext uri="{FF2B5EF4-FFF2-40B4-BE49-F238E27FC236}">
                  <a16:creationId xmlns:a16="http://schemas.microsoft.com/office/drawing/2014/main" id="{93653FE9-0CC2-49C1-A652-269F029B3344}"/>
                </a:ext>
              </a:extLst>
            </p:cNvPr>
            <p:cNvSpPr txBox="1"/>
            <p:nvPr/>
          </p:nvSpPr>
          <p:spPr>
            <a:xfrm>
              <a:off x="1320746" y="4142774"/>
              <a:ext cx="1865722" cy="502702"/>
            </a:xfrm>
            <a:prstGeom prst="rect">
              <a:avLst/>
            </a:prstGeom>
            <a:noFill/>
          </p:spPr>
          <p:txBody>
            <a:bodyPr wrap="square" rtlCol="0">
              <a:spAutoFit/>
            </a:bodyPr>
            <a:lstStyle/>
            <a:p>
              <a:pPr algn="ctr">
                <a:lnSpc>
                  <a:spcPts val="1600"/>
                </a:lnSpc>
              </a:pPr>
              <a:r>
                <a:rPr lang="en-US" b="1" dirty="0" err="1">
                  <a:solidFill>
                    <a:schemeClr val="accent3"/>
                  </a:solidFill>
                  <a:latin typeface="Montserrat SemiBold" panose="00000700000000000000" pitchFamily="50" charset="0"/>
                  <a:ea typeface="Open Sans" panose="020B0606030504020204" pitchFamily="34" charset="0"/>
                  <a:cs typeface="Open Sans" panose="020B0606030504020204" pitchFamily="34" charset="0"/>
                </a:rPr>
                <a:t>Sakawi</a:t>
              </a:r>
              <a:r>
                <a:rPr lang="en-US" b="1" dirty="0">
                  <a:solidFill>
                    <a:schemeClr val="accent3"/>
                  </a:solidFill>
                  <a:latin typeface="Montserrat SemiBold" panose="00000700000000000000" pitchFamily="50" charset="0"/>
                  <a:ea typeface="Open Sans" panose="020B0606030504020204" pitchFamily="34" charset="0"/>
                  <a:cs typeface="Open Sans" panose="020B0606030504020204" pitchFamily="34" charset="0"/>
                </a:rPr>
                <a:t> Beda</a:t>
              </a:r>
            </a:p>
            <a:p>
              <a:pPr algn="ctr">
                <a:lnSpc>
                  <a:spcPts val="1600"/>
                </a:lnSpc>
              </a:pPr>
              <a:r>
                <a:rPr lang="en-US" sz="1000" dirty="0">
                  <a:latin typeface="Montserrat" panose="00000500000000000000" pitchFamily="50" charset="0"/>
                  <a:ea typeface="Open Sans" panose="020B0606030504020204" pitchFamily="34" charset="0"/>
                  <a:cs typeface="Open Sans" panose="020B0606030504020204" pitchFamily="34" charset="0"/>
                </a:rPr>
                <a:t>Post Title Text</a:t>
              </a:r>
            </a:p>
          </p:txBody>
        </p:sp>
        <p:cxnSp>
          <p:nvCxnSpPr>
            <p:cNvPr id="113" name="Straight Connector 112">
              <a:extLst>
                <a:ext uri="{FF2B5EF4-FFF2-40B4-BE49-F238E27FC236}">
                  <a16:creationId xmlns:a16="http://schemas.microsoft.com/office/drawing/2014/main" id="{0CDE0511-A5B1-44C8-9CF1-BA269454B0C1}"/>
                </a:ext>
              </a:extLst>
            </p:cNvPr>
            <p:cNvCxnSpPr>
              <a:cxnSpLocks/>
            </p:cNvCxnSpPr>
            <p:nvPr/>
          </p:nvCxnSpPr>
          <p:spPr>
            <a:xfrm>
              <a:off x="1548898" y="4718644"/>
              <a:ext cx="1409419" cy="0"/>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grpSp>
      <p:pic>
        <p:nvPicPr>
          <p:cNvPr id="17" name="Picture Placeholder 16">
            <a:extLst>
              <a:ext uri="{FF2B5EF4-FFF2-40B4-BE49-F238E27FC236}">
                <a16:creationId xmlns:a16="http://schemas.microsoft.com/office/drawing/2014/main" id="{11FD3074-D124-4C9E-B922-27E1E7865A43}"/>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6994" r="6994"/>
          <a:stretch>
            <a:fillRect/>
          </a:stretch>
        </p:blipFill>
        <p:spPr/>
      </p:pic>
      <p:pic>
        <p:nvPicPr>
          <p:cNvPr id="21" name="Picture Placeholder 20">
            <a:extLst>
              <a:ext uri="{FF2B5EF4-FFF2-40B4-BE49-F238E27FC236}">
                <a16:creationId xmlns:a16="http://schemas.microsoft.com/office/drawing/2014/main" id="{7C884830-F70D-48E6-B760-5383BB27427E}"/>
              </a:ext>
            </a:extLst>
          </p:cNvPr>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l="6994" r="6994"/>
          <a:stretch>
            <a:fillRect/>
          </a:stretch>
        </p:blipFill>
        <p:spPr/>
      </p:pic>
      <p:pic>
        <p:nvPicPr>
          <p:cNvPr id="30" name="Picture Placeholder 29">
            <a:extLst>
              <a:ext uri="{FF2B5EF4-FFF2-40B4-BE49-F238E27FC236}">
                <a16:creationId xmlns:a16="http://schemas.microsoft.com/office/drawing/2014/main" id="{A17156EC-7A6E-49F8-93D8-8F1210F6E121}"/>
              </a:ext>
            </a:extLst>
          </p:cNvPr>
          <p:cNvPicPr>
            <a:picLocks noGrp="1" noChangeAspect="1"/>
          </p:cNvPicPr>
          <p:nvPr>
            <p:ph type="pic" sz="quarter" idx="15"/>
          </p:nvPr>
        </p:nvPicPr>
        <p:blipFill>
          <a:blip r:embed="rId5">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t="6627" b="6627"/>
          <a:stretch>
            <a:fillRect/>
          </a:stretch>
        </p:blipFill>
        <p:spPr/>
      </p:pic>
      <p:grpSp>
        <p:nvGrpSpPr>
          <p:cNvPr id="116" name="Group 115">
            <a:extLst>
              <a:ext uri="{FF2B5EF4-FFF2-40B4-BE49-F238E27FC236}">
                <a16:creationId xmlns:a16="http://schemas.microsoft.com/office/drawing/2014/main" id="{B4CCC89F-75AF-431E-9025-9E76E4CC3D2E}"/>
              </a:ext>
            </a:extLst>
          </p:cNvPr>
          <p:cNvGrpSpPr/>
          <p:nvPr/>
        </p:nvGrpSpPr>
        <p:grpSpPr>
          <a:xfrm>
            <a:off x="1066047" y="1463492"/>
            <a:ext cx="724442" cy="724442"/>
            <a:chOff x="188313" y="96627"/>
            <a:chExt cx="830391" cy="830390"/>
          </a:xfrm>
        </p:grpSpPr>
        <p:sp>
          <p:nvSpPr>
            <p:cNvPr id="117" name="Oval 116">
              <a:extLst>
                <a:ext uri="{FF2B5EF4-FFF2-40B4-BE49-F238E27FC236}">
                  <a16:creationId xmlns:a16="http://schemas.microsoft.com/office/drawing/2014/main" id="{C625439F-A9BB-4FB4-9CDC-D3D10D3977D4}"/>
                </a:ext>
              </a:extLst>
            </p:cNvPr>
            <p:cNvSpPr/>
            <p:nvPr/>
          </p:nvSpPr>
          <p:spPr>
            <a:xfrm>
              <a:off x="188313" y="96627"/>
              <a:ext cx="830391" cy="8303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8" name="AutoShape 62">
              <a:extLst>
                <a:ext uri="{FF2B5EF4-FFF2-40B4-BE49-F238E27FC236}">
                  <a16:creationId xmlns:a16="http://schemas.microsoft.com/office/drawing/2014/main" id="{75B845C8-CBB1-48C8-9EAF-1BD9B2312CF3}"/>
                </a:ext>
              </a:extLst>
            </p:cNvPr>
            <p:cNvSpPr>
              <a:spLocks/>
            </p:cNvSpPr>
            <p:nvPr/>
          </p:nvSpPr>
          <p:spPr bwMode="auto">
            <a:xfrm>
              <a:off x="445358" y="353671"/>
              <a:ext cx="316302" cy="316302"/>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bg1">
                <a:alpha val="89804"/>
              </a:schemeClr>
            </a:solidFill>
            <a:ln>
              <a:noFill/>
            </a:ln>
          </p:spPr>
          <p:txBody>
            <a:bodyPr lIns="0" tIns="0" rIns="0" bIns="0"/>
            <a:lstStyle/>
            <a:p>
              <a:endParaRPr lang="en-US" dirty="0"/>
            </a:p>
          </p:txBody>
        </p:sp>
      </p:grpSp>
      <p:grpSp>
        <p:nvGrpSpPr>
          <p:cNvPr id="119" name="Group 118">
            <a:extLst>
              <a:ext uri="{FF2B5EF4-FFF2-40B4-BE49-F238E27FC236}">
                <a16:creationId xmlns:a16="http://schemas.microsoft.com/office/drawing/2014/main" id="{0CC7BBEA-5D2C-4C3B-B9B1-D6DDB68C729D}"/>
              </a:ext>
            </a:extLst>
          </p:cNvPr>
          <p:cNvGrpSpPr/>
          <p:nvPr/>
        </p:nvGrpSpPr>
        <p:grpSpPr>
          <a:xfrm>
            <a:off x="3636969" y="1463492"/>
            <a:ext cx="724442" cy="724442"/>
            <a:chOff x="1275748" y="121258"/>
            <a:chExt cx="830391" cy="830390"/>
          </a:xfrm>
        </p:grpSpPr>
        <p:sp>
          <p:nvSpPr>
            <p:cNvPr id="120" name="Oval 119">
              <a:extLst>
                <a:ext uri="{FF2B5EF4-FFF2-40B4-BE49-F238E27FC236}">
                  <a16:creationId xmlns:a16="http://schemas.microsoft.com/office/drawing/2014/main" id="{BA8ADE19-2E34-4211-A88C-25777AEC30E5}"/>
                </a:ext>
              </a:extLst>
            </p:cNvPr>
            <p:cNvSpPr/>
            <p:nvPr/>
          </p:nvSpPr>
          <p:spPr>
            <a:xfrm>
              <a:off x="1275748" y="121258"/>
              <a:ext cx="830391" cy="8303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1" name="AutoShape 9">
              <a:extLst>
                <a:ext uri="{FF2B5EF4-FFF2-40B4-BE49-F238E27FC236}">
                  <a16:creationId xmlns:a16="http://schemas.microsoft.com/office/drawing/2014/main" id="{03A94678-5D80-4E86-AFEA-5DF70ED27BFB}"/>
                </a:ext>
              </a:extLst>
            </p:cNvPr>
            <p:cNvSpPr>
              <a:spLocks/>
            </p:cNvSpPr>
            <p:nvPr/>
          </p:nvSpPr>
          <p:spPr bwMode="auto">
            <a:xfrm>
              <a:off x="1501409" y="338948"/>
              <a:ext cx="379069" cy="395011"/>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bg1"/>
            </a:solidFill>
            <a:ln>
              <a:noFill/>
            </a:ln>
          </p:spPr>
          <p:txBody>
            <a:bodyPr lIns="0" tIns="0" rIns="0" bIns="0"/>
            <a:lstStyle/>
            <a:p>
              <a:endParaRPr lang="en-US"/>
            </a:p>
          </p:txBody>
        </p:sp>
      </p:grpSp>
      <p:grpSp>
        <p:nvGrpSpPr>
          <p:cNvPr id="122" name="Group 121">
            <a:extLst>
              <a:ext uri="{FF2B5EF4-FFF2-40B4-BE49-F238E27FC236}">
                <a16:creationId xmlns:a16="http://schemas.microsoft.com/office/drawing/2014/main" id="{CB967795-5F75-4EC4-8A8B-A93C33697586}"/>
              </a:ext>
            </a:extLst>
          </p:cNvPr>
          <p:cNvGrpSpPr/>
          <p:nvPr/>
        </p:nvGrpSpPr>
        <p:grpSpPr>
          <a:xfrm>
            <a:off x="6207891" y="1463492"/>
            <a:ext cx="724442" cy="724442"/>
            <a:chOff x="2326784" y="233027"/>
            <a:chExt cx="830391" cy="830390"/>
          </a:xfrm>
        </p:grpSpPr>
        <p:sp>
          <p:nvSpPr>
            <p:cNvPr id="123" name="Oval 122">
              <a:extLst>
                <a:ext uri="{FF2B5EF4-FFF2-40B4-BE49-F238E27FC236}">
                  <a16:creationId xmlns:a16="http://schemas.microsoft.com/office/drawing/2014/main" id="{EA85439A-0980-4F54-A6B2-1553F15B2E27}"/>
                </a:ext>
              </a:extLst>
            </p:cNvPr>
            <p:cNvSpPr/>
            <p:nvPr/>
          </p:nvSpPr>
          <p:spPr>
            <a:xfrm>
              <a:off x="2326784" y="233027"/>
              <a:ext cx="830391" cy="83039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Freeform 11">
              <a:extLst>
                <a:ext uri="{FF2B5EF4-FFF2-40B4-BE49-F238E27FC236}">
                  <a16:creationId xmlns:a16="http://schemas.microsoft.com/office/drawing/2014/main" id="{F1C2C225-FE1D-4354-A141-E1A72C0EBABE}"/>
                </a:ext>
              </a:extLst>
            </p:cNvPr>
            <p:cNvSpPr>
              <a:spLocks/>
            </p:cNvSpPr>
            <p:nvPr/>
          </p:nvSpPr>
          <p:spPr bwMode="auto">
            <a:xfrm>
              <a:off x="2568096" y="505391"/>
              <a:ext cx="347764" cy="285663"/>
            </a:xfrm>
            <a:custGeom>
              <a:avLst/>
              <a:gdLst>
                <a:gd name="connsiteX0" fmla="*/ 63500 w 2667000"/>
                <a:gd name="connsiteY0" fmla="*/ 1381350 h 2190750"/>
                <a:gd name="connsiteX1" fmla="*/ 222018 w 2667000"/>
                <a:gd name="connsiteY1" fmla="*/ 1417577 h 2190750"/>
                <a:gd name="connsiteX2" fmla="*/ 1122426 w 2667000"/>
                <a:gd name="connsiteY2" fmla="*/ 1417577 h 2190750"/>
                <a:gd name="connsiteX3" fmla="*/ 1343024 w 2667000"/>
                <a:gd name="connsiteY3" fmla="*/ 1581987 h 2190750"/>
                <a:gd name="connsiteX4" fmla="*/ 1563506 w 2667000"/>
                <a:gd name="connsiteY4" fmla="*/ 1417577 h 2190750"/>
                <a:gd name="connsiteX5" fmla="*/ 2463912 w 2667000"/>
                <a:gd name="connsiteY5" fmla="*/ 1417577 h 2190750"/>
                <a:gd name="connsiteX6" fmla="*/ 2622550 w 2667000"/>
                <a:gd name="connsiteY6" fmla="*/ 1381542 h 2190750"/>
                <a:gd name="connsiteX7" fmla="*/ 2622550 w 2667000"/>
                <a:gd name="connsiteY7" fmla="*/ 1978661 h 2190750"/>
                <a:gd name="connsiteX8" fmla="*/ 2410244 w 2667000"/>
                <a:gd name="connsiteY8" fmla="*/ 2190750 h 2190750"/>
                <a:gd name="connsiteX9" fmla="*/ 275688 w 2667000"/>
                <a:gd name="connsiteY9" fmla="*/ 2190750 h 2190750"/>
                <a:gd name="connsiteX10" fmla="*/ 63500 w 2667000"/>
                <a:gd name="connsiteY10" fmla="*/ 1978661 h 2190750"/>
                <a:gd name="connsiteX11" fmla="*/ 1343024 w 2667000"/>
                <a:gd name="connsiteY11" fmla="*/ 1155700 h 2190750"/>
                <a:gd name="connsiteX12" fmla="*/ 1473820 w 2667000"/>
                <a:gd name="connsiteY12" fmla="*/ 1286088 h 2190750"/>
                <a:gd name="connsiteX13" fmla="*/ 1473820 w 2667000"/>
                <a:gd name="connsiteY13" fmla="*/ 1345363 h 2190750"/>
                <a:gd name="connsiteX14" fmla="*/ 1343024 w 2667000"/>
                <a:gd name="connsiteY14" fmla="*/ 1475895 h 2190750"/>
                <a:gd name="connsiteX15" fmla="*/ 1212466 w 2667000"/>
                <a:gd name="connsiteY15" fmla="*/ 1345363 h 2190750"/>
                <a:gd name="connsiteX16" fmla="*/ 1212466 w 2667000"/>
                <a:gd name="connsiteY16" fmla="*/ 1286088 h 2190750"/>
                <a:gd name="connsiteX17" fmla="*/ 1343024 w 2667000"/>
                <a:gd name="connsiteY17" fmla="*/ 1155700 h 2190750"/>
                <a:gd name="connsiteX18" fmla="*/ 1133626 w 2667000"/>
                <a:gd name="connsiteY18" fmla="*/ 203200 h 2190750"/>
                <a:gd name="connsiteX19" fmla="*/ 939800 w 2667000"/>
                <a:gd name="connsiteY19" fmla="*/ 342900 h 2190750"/>
                <a:gd name="connsiteX20" fmla="*/ 1735138 w 2667000"/>
                <a:gd name="connsiteY20" fmla="*/ 342900 h 2190750"/>
                <a:gd name="connsiteX21" fmla="*/ 1541348 w 2667000"/>
                <a:gd name="connsiteY21" fmla="*/ 203200 h 2190750"/>
                <a:gd name="connsiteX22" fmla="*/ 1129276 w 2667000"/>
                <a:gd name="connsiteY22" fmla="*/ 0 h 2190750"/>
                <a:gd name="connsiteX23" fmla="*/ 1537724 w 2667000"/>
                <a:gd name="connsiteY23" fmla="*/ 0 h 2190750"/>
                <a:gd name="connsiteX24" fmla="*/ 1936044 w 2667000"/>
                <a:gd name="connsiteY24" fmla="*/ 339833 h 2190750"/>
                <a:gd name="connsiteX25" fmla="*/ 2445862 w 2667000"/>
                <a:gd name="connsiteY25" fmla="*/ 339833 h 2190750"/>
                <a:gd name="connsiteX26" fmla="*/ 2667000 w 2667000"/>
                <a:gd name="connsiteY26" fmla="*/ 552163 h 2190750"/>
                <a:gd name="connsiteX27" fmla="*/ 2667000 w 2667000"/>
                <a:gd name="connsiteY27" fmla="*/ 1041969 h 2190750"/>
                <a:gd name="connsiteX28" fmla="*/ 2454752 w 2667000"/>
                <a:gd name="connsiteY28" fmla="*/ 1254125 h 2190750"/>
                <a:gd name="connsiteX29" fmla="*/ 1563900 w 2667000"/>
                <a:gd name="connsiteY29" fmla="*/ 1254125 h 2190750"/>
                <a:gd name="connsiteX30" fmla="*/ 1493150 w 2667000"/>
                <a:gd name="connsiteY30" fmla="*/ 1098462 h 2190750"/>
                <a:gd name="connsiteX31" fmla="*/ 1488952 w 2667000"/>
                <a:gd name="connsiteY31" fmla="*/ 1095095 h 2190750"/>
                <a:gd name="connsiteX32" fmla="*/ 1459936 w 2667000"/>
                <a:gd name="connsiteY32" fmla="*/ 1071696 h 2190750"/>
                <a:gd name="connsiteX33" fmla="*/ 1447958 w 2667000"/>
                <a:gd name="connsiteY33" fmla="*/ 1065368 h 2190750"/>
                <a:gd name="connsiteX34" fmla="*/ 1421660 w 2667000"/>
                <a:gd name="connsiteY34" fmla="*/ 1051607 h 2190750"/>
                <a:gd name="connsiteX35" fmla="*/ 1399064 w 2667000"/>
                <a:gd name="connsiteY35" fmla="*/ 1044582 h 2190750"/>
                <a:gd name="connsiteX36" fmla="*/ 1379432 w 2667000"/>
                <a:gd name="connsiteY36" fmla="*/ 1038601 h 2190750"/>
                <a:gd name="connsiteX37" fmla="*/ 1333500 w 2667000"/>
                <a:gd name="connsiteY37" fmla="*/ 1033956 h 2190750"/>
                <a:gd name="connsiteX38" fmla="*/ 1287568 w 2667000"/>
                <a:gd name="connsiteY38" fmla="*/ 1038601 h 2190750"/>
                <a:gd name="connsiteX39" fmla="*/ 1267812 w 2667000"/>
                <a:gd name="connsiteY39" fmla="*/ 1044582 h 2190750"/>
                <a:gd name="connsiteX40" fmla="*/ 1245094 w 2667000"/>
                <a:gd name="connsiteY40" fmla="*/ 1051607 h 2190750"/>
                <a:gd name="connsiteX41" fmla="*/ 1218918 w 2667000"/>
                <a:gd name="connsiteY41" fmla="*/ 1065368 h 2190750"/>
                <a:gd name="connsiteX42" fmla="*/ 1206940 w 2667000"/>
                <a:gd name="connsiteY42" fmla="*/ 1071696 h 2190750"/>
                <a:gd name="connsiteX43" fmla="*/ 1177678 w 2667000"/>
                <a:gd name="connsiteY43" fmla="*/ 1095095 h 2190750"/>
                <a:gd name="connsiteX44" fmla="*/ 1173728 w 2667000"/>
                <a:gd name="connsiteY44" fmla="*/ 1098462 h 2190750"/>
                <a:gd name="connsiteX45" fmla="*/ 1102978 w 2667000"/>
                <a:gd name="connsiteY45" fmla="*/ 1254125 h 2190750"/>
                <a:gd name="connsiteX46" fmla="*/ 212248 w 2667000"/>
                <a:gd name="connsiteY46" fmla="*/ 1254125 h 2190750"/>
                <a:gd name="connsiteX47" fmla="*/ 0 w 2667000"/>
                <a:gd name="connsiteY47" fmla="*/ 1041737 h 2190750"/>
                <a:gd name="connsiteX48" fmla="*/ 0 w 2667000"/>
                <a:gd name="connsiteY48" fmla="*/ 552163 h 2190750"/>
                <a:gd name="connsiteX49" fmla="*/ 221138 w 2667000"/>
                <a:gd name="connsiteY49" fmla="*/ 339833 h 2190750"/>
                <a:gd name="connsiteX50" fmla="*/ 730586 w 2667000"/>
                <a:gd name="connsiteY50" fmla="*/ 339833 h 2190750"/>
                <a:gd name="connsiteX51" fmla="*/ 1129276 w 2667000"/>
                <a:gd name="connsiteY51" fmla="*/ 0 h 21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667000" h="219075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chemeClr val="bg1"/>
            </a:solidFill>
            <a:ln>
              <a:noFill/>
            </a:ln>
          </p:spPr>
          <p:txBody>
            <a:bodyPr wrap="square" lIns="0" tIns="0" rIns="0" bIns="0">
              <a:noAutofit/>
            </a:bodyPr>
            <a:lstStyle/>
            <a:p>
              <a:endParaRPr lang="en-US"/>
            </a:p>
          </p:txBody>
        </p:sp>
      </p:grpSp>
      <p:grpSp>
        <p:nvGrpSpPr>
          <p:cNvPr id="125" name="Group 124">
            <a:extLst>
              <a:ext uri="{FF2B5EF4-FFF2-40B4-BE49-F238E27FC236}">
                <a16:creationId xmlns:a16="http://schemas.microsoft.com/office/drawing/2014/main" id="{EAD08526-D3A7-41D1-B5BC-AB06758778B1}"/>
              </a:ext>
            </a:extLst>
          </p:cNvPr>
          <p:cNvGrpSpPr/>
          <p:nvPr/>
        </p:nvGrpSpPr>
        <p:grpSpPr>
          <a:xfrm>
            <a:off x="8778813" y="1463492"/>
            <a:ext cx="724442" cy="724442"/>
            <a:chOff x="3371016" y="106488"/>
            <a:chExt cx="830391" cy="830390"/>
          </a:xfrm>
        </p:grpSpPr>
        <p:sp>
          <p:nvSpPr>
            <p:cNvPr id="126" name="Oval 125">
              <a:extLst>
                <a:ext uri="{FF2B5EF4-FFF2-40B4-BE49-F238E27FC236}">
                  <a16:creationId xmlns:a16="http://schemas.microsoft.com/office/drawing/2014/main" id="{F367C5A7-2C1E-4FBA-B4A1-006B50C2EB88}"/>
                </a:ext>
              </a:extLst>
            </p:cNvPr>
            <p:cNvSpPr/>
            <p:nvPr/>
          </p:nvSpPr>
          <p:spPr>
            <a:xfrm>
              <a:off x="3371016" y="106488"/>
              <a:ext cx="830391" cy="8303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7" name="AutoShape 23">
              <a:extLst>
                <a:ext uri="{FF2B5EF4-FFF2-40B4-BE49-F238E27FC236}">
                  <a16:creationId xmlns:a16="http://schemas.microsoft.com/office/drawing/2014/main" id="{21EDDFB4-53CF-44E1-804B-D521857AD6BC}"/>
                </a:ext>
              </a:extLst>
            </p:cNvPr>
            <p:cNvSpPr>
              <a:spLocks/>
            </p:cNvSpPr>
            <p:nvPr/>
          </p:nvSpPr>
          <p:spPr bwMode="auto">
            <a:xfrm>
              <a:off x="3632372" y="341662"/>
              <a:ext cx="307677" cy="357316"/>
            </a:xfrm>
            <a:custGeom>
              <a:avLst/>
              <a:gdLst/>
              <a:ahLst/>
              <a:cxnLst/>
              <a:rect l="0" t="0" r="r" b="b"/>
              <a:pathLst>
                <a:path w="21600" h="21600">
                  <a:moveTo>
                    <a:pt x="19371" y="3866"/>
                  </a:moveTo>
                  <a:lnTo>
                    <a:pt x="19371" y="4855"/>
                  </a:lnTo>
                  <a:cubicBezTo>
                    <a:pt x="19371" y="5883"/>
                    <a:pt x="18402" y="6722"/>
                    <a:pt x="17208" y="6722"/>
                  </a:cubicBezTo>
                  <a:lnTo>
                    <a:pt x="17208" y="3866"/>
                  </a:lnTo>
                  <a:cubicBezTo>
                    <a:pt x="17208" y="3866"/>
                    <a:pt x="19371" y="3866"/>
                    <a:pt x="19371" y="3866"/>
                  </a:cubicBezTo>
                  <a:close/>
                  <a:moveTo>
                    <a:pt x="13708" y="5371"/>
                  </a:moveTo>
                  <a:lnTo>
                    <a:pt x="12391" y="6329"/>
                  </a:lnTo>
                  <a:lnTo>
                    <a:pt x="12801" y="7772"/>
                  </a:lnTo>
                  <a:cubicBezTo>
                    <a:pt x="12878" y="8041"/>
                    <a:pt x="12535" y="8258"/>
                    <a:pt x="12258" y="8112"/>
                  </a:cubicBezTo>
                  <a:lnTo>
                    <a:pt x="10797" y="7327"/>
                  </a:lnTo>
                  <a:lnTo>
                    <a:pt x="9332" y="8108"/>
                  </a:lnTo>
                  <a:cubicBezTo>
                    <a:pt x="9055" y="8254"/>
                    <a:pt x="8711" y="8041"/>
                    <a:pt x="8788" y="7768"/>
                  </a:cubicBezTo>
                  <a:lnTo>
                    <a:pt x="9199" y="6325"/>
                  </a:lnTo>
                  <a:lnTo>
                    <a:pt x="7887" y="5371"/>
                  </a:lnTo>
                  <a:cubicBezTo>
                    <a:pt x="7640" y="5191"/>
                    <a:pt x="7769" y="4842"/>
                    <a:pt x="8092" y="4824"/>
                  </a:cubicBezTo>
                  <a:lnTo>
                    <a:pt x="9809" y="4718"/>
                  </a:lnTo>
                  <a:lnTo>
                    <a:pt x="10464" y="3341"/>
                  </a:lnTo>
                  <a:cubicBezTo>
                    <a:pt x="10587" y="3081"/>
                    <a:pt x="11013" y="3081"/>
                    <a:pt x="11136" y="3341"/>
                  </a:cubicBezTo>
                  <a:lnTo>
                    <a:pt x="11786" y="4714"/>
                  </a:lnTo>
                  <a:lnTo>
                    <a:pt x="13503" y="4820"/>
                  </a:lnTo>
                  <a:cubicBezTo>
                    <a:pt x="13826" y="4842"/>
                    <a:pt x="13954" y="5191"/>
                    <a:pt x="13708" y="5371"/>
                  </a:cubicBezTo>
                  <a:cubicBezTo>
                    <a:pt x="13708" y="5371"/>
                    <a:pt x="13708" y="5371"/>
                    <a:pt x="13708" y="5371"/>
                  </a:cubicBezTo>
                  <a:close/>
                  <a:moveTo>
                    <a:pt x="4386" y="6722"/>
                  </a:moveTo>
                  <a:cubicBezTo>
                    <a:pt x="3193" y="6722"/>
                    <a:pt x="2219" y="5883"/>
                    <a:pt x="2219" y="4855"/>
                  </a:cubicBezTo>
                  <a:lnTo>
                    <a:pt x="2219" y="3866"/>
                  </a:lnTo>
                  <a:lnTo>
                    <a:pt x="4386" y="3866"/>
                  </a:lnTo>
                  <a:cubicBezTo>
                    <a:pt x="4386" y="3866"/>
                    <a:pt x="4386" y="6722"/>
                    <a:pt x="4386" y="6722"/>
                  </a:cubicBezTo>
                  <a:close/>
                  <a:moveTo>
                    <a:pt x="17208" y="0"/>
                  </a:moveTo>
                  <a:lnTo>
                    <a:pt x="4386" y="0"/>
                  </a:lnTo>
                  <a:lnTo>
                    <a:pt x="4386" y="1955"/>
                  </a:lnTo>
                  <a:lnTo>
                    <a:pt x="0" y="1955"/>
                  </a:lnTo>
                  <a:lnTo>
                    <a:pt x="0" y="4855"/>
                  </a:lnTo>
                  <a:cubicBezTo>
                    <a:pt x="0" y="6938"/>
                    <a:pt x="1968" y="8633"/>
                    <a:pt x="4386" y="8633"/>
                  </a:cubicBezTo>
                  <a:lnTo>
                    <a:pt x="4463" y="8633"/>
                  </a:lnTo>
                  <a:cubicBezTo>
                    <a:pt x="4868" y="10897"/>
                    <a:pt x="6872" y="12702"/>
                    <a:pt x="9444" y="13179"/>
                  </a:cubicBezTo>
                  <a:lnTo>
                    <a:pt x="9444" y="16308"/>
                  </a:lnTo>
                  <a:lnTo>
                    <a:pt x="7871" y="16308"/>
                  </a:lnTo>
                  <a:cubicBezTo>
                    <a:pt x="7384" y="16308"/>
                    <a:pt x="6995" y="16648"/>
                    <a:pt x="6995" y="17062"/>
                  </a:cubicBezTo>
                  <a:lnTo>
                    <a:pt x="6995" y="18056"/>
                  </a:lnTo>
                  <a:lnTo>
                    <a:pt x="5652" y="18056"/>
                  </a:lnTo>
                  <a:lnTo>
                    <a:pt x="5652" y="21600"/>
                  </a:lnTo>
                  <a:lnTo>
                    <a:pt x="15948" y="21600"/>
                  </a:lnTo>
                  <a:lnTo>
                    <a:pt x="15948" y="18056"/>
                  </a:lnTo>
                  <a:lnTo>
                    <a:pt x="14605" y="18056"/>
                  </a:lnTo>
                  <a:lnTo>
                    <a:pt x="14605" y="17062"/>
                  </a:lnTo>
                  <a:cubicBezTo>
                    <a:pt x="14605" y="16643"/>
                    <a:pt x="14210" y="16308"/>
                    <a:pt x="13729" y="16308"/>
                  </a:cubicBezTo>
                  <a:lnTo>
                    <a:pt x="12155" y="16308"/>
                  </a:lnTo>
                  <a:lnTo>
                    <a:pt x="12155" y="13179"/>
                  </a:lnTo>
                  <a:cubicBezTo>
                    <a:pt x="14733" y="12702"/>
                    <a:pt x="16731" y="10893"/>
                    <a:pt x="17137" y="8633"/>
                  </a:cubicBezTo>
                  <a:lnTo>
                    <a:pt x="17214" y="8633"/>
                  </a:lnTo>
                  <a:cubicBezTo>
                    <a:pt x="19632" y="8633"/>
                    <a:pt x="21600" y="6938"/>
                    <a:pt x="21600" y="4855"/>
                  </a:cubicBezTo>
                  <a:lnTo>
                    <a:pt x="21600" y="1955"/>
                  </a:lnTo>
                  <a:lnTo>
                    <a:pt x="17214" y="1955"/>
                  </a:lnTo>
                  <a:lnTo>
                    <a:pt x="17214" y="0"/>
                  </a:lnTo>
                  <a:cubicBezTo>
                    <a:pt x="17214" y="0"/>
                    <a:pt x="17208" y="0"/>
                    <a:pt x="17208" y="0"/>
                  </a:cubicBezTo>
                  <a:close/>
                  <a:moveTo>
                    <a:pt x="17208" y="0"/>
                  </a:moveTo>
                </a:path>
              </a:pathLst>
            </a:custGeom>
            <a:solidFill>
              <a:schemeClr val="bg1"/>
            </a:solidFill>
            <a:ln>
              <a:noFill/>
            </a:ln>
          </p:spPr>
          <p:txBody>
            <a:bodyPr lIns="0" tIns="0" rIns="0" bIns="0"/>
            <a:lstStyle/>
            <a:p>
              <a:endParaRPr lang="en-US"/>
            </a:p>
          </p:txBody>
        </p:sp>
      </p:grpSp>
    </p:spTree>
    <p:extLst>
      <p:ext uri="{BB962C8B-B14F-4D97-AF65-F5344CB8AC3E}">
        <p14:creationId xmlns:p14="http://schemas.microsoft.com/office/powerpoint/2010/main" val="797205813"/>
      </p:ext>
    </p:extLst>
  </p:cSld>
  <p:clrMapOvr>
    <a:masterClrMapping/>
  </p:clrMapOvr>
  <p:transition spd="slow">
    <p:comb/>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46337427-088D-46E2-9C7D-19811B058C89}"/>
              </a:ext>
            </a:extLst>
          </p:cNvPr>
          <p:cNvSpPr>
            <a:spLocks noGrp="1"/>
          </p:cNvSpPr>
          <p:nvPr>
            <p:ph type="ftr" sz="quarter" idx="10"/>
          </p:nvPr>
        </p:nvSpPr>
        <p:spPr/>
        <p:txBody>
          <a:bodyPr/>
          <a:lstStyle/>
          <a:p>
            <a:r>
              <a:rPr lang="en-US"/>
              <a:t>www.infobusiness.com</a:t>
            </a:r>
            <a:endParaRPr lang="en-US" dirty="0"/>
          </a:p>
        </p:txBody>
      </p:sp>
      <p:sp>
        <p:nvSpPr>
          <p:cNvPr id="6" name="Slide Number Placeholder 5">
            <a:extLst>
              <a:ext uri="{FF2B5EF4-FFF2-40B4-BE49-F238E27FC236}">
                <a16:creationId xmlns:a16="http://schemas.microsoft.com/office/drawing/2014/main" id="{9E6EF45D-EA66-4F8F-8E7F-EEA2856ED6CE}"/>
              </a:ext>
            </a:extLst>
          </p:cNvPr>
          <p:cNvSpPr>
            <a:spLocks noGrp="1"/>
          </p:cNvSpPr>
          <p:nvPr>
            <p:ph type="sldNum" sz="quarter" idx="11"/>
          </p:nvPr>
        </p:nvSpPr>
        <p:spPr/>
        <p:txBody>
          <a:bodyPr/>
          <a:lstStyle/>
          <a:p>
            <a:fld id="{22E1CF2F-19B6-4B01-91BB-CDBA096AD5BE}" type="slidenum">
              <a:rPr lang="en-US" smtClean="0"/>
              <a:pPr/>
              <a:t>14</a:t>
            </a:fld>
            <a:endParaRPr lang="en-US" dirty="0"/>
          </a:p>
        </p:txBody>
      </p:sp>
      <p:sp>
        <p:nvSpPr>
          <p:cNvPr id="26" name="Title 20">
            <a:extLst>
              <a:ext uri="{FF2B5EF4-FFF2-40B4-BE49-F238E27FC236}">
                <a16:creationId xmlns:a16="http://schemas.microsoft.com/office/drawing/2014/main" id="{D973A3A4-5B99-4874-B6D2-8C09CD8C1FE1}"/>
              </a:ext>
            </a:extLst>
          </p:cNvPr>
          <p:cNvSpPr txBox="1">
            <a:spLocks/>
          </p:cNvSpPr>
          <p:nvPr/>
        </p:nvSpPr>
        <p:spPr>
          <a:xfrm>
            <a:off x="3933515" y="446535"/>
            <a:ext cx="4239889" cy="39828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200" dirty="0">
                <a:solidFill>
                  <a:schemeClr val="tx1">
                    <a:lumMod val="65000"/>
                    <a:lumOff val="35000"/>
                  </a:schemeClr>
                </a:solidFill>
                <a:latin typeface="Montserrat Light" panose="00000400000000000000" pitchFamily="50" charset="0"/>
                <a:ea typeface="Open Sans" panose="020B0606030504020204" pitchFamily="34" charset="0"/>
                <a:cs typeface="Open Sans" panose="020B0606030504020204" pitchFamily="34" charset="0"/>
              </a:rPr>
              <a:t>Team : </a:t>
            </a:r>
            <a:r>
              <a:rPr lang="en-US" sz="3200" b="1" dirty="0">
                <a:solidFill>
                  <a:schemeClr val="tx1">
                    <a:lumMod val="75000"/>
                    <a:lumOff val="25000"/>
                  </a:schemeClr>
                </a:solidFill>
                <a:latin typeface="Montserrat SemiBold" panose="00000700000000000000" pitchFamily="50" charset="0"/>
                <a:ea typeface="Open Sans" panose="020B0606030504020204" pitchFamily="34" charset="0"/>
                <a:cs typeface="Open Sans" panose="020B0606030504020204" pitchFamily="34" charset="0"/>
              </a:rPr>
              <a:t>Member</a:t>
            </a:r>
          </a:p>
        </p:txBody>
      </p:sp>
      <p:sp>
        <p:nvSpPr>
          <p:cNvPr id="27" name="Subtitle 22">
            <a:extLst>
              <a:ext uri="{FF2B5EF4-FFF2-40B4-BE49-F238E27FC236}">
                <a16:creationId xmlns:a16="http://schemas.microsoft.com/office/drawing/2014/main" id="{04B42D8D-9388-4156-A5C8-EAB2CA156C03}"/>
              </a:ext>
            </a:extLst>
          </p:cNvPr>
          <p:cNvSpPr txBox="1">
            <a:spLocks/>
          </p:cNvSpPr>
          <p:nvPr/>
        </p:nvSpPr>
        <p:spPr>
          <a:xfrm>
            <a:off x="1149761" y="980822"/>
            <a:ext cx="9807396" cy="27854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baseline="0">
                <a:solidFill>
                  <a:schemeClr val="tx1"/>
                </a:solidFill>
                <a:latin typeface="Montserrat Light" panose="00000400000000000000" pitchFamily="50"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300" dirty="0">
                <a:solidFill>
                  <a:schemeClr val="tx1">
                    <a:lumMod val="65000"/>
                    <a:lumOff val="35000"/>
                  </a:schemeClr>
                </a:solidFill>
                <a:ea typeface="Open Sans" panose="020B0606030504020204" pitchFamily="34" charset="0"/>
                <a:cs typeface="Open Sans" panose="020B0606030504020204" pitchFamily="34" charset="0"/>
              </a:rPr>
              <a:t>Lorem ipsum dolor sit </a:t>
            </a:r>
            <a:r>
              <a:rPr lang="en-US" sz="1300" dirty="0" err="1">
                <a:solidFill>
                  <a:schemeClr val="tx1">
                    <a:lumMod val="65000"/>
                    <a:lumOff val="35000"/>
                  </a:schemeClr>
                </a:solidFill>
                <a:ea typeface="Open Sans" panose="020B0606030504020204" pitchFamily="34" charset="0"/>
                <a:cs typeface="Open Sans" panose="020B0606030504020204" pitchFamily="34" charset="0"/>
              </a:rPr>
              <a:t>amet</a:t>
            </a:r>
            <a:r>
              <a:rPr lang="en-US" sz="1300" dirty="0">
                <a:solidFill>
                  <a:schemeClr val="tx1">
                    <a:lumMod val="65000"/>
                    <a:lumOff val="35000"/>
                  </a:schemeClr>
                </a:solidFill>
                <a:ea typeface="Open Sans" panose="020B0606030504020204" pitchFamily="34" charset="0"/>
                <a:cs typeface="Open Sans" panose="020B0606030504020204" pitchFamily="34" charset="0"/>
              </a:rPr>
              <a:t> </a:t>
            </a:r>
            <a:r>
              <a:rPr lang="en-US" sz="1300" dirty="0" err="1">
                <a:solidFill>
                  <a:schemeClr val="tx1">
                    <a:lumMod val="65000"/>
                    <a:lumOff val="35000"/>
                  </a:schemeClr>
                </a:solidFill>
                <a:ea typeface="Open Sans" panose="020B0606030504020204" pitchFamily="34" charset="0"/>
                <a:cs typeface="Open Sans" panose="020B0606030504020204" pitchFamily="34" charset="0"/>
              </a:rPr>
              <a:t>agam</a:t>
            </a:r>
            <a:r>
              <a:rPr lang="en-US" sz="1300" dirty="0">
                <a:solidFill>
                  <a:schemeClr val="tx1">
                    <a:lumMod val="65000"/>
                    <a:lumOff val="35000"/>
                  </a:schemeClr>
                </a:solidFill>
                <a:ea typeface="Open Sans" panose="020B0606030504020204" pitchFamily="34" charset="0"/>
                <a:cs typeface="Open Sans" panose="020B0606030504020204" pitchFamily="34" charset="0"/>
              </a:rPr>
              <a:t> facer </a:t>
            </a:r>
            <a:r>
              <a:rPr lang="en-US" sz="1300" dirty="0" err="1">
                <a:solidFill>
                  <a:schemeClr val="tx1">
                    <a:lumMod val="65000"/>
                    <a:lumOff val="35000"/>
                  </a:schemeClr>
                </a:solidFill>
                <a:ea typeface="Open Sans" panose="020B0606030504020204" pitchFamily="34" charset="0"/>
                <a:cs typeface="Open Sans" panose="020B0606030504020204" pitchFamily="34" charset="0"/>
              </a:rPr>
              <a:t>modo</a:t>
            </a:r>
            <a:r>
              <a:rPr lang="en-US" sz="1300" dirty="0">
                <a:solidFill>
                  <a:schemeClr val="tx1">
                    <a:lumMod val="65000"/>
                    <a:lumOff val="35000"/>
                  </a:schemeClr>
                </a:solidFill>
                <a:ea typeface="Open Sans" panose="020B0606030504020204" pitchFamily="34" charset="0"/>
                <a:cs typeface="Open Sans" panose="020B0606030504020204" pitchFamily="34" charset="0"/>
              </a:rPr>
              <a:t> data lorem ipsum dolor sit </a:t>
            </a:r>
            <a:r>
              <a:rPr lang="en-US" sz="1300" dirty="0" err="1">
                <a:solidFill>
                  <a:schemeClr val="tx1">
                    <a:lumMod val="65000"/>
                    <a:lumOff val="35000"/>
                  </a:schemeClr>
                </a:solidFill>
                <a:ea typeface="Open Sans" panose="020B0606030504020204" pitchFamily="34" charset="0"/>
                <a:cs typeface="Open Sans" panose="020B0606030504020204" pitchFamily="34" charset="0"/>
              </a:rPr>
              <a:t>amet</a:t>
            </a:r>
            <a:r>
              <a:rPr lang="en-US" sz="1300" dirty="0">
                <a:solidFill>
                  <a:schemeClr val="tx1">
                    <a:lumMod val="65000"/>
                    <a:lumOff val="35000"/>
                  </a:schemeClr>
                </a:solidFill>
                <a:ea typeface="Open Sans" panose="020B0606030504020204" pitchFamily="34" charset="0"/>
                <a:cs typeface="Open Sans" panose="020B0606030504020204" pitchFamily="34" charset="0"/>
              </a:rPr>
              <a:t> </a:t>
            </a:r>
            <a:r>
              <a:rPr lang="en-US" sz="1300" dirty="0" err="1">
                <a:solidFill>
                  <a:schemeClr val="tx1">
                    <a:lumMod val="65000"/>
                    <a:lumOff val="35000"/>
                  </a:schemeClr>
                </a:solidFill>
                <a:ea typeface="Open Sans" panose="020B0606030504020204" pitchFamily="34" charset="0"/>
                <a:cs typeface="Open Sans" panose="020B0606030504020204" pitchFamily="34" charset="0"/>
              </a:rPr>
              <a:t>agam</a:t>
            </a:r>
            <a:r>
              <a:rPr lang="en-US" sz="1300" dirty="0">
                <a:solidFill>
                  <a:schemeClr val="tx1">
                    <a:lumMod val="65000"/>
                    <a:lumOff val="35000"/>
                  </a:schemeClr>
                </a:solidFill>
                <a:ea typeface="Open Sans" panose="020B0606030504020204" pitchFamily="34" charset="0"/>
                <a:cs typeface="Open Sans" panose="020B0606030504020204" pitchFamily="34" charset="0"/>
              </a:rPr>
              <a:t> facer </a:t>
            </a:r>
            <a:r>
              <a:rPr lang="en-US" sz="1300" dirty="0" err="1">
                <a:solidFill>
                  <a:schemeClr val="tx1">
                    <a:lumMod val="65000"/>
                    <a:lumOff val="35000"/>
                  </a:schemeClr>
                </a:solidFill>
                <a:ea typeface="Open Sans" panose="020B0606030504020204" pitchFamily="34" charset="0"/>
                <a:cs typeface="Open Sans" panose="020B0606030504020204" pitchFamily="34" charset="0"/>
              </a:rPr>
              <a:t>modo</a:t>
            </a:r>
            <a:r>
              <a:rPr lang="en-US" sz="1300" dirty="0">
                <a:solidFill>
                  <a:schemeClr val="tx1">
                    <a:lumMod val="65000"/>
                    <a:lumOff val="35000"/>
                  </a:schemeClr>
                </a:solidFill>
                <a:ea typeface="Open Sans" panose="020B0606030504020204" pitchFamily="34" charset="0"/>
                <a:cs typeface="Open Sans" panose="020B0606030504020204" pitchFamily="34" charset="0"/>
              </a:rPr>
              <a:t> data</a:t>
            </a:r>
          </a:p>
        </p:txBody>
      </p:sp>
      <p:pic>
        <p:nvPicPr>
          <p:cNvPr id="44" name="Picture Placeholder 43">
            <a:extLst>
              <a:ext uri="{FF2B5EF4-FFF2-40B4-BE49-F238E27FC236}">
                <a16:creationId xmlns:a16="http://schemas.microsoft.com/office/drawing/2014/main" id="{0BA1BF7F-3B19-4DCC-A58E-7CF3F8790665}"/>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a:stretch>
            <a:fillRect/>
          </a:stretch>
        </p:blipFill>
        <p:spPr/>
      </p:pic>
      <p:pic>
        <p:nvPicPr>
          <p:cNvPr id="73" name="Picture Placeholder 72">
            <a:extLst>
              <a:ext uri="{FF2B5EF4-FFF2-40B4-BE49-F238E27FC236}">
                <a16:creationId xmlns:a16="http://schemas.microsoft.com/office/drawing/2014/main" id="{6E51D4B1-3208-4755-ADE0-23B35A475241}"/>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a:stretch>
            <a:fillRect/>
          </a:stretch>
        </p:blipFill>
        <p:spPr/>
      </p:pic>
      <p:pic>
        <p:nvPicPr>
          <p:cNvPr id="79" name="Picture Placeholder 78">
            <a:extLst>
              <a:ext uri="{FF2B5EF4-FFF2-40B4-BE49-F238E27FC236}">
                <a16:creationId xmlns:a16="http://schemas.microsoft.com/office/drawing/2014/main" id="{CFF3A24F-F210-47ED-B74C-1F4F74770E17}"/>
              </a:ext>
            </a:extLst>
          </p:cNvPr>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t="3571" b="3571"/>
          <a:stretch>
            <a:fillRect/>
          </a:stretch>
        </p:blipFill>
        <p:spPr/>
      </p:pic>
      <p:pic>
        <p:nvPicPr>
          <p:cNvPr id="93" name="Picture Placeholder 92">
            <a:extLst>
              <a:ext uri="{FF2B5EF4-FFF2-40B4-BE49-F238E27FC236}">
                <a16:creationId xmlns:a16="http://schemas.microsoft.com/office/drawing/2014/main" id="{8B35380D-7ED5-445E-8F95-AEC7F31024DF}"/>
              </a:ext>
            </a:extLst>
          </p:cNvPr>
          <p:cNvPicPr>
            <a:picLocks noGrp="1" noChangeAspect="1"/>
          </p:cNvPicPr>
          <p:nvPr>
            <p:ph type="pic" sz="quarter" idx="15"/>
          </p:nvPr>
        </p:nvPicPr>
        <p:blipFill>
          <a:blip r:embed="rId5">
            <a:extLst>
              <a:ext uri="{28A0092B-C50C-407E-A947-70E740481C1C}">
                <a14:useLocalDpi xmlns:a14="http://schemas.microsoft.com/office/drawing/2010/main" val="0"/>
              </a:ext>
            </a:extLst>
          </a:blip>
          <a:srcRect/>
          <a:stretch>
            <a:fillRect/>
          </a:stretch>
        </p:blipFill>
        <p:spPr/>
      </p:pic>
      <p:grpSp>
        <p:nvGrpSpPr>
          <p:cNvPr id="29" name="Group 28">
            <a:extLst>
              <a:ext uri="{FF2B5EF4-FFF2-40B4-BE49-F238E27FC236}">
                <a16:creationId xmlns:a16="http://schemas.microsoft.com/office/drawing/2014/main" id="{8C3B2C4E-B501-4D5D-8457-89628A6805D5}"/>
              </a:ext>
            </a:extLst>
          </p:cNvPr>
          <p:cNvGrpSpPr/>
          <p:nvPr/>
        </p:nvGrpSpPr>
        <p:grpSpPr>
          <a:xfrm>
            <a:off x="1137204" y="4943176"/>
            <a:ext cx="2012919" cy="1036761"/>
            <a:chOff x="1247148" y="4142774"/>
            <a:chExt cx="2012919" cy="1036761"/>
          </a:xfrm>
        </p:grpSpPr>
        <p:sp>
          <p:nvSpPr>
            <p:cNvPr id="40" name="Rectangle 9">
              <a:extLst>
                <a:ext uri="{FF2B5EF4-FFF2-40B4-BE49-F238E27FC236}">
                  <a16:creationId xmlns:a16="http://schemas.microsoft.com/office/drawing/2014/main" id="{6D63CB9E-9929-4F1B-A85C-27623EF1CB08}"/>
                </a:ext>
              </a:extLst>
            </p:cNvPr>
            <p:cNvSpPr>
              <a:spLocks/>
            </p:cNvSpPr>
            <p:nvPr/>
          </p:nvSpPr>
          <p:spPr bwMode="auto">
            <a:xfrm>
              <a:off x="1247148" y="4789022"/>
              <a:ext cx="2012919" cy="3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500"/>
                </a:lnSpc>
              </a:pPr>
              <a:r>
                <a:rPr lang="en-US" sz="1000" dirty="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sym typeface="Montserrat-Regular" charset="0"/>
                </a:rPr>
                <a:t>This letterhead design is meant to professionalism and lorem</a:t>
              </a:r>
            </a:p>
          </p:txBody>
        </p:sp>
        <p:sp>
          <p:nvSpPr>
            <p:cNvPr id="41" name="TextBox 40">
              <a:extLst>
                <a:ext uri="{FF2B5EF4-FFF2-40B4-BE49-F238E27FC236}">
                  <a16:creationId xmlns:a16="http://schemas.microsoft.com/office/drawing/2014/main" id="{E37B7321-C6DF-4DD5-A1E6-705ACB75FD84}"/>
                </a:ext>
              </a:extLst>
            </p:cNvPr>
            <p:cNvSpPr txBox="1"/>
            <p:nvPr/>
          </p:nvSpPr>
          <p:spPr>
            <a:xfrm>
              <a:off x="1320746" y="4142774"/>
              <a:ext cx="1865722" cy="502702"/>
            </a:xfrm>
            <a:prstGeom prst="rect">
              <a:avLst/>
            </a:prstGeom>
            <a:noFill/>
          </p:spPr>
          <p:txBody>
            <a:bodyPr wrap="square" rtlCol="0">
              <a:spAutoFit/>
            </a:bodyPr>
            <a:lstStyle/>
            <a:p>
              <a:pPr algn="ctr">
                <a:lnSpc>
                  <a:spcPts val="1600"/>
                </a:lnSpc>
              </a:pPr>
              <a:r>
                <a:rPr lang="en-US" b="1" dirty="0" err="1">
                  <a:solidFill>
                    <a:schemeClr val="accent1"/>
                  </a:solidFill>
                  <a:latin typeface="Montserrat SemiBold" panose="00000700000000000000" pitchFamily="50" charset="0"/>
                  <a:ea typeface="Open Sans" panose="020B0606030504020204" pitchFamily="34" charset="0"/>
                  <a:cs typeface="Open Sans" panose="020B0606030504020204" pitchFamily="34" charset="0"/>
                </a:rPr>
                <a:t>Sakawi</a:t>
              </a:r>
              <a:r>
                <a:rPr lang="en-US" b="1" dirty="0">
                  <a:solidFill>
                    <a:schemeClr val="accent1"/>
                  </a:solidFill>
                  <a:latin typeface="Montserrat SemiBold" panose="00000700000000000000" pitchFamily="50" charset="0"/>
                  <a:ea typeface="Open Sans" panose="020B0606030504020204" pitchFamily="34" charset="0"/>
                  <a:cs typeface="Open Sans" panose="020B0606030504020204" pitchFamily="34" charset="0"/>
                </a:rPr>
                <a:t> Beda</a:t>
              </a:r>
            </a:p>
            <a:p>
              <a:pPr algn="ctr">
                <a:lnSpc>
                  <a:spcPts val="1600"/>
                </a:lnSpc>
              </a:pPr>
              <a:r>
                <a:rPr lang="en-US" sz="1000" dirty="0">
                  <a:latin typeface="Montserrat" panose="00000500000000000000" pitchFamily="50" charset="0"/>
                  <a:ea typeface="Open Sans" panose="020B0606030504020204" pitchFamily="34" charset="0"/>
                  <a:cs typeface="Open Sans" panose="020B0606030504020204" pitchFamily="34" charset="0"/>
                </a:rPr>
                <a:t>Post Title Text</a:t>
              </a:r>
            </a:p>
          </p:txBody>
        </p:sp>
        <p:cxnSp>
          <p:nvCxnSpPr>
            <p:cNvPr id="42" name="Straight Connector 41">
              <a:extLst>
                <a:ext uri="{FF2B5EF4-FFF2-40B4-BE49-F238E27FC236}">
                  <a16:creationId xmlns:a16="http://schemas.microsoft.com/office/drawing/2014/main" id="{3ECF6806-6582-44BB-BBA4-900AF6B51B0C}"/>
                </a:ext>
              </a:extLst>
            </p:cNvPr>
            <p:cNvCxnSpPr>
              <a:cxnSpLocks/>
            </p:cNvCxnSpPr>
            <p:nvPr/>
          </p:nvCxnSpPr>
          <p:spPr>
            <a:xfrm>
              <a:off x="1548898" y="4718644"/>
              <a:ext cx="1409419" cy="0"/>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16" name="Group 115">
            <a:extLst>
              <a:ext uri="{FF2B5EF4-FFF2-40B4-BE49-F238E27FC236}">
                <a16:creationId xmlns:a16="http://schemas.microsoft.com/office/drawing/2014/main" id="{B4CCC89F-75AF-431E-9025-9E76E4CC3D2E}"/>
              </a:ext>
            </a:extLst>
          </p:cNvPr>
          <p:cNvGrpSpPr/>
          <p:nvPr/>
        </p:nvGrpSpPr>
        <p:grpSpPr>
          <a:xfrm>
            <a:off x="1147109" y="1821296"/>
            <a:ext cx="724442" cy="724442"/>
            <a:chOff x="188313" y="96627"/>
            <a:chExt cx="830391" cy="830390"/>
          </a:xfrm>
        </p:grpSpPr>
        <p:sp>
          <p:nvSpPr>
            <p:cNvPr id="117" name="Oval 116">
              <a:extLst>
                <a:ext uri="{FF2B5EF4-FFF2-40B4-BE49-F238E27FC236}">
                  <a16:creationId xmlns:a16="http://schemas.microsoft.com/office/drawing/2014/main" id="{C625439F-A9BB-4FB4-9CDC-D3D10D3977D4}"/>
                </a:ext>
              </a:extLst>
            </p:cNvPr>
            <p:cNvSpPr/>
            <p:nvPr/>
          </p:nvSpPr>
          <p:spPr>
            <a:xfrm>
              <a:off x="188313" y="96627"/>
              <a:ext cx="830391" cy="8303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8" name="AutoShape 62">
              <a:extLst>
                <a:ext uri="{FF2B5EF4-FFF2-40B4-BE49-F238E27FC236}">
                  <a16:creationId xmlns:a16="http://schemas.microsoft.com/office/drawing/2014/main" id="{75B845C8-CBB1-48C8-9EAF-1BD9B2312CF3}"/>
                </a:ext>
              </a:extLst>
            </p:cNvPr>
            <p:cNvSpPr>
              <a:spLocks/>
            </p:cNvSpPr>
            <p:nvPr/>
          </p:nvSpPr>
          <p:spPr bwMode="auto">
            <a:xfrm>
              <a:off x="445358" y="353671"/>
              <a:ext cx="316302" cy="316302"/>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bg1">
                <a:alpha val="89804"/>
              </a:schemeClr>
            </a:solidFill>
            <a:ln>
              <a:noFill/>
            </a:ln>
          </p:spPr>
          <p:txBody>
            <a:bodyPr lIns="0" tIns="0" rIns="0" bIns="0"/>
            <a:lstStyle/>
            <a:p>
              <a:endParaRPr lang="en-US" dirty="0"/>
            </a:p>
          </p:txBody>
        </p:sp>
      </p:grpSp>
      <p:grpSp>
        <p:nvGrpSpPr>
          <p:cNvPr id="100" name="Group 99">
            <a:extLst>
              <a:ext uri="{FF2B5EF4-FFF2-40B4-BE49-F238E27FC236}">
                <a16:creationId xmlns:a16="http://schemas.microsoft.com/office/drawing/2014/main" id="{9A509E22-4250-4482-A0C8-F0C815AC5710}"/>
              </a:ext>
            </a:extLst>
          </p:cNvPr>
          <p:cNvGrpSpPr/>
          <p:nvPr/>
        </p:nvGrpSpPr>
        <p:grpSpPr>
          <a:xfrm>
            <a:off x="3783545" y="4943177"/>
            <a:ext cx="2012919" cy="1036761"/>
            <a:chOff x="1247148" y="4142774"/>
            <a:chExt cx="2012919" cy="1036761"/>
          </a:xfrm>
        </p:grpSpPr>
        <p:sp>
          <p:nvSpPr>
            <p:cNvPr id="101" name="Rectangle 9">
              <a:extLst>
                <a:ext uri="{FF2B5EF4-FFF2-40B4-BE49-F238E27FC236}">
                  <a16:creationId xmlns:a16="http://schemas.microsoft.com/office/drawing/2014/main" id="{FF7344A1-71DF-4233-A926-E2D95C0D0B24}"/>
                </a:ext>
              </a:extLst>
            </p:cNvPr>
            <p:cNvSpPr>
              <a:spLocks/>
            </p:cNvSpPr>
            <p:nvPr/>
          </p:nvSpPr>
          <p:spPr bwMode="auto">
            <a:xfrm>
              <a:off x="1247148" y="4789022"/>
              <a:ext cx="2012919" cy="3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500"/>
                </a:lnSpc>
              </a:pPr>
              <a:r>
                <a:rPr lang="en-US" sz="1000" dirty="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sym typeface="Montserrat-Regular" charset="0"/>
                </a:rPr>
                <a:t>This letterhead design is meant to professionalism and lorem</a:t>
              </a:r>
            </a:p>
          </p:txBody>
        </p:sp>
        <p:sp>
          <p:nvSpPr>
            <p:cNvPr id="102" name="TextBox 101">
              <a:extLst>
                <a:ext uri="{FF2B5EF4-FFF2-40B4-BE49-F238E27FC236}">
                  <a16:creationId xmlns:a16="http://schemas.microsoft.com/office/drawing/2014/main" id="{BB88EE44-D64C-48EA-8253-64B1B9615E2F}"/>
                </a:ext>
              </a:extLst>
            </p:cNvPr>
            <p:cNvSpPr txBox="1"/>
            <p:nvPr/>
          </p:nvSpPr>
          <p:spPr>
            <a:xfrm>
              <a:off x="1320746" y="4142774"/>
              <a:ext cx="1865722" cy="502702"/>
            </a:xfrm>
            <a:prstGeom prst="rect">
              <a:avLst/>
            </a:prstGeom>
            <a:noFill/>
          </p:spPr>
          <p:txBody>
            <a:bodyPr wrap="square" rtlCol="0">
              <a:spAutoFit/>
            </a:bodyPr>
            <a:lstStyle/>
            <a:p>
              <a:pPr algn="ctr">
                <a:lnSpc>
                  <a:spcPts val="1600"/>
                </a:lnSpc>
              </a:pPr>
              <a:r>
                <a:rPr lang="en-US" b="1" dirty="0" err="1">
                  <a:solidFill>
                    <a:schemeClr val="accent2"/>
                  </a:solidFill>
                  <a:latin typeface="Montserrat SemiBold" panose="00000700000000000000" pitchFamily="50" charset="0"/>
                  <a:ea typeface="Open Sans" panose="020B0606030504020204" pitchFamily="34" charset="0"/>
                  <a:cs typeface="Open Sans" panose="020B0606030504020204" pitchFamily="34" charset="0"/>
                </a:rPr>
                <a:t>Sakawi</a:t>
              </a:r>
              <a:r>
                <a:rPr lang="en-US" b="1" dirty="0">
                  <a:solidFill>
                    <a:schemeClr val="accent2"/>
                  </a:solidFill>
                  <a:latin typeface="Montserrat SemiBold" panose="00000700000000000000" pitchFamily="50" charset="0"/>
                  <a:ea typeface="Open Sans" panose="020B0606030504020204" pitchFamily="34" charset="0"/>
                  <a:cs typeface="Open Sans" panose="020B0606030504020204" pitchFamily="34" charset="0"/>
                </a:rPr>
                <a:t> Beda</a:t>
              </a:r>
            </a:p>
            <a:p>
              <a:pPr algn="ctr">
                <a:lnSpc>
                  <a:spcPts val="1600"/>
                </a:lnSpc>
              </a:pPr>
              <a:r>
                <a:rPr lang="en-US" sz="1000" dirty="0">
                  <a:latin typeface="Montserrat" panose="00000500000000000000" pitchFamily="50" charset="0"/>
                  <a:ea typeface="Open Sans" panose="020B0606030504020204" pitchFamily="34" charset="0"/>
                  <a:cs typeface="Open Sans" panose="020B0606030504020204" pitchFamily="34" charset="0"/>
                </a:rPr>
                <a:t>Post Title Text</a:t>
              </a:r>
            </a:p>
          </p:txBody>
        </p:sp>
        <p:cxnSp>
          <p:nvCxnSpPr>
            <p:cNvPr id="103" name="Straight Connector 102">
              <a:extLst>
                <a:ext uri="{FF2B5EF4-FFF2-40B4-BE49-F238E27FC236}">
                  <a16:creationId xmlns:a16="http://schemas.microsoft.com/office/drawing/2014/main" id="{BDFD9E08-79C4-492C-8524-98907046D2E3}"/>
                </a:ext>
              </a:extLst>
            </p:cNvPr>
            <p:cNvCxnSpPr>
              <a:cxnSpLocks/>
            </p:cNvCxnSpPr>
            <p:nvPr/>
          </p:nvCxnSpPr>
          <p:spPr>
            <a:xfrm>
              <a:off x="1548898" y="4718644"/>
              <a:ext cx="1409419" cy="0"/>
            </a:xfrm>
            <a:prstGeom prst="line">
              <a:avLst/>
            </a:prstGeom>
            <a:ln w="3175">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05" name="Group 104">
            <a:extLst>
              <a:ext uri="{FF2B5EF4-FFF2-40B4-BE49-F238E27FC236}">
                <a16:creationId xmlns:a16="http://schemas.microsoft.com/office/drawing/2014/main" id="{30F49706-749B-41A6-8450-C83D4641FCC1}"/>
              </a:ext>
            </a:extLst>
          </p:cNvPr>
          <p:cNvGrpSpPr/>
          <p:nvPr/>
        </p:nvGrpSpPr>
        <p:grpSpPr>
          <a:xfrm>
            <a:off x="6372965" y="4943177"/>
            <a:ext cx="2012919" cy="1036761"/>
            <a:chOff x="1247148" y="4142774"/>
            <a:chExt cx="2012919" cy="1036761"/>
          </a:xfrm>
        </p:grpSpPr>
        <p:sp>
          <p:nvSpPr>
            <p:cNvPr id="106" name="Rectangle 9">
              <a:extLst>
                <a:ext uri="{FF2B5EF4-FFF2-40B4-BE49-F238E27FC236}">
                  <a16:creationId xmlns:a16="http://schemas.microsoft.com/office/drawing/2014/main" id="{380D906C-CB8E-4182-84C4-41566F2D1E23}"/>
                </a:ext>
              </a:extLst>
            </p:cNvPr>
            <p:cNvSpPr>
              <a:spLocks/>
            </p:cNvSpPr>
            <p:nvPr/>
          </p:nvSpPr>
          <p:spPr bwMode="auto">
            <a:xfrm>
              <a:off x="1247148" y="4789022"/>
              <a:ext cx="2012919" cy="3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500"/>
                </a:lnSpc>
              </a:pPr>
              <a:r>
                <a:rPr lang="en-US" sz="1000" dirty="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sym typeface="Montserrat-Regular" charset="0"/>
                </a:rPr>
                <a:t>This letterhead design is meant to professionalism and lorem</a:t>
              </a:r>
            </a:p>
          </p:txBody>
        </p:sp>
        <p:sp>
          <p:nvSpPr>
            <p:cNvPr id="107" name="TextBox 106">
              <a:extLst>
                <a:ext uri="{FF2B5EF4-FFF2-40B4-BE49-F238E27FC236}">
                  <a16:creationId xmlns:a16="http://schemas.microsoft.com/office/drawing/2014/main" id="{6730E385-0E00-4520-8DD5-819AFDA2E752}"/>
                </a:ext>
              </a:extLst>
            </p:cNvPr>
            <p:cNvSpPr txBox="1"/>
            <p:nvPr/>
          </p:nvSpPr>
          <p:spPr>
            <a:xfrm>
              <a:off x="1320746" y="4142774"/>
              <a:ext cx="1865722" cy="502702"/>
            </a:xfrm>
            <a:prstGeom prst="rect">
              <a:avLst/>
            </a:prstGeom>
            <a:noFill/>
          </p:spPr>
          <p:txBody>
            <a:bodyPr wrap="square" rtlCol="0">
              <a:spAutoFit/>
            </a:bodyPr>
            <a:lstStyle/>
            <a:p>
              <a:pPr algn="ctr">
                <a:lnSpc>
                  <a:spcPts val="1600"/>
                </a:lnSpc>
              </a:pPr>
              <a:r>
                <a:rPr lang="en-US" b="1" dirty="0" err="1">
                  <a:solidFill>
                    <a:schemeClr val="accent4"/>
                  </a:solidFill>
                  <a:latin typeface="Montserrat SemiBold" panose="00000700000000000000" pitchFamily="50" charset="0"/>
                  <a:ea typeface="Open Sans" panose="020B0606030504020204" pitchFamily="34" charset="0"/>
                  <a:cs typeface="Open Sans" panose="020B0606030504020204" pitchFamily="34" charset="0"/>
                </a:rPr>
                <a:t>Sakawi</a:t>
              </a:r>
              <a:r>
                <a:rPr lang="en-US" b="1" dirty="0">
                  <a:solidFill>
                    <a:schemeClr val="accent4"/>
                  </a:solidFill>
                  <a:latin typeface="Montserrat SemiBold" panose="00000700000000000000" pitchFamily="50" charset="0"/>
                  <a:ea typeface="Open Sans" panose="020B0606030504020204" pitchFamily="34" charset="0"/>
                  <a:cs typeface="Open Sans" panose="020B0606030504020204" pitchFamily="34" charset="0"/>
                </a:rPr>
                <a:t> Beda</a:t>
              </a:r>
            </a:p>
            <a:p>
              <a:pPr algn="ctr">
                <a:lnSpc>
                  <a:spcPts val="1600"/>
                </a:lnSpc>
              </a:pPr>
              <a:r>
                <a:rPr lang="en-US" sz="1000" dirty="0">
                  <a:latin typeface="Montserrat" panose="00000500000000000000" pitchFamily="50" charset="0"/>
                  <a:ea typeface="Open Sans" panose="020B0606030504020204" pitchFamily="34" charset="0"/>
                  <a:cs typeface="Open Sans" panose="020B0606030504020204" pitchFamily="34" charset="0"/>
                </a:rPr>
                <a:t>Post Title Text</a:t>
              </a:r>
            </a:p>
          </p:txBody>
        </p:sp>
        <p:cxnSp>
          <p:nvCxnSpPr>
            <p:cNvPr id="108" name="Straight Connector 107">
              <a:extLst>
                <a:ext uri="{FF2B5EF4-FFF2-40B4-BE49-F238E27FC236}">
                  <a16:creationId xmlns:a16="http://schemas.microsoft.com/office/drawing/2014/main" id="{77E4E9E9-412C-464C-B5D2-2346375BB091}"/>
                </a:ext>
              </a:extLst>
            </p:cNvPr>
            <p:cNvCxnSpPr>
              <a:cxnSpLocks/>
            </p:cNvCxnSpPr>
            <p:nvPr/>
          </p:nvCxnSpPr>
          <p:spPr>
            <a:xfrm>
              <a:off x="1548898" y="4718644"/>
              <a:ext cx="1409419" cy="0"/>
            </a:xfrm>
            <a:prstGeom prst="line">
              <a:avLst/>
            </a:prstGeom>
            <a:ln w="3175">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110" name="Group 109">
            <a:extLst>
              <a:ext uri="{FF2B5EF4-FFF2-40B4-BE49-F238E27FC236}">
                <a16:creationId xmlns:a16="http://schemas.microsoft.com/office/drawing/2014/main" id="{405D4F9E-E5FD-4D4A-A6A7-9C0EE089AD97}"/>
              </a:ext>
            </a:extLst>
          </p:cNvPr>
          <p:cNvGrpSpPr/>
          <p:nvPr/>
        </p:nvGrpSpPr>
        <p:grpSpPr>
          <a:xfrm>
            <a:off x="8982311" y="4943176"/>
            <a:ext cx="2012919" cy="1036761"/>
            <a:chOff x="1247148" y="4142774"/>
            <a:chExt cx="2012919" cy="1036761"/>
          </a:xfrm>
        </p:grpSpPr>
        <p:sp>
          <p:nvSpPr>
            <p:cNvPr id="111" name="Rectangle 9">
              <a:extLst>
                <a:ext uri="{FF2B5EF4-FFF2-40B4-BE49-F238E27FC236}">
                  <a16:creationId xmlns:a16="http://schemas.microsoft.com/office/drawing/2014/main" id="{4CB4A2AE-FE87-432B-9A6F-1546D170C759}"/>
                </a:ext>
              </a:extLst>
            </p:cNvPr>
            <p:cNvSpPr>
              <a:spLocks/>
            </p:cNvSpPr>
            <p:nvPr/>
          </p:nvSpPr>
          <p:spPr bwMode="auto">
            <a:xfrm>
              <a:off x="1247148" y="4789022"/>
              <a:ext cx="2012919" cy="3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500"/>
                </a:lnSpc>
              </a:pPr>
              <a:r>
                <a:rPr lang="en-US" sz="1000" dirty="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sym typeface="Montserrat-Regular" charset="0"/>
                </a:rPr>
                <a:t>This letterhead design is meant to professionalism and lorem</a:t>
              </a:r>
            </a:p>
          </p:txBody>
        </p:sp>
        <p:sp>
          <p:nvSpPr>
            <p:cNvPr id="112" name="TextBox 111">
              <a:extLst>
                <a:ext uri="{FF2B5EF4-FFF2-40B4-BE49-F238E27FC236}">
                  <a16:creationId xmlns:a16="http://schemas.microsoft.com/office/drawing/2014/main" id="{93653FE9-0CC2-49C1-A652-269F029B3344}"/>
                </a:ext>
              </a:extLst>
            </p:cNvPr>
            <p:cNvSpPr txBox="1"/>
            <p:nvPr/>
          </p:nvSpPr>
          <p:spPr>
            <a:xfrm>
              <a:off x="1320746" y="4142774"/>
              <a:ext cx="1865722" cy="502702"/>
            </a:xfrm>
            <a:prstGeom prst="rect">
              <a:avLst/>
            </a:prstGeom>
            <a:noFill/>
          </p:spPr>
          <p:txBody>
            <a:bodyPr wrap="square" rtlCol="0">
              <a:spAutoFit/>
            </a:bodyPr>
            <a:lstStyle/>
            <a:p>
              <a:pPr algn="ctr">
                <a:lnSpc>
                  <a:spcPts val="1600"/>
                </a:lnSpc>
              </a:pPr>
              <a:r>
                <a:rPr lang="en-US" b="1" dirty="0" err="1">
                  <a:solidFill>
                    <a:schemeClr val="accent3"/>
                  </a:solidFill>
                  <a:latin typeface="Montserrat SemiBold" panose="00000700000000000000" pitchFamily="50" charset="0"/>
                  <a:ea typeface="Open Sans" panose="020B0606030504020204" pitchFamily="34" charset="0"/>
                  <a:cs typeface="Open Sans" panose="020B0606030504020204" pitchFamily="34" charset="0"/>
                </a:rPr>
                <a:t>Sakawi</a:t>
              </a:r>
              <a:r>
                <a:rPr lang="en-US" b="1" dirty="0">
                  <a:solidFill>
                    <a:schemeClr val="accent3"/>
                  </a:solidFill>
                  <a:latin typeface="Montserrat SemiBold" panose="00000700000000000000" pitchFamily="50" charset="0"/>
                  <a:ea typeface="Open Sans" panose="020B0606030504020204" pitchFamily="34" charset="0"/>
                  <a:cs typeface="Open Sans" panose="020B0606030504020204" pitchFamily="34" charset="0"/>
                </a:rPr>
                <a:t> Beda</a:t>
              </a:r>
            </a:p>
            <a:p>
              <a:pPr algn="ctr">
                <a:lnSpc>
                  <a:spcPts val="1600"/>
                </a:lnSpc>
              </a:pPr>
              <a:r>
                <a:rPr lang="en-US" sz="1000" dirty="0">
                  <a:latin typeface="Montserrat" panose="00000500000000000000" pitchFamily="50" charset="0"/>
                  <a:ea typeface="Open Sans" panose="020B0606030504020204" pitchFamily="34" charset="0"/>
                  <a:cs typeface="Open Sans" panose="020B0606030504020204" pitchFamily="34" charset="0"/>
                </a:rPr>
                <a:t>Post Title Text</a:t>
              </a:r>
            </a:p>
          </p:txBody>
        </p:sp>
        <p:cxnSp>
          <p:nvCxnSpPr>
            <p:cNvPr id="113" name="Straight Connector 112">
              <a:extLst>
                <a:ext uri="{FF2B5EF4-FFF2-40B4-BE49-F238E27FC236}">
                  <a16:creationId xmlns:a16="http://schemas.microsoft.com/office/drawing/2014/main" id="{0CDE0511-A5B1-44C8-9CF1-BA269454B0C1}"/>
                </a:ext>
              </a:extLst>
            </p:cNvPr>
            <p:cNvCxnSpPr>
              <a:cxnSpLocks/>
            </p:cNvCxnSpPr>
            <p:nvPr/>
          </p:nvCxnSpPr>
          <p:spPr>
            <a:xfrm>
              <a:off x="1548898" y="4718644"/>
              <a:ext cx="1409419" cy="0"/>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119" name="Group 118">
            <a:extLst>
              <a:ext uri="{FF2B5EF4-FFF2-40B4-BE49-F238E27FC236}">
                <a16:creationId xmlns:a16="http://schemas.microsoft.com/office/drawing/2014/main" id="{0CC7BBEA-5D2C-4C3B-B9B1-D6DDB68C729D}"/>
              </a:ext>
            </a:extLst>
          </p:cNvPr>
          <p:cNvGrpSpPr/>
          <p:nvPr/>
        </p:nvGrpSpPr>
        <p:grpSpPr>
          <a:xfrm>
            <a:off x="3793450" y="1821298"/>
            <a:ext cx="724442" cy="724442"/>
            <a:chOff x="1275748" y="121258"/>
            <a:chExt cx="830391" cy="830390"/>
          </a:xfrm>
        </p:grpSpPr>
        <p:sp>
          <p:nvSpPr>
            <p:cNvPr id="120" name="Oval 119">
              <a:extLst>
                <a:ext uri="{FF2B5EF4-FFF2-40B4-BE49-F238E27FC236}">
                  <a16:creationId xmlns:a16="http://schemas.microsoft.com/office/drawing/2014/main" id="{BA8ADE19-2E34-4211-A88C-25777AEC30E5}"/>
                </a:ext>
              </a:extLst>
            </p:cNvPr>
            <p:cNvSpPr/>
            <p:nvPr/>
          </p:nvSpPr>
          <p:spPr>
            <a:xfrm>
              <a:off x="1275748" y="121258"/>
              <a:ext cx="830391" cy="8303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1" name="AutoShape 9">
              <a:extLst>
                <a:ext uri="{FF2B5EF4-FFF2-40B4-BE49-F238E27FC236}">
                  <a16:creationId xmlns:a16="http://schemas.microsoft.com/office/drawing/2014/main" id="{03A94678-5D80-4E86-AFEA-5DF70ED27BFB}"/>
                </a:ext>
              </a:extLst>
            </p:cNvPr>
            <p:cNvSpPr>
              <a:spLocks/>
            </p:cNvSpPr>
            <p:nvPr/>
          </p:nvSpPr>
          <p:spPr bwMode="auto">
            <a:xfrm>
              <a:off x="1501409" y="338948"/>
              <a:ext cx="379069" cy="395011"/>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bg1"/>
            </a:solidFill>
            <a:ln>
              <a:noFill/>
            </a:ln>
          </p:spPr>
          <p:txBody>
            <a:bodyPr lIns="0" tIns="0" rIns="0" bIns="0"/>
            <a:lstStyle/>
            <a:p>
              <a:endParaRPr lang="en-US"/>
            </a:p>
          </p:txBody>
        </p:sp>
      </p:grpSp>
      <p:grpSp>
        <p:nvGrpSpPr>
          <p:cNvPr id="122" name="Group 121">
            <a:extLst>
              <a:ext uri="{FF2B5EF4-FFF2-40B4-BE49-F238E27FC236}">
                <a16:creationId xmlns:a16="http://schemas.microsoft.com/office/drawing/2014/main" id="{CB967795-5F75-4EC4-8A8B-A93C33697586}"/>
              </a:ext>
            </a:extLst>
          </p:cNvPr>
          <p:cNvGrpSpPr/>
          <p:nvPr/>
        </p:nvGrpSpPr>
        <p:grpSpPr>
          <a:xfrm>
            <a:off x="6439791" y="1821299"/>
            <a:ext cx="724442" cy="724442"/>
            <a:chOff x="2326784" y="233027"/>
            <a:chExt cx="830391" cy="830390"/>
          </a:xfrm>
        </p:grpSpPr>
        <p:sp>
          <p:nvSpPr>
            <p:cNvPr id="123" name="Oval 122">
              <a:extLst>
                <a:ext uri="{FF2B5EF4-FFF2-40B4-BE49-F238E27FC236}">
                  <a16:creationId xmlns:a16="http://schemas.microsoft.com/office/drawing/2014/main" id="{EA85439A-0980-4F54-A6B2-1553F15B2E27}"/>
                </a:ext>
              </a:extLst>
            </p:cNvPr>
            <p:cNvSpPr/>
            <p:nvPr/>
          </p:nvSpPr>
          <p:spPr>
            <a:xfrm>
              <a:off x="2326784" y="233027"/>
              <a:ext cx="830391" cy="83039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Freeform 11">
              <a:extLst>
                <a:ext uri="{FF2B5EF4-FFF2-40B4-BE49-F238E27FC236}">
                  <a16:creationId xmlns:a16="http://schemas.microsoft.com/office/drawing/2014/main" id="{F1C2C225-FE1D-4354-A141-E1A72C0EBABE}"/>
                </a:ext>
              </a:extLst>
            </p:cNvPr>
            <p:cNvSpPr>
              <a:spLocks/>
            </p:cNvSpPr>
            <p:nvPr/>
          </p:nvSpPr>
          <p:spPr bwMode="auto">
            <a:xfrm>
              <a:off x="2568096" y="505391"/>
              <a:ext cx="347764" cy="285663"/>
            </a:xfrm>
            <a:custGeom>
              <a:avLst/>
              <a:gdLst>
                <a:gd name="connsiteX0" fmla="*/ 63500 w 2667000"/>
                <a:gd name="connsiteY0" fmla="*/ 1381350 h 2190750"/>
                <a:gd name="connsiteX1" fmla="*/ 222018 w 2667000"/>
                <a:gd name="connsiteY1" fmla="*/ 1417577 h 2190750"/>
                <a:gd name="connsiteX2" fmla="*/ 1122426 w 2667000"/>
                <a:gd name="connsiteY2" fmla="*/ 1417577 h 2190750"/>
                <a:gd name="connsiteX3" fmla="*/ 1343024 w 2667000"/>
                <a:gd name="connsiteY3" fmla="*/ 1581987 h 2190750"/>
                <a:gd name="connsiteX4" fmla="*/ 1563506 w 2667000"/>
                <a:gd name="connsiteY4" fmla="*/ 1417577 h 2190750"/>
                <a:gd name="connsiteX5" fmla="*/ 2463912 w 2667000"/>
                <a:gd name="connsiteY5" fmla="*/ 1417577 h 2190750"/>
                <a:gd name="connsiteX6" fmla="*/ 2622550 w 2667000"/>
                <a:gd name="connsiteY6" fmla="*/ 1381542 h 2190750"/>
                <a:gd name="connsiteX7" fmla="*/ 2622550 w 2667000"/>
                <a:gd name="connsiteY7" fmla="*/ 1978661 h 2190750"/>
                <a:gd name="connsiteX8" fmla="*/ 2410244 w 2667000"/>
                <a:gd name="connsiteY8" fmla="*/ 2190750 h 2190750"/>
                <a:gd name="connsiteX9" fmla="*/ 275688 w 2667000"/>
                <a:gd name="connsiteY9" fmla="*/ 2190750 h 2190750"/>
                <a:gd name="connsiteX10" fmla="*/ 63500 w 2667000"/>
                <a:gd name="connsiteY10" fmla="*/ 1978661 h 2190750"/>
                <a:gd name="connsiteX11" fmla="*/ 1343024 w 2667000"/>
                <a:gd name="connsiteY11" fmla="*/ 1155700 h 2190750"/>
                <a:gd name="connsiteX12" fmla="*/ 1473820 w 2667000"/>
                <a:gd name="connsiteY12" fmla="*/ 1286088 h 2190750"/>
                <a:gd name="connsiteX13" fmla="*/ 1473820 w 2667000"/>
                <a:gd name="connsiteY13" fmla="*/ 1345363 h 2190750"/>
                <a:gd name="connsiteX14" fmla="*/ 1343024 w 2667000"/>
                <a:gd name="connsiteY14" fmla="*/ 1475895 h 2190750"/>
                <a:gd name="connsiteX15" fmla="*/ 1212466 w 2667000"/>
                <a:gd name="connsiteY15" fmla="*/ 1345363 h 2190750"/>
                <a:gd name="connsiteX16" fmla="*/ 1212466 w 2667000"/>
                <a:gd name="connsiteY16" fmla="*/ 1286088 h 2190750"/>
                <a:gd name="connsiteX17" fmla="*/ 1343024 w 2667000"/>
                <a:gd name="connsiteY17" fmla="*/ 1155700 h 2190750"/>
                <a:gd name="connsiteX18" fmla="*/ 1133626 w 2667000"/>
                <a:gd name="connsiteY18" fmla="*/ 203200 h 2190750"/>
                <a:gd name="connsiteX19" fmla="*/ 939800 w 2667000"/>
                <a:gd name="connsiteY19" fmla="*/ 342900 h 2190750"/>
                <a:gd name="connsiteX20" fmla="*/ 1735138 w 2667000"/>
                <a:gd name="connsiteY20" fmla="*/ 342900 h 2190750"/>
                <a:gd name="connsiteX21" fmla="*/ 1541348 w 2667000"/>
                <a:gd name="connsiteY21" fmla="*/ 203200 h 2190750"/>
                <a:gd name="connsiteX22" fmla="*/ 1129276 w 2667000"/>
                <a:gd name="connsiteY22" fmla="*/ 0 h 2190750"/>
                <a:gd name="connsiteX23" fmla="*/ 1537724 w 2667000"/>
                <a:gd name="connsiteY23" fmla="*/ 0 h 2190750"/>
                <a:gd name="connsiteX24" fmla="*/ 1936044 w 2667000"/>
                <a:gd name="connsiteY24" fmla="*/ 339833 h 2190750"/>
                <a:gd name="connsiteX25" fmla="*/ 2445862 w 2667000"/>
                <a:gd name="connsiteY25" fmla="*/ 339833 h 2190750"/>
                <a:gd name="connsiteX26" fmla="*/ 2667000 w 2667000"/>
                <a:gd name="connsiteY26" fmla="*/ 552163 h 2190750"/>
                <a:gd name="connsiteX27" fmla="*/ 2667000 w 2667000"/>
                <a:gd name="connsiteY27" fmla="*/ 1041969 h 2190750"/>
                <a:gd name="connsiteX28" fmla="*/ 2454752 w 2667000"/>
                <a:gd name="connsiteY28" fmla="*/ 1254125 h 2190750"/>
                <a:gd name="connsiteX29" fmla="*/ 1563900 w 2667000"/>
                <a:gd name="connsiteY29" fmla="*/ 1254125 h 2190750"/>
                <a:gd name="connsiteX30" fmla="*/ 1493150 w 2667000"/>
                <a:gd name="connsiteY30" fmla="*/ 1098462 h 2190750"/>
                <a:gd name="connsiteX31" fmla="*/ 1488952 w 2667000"/>
                <a:gd name="connsiteY31" fmla="*/ 1095095 h 2190750"/>
                <a:gd name="connsiteX32" fmla="*/ 1459936 w 2667000"/>
                <a:gd name="connsiteY32" fmla="*/ 1071696 h 2190750"/>
                <a:gd name="connsiteX33" fmla="*/ 1447958 w 2667000"/>
                <a:gd name="connsiteY33" fmla="*/ 1065368 h 2190750"/>
                <a:gd name="connsiteX34" fmla="*/ 1421660 w 2667000"/>
                <a:gd name="connsiteY34" fmla="*/ 1051607 h 2190750"/>
                <a:gd name="connsiteX35" fmla="*/ 1399064 w 2667000"/>
                <a:gd name="connsiteY35" fmla="*/ 1044582 h 2190750"/>
                <a:gd name="connsiteX36" fmla="*/ 1379432 w 2667000"/>
                <a:gd name="connsiteY36" fmla="*/ 1038601 h 2190750"/>
                <a:gd name="connsiteX37" fmla="*/ 1333500 w 2667000"/>
                <a:gd name="connsiteY37" fmla="*/ 1033956 h 2190750"/>
                <a:gd name="connsiteX38" fmla="*/ 1287568 w 2667000"/>
                <a:gd name="connsiteY38" fmla="*/ 1038601 h 2190750"/>
                <a:gd name="connsiteX39" fmla="*/ 1267812 w 2667000"/>
                <a:gd name="connsiteY39" fmla="*/ 1044582 h 2190750"/>
                <a:gd name="connsiteX40" fmla="*/ 1245094 w 2667000"/>
                <a:gd name="connsiteY40" fmla="*/ 1051607 h 2190750"/>
                <a:gd name="connsiteX41" fmla="*/ 1218918 w 2667000"/>
                <a:gd name="connsiteY41" fmla="*/ 1065368 h 2190750"/>
                <a:gd name="connsiteX42" fmla="*/ 1206940 w 2667000"/>
                <a:gd name="connsiteY42" fmla="*/ 1071696 h 2190750"/>
                <a:gd name="connsiteX43" fmla="*/ 1177678 w 2667000"/>
                <a:gd name="connsiteY43" fmla="*/ 1095095 h 2190750"/>
                <a:gd name="connsiteX44" fmla="*/ 1173728 w 2667000"/>
                <a:gd name="connsiteY44" fmla="*/ 1098462 h 2190750"/>
                <a:gd name="connsiteX45" fmla="*/ 1102978 w 2667000"/>
                <a:gd name="connsiteY45" fmla="*/ 1254125 h 2190750"/>
                <a:gd name="connsiteX46" fmla="*/ 212248 w 2667000"/>
                <a:gd name="connsiteY46" fmla="*/ 1254125 h 2190750"/>
                <a:gd name="connsiteX47" fmla="*/ 0 w 2667000"/>
                <a:gd name="connsiteY47" fmla="*/ 1041737 h 2190750"/>
                <a:gd name="connsiteX48" fmla="*/ 0 w 2667000"/>
                <a:gd name="connsiteY48" fmla="*/ 552163 h 2190750"/>
                <a:gd name="connsiteX49" fmla="*/ 221138 w 2667000"/>
                <a:gd name="connsiteY49" fmla="*/ 339833 h 2190750"/>
                <a:gd name="connsiteX50" fmla="*/ 730586 w 2667000"/>
                <a:gd name="connsiteY50" fmla="*/ 339833 h 2190750"/>
                <a:gd name="connsiteX51" fmla="*/ 1129276 w 2667000"/>
                <a:gd name="connsiteY51" fmla="*/ 0 h 21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667000" h="219075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chemeClr val="bg1"/>
            </a:solidFill>
            <a:ln>
              <a:noFill/>
            </a:ln>
          </p:spPr>
          <p:txBody>
            <a:bodyPr wrap="square" lIns="0" tIns="0" rIns="0" bIns="0">
              <a:noAutofit/>
            </a:bodyPr>
            <a:lstStyle/>
            <a:p>
              <a:endParaRPr lang="en-US"/>
            </a:p>
          </p:txBody>
        </p:sp>
      </p:grpSp>
      <p:grpSp>
        <p:nvGrpSpPr>
          <p:cNvPr id="125" name="Group 124">
            <a:extLst>
              <a:ext uri="{FF2B5EF4-FFF2-40B4-BE49-F238E27FC236}">
                <a16:creationId xmlns:a16="http://schemas.microsoft.com/office/drawing/2014/main" id="{EAD08526-D3A7-41D1-B5BC-AB06758778B1}"/>
              </a:ext>
            </a:extLst>
          </p:cNvPr>
          <p:cNvGrpSpPr/>
          <p:nvPr/>
        </p:nvGrpSpPr>
        <p:grpSpPr>
          <a:xfrm>
            <a:off x="9162982" y="1821299"/>
            <a:ext cx="724442" cy="724442"/>
            <a:chOff x="3371016" y="106488"/>
            <a:chExt cx="830391" cy="830390"/>
          </a:xfrm>
        </p:grpSpPr>
        <p:sp>
          <p:nvSpPr>
            <p:cNvPr id="126" name="Oval 125">
              <a:extLst>
                <a:ext uri="{FF2B5EF4-FFF2-40B4-BE49-F238E27FC236}">
                  <a16:creationId xmlns:a16="http://schemas.microsoft.com/office/drawing/2014/main" id="{F367C5A7-2C1E-4FBA-B4A1-006B50C2EB88}"/>
                </a:ext>
              </a:extLst>
            </p:cNvPr>
            <p:cNvSpPr/>
            <p:nvPr/>
          </p:nvSpPr>
          <p:spPr>
            <a:xfrm>
              <a:off x="3371016" y="106488"/>
              <a:ext cx="830391" cy="8303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7" name="AutoShape 23">
              <a:extLst>
                <a:ext uri="{FF2B5EF4-FFF2-40B4-BE49-F238E27FC236}">
                  <a16:creationId xmlns:a16="http://schemas.microsoft.com/office/drawing/2014/main" id="{21EDDFB4-53CF-44E1-804B-D521857AD6BC}"/>
                </a:ext>
              </a:extLst>
            </p:cNvPr>
            <p:cNvSpPr>
              <a:spLocks/>
            </p:cNvSpPr>
            <p:nvPr/>
          </p:nvSpPr>
          <p:spPr bwMode="auto">
            <a:xfrm>
              <a:off x="3632372" y="341662"/>
              <a:ext cx="307677" cy="357316"/>
            </a:xfrm>
            <a:custGeom>
              <a:avLst/>
              <a:gdLst/>
              <a:ahLst/>
              <a:cxnLst/>
              <a:rect l="0" t="0" r="r" b="b"/>
              <a:pathLst>
                <a:path w="21600" h="21600">
                  <a:moveTo>
                    <a:pt x="19371" y="3866"/>
                  </a:moveTo>
                  <a:lnTo>
                    <a:pt x="19371" y="4855"/>
                  </a:lnTo>
                  <a:cubicBezTo>
                    <a:pt x="19371" y="5883"/>
                    <a:pt x="18402" y="6722"/>
                    <a:pt x="17208" y="6722"/>
                  </a:cubicBezTo>
                  <a:lnTo>
                    <a:pt x="17208" y="3866"/>
                  </a:lnTo>
                  <a:cubicBezTo>
                    <a:pt x="17208" y="3866"/>
                    <a:pt x="19371" y="3866"/>
                    <a:pt x="19371" y="3866"/>
                  </a:cubicBezTo>
                  <a:close/>
                  <a:moveTo>
                    <a:pt x="13708" y="5371"/>
                  </a:moveTo>
                  <a:lnTo>
                    <a:pt x="12391" y="6329"/>
                  </a:lnTo>
                  <a:lnTo>
                    <a:pt x="12801" y="7772"/>
                  </a:lnTo>
                  <a:cubicBezTo>
                    <a:pt x="12878" y="8041"/>
                    <a:pt x="12535" y="8258"/>
                    <a:pt x="12258" y="8112"/>
                  </a:cubicBezTo>
                  <a:lnTo>
                    <a:pt x="10797" y="7327"/>
                  </a:lnTo>
                  <a:lnTo>
                    <a:pt x="9332" y="8108"/>
                  </a:lnTo>
                  <a:cubicBezTo>
                    <a:pt x="9055" y="8254"/>
                    <a:pt x="8711" y="8041"/>
                    <a:pt x="8788" y="7768"/>
                  </a:cubicBezTo>
                  <a:lnTo>
                    <a:pt x="9199" y="6325"/>
                  </a:lnTo>
                  <a:lnTo>
                    <a:pt x="7887" y="5371"/>
                  </a:lnTo>
                  <a:cubicBezTo>
                    <a:pt x="7640" y="5191"/>
                    <a:pt x="7769" y="4842"/>
                    <a:pt x="8092" y="4824"/>
                  </a:cubicBezTo>
                  <a:lnTo>
                    <a:pt x="9809" y="4718"/>
                  </a:lnTo>
                  <a:lnTo>
                    <a:pt x="10464" y="3341"/>
                  </a:lnTo>
                  <a:cubicBezTo>
                    <a:pt x="10587" y="3081"/>
                    <a:pt x="11013" y="3081"/>
                    <a:pt x="11136" y="3341"/>
                  </a:cubicBezTo>
                  <a:lnTo>
                    <a:pt x="11786" y="4714"/>
                  </a:lnTo>
                  <a:lnTo>
                    <a:pt x="13503" y="4820"/>
                  </a:lnTo>
                  <a:cubicBezTo>
                    <a:pt x="13826" y="4842"/>
                    <a:pt x="13954" y="5191"/>
                    <a:pt x="13708" y="5371"/>
                  </a:cubicBezTo>
                  <a:cubicBezTo>
                    <a:pt x="13708" y="5371"/>
                    <a:pt x="13708" y="5371"/>
                    <a:pt x="13708" y="5371"/>
                  </a:cubicBezTo>
                  <a:close/>
                  <a:moveTo>
                    <a:pt x="4386" y="6722"/>
                  </a:moveTo>
                  <a:cubicBezTo>
                    <a:pt x="3193" y="6722"/>
                    <a:pt x="2219" y="5883"/>
                    <a:pt x="2219" y="4855"/>
                  </a:cubicBezTo>
                  <a:lnTo>
                    <a:pt x="2219" y="3866"/>
                  </a:lnTo>
                  <a:lnTo>
                    <a:pt x="4386" y="3866"/>
                  </a:lnTo>
                  <a:cubicBezTo>
                    <a:pt x="4386" y="3866"/>
                    <a:pt x="4386" y="6722"/>
                    <a:pt x="4386" y="6722"/>
                  </a:cubicBezTo>
                  <a:close/>
                  <a:moveTo>
                    <a:pt x="17208" y="0"/>
                  </a:moveTo>
                  <a:lnTo>
                    <a:pt x="4386" y="0"/>
                  </a:lnTo>
                  <a:lnTo>
                    <a:pt x="4386" y="1955"/>
                  </a:lnTo>
                  <a:lnTo>
                    <a:pt x="0" y="1955"/>
                  </a:lnTo>
                  <a:lnTo>
                    <a:pt x="0" y="4855"/>
                  </a:lnTo>
                  <a:cubicBezTo>
                    <a:pt x="0" y="6938"/>
                    <a:pt x="1968" y="8633"/>
                    <a:pt x="4386" y="8633"/>
                  </a:cubicBezTo>
                  <a:lnTo>
                    <a:pt x="4463" y="8633"/>
                  </a:lnTo>
                  <a:cubicBezTo>
                    <a:pt x="4868" y="10897"/>
                    <a:pt x="6872" y="12702"/>
                    <a:pt x="9444" y="13179"/>
                  </a:cubicBezTo>
                  <a:lnTo>
                    <a:pt x="9444" y="16308"/>
                  </a:lnTo>
                  <a:lnTo>
                    <a:pt x="7871" y="16308"/>
                  </a:lnTo>
                  <a:cubicBezTo>
                    <a:pt x="7384" y="16308"/>
                    <a:pt x="6995" y="16648"/>
                    <a:pt x="6995" y="17062"/>
                  </a:cubicBezTo>
                  <a:lnTo>
                    <a:pt x="6995" y="18056"/>
                  </a:lnTo>
                  <a:lnTo>
                    <a:pt x="5652" y="18056"/>
                  </a:lnTo>
                  <a:lnTo>
                    <a:pt x="5652" y="21600"/>
                  </a:lnTo>
                  <a:lnTo>
                    <a:pt x="15948" y="21600"/>
                  </a:lnTo>
                  <a:lnTo>
                    <a:pt x="15948" y="18056"/>
                  </a:lnTo>
                  <a:lnTo>
                    <a:pt x="14605" y="18056"/>
                  </a:lnTo>
                  <a:lnTo>
                    <a:pt x="14605" y="17062"/>
                  </a:lnTo>
                  <a:cubicBezTo>
                    <a:pt x="14605" y="16643"/>
                    <a:pt x="14210" y="16308"/>
                    <a:pt x="13729" y="16308"/>
                  </a:cubicBezTo>
                  <a:lnTo>
                    <a:pt x="12155" y="16308"/>
                  </a:lnTo>
                  <a:lnTo>
                    <a:pt x="12155" y="13179"/>
                  </a:lnTo>
                  <a:cubicBezTo>
                    <a:pt x="14733" y="12702"/>
                    <a:pt x="16731" y="10893"/>
                    <a:pt x="17137" y="8633"/>
                  </a:cubicBezTo>
                  <a:lnTo>
                    <a:pt x="17214" y="8633"/>
                  </a:lnTo>
                  <a:cubicBezTo>
                    <a:pt x="19632" y="8633"/>
                    <a:pt x="21600" y="6938"/>
                    <a:pt x="21600" y="4855"/>
                  </a:cubicBezTo>
                  <a:lnTo>
                    <a:pt x="21600" y="1955"/>
                  </a:lnTo>
                  <a:lnTo>
                    <a:pt x="17214" y="1955"/>
                  </a:lnTo>
                  <a:lnTo>
                    <a:pt x="17214" y="0"/>
                  </a:lnTo>
                  <a:cubicBezTo>
                    <a:pt x="17214" y="0"/>
                    <a:pt x="17208" y="0"/>
                    <a:pt x="17208" y="0"/>
                  </a:cubicBezTo>
                  <a:close/>
                  <a:moveTo>
                    <a:pt x="17208" y="0"/>
                  </a:moveTo>
                </a:path>
              </a:pathLst>
            </a:custGeom>
            <a:solidFill>
              <a:schemeClr val="bg1"/>
            </a:solidFill>
            <a:ln>
              <a:noFill/>
            </a:ln>
          </p:spPr>
          <p:txBody>
            <a:bodyPr lIns="0" tIns="0" rIns="0" bIns="0"/>
            <a:lstStyle/>
            <a:p>
              <a:endParaRPr lang="en-US"/>
            </a:p>
          </p:txBody>
        </p:sp>
      </p:grpSp>
    </p:spTree>
    <p:extLst>
      <p:ext uri="{BB962C8B-B14F-4D97-AF65-F5344CB8AC3E}">
        <p14:creationId xmlns:p14="http://schemas.microsoft.com/office/powerpoint/2010/main" val="4242917510"/>
      </p:ext>
    </p:extLst>
  </p:cSld>
  <p:clrMapOvr>
    <a:masterClrMapping/>
  </p:clrMapOvr>
  <p:transition spd="slow">
    <p:comb/>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B7255B5-5ACE-40D5-B081-90534283DE71}"/>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6" name="Picture Placeholder 215">
            <a:extLst>
              <a:ext uri="{FF2B5EF4-FFF2-40B4-BE49-F238E27FC236}">
                <a16:creationId xmlns:a16="http://schemas.microsoft.com/office/drawing/2014/main" id="{C242D3C9-E646-44EA-B669-A8240C4F9DB9}"/>
              </a:ext>
            </a:extLst>
          </p:cNvPr>
          <p:cNvPicPr>
            <a:picLocks noGrp="1" noChangeAspect="1"/>
          </p:cNvPicPr>
          <p:nvPr>
            <p:ph type="pic" sz="quarter" idx="10"/>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21291" r="21291"/>
          <a:stretch>
            <a:fillRect/>
          </a:stretch>
        </p:blipFill>
        <p:spPr>
          <a:xfrm>
            <a:off x="960028" y="2977608"/>
            <a:ext cx="2294133" cy="2667811"/>
          </a:xfrm>
        </p:spPr>
      </p:pic>
      <p:pic>
        <p:nvPicPr>
          <p:cNvPr id="218" name="Picture Placeholder 217">
            <a:extLst>
              <a:ext uri="{FF2B5EF4-FFF2-40B4-BE49-F238E27FC236}">
                <a16:creationId xmlns:a16="http://schemas.microsoft.com/office/drawing/2014/main" id="{F388AE8C-D947-4BD4-A5A3-0CE105B398A7}"/>
              </a:ext>
            </a:extLst>
          </p:cNvPr>
          <p:cNvPicPr>
            <a:picLocks noGrp="1" noChangeAspect="1"/>
          </p:cNvPicPr>
          <p:nvPr>
            <p:ph type="pic" sz="quarter" idx="11"/>
          </p:nvPr>
        </p:nvPicPr>
        <p:blipFill>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t="6631" b="6631"/>
          <a:stretch>
            <a:fillRect/>
          </a:stretch>
        </p:blipFill>
        <p:spPr>
          <a:xfrm>
            <a:off x="3628134" y="2319422"/>
            <a:ext cx="2294133" cy="2667811"/>
          </a:xfrm>
        </p:spPr>
      </p:pic>
      <p:pic>
        <p:nvPicPr>
          <p:cNvPr id="220" name="Picture Placeholder 219">
            <a:extLst>
              <a:ext uri="{FF2B5EF4-FFF2-40B4-BE49-F238E27FC236}">
                <a16:creationId xmlns:a16="http://schemas.microsoft.com/office/drawing/2014/main" id="{D676C066-93B9-4C2E-98D2-B9F1C43A16FB}"/>
              </a:ext>
            </a:extLst>
          </p:cNvPr>
          <p:cNvPicPr>
            <a:picLocks noGrp="1" noChangeAspect="1"/>
          </p:cNvPicPr>
          <p:nvPr>
            <p:ph type="pic" sz="quarter" idx="12"/>
          </p:nvPr>
        </p:nvPicPr>
        <p:blipFill>
          <a:blip r:embed="rId6">
            <a:extLst>
              <a:ext uri="{28A0092B-C50C-407E-A947-70E740481C1C}">
                <a14:useLocalDpi xmlns:a14="http://schemas.microsoft.com/office/drawing/2010/main" val="0"/>
              </a:ext>
            </a:extLst>
          </a:blip>
          <a:srcRect l="7020" r="7020"/>
          <a:stretch>
            <a:fillRect/>
          </a:stretch>
        </p:blipFill>
        <p:spPr>
          <a:xfrm>
            <a:off x="6296236" y="1661234"/>
            <a:ext cx="2294133" cy="2667811"/>
          </a:xfrm>
        </p:spPr>
      </p:pic>
      <p:pic>
        <p:nvPicPr>
          <p:cNvPr id="222" name="Picture Placeholder 221">
            <a:extLst>
              <a:ext uri="{FF2B5EF4-FFF2-40B4-BE49-F238E27FC236}">
                <a16:creationId xmlns:a16="http://schemas.microsoft.com/office/drawing/2014/main" id="{26041BAF-ADED-44AF-B43B-3FFAC4119F7C}"/>
              </a:ext>
            </a:extLst>
          </p:cNvPr>
          <p:cNvPicPr>
            <a:picLocks noGrp="1" noChangeAspect="1"/>
          </p:cNvPicPr>
          <p:nvPr>
            <p:ph type="pic" sz="quarter" idx="13"/>
          </p:nvPr>
        </p:nvPicPr>
        <p:blipFill>
          <a:blip r:embed="rId7">
            <a:extLst>
              <a:ext uri="{28A0092B-C50C-407E-A947-70E740481C1C}">
                <a14:useLocalDpi xmlns:a14="http://schemas.microsoft.com/office/drawing/2010/main" val="0"/>
              </a:ext>
            </a:extLst>
          </a:blip>
          <a:srcRect l="6994" r="6994"/>
          <a:stretch>
            <a:fillRect/>
          </a:stretch>
        </p:blipFill>
        <p:spPr>
          <a:xfrm>
            <a:off x="8964340" y="1003046"/>
            <a:ext cx="2294133" cy="2667811"/>
          </a:xfrm>
        </p:spPr>
      </p:pic>
      <p:grpSp>
        <p:nvGrpSpPr>
          <p:cNvPr id="179" name="Group 178">
            <a:extLst>
              <a:ext uri="{FF2B5EF4-FFF2-40B4-BE49-F238E27FC236}">
                <a16:creationId xmlns:a16="http://schemas.microsoft.com/office/drawing/2014/main" id="{48270D78-51E2-4DFD-A90E-AEBDEC4AC0B7}"/>
              </a:ext>
            </a:extLst>
          </p:cNvPr>
          <p:cNvGrpSpPr/>
          <p:nvPr/>
        </p:nvGrpSpPr>
        <p:grpSpPr>
          <a:xfrm>
            <a:off x="6432743" y="4617765"/>
            <a:ext cx="2012919" cy="460891"/>
            <a:chOff x="3804080" y="5519046"/>
            <a:chExt cx="2012919" cy="460891"/>
          </a:xfrm>
        </p:grpSpPr>
        <p:sp>
          <p:nvSpPr>
            <p:cNvPr id="183" name="Rectangle 9">
              <a:extLst>
                <a:ext uri="{FF2B5EF4-FFF2-40B4-BE49-F238E27FC236}">
                  <a16:creationId xmlns:a16="http://schemas.microsoft.com/office/drawing/2014/main" id="{D27F54C4-5785-4BB1-BCE5-70D5D3FD4D64}"/>
                </a:ext>
              </a:extLst>
            </p:cNvPr>
            <p:cNvSpPr>
              <a:spLocks/>
            </p:cNvSpPr>
            <p:nvPr/>
          </p:nvSpPr>
          <p:spPr bwMode="auto">
            <a:xfrm>
              <a:off x="3804080" y="5589424"/>
              <a:ext cx="2012919" cy="3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500"/>
                </a:lnSpc>
              </a:pPr>
              <a:r>
                <a:rPr lang="en-US" sz="1000" dirty="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sym typeface="Montserrat-Regular" charset="0"/>
                </a:rPr>
                <a:t>This letterhead design is meant to professionalism and lorem</a:t>
              </a:r>
            </a:p>
          </p:txBody>
        </p:sp>
        <p:cxnSp>
          <p:nvCxnSpPr>
            <p:cNvPr id="184" name="Straight Connector 183">
              <a:extLst>
                <a:ext uri="{FF2B5EF4-FFF2-40B4-BE49-F238E27FC236}">
                  <a16:creationId xmlns:a16="http://schemas.microsoft.com/office/drawing/2014/main" id="{84E3C0E4-8FEE-4011-9EB3-E175BF3C959B}"/>
                </a:ext>
              </a:extLst>
            </p:cNvPr>
            <p:cNvCxnSpPr>
              <a:cxnSpLocks/>
            </p:cNvCxnSpPr>
            <p:nvPr/>
          </p:nvCxnSpPr>
          <p:spPr>
            <a:xfrm>
              <a:off x="4105830" y="5519046"/>
              <a:ext cx="1409419" cy="0"/>
            </a:xfrm>
            <a:prstGeom prst="line">
              <a:avLst/>
            </a:prstGeom>
            <a:ln w="3175">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205" name="Group 204">
            <a:extLst>
              <a:ext uri="{FF2B5EF4-FFF2-40B4-BE49-F238E27FC236}">
                <a16:creationId xmlns:a16="http://schemas.microsoft.com/office/drawing/2014/main" id="{AA159AFE-879B-455B-B2B1-85EF7873BFA2}"/>
              </a:ext>
            </a:extLst>
          </p:cNvPr>
          <p:cNvGrpSpPr/>
          <p:nvPr/>
        </p:nvGrpSpPr>
        <p:grpSpPr>
          <a:xfrm>
            <a:off x="6258136" y="1125381"/>
            <a:ext cx="724442" cy="724442"/>
            <a:chOff x="2326784" y="233027"/>
            <a:chExt cx="830391" cy="830390"/>
          </a:xfrm>
        </p:grpSpPr>
        <p:sp>
          <p:nvSpPr>
            <p:cNvPr id="206" name="Oval 205">
              <a:extLst>
                <a:ext uri="{FF2B5EF4-FFF2-40B4-BE49-F238E27FC236}">
                  <a16:creationId xmlns:a16="http://schemas.microsoft.com/office/drawing/2014/main" id="{37B1AAF4-C5AD-4A3D-ABDA-316A849258CD}"/>
                </a:ext>
              </a:extLst>
            </p:cNvPr>
            <p:cNvSpPr/>
            <p:nvPr/>
          </p:nvSpPr>
          <p:spPr>
            <a:xfrm>
              <a:off x="2326784" y="233027"/>
              <a:ext cx="830391" cy="83039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7" name="Freeform 11">
              <a:extLst>
                <a:ext uri="{FF2B5EF4-FFF2-40B4-BE49-F238E27FC236}">
                  <a16:creationId xmlns:a16="http://schemas.microsoft.com/office/drawing/2014/main" id="{2926D876-5612-494D-A963-919C86F1C0FC}"/>
                </a:ext>
              </a:extLst>
            </p:cNvPr>
            <p:cNvSpPr>
              <a:spLocks/>
            </p:cNvSpPr>
            <p:nvPr/>
          </p:nvSpPr>
          <p:spPr bwMode="auto">
            <a:xfrm>
              <a:off x="2568096" y="505391"/>
              <a:ext cx="347764" cy="285663"/>
            </a:xfrm>
            <a:custGeom>
              <a:avLst/>
              <a:gdLst>
                <a:gd name="connsiteX0" fmla="*/ 63500 w 2667000"/>
                <a:gd name="connsiteY0" fmla="*/ 1381350 h 2190750"/>
                <a:gd name="connsiteX1" fmla="*/ 222018 w 2667000"/>
                <a:gd name="connsiteY1" fmla="*/ 1417577 h 2190750"/>
                <a:gd name="connsiteX2" fmla="*/ 1122426 w 2667000"/>
                <a:gd name="connsiteY2" fmla="*/ 1417577 h 2190750"/>
                <a:gd name="connsiteX3" fmla="*/ 1343024 w 2667000"/>
                <a:gd name="connsiteY3" fmla="*/ 1581987 h 2190750"/>
                <a:gd name="connsiteX4" fmla="*/ 1563506 w 2667000"/>
                <a:gd name="connsiteY4" fmla="*/ 1417577 h 2190750"/>
                <a:gd name="connsiteX5" fmla="*/ 2463912 w 2667000"/>
                <a:gd name="connsiteY5" fmla="*/ 1417577 h 2190750"/>
                <a:gd name="connsiteX6" fmla="*/ 2622550 w 2667000"/>
                <a:gd name="connsiteY6" fmla="*/ 1381542 h 2190750"/>
                <a:gd name="connsiteX7" fmla="*/ 2622550 w 2667000"/>
                <a:gd name="connsiteY7" fmla="*/ 1978661 h 2190750"/>
                <a:gd name="connsiteX8" fmla="*/ 2410244 w 2667000"/>
                <a:gd name="connsiteY8" fmla="*/ 2190750 h 2190750"/>
                <a:gd name="connsiteX9" fmla="*/ 275688 w 2667000"/>
                <a:gd name="connsiteY9" fmla="*/ 2190750 h 2190750"/>
                <a:gd name="connsiteX10" fmla="*/ 63500 w 2667000"/>
                <a:gd name="connsiteY10" fmla="*/ 1978661 h 2190750"/>
                <a:gd name="connsiteX11" fmla="*/ 1343024 w 2667000"/>
                <a:gd name="connsiteY11" fmla="*/ 1155700 h 2190750"/>
                <a:gd name="connsiteX12" fmla="*/ 1473820 w 2667000"/>
                <a:gd name="connsiteY12" fmla="*/ 1286088 h 2190750"/>
                <a:gd name="connsiteX13" fmla="*/ 1473820 w 2667000"/>
                <a:gd name="connsiteY13" fmla="*/ 1345363 h 2190750"/>
                <a:gd name="connsiteX14" fmla="*/ 1343024 w 2667000"/>
                <a:gd name="connsiteY14" fmla="*/ 1475895 h 2190750"/>
                <a:gd name="connsiteX15" fmla="*/ 1212466 w 2667000"/>
                <a:gd name="connsiteY15" fmla="*/ 1345363 h 2190750"/>
                <a:gd name="connsiteX16" fmla="*/ 1212466 w 2667000"/>
                <a:gd name="connsiteY16" fmla="*/ 1286088 h 2190750"/>
                <a:gd name="connsiteX17" fmla="*/ 1343024 w 2667000"/>
                <a:gd name="connsiteY17" fmla="*/ 1155700 h 2190750"/>
                <a:gd name="connsiteX18" fmla="*/ 1133626 w 2667000"/>
                <a:gd name="connsiteY18" fmla="*/ 203200 h 2190750"/>
                <a:gd name="connsiteX19" fmla="*/ 939800 w 2667000"/>
                <a:gd name="connsiteY19" fmla="*/ 342900 h 2190750"/>
                <a:gd name="connsiteX20" fmla="*/ 1735138 w 2667000"/>
                <a:gd name="connsiteY20" fmla="*/ 342900 h 2190750"/>
                <a:gd name="connsiteX21" fmla="*/ 1541348 w 2667000"/>
                <a:gd name="connsiteY21" fmla="*/ 203200 h 2190750"/>
                <a:gd name="connsiteX22" fmla="*/ 1129276 w 2667000"/>
                <a:gd name="connsiteY22" fmla="*/ 0 h 2190750"/>
                <a:gd name="connsiteX23" fmla="*/ 1537724 w 2667000"/>
                <a:gd name="connsiteY23" fmla="*/ 0 h 2190750"/>
                <a:gd name="connsiteX24" fmla="*/ 1936044 w 2667000"/>
                <a:gd name="connsiteY24" fmla="*/ 339833 h 2190750"/>
                <a:gd name="connsiteX25" fmla="*/ 2445862 w 2667000"/>
                <a:gd name="connsiteY25" fmla="*/ 339833 h 2190750"/>
                <a:gd name="connsiteX26" fmla="*/ 2667000 w 2667000"/>
                <a:gd name="connsiteY26" fmla="*/ 552163 h 2190750"/>
                <a:gd name="connsiteX27" fmla="*/ 2667000 w 2667000"/>
                <a:gd name="connsiteY27" fmla="*/ 1041969 h 2190750"/>
                <a:gd name="connsiteX28" fmla="*/ 2454752 w 2667000"/>
                <a:gd name="connsiteY28" fmla="*/ 1254125 h 2190750"/>
                <a:gd name="connsiteX29" fmla="*/ 1563900 w 2667000"/>
                <a:gd name="connsiteY29" fmla="*/ 1254125 h 2190750"/>
                <a:gd name="connsiteX30" fmla="*/ 1493150 w 2667000"/>
                <a:gd name="connsiteY30" fmla="*/ 1098462 h 2190750"/>
                <a:gd name="connsiteX31" fmla="*/ 1488952 w 2667000"/>
                <a:gd name="connsiteY31" fmla="*/ 1095095 h 2190750"/>
                <a:gd name="connsiteX32" fmla="*/ 1459936 w 2667000"/>
                <a:gd name="connsiteY32" fmla="*/ 1071696 h 2190750"/>
                <a:gd name="connsiteX33" fmla="*/ 1447958 w 2667000"/>
                <a:gd name="connsiteY33" fmla="*/ 1065368 h 2190750"/>
                <a:gd name="connsiteX34" fmla="*/ 1421660 w 2667000"/>
                <a:gd name="connsiteY34" fmla="*/ 1051607 h 2190750"/>
                <a:gd name="connsiteX35" fmla="*/ 1399064 w 2667000"/>
                <a:gd name="connsiteY35" fmla="*/ 1044582 h 2190750"/>
                <a:gd name="connsiteX36" fmla="*/ 1379432 w 2667000"/>
                <a:gd name="connsiteY36" fmla="*/ 1038601 h 2190750"/>
                <a:gd name="connsiteX37" fmla="*/ 1333500 w 2667000"/>
                <a:gd name="connsiteY37" fmla="*/ 1033956 h 2190750"/>
                <a:gd name="connsiteX38" fmla="*/ 1287568 w 2667000"/>
                <a:gd name="connsiteY38" fmla="*/ 1038601 h 2190750"/>
                <a:gd name="connsiteX39" fmla="*/ 1267812 w 2667000"/>
                <a:gd name="connsiteY39" fmla="*/ 1044582 h 2190750"/>
                <a:gd name="connsiteX40" fmla="*/ 1245094 w 2667000"/>
                <a:gd name="connsiteY40" fmla="*/ 1051607 h 2190750"/>
                <a:gd name="connsiteX41" fmla="*/ 1218918 w 2667000"/>
                <a:gd name="connsiteY41" fmla="*/ 1065368 h 2190750"/>
                <a:gd name="connsiteX42" fmla="*/ 1206940 w 2667000"/>
                <a:gd name="connsiteY42" fmla="*/ 1071696 h 2190750"/>
                <a:gd name="connsiteX43" fmla="*/ 1177678 w 2667000"/>
                <a:gd name="connsiteY43" fmla="*/ 1095095 h 2190750"/>
                <a:gd name="connsiteX44" fmla="*/ 1173728 w 2667000"/>
                <a:gd name="connsiteY44" fmla="*/ 1098462 h 2190750"/>
                <a:gd name="connsiteX45" fmla="*/ 1102978 w 2667000"/>
                <a:gd name="connsiteY45" fmla="*/ 1254125 h 2190750"/>
                <a:gd name="connsiteX46" fmla="*/ 212248 w 2667000"/>
                <a:gd name="connsiteY46" fmla="*/ 1254125 h 2190750"/>
                <a:gd name="connsiteX47" fmla="*/ 0 w 2667000"/>
                <a:gd name="connsiteY47" fmla="*/ 1041737 h 2190750"/>
                <a:gd name="connsiteX48" fmla="*/ 0 w 2667000"/>
                <a:gd name="connsiteY48" fmla="*/ 552163 h 2190750"/>
                <a:gd name="connsiteX49" fmla="*/ 221138 w 2667000"/>
                <a:gd name="connsiteY49" fmla="*/ 339833 h 2190750"/>
                <a:gd name="connsiteX50" fmla="*/ 730586 w 2667000"/>
                <a:gd name="connsiteY50" fmla="*/ 339833 h 2190750"/>
                <a:gd name="connsiteX51" fmla="*/ 1129276 w 2667000"/>
                <a:gd name="connsiteY51" fmla="*/ 0 h 21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667000" h="219075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chemeClr val="bg1"/>
            </a:solidFill>
            <a:ln>
              <a:noFill/>
            </a:ln>
          </p:spPr>
          <p:txBody>
            <a:bodyPr wrap="square" lIns="0" tIns="0" rIns="0" bIns="0">
              <a:noAutofit/>
            </a:bodyPr>
            <a:lstStyle/>
            <a:p>
              <a:endParaRPr lang="en-US"/>
            </a:p>
          </p:txBody>
        </p:sp>
      </p:grpSp>
      <p:grpSp>
        <p:nvGrpSpPr>
          <p:cNvPr id="208" name="Group 207">
            <a:extLst>
              <a:ext uri="{FF2B5EF4-FFF2-40B4-BE49-F238E27FC236}">
                <a16:creationId xmlns:a16="http://schemas.microsoft.com/office/drawing/2014/main" id="{F428842B-DE5E-48A7-B160-2F077D8E693B}"/>
              </a:ext>
            </a:extLst>
          </p:cNvPr>
          <p:cNvGrpSpPr/>
          <p:nvPr/>
        </p:nvGrpSpPr>
        <p:grpSpPr>
          <a:xfrm>
            <a:off x="921928" y="2435872"/>
            <a:ext cx="724442" cy="724442"/>
            <a:chOff x="188313" y="96627"/>
            <a:chExt cx="830391" cy="830390"/>
          </a:xfrm>
        </p:grpSpPr>
        <p:sp>
          <p:nvSpPr>
            <p:cNvPr id="209" name="Oval 208">
              <a:extLst>
                <a:ext uri="{FF2B5EF4-FFF2-40B4-BE49-F238E27FC236}">
                  <a16:creationId xmlns:a16="http://schemas.microsoft.com/office/drawing/2014/main" id="{26B38D89-C282-4AB1-B07D-72E1052509B4}"/>
                </a:ext>
              </a:extLst>
            </p:cNvPr>
            <p:cNvSpPr/>
            <p:nvPr/>
          </p:nvSpPr>
          <p:spPr>
            <a:xfrm>
              <a:off x="188313" y="96627"/>
              <a:ext cx="830391" cy="8303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0" name="AutoShape 62">
              <a:extLst>
                <a:ext uri="{FF2B5EF4-FFF2-40B4-BE49-F238E27FC236}">
                  <a16:creationId xmlns:a16="http://schemas.microsoft.com/office/drawing/2014/main" id="{FBD5FDDD-0B68-437E-AD3D-36415663C5F5}"/>
                </a:ext>
              </a:extLst>
            </p:cNvPr>
            <p:cNvSpPr>
              <a:spLocks/>
            </p:cNvSpPr>
            <p:nvPr/>
          </p:nvSpPr>
          <p:spPr bwMode="auto">
            <a:xfrm>
              <a:off x="445358" y="353671"/>
              <a:ext cx="316302" cy="316302"/>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bg1">
                <a:alpha val="89804"/>
              </a:schemeClr>
            </a:solidFill>
            <a:ln>
              <a:noFill/>
            </a:ln>
          </p:spPr>
          <p:txBody>
            <a:bodyPr lIns="0" tIns="0" rIns="0" bIns="0"/>
            <a:lstStyle/>
            <a:p>
              <a:endParaRPr lang="en-US" dirty="0"/>
            </a:p>
          </p:txBody>
        </p:sp>
      </p:grpSp>
      <p:grpSp>
        <p:nvGrpSpPr>
          <p:cNvPr id="199" name="Group 198">
            <a:extLst>
              <a:ext uri="{FF2B5EF4-FFF2-40B4-BE49-F238E27FC236}">
                <a16:creationId xmlns:a16="http://schemas.microsoft.com/office/drawing/2014/main" id="{84838C31-5164-4DB8-9DF9-E4034583D0D3}"/>
              </a:ext>
            </a:extLst>
          </p:cNvPr>
          <p:cNvGrpSpPr/>
          <p:nvPr/>
        </p:nvGrpSpPr>
        <p:grpSpPr>
          <a:xfrm>
            <a:off x="1061833" y="5928256"/>
            <a:ext cx="2012919" cy="460891"/>
            <a:chOff x="3804080" y="5519046"/>
            <a:chExt cx="2012919" cy="460891"/>
          </a:xfrm>
        </p:grpSpPr>
        <p:sp>
          <p:nvSpPr>
            <p:cNvPr id="203" name="Rectangle 9">
              <a:extLst>
                <a:ext uri="{FF2B5EF4-FFF2-40B4-BE49-F238E27FC236}">
                  <a16:creationId xmlns:a16="http://schemas.microsoft.com/office/drawing/2014/main" id="{E5C8CD75-C7D3-47CF-9264-2BFFCCCC5AEA}"/>
                </a:ext>
              </a:extLst>
            </p:cNvPr>
            <p:cNvSpPr>
              <a:spLocks/>
            </p:cNvSpPr>
            <p:nvPr/>
          </p:nvSpPr>
          <p:spPr bwMode="auto">
            <a:xfrm>
              <a:off x="3804080" y="5589424"/>
              <a:ext cx="2012919" cy="3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500"/>
                </a:lnSpc>
              </a:pPr>
              <a:r>
                <a:rPr lang="en-US" sz="1000" dirty="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sym typeface="Montserrat-Regular" charset="0"/>
                </a:rPr>
                <a:t>This letterhead design is meant to professionalism and lorem</a:t>
              </a:r>
            </a:p>
          </p:txBody>
        </p:sp>
        <p:cxnSp>
          <p:nvCxnSpPr>
            <p:cNvPr id="204" name="Straight Connector 203">
              <a:extLst>
                <a:ext uri="{FF2B5EF4-FFF2-40B4-BE49-F238E27FC236}">
                  <a16:creationId xmlns:a16="http://schemas.microsoft.com/office/drawing/2014/main" id="{C86E11D8-CD8D-4F9C-B76B-D94586DFE9D7}"/>
                </a:ext>
              </a:extLst>
            </p:cNvPr>
            <p:cNvCxnSpPr>
              <a:cxnSpLocks/>
            </p:cNvCxnSpPr>
            <p:nvPr/>
          </p:nvCxnSpPr>
          <p:spPr>
            <a:xfrm>
              <a:off x="4105830" y="5519046"/>
              <a:ext cx="1409419" cy="0"/>
            </a:xfrm>
            <a:prstGeom prst="line">
              <a:avLst/>
            </a:prstGeom>
            <a:ln w="3175">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7" name="Group 6">
            <a:extLst>
              <a:ext uri="{FF2B5EF4-FFF2-40B4-BE49-F238E27FC236}">
                <a16:creationId xmlns:a16="http://schemas.microsoft.com/office/drawing/2014/main" id="{AFEF7FCC-EC0A-40B4-83E1-412A80EFC46B}"/>
              </a:ext>
            </a:extLst>
          </p:cNvPr>
          <p:cNvGrpSpPr/>
          <p:nvPr/>
        </p:nvGrpSpPr>
        <p:grpSpPr>
          <a:xfrm>
            <a:off x="3747288" y="5273010"/>
            <a:ext cx="2012919" cy="460891"/>
            <a:chOff x="3804080" y="5519046"/>
            <a:chExt cx="2012919" cy="460891"/>
          </a:xfrm>
        </p:grpSpPr>
        <p:sp>
          <p:nvSpPr>
            <p:cNvPr id="101" name="Rectangle 9">
              <a:extLst>
                <a:ext uri="{FF2B5EF4-FFF2-40B4-BE49-F238E27FC236}">
                  <a16:creationId xmlns:a16="http://schemas.microsoft.com/office/drawing/2014/main" id="{FF7344A1-71DF-4233-A926-E2D95C0D0B24}"/>
                </a:ext>
              </a:extLst>
            </p:cNvPr>
            <p:cNvSpPr>
              <a:spLocks/>
            </p:cNvSpPr>
            <p:nvPr/>
          </p:nvSpPr>
          <p:spPr bwMode="auto">
            <a:xfrm>
              <a:off x="3804080" y="5589424"/>
              <a:ext cx="2012919" cy="3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500"/>
                </a:lnSpc>
              </a:pPr>
              <a:r>
                <a:rPr lang="en-US" sz="1000" dirty="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sym typeface="Montserrat-Regular" charset="0"/>
                </a:rPr>
                <a:t>This letterhead design is meant to professionalism and lorem</a:t>
              </a:r>
            </a:p>
          </p:txBody>
        </p:sp>
        <p:cxnSp>
          <p:nvCxnSpPr>
            <p:cNvPr id="103" name="Straight Connector 102">
              <a:extLst>
                <a:ext uri="{FF2B5EF4-FFF2-40B4-BE49-F238E27FC236}">
                  <a16:creationId xmlns:a16="http://schemas.microsoft.com/office/drawing/2014/main" id="{BDFD9E08-79C4-492C-8524-98907046D2E3}"/>
                </a:ext>
              </a:extLst>
            </p:cNvPr>
            <p:cNvCxnSpPr>
              <a:cxnSpLocks/>
            </p:cNvCxnSpPr>
            <p:nvPr/>
          </p:nvCxnSpPr>
          <p:spPr>
            <a:xfrm>
              <a:off x="4105830" y="5519046"/>
              <a:ext cx="1409419" cy="0"/>
            </a:xfrm>
            <a:prstGeom prst="line">
              <a:avLst/>
            </a:prstGeom>
            <a:ln w="3175">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19" name="Group 118">
            <a:extLst>
              <a:ext uri="{FF2B5EF4-FFF2-40B4-BE49-F238E27FC236}">
                <a16:creationId xmlns:a16="http://schemas.microsoft.com/office/drawing/2014/main" id="{0CC7BBEA-5D2C-4C3B-B9B1-D6DDB68C729D}"/>
              </a:ext>
            </a:extLst>
          </p:cNvPr>
          <p:cNvGrpSpPr/>
          <p:nvPr/>
        </p:nvGrpSpPr>
        <p:grpSpPr>
          <a:xfrm>
            <a:off x="3590034" y="1780626"/>
            <a:ext cx="724442" cy="724442"/>
            <a:chOff x="1275748" y="121258"/>
            <a:chExt cx="830391" cy="830390"/>
          </a:xfrm>
        </p:grpSpPr>
        <p:sp>
          <p:nvSpPr>
            <p:cNvPr id="120" name="Oval 119">
              <a:extLst>
                <a:ext uri="{FF2B5EF4-FFF2-40B4-BE49-F238E27FC236}">
                  <a16:creationId xmlns:a16="http://schemas.microsoft.com/office/drawing/2014/main" id="{BA8ADE19-2E34-4211-A88C-25777AEC30E5}"/>
                </a:ext>
              </a:extLst>
            </p:cNvPr>
            <p:cNvSpPr/>
            <p:nvPr/>
          </p:nvSpPr>
          <p:spPr>
            <a:xfrm>
              <a:off x="1275748" y="121258"/>
              <a:ext cx="830391" cy="8303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1" name="AutoShape 9">
              <a:extLst>
                <a:ext uri="{FF2B5EF4-FFF2-40B4-BE49-F238E27FC236}">
                  <a16:creationId xmlns:a16="http://schemas.microsoft.com/office/drawing/2014/main" id="{03A94678-5D80-4E86-AFEA-5DF70ED27BFB}"/>
                </a:ext>
              </a:extLst>
            </p:cNvPr>
            <p:cNvSpPr>
              <a:spLocks/>
            </p:cNvSpPr>
            <p:nvPr/>
          </p:nvSpPr>
          <p:spPr bwMode="auto">
            <a:xfrm>
              <a:off x="1501409" y="338948"/>
              <a:ext cx="379069" cy="395011"/>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bg1"/>
            </a:solidFill>
            <a:ln>
              <a:noFill/>
            </a:ln>
          </p:spPr>
          <p:txBody>
            <a:bodyPr lIns="0" tIns="0" rIns="0" bIns="0"/>
            <a:lstStyle/>
            <a:p>
              <a:endParaRPr lang="en-US"/>
            </a:p>
          </p:txBody>
        </p:sp>
      </p:grpSp>
      <p:grpSp>
        <p:nvGrpSpPr>
          <p:cNvPr id="8" name="Group 7">
            <a:extLst>
              <a:ext uri="{FF2B5EF4-FFF2-40B4-BE49-F238E27FC236}">
                <a16:creationId xmlns:a16="http://schemas.microsoft.com/office/drawing/2014/main" id="{7C578BFE-3C36-4D1D-BFE5-E267B10E134B}"/>
              </a:ext>
            </a:extLst>
          </p:cNvPr>
          <p:cNvGrpSpPr/>
          <p:nvPr/>
        </p:nvGrpSpPr>
        <p:grpSpPr>
          <a:xfrm>
            <a:off x="6436844" y="4620708"/>
            <a:ext cx="2012919" cy="460891"/>
            <a:chOff x="6375002" y="5519046"/>
            <a:chExt cx="2012919" cy="460891"/>
          </a:xfrm>
        </p:grpSpPr>
        <p:sp>
          <p:nvSpPr>
            <p:cNvPr id="106" name="Rectangle 9">
              <a:extLst>
                <a:ext uri="{FF2B5EF4-FFF2-40B4-BE49-F238E27FC236}">
                  <a16:creationId xmlns:a16="http://schemas.microsoft.com/office/drawing/2014/main" id="{380D906C-CB8E-4182-84C4-41566F2D1E23}"/>
                </a:ext>
              </a:extLst>
            </p:cNvPr>
            <p:cNvSpPr>
              <a:spLocks/>
            </p:cNvSpPr>
            <p:nvPr/>
          </p:nvSpPr>
          <p:spPr bwMode="auto">
            <a:xfrm>
              <a:off x="6375002" y="5589424"/>
              <a:ext cx="2012919" cy="3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500"/>
                </a:lnSpc>
              </a:pPr>
              <a:r>
                <a:rPr lang="en-US" sz="1000" dirty="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sym typeface="Montserrat-Regular" charset="0"/>
                </a:rPr>
                <a:t>This letterhead design is meant to professionalism and lorem</a:t>
              </a:r>
            </a:p>
          </p:txBody>
        </p:sp>
        <p:cxnSp>
          <p:nvCxnSpPr>
            <p:cNvPr id="108" name="Straight Connector 107">
              <a:extLst>
                <a:ext uri="{FF2B5EF4-FFF2-40B4-BE49-F238E27FC236}">
                  <a16:creationId xmlns:a16="http://schemas.microsoft.com/office/drawing/2014/main" id="{77E4E9E9-412C-464C-B5D2-2346375BB091}"/>
                </a:ext>
              </a:extLst>
            </p:cNvPr>
            <p:cNvCxnSpPr>
              <a:cxnSpLocks/>
            </p:cNvCxnSpPr>
            <p:nvPr/>
          </p:nvCxnSpPr>
          <p:spPr>
            <a:xfrm>
              <a:off x="6676752" y="5519046"/>
              <a:ext cx="1409419" cy="0"/>
            </a:xfrm>
            <a:prstGeom prst="line">
              <a:avLst/>
            </a:prstGeom>
            <a:ln w="3175">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9" name="Group 8">
            <a:extLst>
              <a:ext uri="{FF2B5EF4-FFF2-40B4-BE49-F238E27FC236}">
                <a16:creationId xmlns:a16="http://schemas.microsoft.com/office/drawing/2014/main" id="{9AC9BAEB-4DA1-491F-97FA-E64797E1BD64}"/>
              </a:ext>
            </a:extLst>
          </p:cNvPr>
          <p:cNvGrpSpPr/>
          <p:nvPr/>
        </p:nvGrpSpPr>
        <p:grpSpPr>
          <a:xfrm>
            <a:off x="9104948" y="3962520"/>
            <a:ext cx="2012919" cy="460891"/>
            <a:chOff x="8945924" y="5519046"/>
            <a:chExt cx="2012919" cy="460891"/>
          </a:xfrm>
        </p:grpSpPr>
        <p:sp>
          <p:nvSpPr>
            <p:cNvPr id="111" name="Rectangle 9">
              <a:extLst>
                <a:ext uri="{FF2B5EF4-FFF2-40B4-BE49-F238E27FC236}">
                  <a16:creationId xmlns:a16="http://schemas.microsoft.com/office/drawing/2014/main" id="{4CB4A2AE-FE87-432B-9A6F-1546D170C759}"/>
                </a:ext>
              </a:extLst>
            </p:cNvPr>
            <p:cNvSpPr>
              <a:spLocks/>
            </p:cNvSpPr>
            <p:nvPr/>
          </p:nvSpPr>
          <p:spPr bwMode="auto">
            <a:xfrm>
              <a:off x="8945924" y="5589424"/>
              <a:ext cx="2012919" cy="3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500"/>
                </a:lnSpc>
              </a:pPr>
              <a:r>
                <a:rPr lang="en-US" sz="1000" dirty="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sym typeface="Montserrat-Regular" charset="0"/>
                </a:rPr>
                <a:t>This letterhead design is meant to professionalism and lorem</a:t>
              </a:r>
            </a:p>
          </p:txBody>
        </p:sp>
        <p:cxnSp>
          <p:nvCxnSpPr>
            <p:cNvPr id="113" name="Straight Connector 112">
              <a:extLst>
                <a:ext uri="{FF2B5EF4-FFF2-40B4-BE49-F238E27FC236}">
                  <a16:creationId xmlns:a16="http://schemas.microsoft.com/office/drawing/2014/main" id="{0CDE0511-A5B1-44C8-9CF1-BA269454B0C1}"/>
                </a:ext>
              </a:extLst>
            </p:cNvPr>
            <p:cNvCxnSpPr>
              <a:cxnSpLocks/>
            </p:cNvCxnSpPr>
            <p:nvPr/>
          </p:nvCxnSpPr>
          <p:spPr>
            <a:xfrm>
              <a:off x="9247674" y="5519046"/>
              <a:ext cx="1409419" cy="0"/>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43" name="Subtitle 3">
            <a:extLst>
              <a:ext uri="{FF2B5EF4-FFF2-40B4-BE49-F238E27FC236}">
                <a16:creationId xmlns:a16="http://schemas.microsoft.com/office/drawing/2014/main" id="{4F3211FB-517C-42D9-8CC7-F68C52098B63}"/>
              </a:ext>
            </a:extLst>
          </p:cNvPr>
          <p:cNvSpPr txBox="1">
            <a:spLocks/>
          </p:cNvSpPr>
          <p:nvPr/>
        </p:nvSpPr>
        <p:spPr>
          <a:xfrm>
            <a:off x="939876" y="735587"/>
            <a:ext cx="3858495" cy="22891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 dirty="0">
                <a:solidFill>
                  <a:schemeClr val="bg1">
                    <a:lumMod val="50000"/>
                  </a:schemeClr>
                </a:solidFill>
                <a:latin typeface="Montserrat Light" panose="00000400000000000000" pitchFamily="50" charset="0"/>
              </a:rPr>
              <a:t>Lorem ipsum your title here some dolor sit </a:t>
            </a:r>
            <a:r>
              <a:rPr lang="en-US" sz="1200" dirty="0" err="1">
                <a:solidFill>
                  <a:schemeClr val="bg1">
                    <a:lumMod val="50000"/>
                  </a:schemeClr>
                </a:solidFill>
                <a:latin typeface="Montserrat Light" panose="00000400000000000000" pitchFamily="50" charset="0"/>
              </a:rPr>
              <a:t>amet</a:t>
            </a:r>
            <a:endParaRPr lang="en-US" sz="1200" dirty="0">
              <a:latin typeface="Montserrat Light" panose="00000400000000000000" pitchFamily="50" charset="0"/>
            </a:endParaRPr>
          </a:p>
        </p:txBody>
      </p:sp>
      <p:sp>
        <p:nvSpPr>
          <p:cNvPr id="44" name="Title 2">
            <a:extLst>
              <a:ext uri="{FF2B5EF4-FFF2-40B4-BE49-F238E27FC236}">
                <a16:creationId xmlns:a16="http://schemas.microsoft.com/office/drawing/2014/main" id="{BE725F5F-E8E9-44C5-AB66-66D0D90F9B8C}"/>
              </a:ext>
            </a:extLst>
          </p:cNvPr>
          <p:cNvSpPr txBox="1">
            <a:spLocks/>
          </p:cNvSpPr>
          <p:nvPr/>
        </p:nvSpPr>
        <p:spPr>
          <a:xfrm>
            <a:off x="939876" y="353954"/>
            <a:ext cx="3051958" cy="392283"/>
          </a:xfrm>
          <a:prstGeom prst="rect">
            <a:avLst/>
          </a:prstGeom>
        </p:spPr>
        <p:txBody>
          <a:bodyPr/>
          <a:lstStyle>
            <a:lvl1pPr algn="ctr" defTabSz="914400" rtl="0" eaLnBrk="1" latinLnBrk="0" hangingPunct="1">
              <a:lnSpc>
                <a:spcPct val="90000"/>
              </a:lnSpc>
              <a:spcBef>
                <a:spcPct val="0"/>
              </a:spcBef>
              <a:buNone/>
              <a:defRPr sz="30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algn="l"/>
            <a:r>
              <a:rPr lang="en-US" sz="2400" b="1" dirty="0">
                <a:solidFill>
                  <a:schemeClr val="tx1">
                    <a:lumMod val="65000"/>
                    <a:lumOff val="35000"/>
                  </a:schemeClr>
                </a:solidFill>
                <a:latin typeface="Montserrat Light" panose="00000400000000000000" pitchFamily="50" charset="0"/>
                <a:ea typeface="Open Sans Light" panose="020B0306030504020204" pitchFamily="34" charset="0"/>
                <a:cs typeface="Open Sans Light" panose="020B0306030504020204" pitchFamily="34" charset="0"/>
              </a:rPr>
              <a:t>Team</a:t>
            </a:r>
            <a:r>
              <a:rPr lang="en-US" sz="2400" dirty="0">
                <a:solidFill>
                  <a:schemeClr val="tx1">
                    <a:lumMod val="75000"/>
                    <a:lumOff val="25000"/>
                  </a:schemeClr>
                </a:solidFill>
                <a:latin typeface="Montserrat" panose="00000500000000000000" pitchFamily="50" charset="0"/>
              </a:rPr>
              <a:t> </a:t>
            </a:r>
            <a:r>
              <a:rPr lang="en-US" sz="2400" b="1" dirty="0">
                <a:solidFill>
                  <a:schemeClr val="tx1">
                    <a:lumMod val="75000"/>
                    <a:lumOff val="25000"/>
                  </a:schemeClr>
                </a:solidFill>
                <a:latin typeface="Montserrat SemiBold" panose="00000700000000000000" pitchFamily="50" charset="0"/>
                <a:ea typeface="Open Sans Extrabold" panose="020B0906030804020204" pitchFamily="34" charset="0"/>
                <a:cs typeface="Open Sans Extrabold" panose="020B0906030804020204" pitchFamily="34" charset="0"/>
              </a:rPr>
              <a:t>Member</a:t>
            </a:r>
          </a:p>
        </p:txBody>
      </p:sp>
      <p:grpSp>
        <p:nvGrpSpPr>
          <p:cNvPr id="125" name="Group 124">
            <a:extLst>
              <a:ext uri="{FF2B5EF4-FFF2-40B4-BE49-F238E27FC236}">
                <a16:creationId xmlns:a16="http://schemas.microsoft.com/office/drawing/2014/main" id="{EAD08526-D3A7-41D1-B5BC-AB06758778B1}"/>
              </a:ext>
            </a:extLst>
          </p:cNvPr>
          <p:cNvGrpSpPr/>
          <p:nvPr/>
        </p:nvGrpSpPr>
        <p:grpSpPr>
          <a:xfrm>
            <a:off x="8926240" y="470136"/>
            <a:ext cx="724442" cy="724442"/>
            <a:chOff x="3371016" y="106488"/>
            <a:chExt cx="830391" cy="830390"/>
          </a:xfrm>
        </p:grpSpPr>
        <p:sp>
          <p:nvSpPr>
            <p:cNvPr id="126" name="Oval 125">
              <a:extLst>
                <a:ext uri="{FF2B5EF4-FFF2-40B4-BE49-F238E27FC236}">
                  <a16:creationId xmlns:a16="http://schemas.microsoft.com/office/drawing/2014/main" id="{F367C5A7-2C1E-4FBA-B4A1-006B50C2EB88}"/>
                </a:ext>
              </a:extLst>
            </p:cNvPr>
            <p:cNvSpPr/>
            <p:nvPr/>
          </p:nvSpPr>
          <p:spPr>
            <a:xfrm>
              <a:off x="3371016" y="106488"/>
              <a:ext cx="830391" cy="8303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7" name="AutoShape 23">
              <a:extLst>
                <a:ext uri="{FF2B5EF4-FFF2-40B4-BE49-F238E27FC236}">
                  <a16:creationId xmlns:a16="http://schemas.microsoft.com/office/drawing/2014/main" id="{21EDDFB4-53CF-44E1-804B-D521857AD6BC}"/>
                </a:ext>
              </a:extLst>
            </p:cNvPr>
            <p:cNvSpPr>
              <a:spLocks/>
            </p:cNvSpPr>
            <p:nvPr/>
          </p:nvSpPr>
          <p:spPr bwMode="auto">
            <a:xfrm>
              <a:off x="3632372" y="341662"/>
              <a:ext cx="307677" cy="357316"/>
            </a:xfrm>
            <a:custGeom>
              <a:avLst/>
              <a:gdLst/>
              <a:ahLst/>
              <a:cxnLst/>
              <a:rect l="0" t="0" r="r" b="b"/>
              <a:pathLst>
                <a:path w="21600" h="21600">
                  <a:moveTo>
                    <a:pt x="19371" y="3866"/>
                  </a:moveTo>
                  <a:lnTo>
                    <a:pt x="19371" y="4855"/>
                  </a:lnTo>
                  <a:cubicBezTo>
                    <a:pt x="19371" y="5883"/>
                    <a:pt x="18402" y="6722"/>
                    <a:pt x="17208" y="6722"/>
                  </a:cubicBezTo>
                  <a:lnTo>
                    <a:pt x="17208" y="3866"/>
                  </a:lnTo>
                  <a:cubicBezTo>
                    <a:pt x="17208" y="3866"/>
                    <a:pt x="19371" y="3866"/>
                    <a:pt x="19371" y="3866"/>
                  </a:cubicBezTo>
                  <a:close/>
                  <a:moveTo>
                    <a:pt x="13708" y="5371"/>
                  </a:moveTo>
                  <a:lnTo>
                    <a:pt x="12391" y="6329"/>
                  </a:lnTo>
                  <a:lnTo>
                    <a:pt x="12801" y="7772"/>
                  </a:lnTo>
                  <a:cubicBezTo>
                    <a:pt x="12878" y="8041"/>
                    <a:pt x="12535" y="8258"/>
                    <a:pt x="12258" y="8112"/>
                  </a:cubicBezTo>
                  <a:lnTo>
                    <a:pt x="10797" y="7327"/>
                  </a:lnTo>
                  <a:lnTo>
                    <a:pt x="9332" y="8108"/>
                  </a:lnTo>
                  <a:cubicBezTo>
                    <a:pt x="9055" y="8254"/>
                    <a:pt x="8711" y="8041"/>
                    <a:pt x="8788" y="7768"/>
                  </a:cubicBezTo>
                  <a:lnTo>
                    <a:pt x="9199" y="6325"/>
                  </a:lnTo>
                  <a:lnTo>
                    <a:pt x="7887" y="5371"/>
                  </a:lnTo>
                  <a:cubicBezTo>
                    <a:pt x="7640" y="5191"/>
                    <a:pt x="7769" y="4842"/>
                    <a:pt x="8092" y="4824"/>
                  </a:cubicBezTo>
                  <a:lnTo>
                    <a:pt x="9809" y="4718"/>
                  </a:lnTo>
                  <a:lnTo>
                    <a:pt x="10464" y="3341"/>
                  </a:lnTo>
                  <a:cubicBezTo>
                    <a:pt x="10587" y="3081"/>
                    <a:pt x="11013" y="3081"/>
                    <a:pt x="11136" y="3341"/>
                  </a:cubicBezTo>
                  <a:lnTo>
                    <a:pt x="11786" y="4714"/>
                  </a:lnTo>
                  <a:lnTo>
                    <a:pt x="13503" y="4820"/>
                  </a:lnTo>
                  <a:cubicBezTo>
                    <a:pt x="13826" y="4842"/>
                    <a:pt x="13954" y="5191"/>
                    <a:pt x="13708" y="5371"/>
                  </a:cubicBezTo>
                  <a:cubicBezTo>
                    <a:pt x="13708" y="5371"/>
                    <a:pt x="13708" y="5371"/>
                    <a:pt x="13708" y="5371"/>
                  </a:cubicBezTo>
                  <a:close/>
                  <a:moveTo>
                    <a:pt x="4386" y="6722"/>
                  </a:moveTo>
                  <a:cubicBezTo>
                    <a:pt x="3193" y="6722"/>
                    <a:pt x="2219" y="5883"/>
                    <a:pt x="2219" y="4855"/>
                  </a:cubicBezTo>
                  <a:lnTo>
                    <a:pt x="2219" y="3866"/>
                  </a:lnTo>
                  <a:lnTo>
                    <a:pt x="4386" y="3866"/>
                  </a:lnTo>
                  <a:cubicBezTo>
                    <a:pt x="4386" y="3866"/>
                    <a:pt x="4386" y="6722"/>
                    <a:pt x="4386" y="6722"/>
                  </a:cubicBezTo>
                  <a:close/>
                  <a:moveTo>
                    <a:pt x="17208" y="0"/>
                  </a:moveTo>
                  <a:lnTo>
                    <a:pt x="4386" y="0"/>
                  </a:lnTo>
                  <a:lnTo>
                    <a:pt x="4386" y="1955"/>
                  </a:lnTo>
                  <a:lnTo>
                    <a:pt x="0" y="1955"/>
                  </a:lnTo>
                  <a:lnTo>
                    <a:pt x="0" y="4855"/>
                  </a:lnTo>
                  <a:cubicBezTo>
                    <a:pt x="0" y="6938"/>
                    <a:pt x="1968" y="8633"/>
                    <a:pt x="4386" y="8633"/>
                  </a:cubicBezTo>
                  <a:lnTo>
                    <a:pt x="4463" y="8633"/>
                  </a:lnTo>
                  <a:cubicBezTo>
                    <a:pt x="4868" y="10897"/>
                    <a:pt x="6872" y="12702"/>
                    <a:pt x="9444" y="13179"/>
                  </a:cubicBezTo>
                  <a:lnTo>
                    <a:pt x="9444" y="16308"/>
                  </a:lnTo>
                  <a:lnTo>
                    <a:pt x="7871" y="16308"/>
                  </a:lnTo>
                  <a:cubicBezTo>
                    <a:pt x="7384" y="16308"/>
                    <a:pt x="6995" y="16648"/>
                    <a:pt x="6995" y="17062"/>
                  </a:cubicBezTo>
                  <a:lnTo>
                    <a:pt x="6995" y="18056"/>
                  </a:lnTo>
                  <a:lnTo>
                    <a:pt x="5652" y="18056"/>
                  </a:lnTo>
                  <a:lnTo>
                    <a:pt x="5652" y="21600"/>
                  </a:lnTo>
                  <a:lnTo>
                    <a:pt x="15948" y="21600"/>
                  </a:lnTo>
                  <a:lnTo>
                    <a:pt x="15948" y="18056"/>
                  </a:lnTo>
                  <a:lnTo>
                    <a:pt x="14605" y="18056"/>
                  </a:lnTo>
                  <a:lnTo>
                    <a:pt x="14605" y="17062"/>
                  </a:lnTo>
                  <a:cubicBezTo>
                    <a:pt x="14605" y="16643"/>
                    <a:pt x="14210" y="16308"/>
                    <a:pt x="13729" y="16308"/>
                  </a:cubicBezTo>
                  <a:lnTo>
                    <a:pt x="12155" y="16308"/>
                  </a:lnTo>
                  <a:lnTo>
                    <a:pt x="12155" y="13179"/>
                  </a:lnTo>
                  <a:cubicBezTo>
                    <a:pt x="14733" y="12702"/>
                    <a:pt x="16731" y="10893"/>
                    <a:pt x="17137" y="8633"/>
                  </a:cubicBezTo>
                  <a:lnTo>
                    <a:pt x="17214" y="8633"/>
                  </a:lnTo>
                  <a:cubicBezTo>
                    <a:pt x="19632" y="8633"/>
                    <a:pt x="21600" y="6938"/>
                    <a:pt x="21600" y="4855"/>
                  </a:cubicBezTo>
                  <a:lnTo>
                    <a:pt x="21600" y="1955"/>
                  </a:lnTo>
                  <a:lnTo>
                    <a:pt x="17214" y="1955"/>
                  </a:lnTo>
                  <a:lnTo>
                    <a:pt x="17214" y="0"/>
                  </a:lnTo>
                  <a:cubicBezTo>
                    <a:pt x="17214" y="0"/>
                    <a:pt x="17208" y="0"/>
                    <a:pt x="17208" y="0"/>
                  </a:cubicBezTo>
                  <a:close/>
                  <a:moveTo>
                    <a:pt x="17208" y="0"/>
                  </a:moveTo>
                </a:path>
              </a:pathLst>
            </a:custGeom>
            <a:solidFill>
              <a:schemeClr val="bg1"/>
            </a:solidFill>
            <a:ln>
              <a:noFill/>
            </a:ln>
          </p:spPr>
          <p:txBody>
            <a:bodyPr lIns="0" tIns="0" rIns="0" bIns="0"/>
            <a:lstStyle/>
            <a:p>
              <a:endParaRPr lang="en-US"/>
            </a:p>
          </p:txBody>
        </p:sp>
      </p:grpSp>
    </p:spTree>
    <p:extLst>
      <p:ext uri="{BB962C8B-B14F-4D97-AF65-F5344CB8AC3E}">
        <p14:creationId xmlns:p14="http://schemas.microsoft.com/office/powerpoint/2010/main" val="4125038543"/>
      </p:ext>
    </p:extLst>
  </p:cSld>
  <p:clrMapOvr>
    <a:masterClrMapping/>
  </p:clrMapOvr>
  <p:transition spd="slow">
    <p:comb/>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46337427-088D-46E2-9C7D-19811B058C89}"/>
              </a:ext>
            </a:extLst>
          </p:cNvPr>
          <p:cNvSpPr>
            <a:spLocks noGrp="1"/>
          </p:cNvSpPr>
          <p:nvPr>
            <p:ph type="ftr" sz="quarter" idx="10"/>
          </p:nvPr>
        </p:nvSpPr>
        <p:spPr/>
        <p:txBody>
          <a:bodyPr/>
          <a:lstStyle/>
          <a:p>
            <a:r>
              <a:rPr lang="en-US"/>
              <a:t>www.infobusiness.com</a:t>
            </a:r>
            <a:endParaRPr lang="en-US" dirty="0"/>
          </a:p>
        </p:txBody>
      </p:sp>
      <p:sp>
        <p:nvSpPr>
          <p:cNvPr id="6" name="Slide Number Placeholder 5">
            <a:extLst>
              <a:ext uri="{FF2B5EF4-FFF2-40B4-BE49-F238E27FC236}">
                <a16:creationId xmlns:a16="http://schemas.microsoft.com/office/drawing/2014/main" id="{9E6EF45D-EA66-4F8F-8E7F-EEA2856ED6CE}"/>
              </a:ext>
            </a:extLst>
          </p:cNvPr>
          <p:cNvSpPr>
            <a:spLocks noGrp="1"/>
          </p:cNvSpPr>
          <p:nvPr>
            <p:ph type="sldNum" sz="quarter" idx="11"/>
          </p:nvPr>
        </p:nvSpPr>
        <p:spPr/>
        <p:txBody>
          <a:bodyPr/>
          <a:lstStyle/>
          <a:p>
            <a:fld id="{22E1CF2F-19B6-4B01-91BB-CDBA096AD5BE}" type="slidenum">
              <a:rPr lang="en-US" smtClean="0"/>
              <a:pPr/>
              <a:t>16</a:t>
            </a:fld>
            <a:endParaRPr lang="en-US" dirty="0"/>
          </a:p>
        </p:txBody>
      </p:sp>
      <p:pic>
        <p:nvPicPr>
          <p:cNvPr id="33" name="Picture Placeholder 32">
            <a:extLst>
              <a:ext uri="{FF2B5EF4-FFF2-40B4-BE49-F238E27FC236}">
                <a16:creationId xmlns:a16="http://schemas.microsoft.com/office/drawing/2014/main" id="{61F6D6A0-FBA3-4B59-B295-7DA5A1713303}"/>
              </a:ext>
            </a:extLst>
          </p:cNvPr>
          <p:cNvPicPr>
            <a:picLocks noGrp="1" noChangeAspect="1"/>
          </p:cNvPicPr>
          <p:nvPr>
            <p:ph type="pic" sz="quarter" idx="12"/>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20795" r="20795"/>
          <a:stretch>
            <a:fillRect/>
          </a:stretch>
        </p:blipFill>
        <p:spPr/>
      </p:pic>
      <p:pic>
        <p:nvPicPr>
          <p:cNvPr id="35" name="Picture Placeholder 34">
            <a:extLst>
              <a:ext uri="{FF2B5EF4-FFF2-40B4-BE49-F238E27FC236}">
                <a16:creationId xmlns:a16="http://schemas.microsoft.com/office/drawing/2014/main" id="{761A2D0C-2BA1-4182-A6DA-747B4C749F6B}"/>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l="35027" r="35027"/>
          <a:stretch>
            <a:fillRect/>
          </a:stretch>
        </p:blipFill>
        <p:spPr/>
      </p:pic>
      <p:pic>
        <p:nvPicPr>
          <p:cNvPr id="37" name="Picture Placeholder 36">
            <a:extLst>
              <a:ext uri="{FF2B5EF4-FFF2-40B4-BE49-F238E27FC236}">
                <a16:creationId xmlns:a16="http://schemas.microsoft.com/office/drawing/2014/main" id="{B7634E81-580F-481D-B7DD-BC5863C0D307}"/>
              </a:ext>
            </a:extLst>
          </p:cNvPr>
          <p:cNvPicPr>
            <a:picLocks noGrp="1" noChangeAspect="1"/>
          </p:cNvPicPr>
          <p:nvPr>
            <p:ph type="pic" sz="quarter" idx="14"/>
          </p:nvPr>
        </p:nvPicPr>
        <p:blipFill>
          <a:blip r:embed="rId5">
            <a:extLst>
              <a:ext uri="{28A0092B-C50C-407E-A947-70E740481C1C}">
                <a14:useLocalDpi xmlns:a14="http://schemas.microsoft.com/office/drawing/2010/main" val="0"/>
              </a:ext>
            </a:extLst>
          </a:blip>
          <a:srcRect l="20727" r="20727"/>
          <a:stretch>
            <a:fillRect/>
          </a:stretch>
        </p:blipFill>
        <p:spPr/>
      </p:pic>
      <p:sp>
        <p:nvSpPr>
          <p:cNvPr id="26" name="Title 20">
            <a:extLst>
              <a:ext uri="{FF2B5EF4-FFF2-40B4-BE49-F238E27FC236}">
                <a16:creationId xmlns:a16="http://schemas.microsoft.com/office/drawing/2014/main" id="{D973A3A4-5B99-4874-B6D2-8C09CD8C1FE1}"/>
              </a:ext>
            </a:extLst>
          </p:cNvPr>
          <p:cNvSpPr txBox="1">
            <a:spLocks/>
          </p:cNvSpPr>
          <p:nvPr/>
        </p:nvSpPr>
        <p:spPr>
          <a:xfrm>
            <a:off x="3933515" y="446535"/>
            <a:ext cx="4239889" cy="39828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200" dirty="0">
                <a:solidFill>
                  <a:schemeClr val="tx1">
                    <a:lumMod val="65000"/>
                    <a:lumOff val="35000"/>
                  </a:schemeClr>
                </a:solidFill>
                <a:latin typeface="Montserrat Light" panose="00000400000000000000" pitchFamily="50" charset="0"/>
                <a:ea typeface="Open Sans" panose="020B0606030504020204" pitchFamily="34" charset="0"/>
                <a:cs typeface="Open Sans" panose="020B0606030504020204" pitchFamily="34" charset="0"/>
              </a:rPr>
              <a:t>Our : </a:t>
            </a:r>
            <a:r>
              <a:rPr lang="en-US" sz="3200" b="1" dirty="0" err="1">
                <a:solidFill>
                  <a:schemeClr val="tx1">
                    <a:lumMod val="75000"/>
                    <a:lumOff val="25000"/>
                  </a:schemeClr>
                </a:solidFill>
                <a:latin typeface="Montserrat SemiBold" panose="00000700000000000000" pitchFamily="50" charset="0"/>
                <a:ea typeface="Open Sans" panose="020B0606030504020204" pitchFamily="34" charset="0"/>
                <a:cs typeface="Open Sans" panose="020B0606030504020204" pitchFamily="34" charset="0"/>
              </a:rPr>
              <a:t>Portfolilo</a:t>
            </a:r>
            <a:endParaRPr lang="en-US" sz="3200" b="1" dirty="0">
              <a:solidFill>
                <a:schemeClr val="tx1">
                  <a:lumMod val="75000"/>
                  <a:lumOff val="25000"/>
                </a:schemeClr>
              </a:solidFill>
              <a:latin typeface="Montserrat SemiBold" panose="00000700000000000000" pitchFamily="50" charset="0"/>
              <a:ea typeface="Open Sans" panose="020B0606030504020204" pitchFamily="34" charset="0"/>
              <a:cs typeface="Open Sans" panose="020B0606030504020204" pitchFamily="34" charset="0"/>
            </a:endParaRPr>
          </a:p>
        </p:txBody>
      </p:sp>
      <p:sp>
        <p:nvSpPr>
          <p:cNvPr id="27" name="Subtitle 22">
            <a:extLst>
              <a:ext uri="{FF2B5EF4-FFF2-40B4-BE49-F238E27FC236}">
                <a16:creationId xmlns:a16="http://schemas.microsoft.com/office/drawing/2014/main" id="{04B42D8D-9388-4156-A5C8-EAB2CA156C03}"/>
              </a:ext>
            </a:extLst>
          </p:cNvPr>
          <p:cNvSpPr txBox="1">
            <a:spLocks/>
          </p:cNvSpPr>
          <p:nvPr/>
        </p:nvSpPr>
        <p:spPr>
          <a:xfrm>
            <a:off x="1149761" y="917322"/>
            <a:ext cx="9807396" cy="27854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baseline="0">
                <a:solidFill>
                  <a:schemeClr val="tx1"/>
                </a:solidFill>
                <a:latin typeface="Montserrat Light" panose="00000400000000000000" pitchFamily="50"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300" dirty="0">
                <a:solidFill>
                  <a:schemeClr val="tx1">
                    <a:lumMod val="65000"/>
                    <a:lumOff val="35000"/>
                  </a:schemeClr>
                </a:solidFill>
                <a:ea typeface="Open Sans" panose="020B0606030504020204" pitchFamily="34" charset="0"/>
                <a:cs typeface="Open Sans" panose="020B0606030504020204" pitchFamily="34" charset="0"/>
              </a:rPr>
              <a:t>Lorem ipsum dolor sit </a:t>
            </a:r>
            <a:r>
              <a:rPr lang="en-US" sz="1300" dirty="0" err="1">
                <a:solidFill>
                  <a:schemeClr val="tx1">
                    <a:lumMod val="65000"/>
                    <a:lumOff val="35000"/>
                  </a:schemeClr>
                </a:solidFill>
                <a:ea typeface="Open Sans" panose="020B0606030504020204" pitchFamily="34" charset="0"/>
                <a:cs typeface="Open Sans" panose="020B0606030504020204" pitchFamily="34" charset="0"/>
              </a:rPr>
              <a:t>amet</a:t>
            </a:r>
            <a:r>
              <a:rPr lang="en-US" sz="1300" dirty="0">
                <a:solidFill>
                  <a:schemeClr val="tx1">
                    <a:lumMod val="65000"/>
                    <a:lumOff val="35000"/>
                  </a:schemeClr>
                </a:solidFill>
                <a:ea typeface="Open Sans" panose="020B0606030504020204" pitchFamily="34" charset="0"/>
                <a:cs typeface="Open Sans" panose="020B0606030504020204" pitchFamily="34" charset="0"/>
              </a:rPr>
              <a:t> </a:t>
            </a:r>
            <a:r>
              <a:rPr lang="en-US" sz="1300" dirty="0" err="1">
                <a:solidFill>
                  <a:schemeClr val="tx1">
                    <a:lumMod val="65000"/>
                    <a:lumOff val="35000"/>
                  </a:schemeClr>
                </a:solidFill>
                <a:ea typeface="Open Sans" panose="020B0606030504020204" pitchFamily="34" charset="0"/>
                <a:cs typeface="Open Sans" panose="020B0606030504020204" pitchFamily="34" charset="0"/>
              </a:rPr>
              <a:t>agam</a:t>
            </a:r>
            <a:r>
              <a:rPr lang="en-US" sz="1300" dirty="0">
                <a:solidFill>
                  <a:schemeClr val="tx1">
                    <a:lumMod val="65000"/>
                    <a:lumOff val="35000"/>
                  </a:schemeClr>
                </a:solidFill>
                <a:ea typeface="Open Sans" panose="020B0606030504020204" pitchFamily="34" charset="0"/>
                <a:cs typeface="Open Sans" panose="020B0606030504020204" pitchFamily="34" charset="0"/>
              </a:rPr>
              <a:t> facer </a:t>
            </a:r>
            <a:r>
              <a:rPr lang="en-US" sz="1300" dirty="0" err="1">
                <a:solidFill>
                  <a:schemeClr val="tx1">
                    <a:lumMod val="65000"/>
                    <a:lumOff val="35000"/>
                  </a:schemeClr>
                </a:solidFill>
                <a:ea typeface="Open Sans" panose="020B0606030504020204" pitchFamily="34" charset="0"/>
                <a:cs typeface="Open Sans" panose="020B0606030504020204" pitchFamily="34" charset="0"/>
              </a:rPr>
              <a:t>modo</a:t>
            </a:r>
            <a:r>
              <a:rPr lang="en-US" sz="1300" dirty="0">
                <a:solidFill>
                  <a:schemeClr val="tx1">
                    <a:lumMod val="65000"/>
                    <a:lumOff val="35000"/>
                  </a:schemeClr>
                </a:solidFill>
                <a:ea typeface="Open Sans" panose="020B0606030504020204" pitchFamily="34" charset="0"/>
                <a:cs typeface="Open Sans" panose="020B0606030504020204" pitchFamily="34" charset="0"/>
              </a:rPr>
              <a:t> data lorem ipsum dolor sit </a:t>
            </a:r>
            <a:r>
              <a:rPr lang="en-US" sz="1300" dirty="0" err="1">
                <a:solidFill>
                  <a:schemeClr val="tx1">
                    <a:lumMod val="65000"/>
                    <a:lumOff val="35000"/>
                  </a:schemeClr>
                </a:solidFill>
                <a:ea typeface="Open Sans" panose="020B0606030504020204" pitchFamily="34" charset="0"/>
                <a:cs typeface="Open Sans" panose="020B0606030504020204" pitchFamily="34" charset="0"/>
              </a:rPr>
              <a:t>amet</a:t>
            </a:r>
            <a:r>
              <a:rPr lang="en-US" sz="1300" dirty="0">
                <a:solidFill>
                  <a:schemeClr val="tx1">
                    <a:lumMod val="65000"/>
                    <a:lumOff val="35000"/>
                  </a:schemeClr>
                </a:solidFill>
                <a:ea typeface="Open Sans" panose="020B0606030504020204" pitchFamily="34" charset="0"/>
                <a:cs typeface="Open Sans" panose="020B0606030504020204" pitchFamily="34" charset="0"/>
              </a:rPr>
              <a:t> </a:t>
            </a:r>
            <a:r>
              <a:rPr lang="en-US" sz="1300" dirty="0" err="1">
                <a:solidFill>
                  <a:schemeClr val="tx1">
                    <a:lumMod val="65000"/>
                    <a:lumOff val="35000"/>
                  </a:schemeClr>
                </a:solidFill>
                <a:ea typeface="Open Sans" panose="020B0606030504020204" pitchFamily="34" charset="0"/>
                <a:cs typeface="Open Sans" panose="020B0606030504020204" pitchFamily="34" charset="0"/>
              </a:rPr>
              <a:t>agam</a:t>
            </a:r>
            <a:r>
              <a:rPr lang="en-US" sz="1300" dirty="0">
                <a:solidFill>
                  <a:schemeClr val="tx1">
                    <a:lumMod val="65000"/>
                    <a:lumOff val="35000"/>
                  </a:schemeClr>
                </a:solidFill>
                <a:ea typeface="Open Sans" panose="020B0606030504020204" pitchFamily="34" charset="0"/>
                <a:cs typeface="Open Sans" panose="020B0606030504020204" pitchFamily="34" charset="0"/>
              </a:rPr>
              <a:t> facer </a:t>
            </a:r>
            <a:r>
              <a:rPr lang="en-US" sz="1300" dirty="0" err="1">
                <a:solidFill>
                  <a:schemeClr val="tx1">
                    <a:lumMod val="65000"/>
                    <a:lumOff val="35000"/>
                  </a:schemeClr>
                </a:solidFill>
                <a:ea typeface="Open Sans" panose="020B0606030504020204" pitchFamily="34" charset="0"/>
                <a:cs typeface="Open Sans" panose="020B0606030504020204" pitchFamily="34" charset="0"/>
              </a:rPr>
              <a:t>modo</a:t>
            </a:r>
            <a:r>
              <a:rPr lang="en-US" sz="1300" dirty="0">
                <a:solidFill>
                  <a:schemeClr val="tx1">
                    <a:lumMod val="65000"/>
                    <a:lumOff val="35000"/>
                  </a:schemeClr>
                </a:solidFill>
                <a:ea typeface="Open Sans" panose="020B0606030504020204" pitchFamily="34" charset="0"/>
                <a:cs typeface="Open Sans" panose="020B0606030504020204" pitchFamily="34" charset="0"/>
              </a:rPr>
              <a:t> data</a:t>
            </a:r>
          </a:p>
        </p:txBody>
      </p:sp>
      <p:sp>
        <p:nvSpPr>
          <p:cNvPr id="52" name="TextBox 51">
            <a:extLst>
              <a:ext uri="{FF2B5EF4-FFF2-40B4-BE49-F238E27FC236}">
                <a16:creationId xmlns:a16="http://schemas.microsoft.com/office/drawing/2014/main" id="{DFE0AFE8-3F41-49BD-A6AE-BA1336501D3D}"/>
              </a:ext>
            </a:extLst>
          </p:cNvPr>
          <p:cNvSpPr txBox="1"/>
          <p:nvPr/>
        </p:nvSpPr>
        <p:spPr>
          <a:xfrm>
            <a:off x="1040262" y="5372189"/>
            <a:ext cx="2891971" cy="707886"/>
          </a:xfrm>
          <a:prstGeom prst="rect">
            <a:avLst/>
          </a:prstGeom>
          <a:noFill/>
        </p:spPr>
        <p:txBody>
          <a:bodyPr wrap="square" rtlCol="0">
            <a:spAutoFit/>
          </a:bodyPr>
          <a:lstStyle/>
          <a:p>
            <a:pPr algn="ctr">
              <a:lnSpc>
                <a:spcPts val="1600"/>
              </a:lnSpc>
            </a:pPr>
            <a:r>
              <a:rPr lang="en-US" sz="1000" dirty="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rPr>
              <a:t>Contrary to popular belief, Lorem Ipsum a piece of classical Latin literature from 45 BC, making it over 2000 years old. </a:t>
            </a:r>
          </a:p>
        </p:txBody>
      </p:sp>
      <p:sp>
        <p:nvSpPr>
          <p:cNvPr id="72" name="TextBox 71">
            <a:extLst>
              <a:ext uri="{FF2B5EF4-FFF2-40B4-BE49-F238E27FC236}">
                <a16:creationId xmlns:a16="http://schemas.microsoft.com/office/drawing/2014/main" id="{226FA911-F023-487E-9D69-AA76A7362191}"/>
              </a:ext>
            </a:extLst>
          </p:cNvPr>
          <p:cNvSpPr txBox="1"/>
          <p:nvPr/>
        </p:nvSpPr>
        <p:spPr>
          <a:xfrm>
            <a:off x="4571288" y="5372189"/>
            <a:ext cx="2891971" cy="707886"/>
          </a:xfrm>
          <a:prstGeom prst="rect">
            <a:avLst/>
          </a:prstGeom>
          <a:noFill/>
        </p:spPr>
        <p:txBody>
          <a:bodyPr wrap="square" rtlCol="0">
            <a:spAutoFit/>
          </a:bodyPr>
          <a:lstStyle/>
          <a:p>
            <a:pPr algn="ctr">
              <a:lnSpc>
                <a:spcPts val="1600"/>
              </a:lnSpc>
            </a:pPr>
            <a:r>
              <a:rPr lang="en-US" sz="1000" dirty="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rPr>
              <a:t>Contrary to popular belief, Lorem Ipsum a piece of classical Latin literature from 45 BC, making it over 2000 years old. </a:t>
            </a:r>
          </a:p>
        </p:txBody>
      </p:sp>
      <p:sp>
        <p:nvSpPr>
          <p:cNvPr id="74" name="TextBox 73">
            <a:extLst>
              <a:ext uri="{FF2B5EF4-FFF2-40B4-BE49-F238E27FC236}">
                <a16:creationId xmlns:a16="http://schemas.microsoft.com/office/drawing/2014/main" id="{2F5FE190-B47B-46DB-9123-59197494A9F9}"/>
              </a:ext>
            </a:extLst>
          </p:cNvPr>
          <p:cNvSpPr txBox="1"/>
          <p:nvPr/>
        </p:nvSpPr>
        <p:spPr>
          <a:xfrm>
            <a:off x="8102314" y="5372189"/>
            <a:ext cx="2891971" cy="707886"/>
          </a:xfrm>
          <a:prstGeom prst="rect">
            <a:avLst/>
          </a:prstGeom>
          <a:noFill/>
        </p:spPr>
        <p:txBody>
          <a:bodyPr wrap="square" rtlCol="0">
            <a:spAutoFit/>
          </a:bodyPr>
          <a:lstStyle/>
          <a:p>
            <a:pPr algn="ctr">
              <a:lnSpc>
                <a:spcPts val="1600"/>
              </a:lnSpc>
            </a:pPr>
            <a:r>
              <a:rPr lang="en-US" sz="1000" dirty="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rPr>
              <a:t>Contrary to popular belief, Lorem Ipsum a piece of classical Latin literature from 45 BC, making it over 2000 years old. </a:t>
            </a:r>
          </a:p>
        </p:txBody>
      </p:sp>
    </p:spTree>
    <p:extLst>
      <p:ext uri="{BB962C8B-B14F-4D97-AF65-F5344CB8AC3E}">
        <p14:creationId xmlns:p14="http://schemas.microsoft.com/office/powerpoint/2010/main" val="2582818613"/>
      </p:ext>
    </p:extLst>
  </p:cSld>
  <p:clrMapOvr>
    <a:masterClrMapping/>
  </p:clrMapOvr>
  <p:transition spd="slow">
    <p:comb/>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Rectangle 69">
            <a:extLst>
              <a:ext uri="{FF2B5EF4-FFF2-40B4-BE49-F238E27FC236}">
                <a16:creationId xmlns:a16="http://schemas.microsoft.com/office/drawing/2014/main" id="{610A6924-2100-4A81-A08B-82494000A56F}"/>
              </a:ext>
            </a:extLst>
          </p:cNvPr>
          <p:cNvSpPr/>
          <p:nvPr/>
        </p:nvSpPr>
        <p:spPr>
          <a:xfrm>
            <a:off x="0" y="0"/>
            <a:ext cx="12192000" cy="68018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4" name="Picture Placeholder 83">
            <a:extLst>
              <a:ext uri="{FF2B5EF4-FFF2-40B4-BE49-F238E27FC236}">
                <a16:creationId xmlns:a16="http://schemas.microsoft.com/office/drawing/2014/main" id="{5AEEE28D-F7A9-4605-B0D3-97BC13617D81}"/>
              </a:ext>
            </a:extLst>
          </p:cNvPr>
          <p:cNvPicPr>
            <a:picLocks noGrp="1" noChangeAspect="1"/>
          </p:cNvPicPr>
          <p:nvPr>
            <p:ph type="pic" sz="quarter" idx="10"/>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22585" b="22585"/>
          <a:stretch>
            <a:fillRect/>
          </a:stretch>
        </p:blipFill>
        <p:spPr/>
      </p:pic>
      <p:pic>
        <p:nvPicPr>
          <p:cNvPr id="86" name="Picture Placeholder 85">
            <a:extLst>
              <a:ext uri="{FF2B5EF4-FFF2-40B4-BE49-F238E27FC236}">
                <a16:creationId xmlns:a16="http://schemas.microsoft.com/office/drawing/2014/main" id="{69E33E16-00E3-4785-B887-E8D8C0F8891B}"/>
              </a:ext>
            </a:extLst>
          </p:cNvPr>
          <p:cNvPicPr>
            <a:picLocks noGrp="1" noChangeAspect="1"/>
          </p:cNvPicPr>
          <p:nvPr>
            <p:ph type="pic" sz="quarter" idx="11"/>
          </p:nvPr>
        </p:nvPicPr>
        <p:blipFill>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t="23278" b="23278"/>
          <a:stretch>
            <a:fillRect/>
          </a:stretch>
        </p:blipFill>
        <p:spPr/>
      </p:pic>
      <p:pic>
        <p:nvPicPr>
          <p:cNvPr id="88" name="Picture Placeholder 87">
            <a:extLst>
              <a:ext uri="{FF2B5EF4-FFF2-40B4-BE49-F238E27FC236}">
                <a16:creationId xmlns:a16="http://schemas.microsoft.com/office/drawing/2014/main" id="{E1ABA1BF-BE16-4863-8D55-1CCD9732470E}"/>
              </a:ext>
            </a:extLst>
          </p:cNvPr>
          <p:cNvPicPr>
            <a:picLocks noGrp="1" noChangeAspect="1"/>
          </p:cNvPicPr>
          <p:nvPr>
            <p:ph type="pic" sz="quarter" idx="12"/>
          </p:nvPr>
        </p:nvPicPr>
        <p:blipFill>
          <a:blip r:embed="rId6">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t="22585" b="22585"/>
          <a:stretch>
            <a:fillRect/>
          </a:stretch>
        </p:blipFill>
        <p:spPr/>
      </p:pic>
      <p:pic>
        <p:nvPicPr>
          <p:cNvPr id="90" name="Picture Placeholder 89">
            <a:extLst>
              <a:ext uri="{FF2B5EF4-FFF2-40B4-BE49-F238E27FC236}">
                <a16:creationId xmlns:a16="http://schemas.microsoft.com/office/drawing/2014/main" id="{8E8999F2-CC6D-4795-97E1-5B997182B614}"/>
              </a:ext>
            </a:extLst>
          </p:cNvPr>
          <p:cNvPicPr>
            <a:picLocks noGrp="1" noChangeAspect="1"/>
          </p:cNvPicPr>
          <p:nvPr>
            <p:ph type="pic" sz="quarter" idx="13"/>
          </p:nvPr>
        </p:nvPicPr>
        <p:blipFill>
          <a:blip r:embed="rId8">
            <a:extLst>
              <a:ext uri="{BEBA8EAE-BF5A-486C-A8C5-ECC9F3942E4B}">
                <a14:imgProps xmlns:a14="http://schemas.microsoft.com/office/drawing/2010/main">
                  <a14:imgLayer r:embed="rId9">
                    <a14:imgEffect>
                      <a14:saturation sat="0"/>
                    </a14:imgEffect>
                  </a14:imgLayer>
                </a14:imgProps>
              </a:ext>
              <a:ext uri="{28A0092B-C50C-407E-A947-70E740481C1C}">
                <a14:useLocalDpi xmlns:a14="http://schemas.microsoft.com/office/drawing/2010/main" val="0"/>
              </a:ext>
            </a:extLst>
          </a:blip>
          <a:srcRect t="22594" b="22594"/>
          <a:stretch>
            <a:fillRect/>
          </a:stretch>
        </p:blipFill>
        <p:spPr/>
      </p:pic>
      <p:sp>
        <p:nvSpPr>
          <p:cNvPr id="5" name="Footer Placeholder 4">
            <a:extLst>
              <a:ext uri="{FF2B5EF4-FFF2-40B4-BE49-F238E27FC236}">
                <a16:creationId xmlns:a16="http://schemas.microsoft.com/office/drawing/2014/main" id="{46337427-088D-46E2-9C7D-19811B058C89}"/>
              </a:ext>
            </a:extLst>
          </p:cNvPr>
          <p:cNvSpPr>
            <a:spLocks noGrp="1"/>
          </p:cNvSpPr>
          <p:nvPr>
            <p:ph type="ftr" sz="quarter" idx="4294967295"/>
          </p:nvPr>
        </p:nvSpPr>
        <p:spPr>
          <a:xfrm>
            <a:off x="0" y="6437313"/>
            <a:ext cx="1724025" cy="365125"/>
          </a:xfrm>
        </p:spPr>
        <p:txBody>
          <a:bodyPr/>
          <a:lstStyle/>
          <a:p>
            <a:r>
              <a:rPr lang="en-US"/>
              <a:t>www.infobusiness.com</a:t>
            </a:r>
            <a:endParaRPr lang="en-US" dirty="0"/>
          </a:p>
        </p:txBody>
      </p:sp>
      <p:sp>
        <p:nvSpPr>
          <p:cNvPr id="26" name="Title 20">
            <a:extLst>
              <a:ext uri="{FF2B5EF4-FFF2-40B4-BE49-F238E27FC236}">
                <a16:creationId xmlns:a16="http://schemas.microsoft.com/office/drawing/2014/main" id="{D973A3A4-5B99-4874-B6D2-8C09CD8C1FE1}"/>
              </a:ext>
            </a:extLst>
          </p:cNvPr>
          <p:cNvSpPr txBox="1">
            <a:spLocks/>
          </p:cNvSpPr>
          <p:nvPr/>
        </p:nvSpPr>
        <p:spPr>
          <a:xfrm>
            <a:off x="3933515" y="446535"/>
            <a:ext cx="4239889" cy="39828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200" dirty="0">
                <a:solidFill>
                  <a:schemeClr val="tx1">
                    <a:lumMod val="65000"/>
                    <a:lumOff val="35000"/>
                  </a:schemeClr>
                </a:solidFill>
                <a:latin typeface="Montserrat Light" panose="00000400000000000000" pitchFamily="50" charset="0"/>
                <a:ea typeface="Open Sans" panose="020B0606030504020204" pitchFamily="34" charset="0"/>
                <a:cs typeface="Open Sans" panose="020B0606030504020204" pitchFamily="34" charset="0"/>
              </a:rPr>
              <a:t>Our : </a:t>
            </a:r>
            <a:r>
              <a:rPr lang="en-US" sz="3200" b="1" dirty="0" err="1">
                <a:solidFill>
                  <a:schemeClr val="tx1">
                    <a:lumMod val="75000"/>
                    <a:lumOff val="25000"/>
                  </a:schemeClr>
                </a:solidFill>
                <a:latin typeface="Montserrat SemiBold" panose="00000700000000000000" pitchFamily="50" charset="0"/>
                <a:ea typeface="Open Sans" panose="020B0606030504020204" pitchFamily="34" charset="0"/>
                <a:cs typeface="Open Sans" panose="020B0606030504020204" pitchFamily="34" charset="0"/>
              </a:rPr>
              <a:t>Portfolilo</a:t>
            </a:r>
            <a:endParaRPr lang="en-US" sz="3200" b="1" dirty="0">
              <a:solidFill>
                <a:schemeClr val="tx1">
                  <a:lumMod val="75000"/>
                  <a:lumOff val="25000"/>
                </a:schemeClr>
              </a:solidFill>
              <a:latin typeface="Montserrat SemiBold" panose="00000700000000000000" pitchFamily="50" charset="0"/>
              <a:ea typeface="Open Sans" panose="020B0606030504020204" pitchFamily="34" charset="0"/>
              <a:cs typeface="Open Sans" panose="020B0606030504020204" pitchFamily="34" charset="0"/>
            </a:endParaRPr>
          </a:p>
        </p:txBody>
      </p:sp>
      <p:sp>
        <p:nvSpPr>
          <p:cNvPr id="27" name="Subtitle 22">
            <a:extLst>
              <a:ext uri="{FF2B5EF4-FFF2-40B4-BE49-F238E27FC236}">
                <a16:creationId xmlns:a16="http://schemas.microsoft.com/office/drawing/2014/main" id="{04B42D8D-9388-4156-A5C8-EAB2CA156C03}"/>
              </a:ext>
            </a:extLst>
          </p:cNvPr>
          <p:cNvSpPr txBox="1">
            <a:spLocks/>
          </p:cNvSpPr>
          <p:nvPr/>
        </p:nvSpPr>
        <p:spPr>
          <a:xfrm>
            <a:off x="1149761" y="917322"/>
            <a:ext cx="9807396" cy="27854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baseline="0">
                <a:solidFill>
                  <a:schemeClr val="tx1"/>
                </a:solidFill>
                <a:latin typeface="Montserrat Light" panose="00000400000000000000" pitchFamily="50"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300" dirty="0">
                <a:solidFill>
                  <a:schemeClr val="tx1">
                    <a:lumMod val="65000"/>
                    <a:lumOff val="35000"/>
                  </a:schemeClr>
                </a:solidFill>
                <a:ea typeface="Open Sans" panose="020B0606030504020204" pitchFamily="34" charset="0"/>
                <a:cs typeface="Open Sans" panose="020B0606030504020204" pitchFamily="34" charset="0"/>
              </a:rPr>
              <a:t>Lorem ipsum dolor sit </a:t>
            </a:r>
            <a:r>
              <a:rPr lang="en-US" sz="1300" dirty="0" err="1">
                <a:solidFill>
                  <a:schemeClr val="tx1">
                    <a:lumMod val="65000"/>
                    <a:lumOff val="35000"/>
                  </a:schemeClr>
                </a:solidFill>
                <a:ea typeface="Open Sans" panose="020B0606030504020204" pitchFamily="34" charset="0"/>
                <a:cs typeface="Open Sans" panose="020B0606030504020204" pitchFamily="34" charset="0"/>
              </a:rPr>
              <a:t>amet</a:t>
            </a:r>
            <a:r>
              <a:rPr lang="en-US" sz="1300" dirty="0">
                <a:solidFill>
                  <a:schemeClr val="tx1">
                    <a:lumMod val="65000"/>
                    <a:lumOff val="35000"/>
                  </a:schemeClr>
                </a:solidFill>
                <a:ea typeface="Open Sans" panose="020B0606030504020204" pitchFamily="34" charset="0"/>
                <a:cs typeface="Open Sans" panose="020B0606030504020204" pitchFamily="34" charset="0"/>
              </a:rPr>
              <a:t> </a:t>
            </a:r>
            <a:r>
              <a:rPr lang="en-US" sz="1300" dirty="0" err="1">
                <a:solidFill>
                  <a:schemeClr val="tx1">
                    <a:lumMod val="65000"/>
                    <a:lumOff val="35000"/>
                  </a:schemeClr>
                </a:solidFill>
                <a:ea typeface="Open Sans" panose="020B0606030504020204" pitchFamily="34" charset="0"/>
                <a:cs typeface="Open Sans" panose="020B0606030504020204" pitchFamily="34" charset="0"/>
              </a:rPr>
              <a:t>agam</a:t>
            </a:r>
            <a:r>
              <a:rPr lang="en-US" sz="1300" dirty="0">
                <a:solidFill>
                  <a:schemeClr val="tx1">
                    <a:lumMod val="65000"/>
                    <a:lumOff val="35000"/>
                  </a:schemeClr>
                </a:solidFill>
                <a:ea typeface="Open Sans" panose="020B0606030504020204" pitchFamily="34" charset="0"/>
                <a:cs typeface="Open Sans" panose="020B0606030504020204" pitchFamily="34" charset="0"/>
              </a:rPr>
              <a:t> facer </a:t>
            </a:r>
            <a:r>
              <a:rPr lang="en-US" sz="1300" dirty="0" err="1">
                <a:solidFill>
                  <a:schemeClr val="tx1">
                    <a:lumMod val="65000"/>
                    <a:lumOff val="35000"/>
                  </a:schemeClr>
                </a:solidFill>
                <a:ea typeface="Open Sans" panose="020B0606030504020204" pitchFamily="34" charset="0"/>
                <a:cs typeface="Open Sans" panose="020B0606030504020204" pitchFamily="34" charset="0"/>
              </a:rPr>
              <a:t>modo</a:t>
            </a:r>
            <a:r>
              <a:rPr lang="en-US" sz="1300" dirty="0">
                <a:solidFill>
                  <a:schemeClr val="tx1">
                    <a:lumMod val="65000"/>
                    <a:lumOff val="35000"/>
                  </a:schemeClr>
                </a:solidFill>
                <a:ea typeface="Open Sans" panose="020B0606030504020204" pitchFamily="34" charset="0"/>
                <a:cs typeface="Open Sans" panose="020B0606030504020204" pitchFamily="34" charset="0"/>
              </a:rPr>
              <a:t> data lorem ipsum dolor sit </a:t>
            </a:r>
            <a:r>
              <a:rPr lang="en-US" sz="1300" dirty="0" err="1">
                <a:solidFill>
                  <a:schemeClr val="tx1">
                    <a:lumMod val="65000"/>
                    <a:lumOff val="35000"/>
                  </a:schemeClr>
                </a:solidFill>
                <a:ea typeface="Open Sans" panose="020B0606030504020204" pitchFamily="34" charset="0"/>
                <a:cs typeface="Open Sans" panose="020B0606030504020204" pitchFamily="34" charset="0"/>
              </a:rPr>
              <a:t>amet</a:t>
            </a:r>
            <a:r>
              <a:rPr lang="en-US" sz="1300" dirty="0">
                <a:solidFill>
                  <a:schemeClr val="tx1">
                    <a:lumMod val="65000"/>
                    <a:lumOff val="35000"/>
                  </a:schemeClr>
                </a:solidFill>
                <a:ea typeface="Open Sans" panose="020B0606030504020204" pitchFamily="34" charset="0"/>
                <a:cs typeface="Open Sans" panose="020B0606030504020204" pitchFamily="34" charset="0"/>
              </a:rPr>
              <a:t> </a:t>
            </a:r>
            <a:r>
              <a:rPr lang="en-US" sz="1300" dirty="0" err="1">
                <a:solidFill>
                  <a:schemeClr val="tx1">
                    <a:lumMod val="65000"/>
                    <a:lumOff val="35000"/>
                  </a:schemeClr>
                </a:solidFill>
                <a:ea typeface="Open Sans" panose="020B0606030504020204" pitchFamily="34" charset="0"/>
                <a:cs typeface="Open Sans" panose="020B0606030504020204" pitchFamily="34" charset="0"/>
              </a:rPr>
              <a:t>agam</a:t>
            </a:r>
            <a:r>
              <a:rPr lang="en-US" sz="1300" dirty="0">
                <a:solidFill>
                  <a:schemeClr val="tx1">
                    <a:lumMod val="65000"/>
                    <a:lumOff val="35000"/>
                  </a:schemeClr>
                </a:solidFill>
                <a:ea typeface="Open Sans" panose="020B0606030504020204" pitchFamily="34" charset="0"/>
                <a:cs typeface="Open Sans" panose="020B0606030504020204" pitchFamily="34" charset="0"/>
              </a:rPr>
              <a:t> facer </a:t>
            </a:r>
            <a:r>
              <a:rPr lang="en-US" sz="1300" dirty="0" err="1">
                <a:solidFill>
                  <a:schemeClr val="tx1">
                    <a:lumMod val="65000"/>
                    <a:lumOff val="35000"/>
                  </a:schemeClr>
                </a:solidFill>
                <a:ea typeface="Open Sans" panose="020B0606030504020204" pitchFamily="34" charset="0"/>
                <a:cs typeface="Open Sans" panose="020B0606030504020204" pitchFamily="34" charset="0"/>
              </a:rPr>
              <a:t>modo</a:t>
            </a:r>
            <a:r>
              <a:rPr lang="en-US" sz="1300" dirty="0">
                <a:solidFill>
                  <a:schemeClr val="tx1">
                    <a:lumMod val="65000"/>
                    <a:lumOff val="35000"/>
                  </a:schemeClr>
                </a:solidFill>
                <a:ea typeface="Open Sans" panose="020B0606030504020204" pitchFamily="34" charset="0"/>
                <a:cs typeface="Open Sans" panose="020B0606030504020204" pitchFamily="34" charset="0"/>
              </a:rPr>
              <a:t> data</a:t>
            </a:r>
          </a:p>
        </p:txBody>
      </p:sp>
      <p:sp>
        <p:nvSpPr>
          <p:cNvPr id="52" name="TextBox 51">
            <a:extLst>
              <a:ext uri="{FF2B5EF4-FFF2-40B4-BE49-F238E27FC236}">
                <a16:creationId xmlns:a16="http://schemas.microsoft.com/office/drawing/2014/main" id="{DFE0AFE8-3F41-49BD-A6AE-BA1336501D3D}"/>
              </a:ext>
            </a:extLst>
          </p:cNvPr>
          <p:cNvSpPr txBox="1"/>
          <p:nvPr/>
        </p:nvSpPr>
        <p:spPr>
          <a:xfrm>
            <a:off x="933163" y="3406115"/>
            <a:ext cx="4989476" cy="485261"/>
          </a:xfrm>
          <a:prstGeom prst="rect">
            <a:avLst/>
          </a:prstGeom>
          <a:noFill/>
        </p:spPr>
        <p:txBody>
          <a:bodyPr wrap="square" rtlCol="0">
            <a:spAutoFit/>
          </a:bodyPr>
          <a:lstStyle/>
          <a:p>
            <a:pPr algn="ctr">
              <a:lnSpc>
                <a:spcPts val="1600"/>
              </a:lnSpc>
            </a:pPr>
            <a:r>
              <a:rPr lang="en-US" sz="1000" dirty="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rPr>
              <a:t>Contrary to popular belief, Lorem Ipsum a piece of classical Latin literature from 45 BC, making it over 2000 years old. Ipsum lorem dolor sit </a:t>
            </a:r>
            <a:r>
              <a:rPr lang="en-US" sz="1000" dirty="0" err="1">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rPr>
              <a:t>amet</a:t>
            </a:r>
            <a:r>
              <a:rPr lang="en-US" sz="1000" dirty="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rPr>
              <a:t> </a:t>
            </a:r>
          </a:p>
        </p:txBody>
      </p:sp>
      <p:sp>
        <p:nvSpPr>
          <p:cNvPr id="109" name="TextBox 108">
            <a:extLst>
              <a:ext uri="{FF2B5EF4-FFF2-40B4-BE49-F238E27FC236}">
                <a16:creationId xmlns:a16="http://schemas.microsoft.com/office/drawing/2014/main" id="{3C617447-7581-4378-BA71-5EE4A0D39013}"/>
              </a:ext>
            </a:extLst>
          </p:cNvPr>
          <p:cNvSpPr txBox="1"/>
          <p:nvPr/>
        </p:nvSpPr>
        <p:spPr>
          <a:xfrm>
            <a:off x="6276480" y="3406115"/>
            <a:ext cx="4989476" cy="485261"/>
          </a:xfrm>
          <a:prstGeom prst="rect">
            <a:avLst/>
          </a:prstGeom>
          <a:noFill/>
        </p:spPr>
        <p:txBody>
          <a:bodyPr wrap="square" rtlCol="0">
            <a:spAutoFit/>
          </a:bodyPr>
          <a:lstStyle/>
          <a:p>
            <a:pPr algn="ctr">
              <a:lnSpc>
                <a:spcPts val="1600"/>
              </a:lnSpc>
            </a:pPr>
            <a:r>
              <a:rPr lang="en-US" sz="1000" dirty="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rPr>
              <a:t>Contrary to popular belief, Lorem Ipsum a piece of classical Latin literature from 45 BC, making it over 2000 years old. Ipsum lorem dolor sit </a:t>
            </a:r>
            <a:r>
              <a:rPr lang="en-US" sz="1000" dirty="0" err="1">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rPr>
              <a:t>amet</a:t>
            </a:r>
            <a:r>
              <a:rPr lang="en-US" sz="1000" dirty="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rPr>
              <a:t> </a:t>
            </a:r>
          </a:p>
        </p:txBody>
      </p:sp>
      <p:sp>
        <p:nvSpPr>
          <p:cNvPr id="115" name="TextBox 114">
            <a:extLst>
              <a:ext uri="{FF2B5EF4-FFF2-40B4-BE49-F238E27FC236}">
                <a16:creationId xmlns:a16="http://schemas.microsoft.com/office/drawing/2014/main" id="{77B82BC4-C586-454C-A2A2-276D29B09F47}"/>
              </a:ext>
            </a:extLst>
          </p:cNvPr>
          <p:cNvSpPr txBox="1"/>
          <p:nvPr/>
        </p:nvSpPr>
        <p:spPr>
          <a:xfrm>
            <a:off x="933163" y="6013738"/>
            <a:ext cx="4989476" cy="485261"/>
          </a:xfrm>
          <a:prstGeom prst="rect">
            <a:avLst/>
          </a:prstGeom>
          <a:noFill/>
        </p:spPr>
        <p:txBody>
          <a:bodyPr wrap="square" rtlCol="0">
            <a:spAutoFit/>
          </a:bodyPr>
          <a:lstStyle/>
          <a:p>
            <a:pPr algn="ctr">
              <a:lnSpc>
                <a:spcPts val="1600"/>
              </a:lnSpc>
            </a:pPr>
            <a:r>
              <a:rPr lang="en-US" sz="1000" dirty="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rPr>
              <a:t>Contrary to popular belief, Lorem Ipsum a piece of classical Latin literature from 45 BC, making it over 2000 years old. Ipsum lorem dolor sit </a:t>
            </a:r>
            <a:r>
              <a:rPr lang="en-US" sz="1000" dirty="0" err="1">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rPr>
              <a:t>amet</a:t>
            </a:r>
            <a:r>
              <a:rPr lang="en-US" sz="1000" dirty="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rPr>
              <a:t> </a:t>
            </a:r>
          </a:p>
        </p:txBody>
      </p:sp>
      <p:sp>
        <p:nvSpPr>
          <p:cNvPr id="129" name="TextBox 128">
            <a:extLst>
              <a:ext uri="{FF2B5EF4-FFF2-40B4-BE49-F238E27FC236}">
                <a16:creationId xmlns:a16="http://schemas.microsoft.com/office/drawing/2014/main" id="{E6A20B12-84E8-4A9C-AD39-549A2959C4C0}"/>
              </a:ext>
            </a:extLst>
          </p:cNvPr>
          <p:cNvSpPr txBox="1"/>
          <p:nvPr/>
        </p:nvSpPr>
        <p:spPr>
          <a:xfrm>
            <a:off x="6276480" y="6013738"/>
            <a:ext cx="4989476" cy="485261"/>
          </a:xfrm>
          <a:prstGeom prst="rect">
            <a:avLst/>
          </a:prstGeom>
          <a:noFill/>
        </p:spPr>
        <p:txBody>
          <a:bodyPr wrap="square" rtlCol="0">
            <a:spAutoFit/>
          </a:bodyPr>
          <a:lstStyle/>
          <a:p>
            <a:pPr algn="ctr">
              <a:lnSpc>
                <a:spcPts val="1600"/>
              </a:lnSpc>
            </a:pPr>
            <a:r>
              <a:rPr lang="en-US" sz="1000" dirty="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rPr>
              <a:t>Contrary to popular belief, Lorem Ipsum a piece of classical Latin literature from 45 BC, making it over 2000 years old. Ipsum lorem dolor sit </a:t>
            </a:r>
            <a:r>
              <a:rPr lang="en-US" sz="1000" dirty="0" err="1">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rPr>
              <a:t>amet</a:t>
            </a:r>
            <a:r>
              <a:rPr lang="en-US" sz="1000" dirty="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rPr>
              <a:t> </a:t>
            </a:r>
          </a:p>
        </p:txBody>
      </p:sp>
    </p:spTree>
    <p:extLst>
      <p:ext uri="{BB962C8B-B14F-4D97-AF65-F5344CB8AC3E}">
        <p14:creationId xmlns:p14="http://schemas.microsoft.com/office/powerpoint/2010/main" val="677366863"/>
      </p:ext>
    </p:extLst>
  </p:cSld>
  <p:clrMapOvr>
    <a:masterClrMapping/>
  </p:clrMapOvr>
  <p:transition spd="slow">
    <p:comb/>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a:extLst>
              <a:ext uri="{FF2B5EF4-FFF2-40B4-BE49-F238E27FC236}">
                <a16:creationId xmlns:a16="http://schemas.microsoft.com/office/drawing/2014/main" id="{AC477FC3-CBFF-41C5-A1AD-5914C368E802}"/>
              </a:ext>
            </a:extLst>
          </p:cNvPr>
          <p:cNvSpPr/>
          <p:nvPr/>
        </p:nvSpPr>
        <p:spPr>
          <a:xfrm>
            <a:off x="2491413" y="0"/>
            <a:ext cx="2337085" cy="19714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Footer Placeholder 4">
            <a:extLst>
              <a:ext uri="{FF2B5EF4-FFF2-40B4-BE49-F238E27FC236}">
                <a16:creationId xmlns:a16="http://schemas.microsoft.com/office/drawing/2014/main" id="{46337427-088D-46E2-9C7D-19811B058C89}"/>
              </a:ext>
            </a:extLst>
          </p:cNvPr>
          <p:cNvSpPr>
            <a:spLocks noGrp="1"/>
          </p:cNvSpPr>
          <p:nvPr>
            <p:ph type="ftr" sz="quarter" idx="10"/>
          </p:nvPr>
        </p:nvSpPr>
        <p:spPr/>
        <p:txBody>
          <a:bodyPr/>
          <a:lstStyle/>
          <a:p>
            <a:r>
              <a:rPr lang="en-US"/>
              <a:t>www.infobusiness.com</a:t>
            </a:r>
            <a:endParaRPr lang="en-US" dirty="0"/>
          </a:p>
        </p:txBody>
      </p:sp>
      <p:sp>
        <p:nvSpPr>
          <p:cNvPr id="6" name="Slide Number Placeholder 5">
            <a:extLst>
              <a:ext uri="{FF2B5EF4-FFF2-40B4-BE49-F238E27FC236}">
                <a16:creationId xmlns:a16="http://schemas.microsoft.com/office/drawing/2014/main" id="{9E6EF45D-EA66-4F8F-8E7F-EEA2856ED6CE}"/>
              </a:ext>
            </a:extLst>
          </p:cNvPr>
          <p:cNvSpPr>
            <a:spLocks noGrp="1"/>
          </p:cNvSpPr>
          <p:nvPr>
            <p:ph type="sldNum" sz="quarter" idx="11"/>
          </p:nvPr>
        </p:nvSpPr>
        <p:spPr/>
        <p:txBody>
          <a:bodyPr/>
          <a:lstStyle/>
          <a:p>
            <a:fld id="{22E1CF2F-19B6-4B01-91BB-CDBA096AD5BE}" type="slidenum">
              <a:rPr lang="en-US" smtClean="0"/>
              <a:pPr/>
              <a:t>18</a:t>
            </a:fld>
            <a:endParaRPr lang="en-US" dirty="0"/>
          </a:p>
        </p:txBody>
      </p:sp>
      <p:pic>
        <p:nvPicPr>
          <p:cNvPr id="65" name="Picture Placeholder 64">
            <a:extLst>
              <a:ext uri="{FF2B5EF4-FFF2-40B4-BE49-F238E27FC236}">
                <a16:creationId xmlns:a16="http://schemas.microsoft.com/office/drawing/2014/main" id="{580CF1C4-948E-4AD2-BBBD-8F92839C3CCF}"/>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10339" b="10339"/>
          <a:stretch>
            <a:fillRect/>
          </a:stretch>
        </p:blipFill>
        <p:spPr/>
      </p:pic>
      <p:pic>
        <p:nvPicPr>
          <p:cNvPr id="67" name="Picture Placeholder 66">
            <a:extLst>
              <a:ext uri="{FF2B5EF4-FFF2-40B4-BE49-F238E27FC236}">
                <a16:creationId xmlns:a16="http://schemas.microsoft.com/office/drawing/2014/main" id="{6CAD488B-2FEB-4BFB-B0DE-AC126EE86C91}"/>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28529" r="28529"/>
          <a:stretch>
            <a:fillRect/>
          </a:stretch>
        </p:blipFill>
        <p:spPr/>
      </p:pic>
      <p:pic>
        <p:nvPicPr>
          <p:cNvPr id="69" name="Picture Placeholder 68">
            <a:extLst>
              <a:ext uri="{FF2B5EF4-FFF2-40B4-BE49-F238E27FC236}">
                <a16:creationId xmlns:a16="http://schemas.microsoft.com/office/drawing/2014/main" id="{FBEB50CE-6385-47EF-BB30-DAFB9CD4170A}"/>
              </a:ext>
            </a:extLst>
          </p:cNvPr>
          <p:cNvPicPr>
            <a:picLocks noGrp="1" noChangeAspect="1"/>
          </p:cNvPicPr>
          <p:nvPr>
            <p:ph type="pic" sz="quarter" idx="14"/>
          </p:nvPr>
        </p:nvPicPr>
        <p:blipFill>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l="7921" r="7921"/>
          <a:stretch>
            <a:fillRect/>
          </a:stretch>
        </p:blipFill>
        <p:spPr/>
      </p:pic>
      <p:pic>
        <p:nvPicPr>
          <p:cNvPr id="79" name="Picture Placeholder 78">
            <a:extLst>
              <a:ext uri="{FF2B5EF4-FFF2-40B4-BE49-F238E27FC236}">
                <a16:creationId xmlns:a16="http://schemas.microsoft.com/office/drawing/2014/main" id="{A2C98868-5A6B-4CCC-8D03-5984FAE81380}"/>
              </a:ext>
            </a:extLst>
          </p:cNvPr>
          <p:cNvPicPr>
            <a:picLocks noGrp="1" noChangeAspect="1"/>
          </p:cNvPicPr>
          <p:nvPr>
            <p:ph type="pic" sz="quarter" idx="16"/>
          </p:nvPr>
        </p:nvPicPr>
        <p:blipFill>
          <a:blip r:embed="rId6">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l="9919" r="9919"/>
          <a:stretch>
            <a:fillRect/>
          </a:stretch>
        </p:blipFill>
        <p:spPr/>
      </p:pic>
      <p:sp>
        <p:nvSpPr>
          <p:cNvPr id="41" name="Rectangle 40">
            <a:extLst>
              <a:ext uri="{FF2B5EF4-FFF2-40B4-BE49-F238E27FC236}">
                <a16:creationId xmlns:a16="http://schemas.microsoft.com/office/drawing/2014/main" id="{217095C3-AF43-4F99-883C-120612B29956}"/>
              </a:ext>
            </a:extLst>
          </p:cNvPr>
          <p:cNvSpPr/>
          <p:nvPr/>
        </p:nvSpPr>
        <p:spPr>
          <a:xfrm>
            <a:off x="1536167" y="4984980"/>
            <a:ext cx="9119667" cy="1015663"/>
          </a:xfrm>
          <a:prstGeom prst="rect">
            <a:avLst/>
          </a:prstGeom>
        </p:spPr>
        <p:txBody>
          <a:bodyPr wrap="square">
            <a:spAutoFit/>
          </a:bodyPr>
          <a:lstStyle/>
          <a:p>
            <a:pPr algn="ctr">
              <a:lnSpc>
                <a:spcPts val="2400"/>
              </a:lnSpc>
            </a:pPr>
            <a:r>
              <a:rPr lang="en-US" sz="1200" dirty="0">
                <a:solidFill>
                  <a:schemeClr val="tx1">
                    <a:lumMod val="65000"/>
                    <a:lumOff val="35000"/>
                  </a:schemeClr>
                </a:solidFill>
                <a:latin typeface="Montserrat Light" panose="00000400000000000000" pitchFamily="50" charset="0"/>
                <a:ea typeface="Lato" panose="020F0502020204030203" pitchFamily="34" charset="0"/>
                <a:cs typeface="Lato" panose="020F0502020204030203" pitchFamily="34" charset="0"/>
              </a:rPr>
              <a:t>Lorem Ipsum </a:t>
            </a:r>
            <a:r>
              <a:rPr lang="en-US" sz="1300" dirty="0">
                <a:solidFill>
                  <a:schemeClr val="tx1">
                    <a:lumMod val="65000"/>
                    <a:lumOff val="35000"/>
                  </a:schemeClr>
                </a:solidFill>
                <a:latin typeface="Montserrat Light" panose="00000400000000000000" pitchFamily="50" charset="0"/>
                <a:ea typeface="Lato" panose="020F0502020204030203" pitchFamily="34" charset="0"/>
                <a:cs typeface="Lato" panose="020F0502020204030203" pitchFamily="34" charset="0"/>
              </a:rPr>
              <a:t>is </a:t>
            </a:r>
            <a:r>
              <a:rPr lang="en-US" sz="1200" dirty="0">
                <a:solidFill>
                  <a:schemeClr val="tx1">
                    <a:lumMod val="65000"/>
                    <a:lumOff val="35000"/>
                  </a:schemeClr>
                </a:solidFill>
                <a:latin typeface="Montserrat Light" panose="00000400000000000000" pitchFamily="50" charset="0"/>
                <a:ea typeface="Lato" panose="020F0502020204030203" pitchFamily="34" charset="0"/>
                <a:cs typeface="Lato" panose="020F0502020204030203" pitchFamily="34" charset="0"/>
              </a:rPr>
              <a:t>simply dummy text of the printing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1200" dirty="0" err="1">
                <a:solidFill>
                  <a:schemeClr val="tx1">
                    <a:lumMod val="65000"/>
                    <a:lumOff val="35000"/>
                  </a:schemeClr>
                </a:solidFill>
                <a:latin typeface="Montserrat Light" panose="00000400000000000000" pitchFamily="50" charset="0"/>
                <a:ea typeface="Lato" panose="020F0502020204030203" pitchFamily="34" charset="0"/>
                <a:cs typeface="Lato" panose="020F0502020204030203" pitchFamily="34" charset="0"/>
              </a:rPr>
              <a:t>popularised</a:t>
            </a:r>
            <a:r>
              <a:rPr lang="en-US" sz="1200" dirty="0">
                <a:solidFill>
                  <a:schemeClr val="tx1">
                    <a:lumMod val="65000"/>
                    <a:lumOff val="35000"/>
                  </a:schemeClr>
                </a:solidFill>
                <a:latin typeface="Montserrat Light" panose="00000400000000000000" pitchFamily="50" charset="0"/>
                <a:ea typeface="Lato" panose="020F0502020204030203" pitchFamily="34" charset="0"/>
                <a:cs typeface="Lato" panose="020F0502020204030203" pitchFamily="34" charset="0"/>
              </a:rPr>
              <a:t> </a:t>
            </a:r>
          </a:p>
        </p:txBody>
      </p:sp>
      <p:sp>
        <p:nvSpPr>
          <p:cNvPr id="42" name="Rectangle 41">
            <a:extLst>
              <a:ext uri="{FF2B5EF4-FFF2-40B4-BE49-F238E27FC236}">
                <a16:creationId xmlns:a16="http://schemas.microsoft.com/office/drawing/2014/main" id="{AF2765ED-A921-4A56-87FD-E2A874F31B3D}"/>
              </a:ext>
            </a:extLst>
          </p:cNvPr>
          <p:cNvSpPr/>
          <p:nvPr/>
        </p:nvSpPr>
        <p:spPr>
          <a:xfrm>
            <a:off x="2600299" y="455308"/>
            <a:ext cx="2119312" cy="1118255"/>
          </a:xfrm>
          <a:prstGeom prst="rect">
            <a:avLst/>
          </a:prstGeom>
        </p:spPr>
        <p:txBody>
          <a:bodyPr wrap="square">
            <a:spAutoFit/>
          </a:bodyPr>
          <a:lstStyle/>
          <a:p>
            <a:pPr algn="ctr">
              <a:lnSpc>
                <a:spcPts val="2000"/>
              </a:lnSpc>
            </a:pPr>
            <a:r>
              <a:rPr lang="en-US" sz="1100" b="1" dirty="0">
                <a:solidFill>
                  <a:schemeClr val="bg1"/>
                </a:solidFill>
                <a:latin typeface="Montserrat Light" panose="00000400000000000000" pitchFamily="50" charset="0"/>
                <a:ea typeface="Open Sans" panose="020B0606030504020204" pitchFamily="34" charset="0"/>
                <a:cs typeface="Open Sans" panose="020B0606030504020204" pitchFamily="34" charset="0"/>
              </a:rPr>
              <a:t>Lorem Ipsum</a:t>
            </a:r>
            <a:r>
              <a:rPr lang="en-US" sz="1100" dirty="0">
                <a:solidFill>
                  <a:schemeClr val="bg1"/>
                </a:solidFill>
                <a:latin typeface="Montserrat Light" panose="00000400000000000000" pitchFamily="50" charset="0"/>
                <a:ea typeface="Open Sans" panose="020B0606030504020204" pitchFamily="34" charset="0"/>
                <a:cs typeface="Open Sans" panose="020B0606030504020204" pitchFamily="34" charset="0"/>
              </a:rPr>
              <a:t> is simply dummy text of the printing and typesetting industry. software like Aldus</a:t>
            </a:r>
          </a:p>
        </p:txBody>
      </p:sp>
      <p:sp>
        <p:nvSpPr>
          <p:cNvPr id="47" name="Rectangle 46">
            <a:extLst>
              <a:ext uri="{FF2B5EF4-FFF2-40B4-BE49-F238E27FC236}">
                <a16:creationId xmlns:a16="http://schemas.microsoft.com/office/drawing/2014/main" id="{E4A757DA-E5AB-4EA5-96B7-C48E44D12810}"/>
              </a:ext>
            </a:extLst>
          </p:cNvPr>
          <p:cNvSpPr/>
          <p:nvPr/>
        </p:nvSpPr>
        <p:spPr>
          <a:xfrm>
            <a:off x="7334125" y="0"/>
            <a:ext cx="2337086" cy="19714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Rectangle 48">
            <a:extLst>
              <a:ext uri="{FF2B5EF4-FFF2-40B4-BE49-F238E27FC236}">
                <a16:creationId xmlns:a16="http://schemas.microsoft.com/office/drawing/2014/main" id="{C62734A3-BA3A-4AEC-AD1A-8A03082A4B14}"/>
              </a:ext>
            </a:extLst>
          </p:cNvPr>
          <p:cNvSpPr/>
          <p:nvPr/>
        </p:nvSpPr>
        <p:spPr>
          <a:xfrm>
            <a:off x="7443012" y="455308"/>
            <a:ext cx="2119312" cy="1118255"/>
          </a:xfrm>
          <a:prstGeom prst="rect">
            <a:avLst/>
          </a:prstGeom>
        </p:spPr>
        <p:txBody>
          <a:bodyPr wrap="square">
            <a:spAutoFit/>
          </a:bodyPr>
          <a:lstStyle/>
          <a:p>
            <a:pPr algn="ctr">
              <a:lnSpc>
                <a:spcPts val="2000"/>
              </a:lnSpc>
            </a:pPr>
            <a:r>
              <a:rPr lang="en-US" sz="1100" b="1" dirty="0">
                <a:solidFill>
                  <a:schemeClr val="bg1"/>
                </a:solidFill>
                <a:latin typeface="Montserrat Light" panose="00000400000000000000" pitchFamily="50" charset="0"/>
                <a:ea typeface="Open Sans" panose="020B0606030504020204" pitchFamily="34" charset="0"/>
                <a:cs typeface="Open Sans" panose="020B0606030504020204" pitchFamily="34" charset="0"/>
              </a:rPr>
              <a:t>Lorem Ipsum</a:t>
            </a:r>
            <a:r>
              <a:rPr lang="en-US" sz="1100" dirty="0">
                <a:solidFill>
                  <a:schemeClr val="bg1"/>
                </a:solidFill>
                <a:latin typeface="Montserrat Light" panose="00000400000000000000" pitchFamily="50" charset="0"/>
                <a:ea typeface="Open Sans" panose="020B0606030504020204" pitchFamily="34" charset="0"/>
                <a:cs typeface="Open Sans" panose="020B0606030504020204" pitchFamily="34" charset="0"/>
              </a:rPr>
              <a:t> is simply dummy text of the printing and typesetting industry. software like Aldus</a:t>
            </a:r>
          </a:p>
        </p:txBody>
      </p:sp>
      <p:sp>
        <p:nvSpPr>
          <p:cNvPr id="53" name="Slide Number Placeholder 5">
            <a:extLst>
              <a:ext uri="{FF2B5EF4-FFF2-40B4-BE49-F238E27FC236}">
                <a16:creationId xmlns:a16="http://schemas.microsoft.com/office/drawing/2014/main" id="{D147C881-9D99-42F5-9C8C-318016880DE2}"/>
              </a:ext>
            </a:extLst>
          </p:cNvPr>
          <p:cNvSpPr txBox="1">
            <a:spLocks/>
          </p:cNvSpPr>
          <p:nvPr/>
        </p:nvSpPr>
        <p:spPr>
          <a:xfrm>
            <a:off x="10915718" y="2075025"/>
            <a:ext cx="464275" cy="191427"/>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bg2">
                    <a:lumMod val="10000"/>
                  </a:schemeClr>
                </a:solidFill>
                <a:latin typeface="Open Sans" panose="020B0606030504020204" pitchFamily="34" charset="0"/>
                <a:ea typeface="Open Sans" panose="020B0606030504020204" pitchFamily="34" charset="0"/>
                <a:cs typeface="Open Sans" panose="020B0606030504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E1CF2F-19B6-4B01-91BB-CDBA096AD5BE}" type="slidenum">
              <a:rPr lang="en-US" smtClean="0"/>
              <a:pPr/>
              <a:t>18</a:t>
            </a:fld>
            <a:endParaRPr lang="en-US" dirty="0"/>
          </a:p>
        </p:txBody>
      </p:sp>
      <p:sp>
        <p:nvSpPr>
          <p:cNvPr id="54" name="Rectangle 53">
            <a:extLst>
              <a:ext uri="{FF2B5EF4-FFF2-40B4-BE49-F238E27FC236}">
                <a16:creationId xmlns:a16="http://schemas.microsoft.com/office/drawing/2014/main" id="{DD344449-980D-4602-8FC4-72BE2996F323}"/>
              </a:ext>
            </a:extLst>
          </p:cNvPr>
          <p:cNvSpPr/>
          <p:nvPr/>
        </p:nvSpPr>
        <p:spPr>
          <a:xfrm>
            <a:off x="0" y="2009962"/>
            <a:ext cx="2491414" cy="196768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Rectangle 54">
            <a:extLst>
              <a:ext uri="{FF2B5EF4-FFF2-40B4-BE49-F238E27FC236}">
                <a16:creationId xmlns:a16="http://schemas.microsoft.com/office/drawing/2014/main" id="{F4545ECC-569A-4C57-85D5-F99F3ED244E4}"/>
              </a:ext>
            </a:extLst>
          </p:cNvPr>
          <p:cNvSpPr/>
          <p:nvPr/>
        </p:nvSpPr>
        <p:spPr>
          <a:xfrm>
            <a:off x="186051" y="2465270"/>
            <a:ext cx="2119312" cy="1118255"/>
          </a:xfrm>
          <a:prstGeom prst="rect">
            <a:avLst/>
          </a:prstGeom>
        </p:spPr>
        <p:txBody>
          <a:bodyPr wrap="square">
            <a:spAutoFit/>
          </a:bodyPr>
          <a:lstStyle/>
          <a:p>
            <a:pPr algn="ctr">
              <a:lnSpc>
                <a:spcPts val="2000"/>
              </a:lnSpc>
            </a:pPr>
            <a:r>
              <a:rPr lang="en-US" sz="1100" b="1" dirty="0">
                <a:solidFill>
                  <a:schemeClr val="bg1"/>
                </a:solidFill>
                <a:latin typeface="Montserrat Light" panose="00000400000000000000" pitchFamily="50" charset="0"/>
                <a:ea typeface="Open Sans" panose="020B0606030504020204" pitchFamily="34" charset="0"/>
                <a:cs typeface="Open Sans" panose="020B0606030504020204" pitchFamily="34" charset="0"/>
              </a:rPr>
              <a:t>Lorem Ipsum</a:t>
            </a:r>
            <a:r>
              <a:rPr lang="en-US" sz="1100" dirty="0">
                <a:solidFill>
                  <a:schemeClr val="bg1"/>
                </a:solidFill>
                <a:latin typeface="Montserrat Light" panose="00000400000000000000" pitchFamily="50" charset="0"/>
                <a:ea typeface="Open Sans" panose="020B0606030504020204" pitchFamily="34" charset="0"/>
                <a:cs typeface="Open Sans" panose="020B0606030504020204" pitchFamily="34" charset="0"/>
              </a:rPr>
              <a:t> is simply dummy text of the printing and typesetting industry. software like Aldus</a:t>
            </a:r>
          </a:p>
        </p:txBody>
      </p:sp>
      <p:sp>
        <p:nvSpPr>
          <p:cNvPr id="57" name="Rectangle 56">
            <a:extLst>
              <a:ext uri="{FF2B5EF4-FFF2-40B4-BE49-F238E27FC236}">
                <a16:creationId xmlns:a16="http://schemas.microsoft.com/office/drawing/2014/main" id="{D2AAB145-84B9-4378-B3D1-80F2F409E6AC}"/>
              </a:ext>
            </a:extLst>
          </p:cNvPr>
          <p:cNvSpPr/>
          <p:nvPr/>
        </p:nvSpPr>
        <p:spPr>
          <a:xfrm>
            <a:off x="4829459" y="2009962"/>
            <a:ext cx="2504666" cy="196768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Rectangle 57">
            <a:extLst>
              <a:ext uri="{FF2B5EF4-FFF2-40B4-BE49-F238E27FC236}">
                <a16:creationId xmlns:a16="http://schemas.microsoft.com/office/drawing/2014/main" id="{2FC00FB9-2D63-421E-A2CE-8D99E5F50765}"/>
              </a:ext>
            </a:extLst>
          </p:cNvPr>
          <p:cNvSpPr/>
          <p:nvPr/>
        </p:nvSpPr>
        <p:spPr>
          <a:xfrm>
            <a:off x="5022136" y="2465270"/>
            <a:ext cx="2119312" cy="1118255"/>
          </a:xfrm>
          <a:prstGeom prst="rect">
            <a:avLst/>
          </a:prstGeom>
        </p:spPr>
        <p:txBody>
          <a:bodyPr wrap="square">
            <a:spAutoFit/>
          </a:bodyPr>
          <a:lstStyle/>
          <a:p>
            <a:pPr algn="ctr">
              <a:lnSpc>
                <a:spcPts val="2000"/>
              </a:lnSpc>
            </a:pPr>
            <a:r>
              <a:rPr lang="en-US" sz="1100" b="1" dirty="0">
                <a:solidFill>
                  <a:schemeClr val="bg1"/>
                </a:solidFill>
                <a:latin typeface="Montserrat Light" panose="00000400000000000000" pitchFamily="50" charset="0"/>
                <a:ea typeface="Open Sans" panose="020B0606030504020204" pitchFamily="34" charset="0"/>
                <a:cs typeface="Open Sans" panose="020B0606030504020204" pitchFamily="34" charset="0"/>
              </a:rPr>
              <a:t>Lorem Ipsum</a:t>
            </a:r>
            <a:r>
              <a:rPr lang="en-US" sz="1100" dirty="0">
                <a:solidFill>
                  <a:schemeClr val="bg1"/>
                </a:solidFill>
                <a:latin typeface="Montserrat Light" panose="00000400000000000000" pitchFamily="50" charset="0"/>
                <a:ea typeface="Open Sans" panose="020B0606030504020204" pitchFamily="34" charset="0"/>
                <a:cs typeface="Open Sans" panose="020B0606030504020204" pitchFamily="34" charset="0"/>
              </a:rPr>
              <a:t> is simply dummy text of the printing and typesetting industry. software like Aldus</a:t>
            </a:r>
          </a:p>
        </p:txBody>
      </p:sp>
      <p:sp>
        <p:nvSpPr>
          <p:cNvPr id="59" name="Rectangle 58">
            <a:extLst>
              <a:ext uri="{FF2B5EF4-FFF2-40B4-BE49-F238E27FC236}">
                <a16:creationId xmlns:a16="http://schemas.microsoft.com/office/drawing/2014/main" id="{8E9B2092-69F3-4DD2-8930-C8006825D007}"/>
              </a:ext>
            </a:extLst>
          </p:cNvPr>
          <p:cNvSpPr/>
          <p:nvPr/>
        </p:nvSpPr>
        <p:spPr>
          <a:xfrm>
            <a:off x="9684463" y="2009962"/>
            <a:ext cx="2491414" cy="196768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Title 2">
            <a:extLst>
              <a:ext uri="{FF2B5EF4-FFF2-40B4-BE49-F238E27FC236}">
                <a16:creationId xmlns:a16="http://schemas.microsoft.com/office/drawing/2014/main" id="{9619798D-2398-45E0-81DA-F72C07C72456}"/>
              </a:ext>
            </a:extLst>
          </p:cNvPr>
          <p:cNvSpPr txBox="1">
            <a:spLocks/>
          </p:cNvSpPr>
          <p:nvPr/>
        </p:nvSpPr>
        <p:spPr>
          <a:xfrm>
            <a:off x="838200" y="4505547"/>
            <a:ext cx="10515600" cy="610234"/>
          </a:xfrm>
          <a:prstGeom prst="rect">
            <a:avLst/>
          </a:prstGeom>
        </p:spPr>
        <p:txBody>
          <a:bodyPr/>
          <a:lstStyle>
            <a:lvl1pPr algn="ctr" defTabSz="914400" rtl="0" eaLnBrk="1" latinLnBrk="0" hangingPunct="1">
              <a:lnSpc>
                <a:spcPct val="90000"/>
              </a:lnSpc>
              <a:spcBef>
                <a:spcPct val="0"/>
              </a:spcBef>
              <a:buNone/>
              <a:defRPr sz="30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solidFill>
                  <a:schemeClr val="tx1">
                    <a:lumMod val="50000"/>
                    <a:lumOff val="50000"/>
                  </a:schemeClr>
                </a:solidFill>
                <a:latin typeface="Montserrat Light" panose="00000400000000000000" pitchFamily="50" charset="0"/>
                <a:ea typeface="Open Sans Light" panose="020B0306030504020204" pitchFamily="34" charset="0"/>
                <a:cs typeface="Open Sans Light" panose="020B0306030504020204" pitchFamily="34" charset="0"/>
              </a:rPr>
              <a:t>OUR</a:t>
            </a:r>
            <a:r>
              <a:rPr lang="en-US" dirty="0"/>
              <a:t> </a:t>
            </a:r>
            <a:r>
              <a:rPr lang="en-US" b="1" dirty="0" err="1">
                <a:latin typeface="Montserrat SemiBold" panose="00000700000000000000" pitchFamily="50" charset="0"/>
                <a:ea typeface="Open Sans Extrabold" panose="020B0906030804020204" pitchFamily="34" charset="0"/>
                <a:cs typeface="Open Sans Extrabold" panose="020B0906030804020204" pitchFamily="34" charset="0"/>
              </a:rPr>
              <a:t>Portfolilo</a:t>
            </a:r>
            <a:endParaRPr lang="en-US" b="1" dirty="0">
              <a:latin typeface="Montserrat SemiBold" panose="00000700000000000000" pitchFamily="50" charset="0"/>
              <a:ea typeface="Open Sans Extrabold" panose="020B0906030804020204" pitchFamily="34" charset="0"/>
              <a:cs typeface="Open Sans Extrabold" panose="020B0906030804020204" pitchFamily="34" charset="0"/>
            </a:endParaRPr>
          </a:p>
        </p:txBody>
      </p:sp>
      <p:sp>
        <p:nvSpPr>
          <p:cNvPr id="61" name="Rectangle 60">
            <a:extLst>
              <a:ext uri="{FF2B5EF4-FFF2-40B4-BE49-F238E27FC236}">
                <a16:creationId xmlns:a16="http://schemas.microsoft.com/office/drawing/2014/main" id="{698D4993-E9A4-40A9-AA83-F05C9BA1137A}"/>
              </a:ext>
            </a:extLst>
          </p:cNvPr>
          <p:cNvSpPr/>
          <p:nvPr/>
        </p:nvSpPr>
        <p:spPr>
          <a:xfrm>
            <a:off x="9870514" y="2465270"/>
            <a:ext cx="2119312" cy="1118255"/>
          </a:xfrm>
          <a:prstGeom prst="rect">
            <a:avLst/>
          </a:prstGeom>
        </p:spPr>
        <p:txBody>
          <a:bodyPr wrap="square">
            <a:spAutoFit/>
          </a:bodyPr>
          <a:lstStyle/>
          <a:p>
            <a:pPr algn="ctr">
              <a:lnSpc>
                <a:spcPts val="2000"/>
              </a:lnSpc>
            </a:pPr>
            <a:r>
              <a:rPr lang="en-US" sz="1100" b="1" dirty="0">
                <a:solidFill>
                  <a:schemeClr val="bg1"/>
                </a:solidFill>
                <a:latin typeface="Montserrat Light" panose="00000400000000000000" pitchFamily="50" charset="0"/>
                <a:ea typeface="Open Sans" panose="020B0606030504020204" pitchFamily="34" charset="0"/>
                <a:cs typeface="Open Sans" panose="020B0606030504020204" pitchFamily="34" charset="0"/>
              </a:rPr>
              <a:t>Lorem Ipsum</a:t>
            </a:r>
            <a:r>
              <a:rPr lang="en-US" sz="1100" dirty="0">
                <a:solidFill>
                  <a:schemeClr val="bg1"/>
                </a:solidFill>
                <a:latin typeface="Montserrat Light" panose="00000400000000000000" pitchFamily="50" charset="0"/>
                <a:ea typeface="Open Sans" panose="020B0606030504020204" pitchFamily="34" charset="0"/>
                <a:cs typeface="Open Sans" panose="020B0606030504020204" pitchFamily="34" charset="0"/>
              </a:rPr>
              <a:t> is simply dummy text of the printing and typesetting industry. software like Aldus</a:t>
            </a:r>
          </a:p>
        </p:txBody>
      </p:sp>
      <p:pic>
        <p:nvPicPr>
          <p:cNvPr id="77" name="Picture Placeholder 76">
            <a:extLst>
              <a:ext uri="{FF2B5EF4-FFF2-40B4-BE49-F238E27FC236}">
                <a16:creationId xmlns:a16="http://schemas.microsoft.com/office/drawing/2014/main" id="{58E7318F-88C9-4EA8-B575-580BFE121704}"/>
              </a:ext>
            </a:extLst>
          </p:cNvPr>
          <p:cNvPicPr>
            <a:picLocks noGrp="1" noChangeAspect="1"/>
          </p:cNvPicPr>
          <p:nvPr>
            <p:ph type="pic" sz="quarter" idx="15"/>
          </p:nvPr>
        </p:nvPicPr>
        <p:blipFill>
          <a:blip r:embed="rId8">
            <a:extLst>
              <a:ext uri="{BEBA8EAE-BF5A-486C-A8C5-ECC9F3942E4B}">
                <a14:imgProps xmlns:a14="http://schemas.microsoft.com/office/drawing/2010/main">
                  <a14:imgLayer r:embed="rId9">
                    <a14:imgEffect>
                      <a14:saturation sat="0"/>
                    </a14:imgEffect>
                  </a14:imgLayer>
                </a14:imgProps>
              </a:ext>
              <a:ext uri="{28A0092B-C50C-407E-A947-70E740481C1C}">
                <a14:useLocalDpi xmlns:a14="http://schemas.microsoft.com/office/drawing/2010/main" val="0"/>
              </a:ext>
            </a:extLst>
          </a:blip>
          <a:srcRect l="10403" r="10403"/>
          <a:stretch>
            <a:fillRect/>
          </a:stretch>
        </p:blipFill>
        <p:spPr/>
      </p:pic>
    </p:spTree>
    <p:extLst>
      <p:ext uri="{BB962C8B-B14F-4D97-AF65-F5344CB8AC3E}">
        <p14:creationId xmlns:p14="http://schemas.microsoft.com/office/powerpoint/2010/main" val="32110783"/>
      </p:ext>
    </p:extLst>
  </p:cSld>
  <p:clrMapOvr>
    <a:masterClrMapping/>
  </p:clrMapOvr>
  <p:transition spd="slow">
    <p:comb/>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BBE4EC2E-AC94-40A7-8797-29691CF2ABD4}"/>
              </a:ext>
            </a:extLst>
          </p:cNvPr>
          <p:cNvSpPr>
            <a:spLocks noGrp="1"/>
          </p:cNvSpPr>
          <p:nvPr>
            <p:ph type="ftr" sz="quarter" idx="10"/>
          </p:nvPr>
        </p:nvSpPr>
        <p:spPr/>
        <p:txBody>
          <a:bodyPr/>
          <a:lstStyle/>
          <a:p>
            <a:r>
              <a:rPr lang="en-US"/>
              <a:t>www.infobusiness.com</a:t>
            </a:r>
            <a:endParaRPr lang="en-US" dirty="0"/>
          </a:p>
        </p:txBody>
      </p:sp>
      <p:sp>
        <p:nvSpPr>
          <p:cNvPr id="5" name="Slide Number Placeholder 4">
            <a:extLst>
              <a:ext uri="{FF2B5EF4-FFF2-40B4-BE49-F238E27FC236}">
                <a16:creationId xmlns:a16="http://schemas.microsoft.com/office/drawing/2014/main" id="{C8FF0E92-3168-4EF9-9DCB-8794FE992C7F}"/>
              </a:ext>
            </a:extLst>
          </p:cNvPr>
          <p:cNvSpPr>
            <a:spLocks noGrp="1"/>
          </p:cNvSpPr>
          <p:nvPr>
            <p:ph type="sldNum" sz="quarter" idx="11"/>
          </p:nvPr>
        </p:nvSpPr>
        <p:spPr/>
        <p:txBody>
          <a:bodyPr/>
          <a:lstStyle/>
          <a:p>
            <a:fld id="{22E1CF2F-19B6-4B01-91BB-CDBA096AD5BE}" type="slidenum">
              <a:rPr lang="en-US" smtClean="0"/>
              <a:pPr/>
              <a:t>19</a:t>
            </a:fld>
            <a:endParaRPr lang="en-US" dirty="0"/>
          </a:p>
        </p:txBody>
      </p:sp>
      <p:sp>
        <p:nvSpPr>
          <p:cNvPr id="1774" name="Title 20">
            <a:extLst>
              <a:ext uri="{FF2B5EF4-FFF2-40B4-BE49-F238E27FC236}">
                <a16:creationId xmlns:a16="http://schemas.microsoft.com/office/drawing/2014/main" id="{F97C5473-D743-4ABF-B95C-8C93ECFA9BAC}"/>
              </a:ext>
            </a:extLst>
          </p:cNvPr>
          <p:cNvSpPr txBox="1">
            <a:spLocks/>
          </p:cNvSpPr>
          <p:nvPr/>
        </p:nvSpPr>
        <p:spPr>
          <a:xfrm>
            <a:off x="3444455" y="293156"/>
            <a:ext cx="5218009" cy="49860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200" dirty="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rPr>
              <a:t>Project</a:t>
            </a:r>
            <a:r>
              <a:rPr lang="en-US" sz="3200" b="1" dirty="0">
                <a:latin typeface="Open Sans" panose="020B0606030504020204" pitchFamily="34" charset="0"/>
                <a:ea typeface="Open Sans" panose="020B0606030504020204" pitchFamily="34" charset="0"/>
                <a:cs typeface="Open Sans" panose="020B0606030504020204" pitchFamily="34" charset="0"/>
              </a:rPr>
              <a:t> </a:t>
            </a:r>
            <a:r>
              <a:rPr lang="en-US" sz="3200" b="1" dirty="0">
                <a:ea typeface="Open Sans" panose="020B0606030504020204" pitchFamily="34" charset="0"/>
                <a:cs typeface="Open Sans" panose="020B0606030504020204" pitchFamily="34" charset="0"/>
              </a:rPr>
              <a:t>Infographic</a:t>
            </a:r>
          </a:p>
        </p:txBody>
      </p:sp>
      <p:sp>
        <p:nvSpPr>
          <p:cNvPr id="1775" name="Subtitle 22">
            <a:extLst>
              <a:ext uri="{FF2B5EF4-FFF2-40B4-BE49-F238E27FC236}">
                <a16:creationId xmlns:a16="http://schemas.microsoft.com/office/drawing/2014/main" id="{8450FCD5-D855-4413-8A7E-E5CA8EB379AC}"/>
              </a:ext>
            </a:extLst>
          </p:cNvPr>
          <p:cNvSpPr txBox="1">
            <a:spLocks/>
          </p:cNvSpPr>
          <p:nvPr/>
        </p:nvSpPr>
        <p:spPr>
          <a:xfrm>
            <a:off x="1149761" y="827442"/>
            <a:ext cx="9807396" cy="27854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baseline="0">
                <a:solidFill>
                  <a:schemeClr val="tx1"/>
                </a:solidFill>
                <a:latin typeface="Montserrat Light" panose="00000400000000000000" pitchFamily="50"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300" dirty="0">
                <a:ea typeface="Open Sans" panose="020B0606030504020204" pitchFamily="34" charset="0"/>
                <a:cs typeface="Open Sans" panose="020B0606030504020204" pitchFamily="34" charset="0"/>
              </a:rPr>
              <a:t>Lorem ipsum dolor sit </a:t>
            </a:r>
            <a:r>
              <a:rPr lang="en-US" sz="1300" dirty="0" err="1">
                <a:ea typeface="Open Sans" panose="020B0606030504020204" pitchFamily="34" charset="0"/>
                <a:cs typeface="Open Sans" panose="020B0606030504020204" pitchFamily="34" charset="0"/>
              </a:rPr>
              <a:t>amet</a:t>
            </a:r>
            <a:r>
              <a:rPr lang="en-US" sz="1300" dirty="0">
                <a:ea typeface="Open Sans" panose="020B0606030504020204" pitchFamily="34" charset="0"/>
                <a:cs typeface="Open Sans" panose="020B0606030504020204" pitchFamily="34" charset="0"/>
              </a:rPr>
              <a:t> </a:t>
            </a:r>
            <a:r>
              <a:rPr lang="en-US" sz="1300" dirty="0" err="1">
                <a:ea typeface="Open Sans" panose="020B0606030504020204" pitchFamily="34" charset="0"/>
                <a:cs typeface="Open Sans" panose="020B0606030504020204" pitchFamily="34" charset="0"/>
              </a:rPr>
              <a:t>agam</a:t>
            </a:r>
            <a:r>
              <a:rPr lang="en-US" sz="1300" dirty="0">
                <a:ea typeface="Open Sans" panose="020B0606030504020204" pitchFamily="34" charset="0"/>
                <a:cs typeface="Open Sans" panose="020B0606030504020204" pitchFamily="34" charset="0"/>
              </a:rPr>
              <a:t> facer </a:t>
            </a:r>
            <a:r>
              <a:rPr lang="en-US" sz="1300" dirty="0" err="1">
                <a:ea typeface="Open Sans" panose="020B0606030504020204" pitchFamily="34" charset="0"/>
                <a:cs typeface="Open Sans" panose="020B0606030504020204" pitchFamily="34" charset="0"/>
              </a:rPr>
              <a:t>modo</a:t>
            </a:r>
            <a:r>
              <a:rPr lang="en-US" sz="1300" dirty="0">
                <a:ea typeface="Open Sans" panose="020B0606030504020204" pitchFamily="34" charset="0"/>
                <a:cs typeface="Open Sans" panose="020B0606030504020204" pitchFamily="34" charset="0"/>
              </a:rPr>
              <a:t> data lorem ipsum dolor sit </a:t>
            </a:r>
            <a:r>
              <a:rPr lang="en-US" sz="1300" dirty="0" err="1">
                <a:ea typeface="Open Sans" panose="020B0606030504020204" pitchFamily="34" charset="0"/>
                <a:cs typeface="Open Sans" panose="020B0606030504020204" pitchFamily="34" charset="0"/>
              </a:rPr>
              <a:t>amet</a:t>
            </a:r>
            <a:r>
              <a:rPr lang="en-US" sz="1300" dirty="0">
                <a:ea typeface="Open Sans" panose="020B0606030504020204" pitchFamily="34" charset="0"/>
                <a:cs typeface="Open Sans" panose="020B0606030504020204" pitchFamily="34" charset="0"/>
              </a:rPr>
              <a:t> </a:t>
            </a:r>
            <a:r>
              <a:rPr lang="en-US" sz="1300" dirty="0" err="1">
                <a:ea typeface="Open Sans" panose="020B0606030504020204" pitchFamily="34" charset="0"/>
                <a:cs typeface="Open Sans" panose="020B0606030504020204" pitchFamily="34" charset="0"/>
              </a:rPr>
              <a:t>agam</a:t>
            </a:r>
            <a:r>
              <a:rPr lang="en-US" sz="1300" dirty="0">
                <a:ea typeface="Open Sans" panose="020B0606030504020204" pitchFamily="34" charset="0"/>
                <a:cs typeface="Open Sans" panose="020B0606030504020204" pitchFamily="34" charset="0"/>
              </a:rPr>
              <a:t> facer </a:t>
            </a:r>
            <a:r>
              <a:rPr lang="en-US" sz="1300" dirty="0" err="1">
                <a:ea typeface="Open Sans" panose="020B0606030504020204" pitchFamily="34" charset="0"/>
                <a:cs typeface="Open Sans" panose="020B0606030504020204" pitchFamily="34" charset="0"/>
              </a:rPr>
              <a:t>modo</a:t>
            </a:r>
            <a:r>
              <a:rPr lang="en-US" sz="1300" dirty="0">
                <a:ea typeface="Open Sans" panose="020B0606030504020204" pitchFamily="34" charset="0"/>
                <a:cs typeface="Open Sans" panose="020B0606030504020204" pitchFamily="34" charset="0"/>
              </a:rPr>
              <a:t> data</a:t>
            </a:r>
          </a:p>
        </p:txBody>
      </p:sp>
      <p:sp>
        <p:nvSpPr>
          <p:cNvPr id="1777" name="Rectangle 5">
            <a:extLst>
              <a:ext uri="{FF2B5EF4-FFF2-40B4-BE49-F238E27FC236}">
                <a16:creationId xmlns:a16="http://schemas.microsoft.com/office/drawing/2014/main" id="{77486D7B-5A44-4533-9EC5-946D1A9B84BE}"/>
              </a:ext>
            </a:extLst>
          </p:cNvPr>
          <p:cNvSpPr>
            <a:spLocks noChangeArrowheads="1"/>
          </p:cNvSpPr>
          <p:nvPr/>
        </p:nvSpPr>
        <p:spPr bwMode="auto">
          <a:xfrm>
            <a:off x="5750940" y="2212719"/>
            <a:ext cx="4661544" cy="31334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9" name="Rectangle 7">
            <a:extLst>
              <a:ext uri="{FF2B5EF4-FFF2-40B4-BE49-F238E27FC236}">
                <a16:creationId xmlns:a16="http://schemas.microsoft.com/office/drawing/2014/main" id="{C9E42305-EC7B-4F70-8A68-B0DA48F0BFC1}"/>
              </a:ext>
            </a:extLst>
          </p:cNvPr>
          <p:cNvSpPr>
            <a:spLocks noChangeArrowheads="1"/>
          </p:cNvSpPr>
          <p:nvPr/>
        </p:nvSpPr>
        <p:spPr bwMode="auto">
          <a:xfrm>
            <a:off x="5750940" y="3612039"/>
            <a:ext cx="4661544" cy="309052"/>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81" name="Rectangle 9">
            <a:extLst>
              <a:ext uri="{FF2B5EF4-FFF2-40B4-BE49-F238E27FC236}">
                <a16:creationId xmlns:a16="http://schemas.microsoft.com/office/drawing/2014/main" id="{E16EAFD5-6F4C-4AB2-8ADA-A4237BE9CE36}"/>
              </a:ext>
            </a:extLst>
          </p:cNvPr>
          <p:cNvSpPr>
            <a:spLocks noChangeArrowheads="1"/>
          </p:cNvSpPr>
          <p:nvPr/>
        </p:nvSpPr>
        <p:spPr bwMode="auto">
          <a:xfrm>
            <a:off x="5750940" y="2920964"/>
            <a:ext cx="4661544" cy="31763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83" name="Rectangle 11">
            <a:extLst>
              <a:ext uri="{FF2B5EF4-FFF2-40B4-BE49-F238E27FC236}">
                <a16:creationId xmlns:a16="http://schemas.microsoft.com/office/drawing/2014/main" id="{03464FF2-E776-4D36-B396-475C333502C6}"/>
              </a:ext>
            </a:extLst>
          </p:cNvPr>
          <p:cNvSpPr>
            <a:spLocks noChangeArrowheads="1"/>
          </p:cNvSpPr>
          <p:nvPr/>
        </p:nvSpPr>
        <p:spPr bwMode="auto">
          <a:xfrm>
            <a:off x="5750940" y="4358916"/>
            <a:ext cx="4661544" cy="31334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85" name="Freeform 13">
            <a:extLst>
              <a:ext uri="{FF2B5EF4-FFF2-40B4-BE49-F238E27FC236}">
                <a16:creationId xmlns:a16="http://schemas.microsoft.com/office/drawing/2014/main" id="{2961FA74-9753-4B26-9028-FB1747896FE5}"/>
              </a:ext>
            </a:extLst>
          </p:cNvPr>
          <p:cNvSpPr>
            <a:spLocks/>
          </p:cNvSpPr>
          <p:nvPr/>
        </p:nvSpPr>
        <p:spPr bwMode="auto">
          <a:xfrm>
            <a:off x="8184729" y="1899374"/>
            <a:ext cx="334807" cy="240374"/>
          </a:xfrm>
          <a:custGeom>
            <a:avLst/>
            <a:gdLst>
              <a:gd name="T0" fmla="*/ 40 w 78"/>
              <a:gd name="T1" fmla="*/ 56 h 56"/>
              <a:gd name="T2" fmla="*/ 19 w 78"/>
              <a:gd name="T3" fmla="*/ 27 h 56"/>
              <a:gd name="T4" fmla="*/ 0 w 78"/>
              <a:gd name="T5" fmla="*/ 0 h 56"/>
              <a:gd name="T6" fmla="*/ 38 w 78"/>
              <a:gd name="T7" fmla="*/ 0 h 56"/>
              <a:gd name="T8" fmla="*/ 78 w 78"/>
              <a:gd name="T9" fmla="*/ 0 h 56"/>
              <a:gd name="T10" fmla="*/ 59 w 78"/>
              <a:gd name="T11" fmla="*/ 27 h 56"/>
              <a:gd name="T12" fmla="*/ 40 w 78"/>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78" h="56">
                <a:moveTo>
                  <a:pt x="40" y="56"/>
                </a:moveTo>
                <a:lnTo>
                  <a:pt x="19" y="27"/>
                </a:lnTo>
                <a:lnTo>
                  <a:pt x="0" y="0"/>
                </a:lnTo>
                <a:lnTo>
                  <a:pt x="38" y="0"/>
                </a:lnTo>
                <a:lnTo>
                  <a:pt x="78" y="0"/>
                </a:lnTo>
                <a:lnTo>
                  <a:pt x="59" y="27"/>
                </a:lnTo>
                <a:lnTo>
                  <a:pt x="40" y="5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6" name="Freeform 15">
            <a:extLst>
              <a:ext uri="{FF2B5EF4-FFF2-40B4-BE49-F238E27FC236}">
                <a16:creationId xmlns:a16="http://schemas.microsoft.com/office/drawing/2014/main" id="{7C519722-529F-4F13-BC24-34EA245FA4DA}"/>
              </a:ext>
            </a:extLst>
          </p:cNvPr>
          <p:cNvSpPr>
            <a:spLocks/>
          </p:cNvSpPr>
          <p:nvPr/>
        </p:nvSpPr>
        <p:spPr bwMode="auto">
          <a:xfrm>
            <a:off x="6901302" y="2615079"/>
            <a:ext cx="330515" cy="240374"/>
          </a:xfrm>
          <a:custGeom>
            <a:avLst/>
            <a:gdLst>
              <a:gd name="T0" fmla="*/ 38 w 77"/>
              <a:gd name="T1" fmla="*/ 56 h 56"/>
              <a:gd name="T2" fmla="*/ 19 w 77"/>
              <a:gd name="T3" fmla="*/ 27 h 56"/>
              <a:gd name="T4" fmla="*/ 0 w 77"/>
              <a:gd name="T5" fmla="*/ 0 h 56"/>
              <a:gd name="T6" fmla="*/ 38 w 77"/>
              <a:gd name="T7" fmla="*/ 0 h 56"/>
              <a:gd name="T8" fmla="*/ 77 w 77"/>
              <a:gd name="T9" fmla="*/ 0 h 56"/>
              <a:gd name="T10" fmla="*/ 57 w 77"/>
              <a:gd name="T11" fmla="*/ 27 h 56"/>
              <a:gd name="T12" fmla="*/ 38 w 77"/>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77" h="56">
                <a:moveTo>
                  <a:pt x="38" y="56"/>
                </a:moveTo>
                <a:lnTo>
                  <a:pt x="19" y="27"/>
                </a:lnTo>
                <a:lnTo>
                  <a:pt x="0" y="0"/>
                </a:lnTo>
                <a:lnTo>
                  <a:pt x="38" y="0"/>
                </a:lnTo>
                <a:lnTo>
                  <a:pt x="77" y="0"/>
                </a:lnTo>
                <a:lnTo>
                  <a:pt x="57" y="27"/>
                </a:lnTo>
                <a:lnTo>
                  <a:pt x="38" y="5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7" name="Freeform 17">
            <a:extLst>
              <a:ext uri="{FF2B5EF4-FFF2-40B4-BE49-F238E27FC236}">
                <a16:creationId xmlns:a16="http://schemas.microsoft.com/office/drawing/2014/main" id="{76EE8A7B-73CA-4B92-8D58-A7DA6ACA82D9}"/>
              </a:ext>
            </a:extLst>
          </p:cNvPr>
          <p:cNvSpPr>
            <a:spLocks/>
          </p:cNvSpPr>
          <p:nvPr/>
        </p:nvSpPr>
        <p:spPr bwMode="auto">
          <a:xfrm>
            <a:off x="9021747" y="3298695"/>
            <a:ext cx="330515" cy="236082"/>
          </a:xfrm>
          <a:custGeom>
            <a:avLst/>
            <a:gdLst>
              <a:gd name="T0" fmla="*/ 38 w 77"/>
              <a:gd name="T1" fmla="*/ 55 h 55"/>
              <a:gd name="T2" fmla="*/ 19 w 77"/>
              <a:gd name="T3" fmla="*/ 29 h 55"/>
              <a:gd name="T4" fmla="*/ 0 w 77"/>
              <a:gd name="T5" fmla="*/ 0 h 55"/>
              <a:gd name="T6" fmla="*/ 38 w 77"/>
              <a:gd name="T7" fmla="*/ 0 h 55"/>
              <a:gd name="T8" fmla="*/ 77 w 77"/>
              <a:gd name="T9" fmla="*/ 0 h 55"/>
              <a:gd name="T10" fmla="*/ 58 w 77"/>
              <a:gd name="T11" fmla="*/ 29 h 55"/>
              <a:gd name="T12" fmla="*/ 38 w 77"/>
              <a:gd name="T13" fmla="*/ 55 h 55"/>
            </a:gdLst>
            <a:ahLst/>
            <a:cxnLst>
              <a:cxn ang="0">
                <a:pos x="T0" y="T1"/>
              </a:cxn>
              <a:cxn ang="0">
                <a:pos x="T2" y="T3"/>
              </a:cxn>
              <a:cxn ang="0">
                <a:pos x="T4" y="T5"/>
              </a:cxn>
              <a:cxn ang="0">
                <a:pos x="T6" y="T7"/>
              </a:cxn>
              <a:cxn ang="0">
                <a:pos x="T8" y="T9"/>
              </a:cxn>
              <a:cxn ang="0">
                <a:pos x="T10" y="T11"/>
              </a:cxn>
              <a:cxn ang="0">
                <a:pos x="T12" y="T13"/>
              </a:cxn>
            </a:cxnLst>
            <a:rect l="0" t="0" r="r" b="b"/>
            <a:pathLst>
              <a:path w="77" h="55">
                <a:moveTo>
                  <a:pt x="38" y="55"/>
                </a:moveTo>
                <a:lnTo>
                  <a:pt x="19" y="29"/>
                </a:lnTo>
                <a:lnTo>
                  <a:pt x="0" y="0"/>
                </a:lnTo>
                <a:lnTo>
                  <a:pt x="38" y="0"/>
                </a:lnTo>
                <a:lnTo>
                  <a:pt x="77" y="0"/>
                </a:lnTo>
                <a:lnTo>
                  <a:pt x="58" y="29"/>
                </a:lnTo>
                <a:lnTo>
                  <a:pt x="38" y="55"/>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8" name="Freeform 19">
            <a:extLst>
              <a:ext uri="{FF2B5EF4-FFF2-40B4-BE49-F238E27FC236}">
                <a16:creationId xmlns:a16="http://schemas.microsoft.com/office/drawing/2014/main" id="{D9B08545-2C02-4160-8EEA-FCEAC25EB854}"/>
              </a:ext>
            </a:extLst>
          </p:cNvPr>
          <p:cNvSpPr>
            <a:spLocks/>
          </p:cNvSpPr>
          <p:nvPr/>
        </p:nvSpPr>
        <p:spPr bwMode="auto">
          <a:xfrm>
            <a:off x="7420683" y="4045571"/>
            <a:ext cx="334807" cy="240374"/>
          </a:xfrm>
          <a:custGeom>
            <a:avLst/>
            <a:gdLst>
              <a:gd name="T0" fmla="*/ 40 w 78"/>
              <a:gd name="T1" fmla="*/ 56 h 56"/>
              <a:gd name="T2" fmla="*/ 21 w 78"/>
              <a:gd name="T3" fmla="*/ 27 h 56"/>
              <a:gd name="T4" fmla="*/ 0 w 78"/>
              <a:gd name="T5" fmla="*/ 0 h 56"/>
              <a:gd name="T6" fmla="*/ 38 w 78"/>
              <a:gd name="T7" fmla="*/ 0 h 56"/>
              <a:gd name="T8" fmla="*/ 78 w 78"/>
              <a:gd name="T9" fmla="*/ 0 h 56"/>
              <a:gd name="T10" fmla="*/ 59 w 78"/>
              <a:gd name="T11" fmla="*/ 27 h 56"/>
              <a:gd name="T12" fmla="*/ 40 w 78"/>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78" h="56">
                <a:moveTo>
                  <a:pt x="40" y="56"/>
                </a:moveTo>
                <a:lnTo>
                  <a:pt x="21" y="27"/>
                </a:lnTo>
                <a:lnTo>
                  <a:pt x="0" y="0"/>
                </a:lnTo>
                <a:lnTo>
                  <a:pt x="38" y="0"/>
                </a:lnTo>
                <a:lnTo>
                  <a:pt x="78" y="0"/>
                </a:lnTo>
                <a:lnTo>
                  <a:pt x="59" y="27"/>
                </a:lnTo>
                <a:lnTo>
                  <a:pt x="40" y="56"/>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9" name="Rectangle 9">
            <a:extLst>
              <a:ext uri="{FF2B5EF4-FFF2-40B4-BE49-F238E27FC236}">
                <a16:creationId xmlns:a16="http://schemas.microsoft.com/office/drawing/2014/main" id="{D42B055C-07DA-466D-85F2-162CF6583821}"/>
              </a:ext>
            </a:extLst>
          </p:cNvPr>
          <p:cNvSpPr>
            <a:spLocks/>
          </p:cNvSpPr>
          <p:nvPr/>
        </p:nvSpPr>
        <p:spPr bwMode="auto">
          <a:xfrm>
            <a:off x="838200" y="5375628"/>
            <a:ext cx="10515600" cy="646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600"/>
              </a:lnSpc>
            </a:pPr>
            <a:r>
              <a:rPr lang="en-US" sz="1000" dirty="0">
                <a:solidFill>
                  <a:schemeClr val="tx1">
                    <a:lumMod val="50000"/>
                    <a:lumOff val="50000"/>
                  </a:schemeClr>
                </a:solidFill>
                <a:latin typeface="Montserrat" panose="00000500000000000000" pitchFamily="50" charset="0"/>
                <a:ea typeface="PT Sans" panose="020B0503020203020204" pitchFamily="34" charset="0"/>
                <a:cs typeface="Open Sans Condensed Light" panose="020B0306030504020204" pitchFamily="34" charset="0"/>
                <a:sym typeface="Montserrat-Regular" charset="0"/>
              </a:rPr>
              <a:t>This letterhead design is meant to project an image of professionalism and reliability. By using simple alignments we have created a very of the layout design is meant to the project an image and the best alignments we have created a very of the layout design is meant to the project an image and the best ipsum and the best popularity then your </a:t>
            </a:r>
            <a:r>
              <a:rPr lang="en-US" sz="1000" dirty="0" err="1">
                <a:solidFill>
                  <a:schemeClr val="tx1">
                    <a:lumMod val="50000"/>
                    <a:lumOff val="50000"/>
                  </a:schemeClr>
                </a:solidFill>
                <a:latin typeface="Montserrat" panose="00000500000000000000" pitchFamily="50" charset="0"/>
                <a:ea typeface="PT Sans" panose="020B0503020203020204" pitchFamily="34" charset="0"/>
                <a:cs typeface="Open Sans Condensed Light" panose="020B0306030504020204" pitchFamily="34" charset="0"/>
                <a:sym typeface="Montserrat-Regular" charset="0"/>
              </a:rPr>
              <a:t>powerpoint</a:t>
            </a:r>
            <a:r>
              <a:rPr lang="en-US" sz="1000" dirty="0">
                <a:solidFill>
                  <a:schemeClr val="tx1">
                    <a:lumMod val="50000"/>
                    <a:lumOff val="50000"/>
                  </a:schemeClr>
                </a:solidFill>
                <a:latin typeface="Montserrat" panose="00000500000000000000" pitchFamily="50" charset="0"/>
                <a:ea typeface="PT Sans" panose="020B0503020203020204" pitchFamily="34" charset="0"/>
                <a:cs typeface="Open Sans Condensed Light" panose="020B0306030504020204" pitchFamily="34" charset="0"/>
                <a:sym typeface="Montserrat-Regular" charset="0"/>
              </a:rPr>
              <a:t>.</a:t>
            </a:r>
          </a:p>
        </p:txBody>
      </p:sp>
      <p:grpSp>
        <p:nvGrpSpPr>
          <p:cNvPr id="2" name="Group 1">
            <a:extLst>
              <a:ext uri="{FF2B5EF4-FFF2-40B4-BE49-F238E27FC236}">
                <a16:creationId xmlns:a16="http://schemas.microsoft.com/office/drawing/2014/main" id="{24DDC4F9-EC4E-4560-B6E4-D053187F5A46}"/>
              </a:ext>
            </a:extLst>
          </p:cNvPr>
          <p:cNvGrpSpPr/>
          <p:nvPr/>
        </p:nvGrpSpPr>
        <p:grpSpPr>
          <a:xfrm>
            <a:off x="5750940" y="2212719"/>
            <a:ext cx="2622655" cy="313345"/>
            <a:chOff x="5750940" y="2180739"/>
            <a:chExt cx="2622655" cy="313345"/>
          </a:xfrm>
        </p:grpSpPr>
        <p:sp>
          <p:nvSpPr>
            <p:cNvPr id="1778" name="Rectangle 6">
              <a:extLst>
                <a:ext uri="{FF2B5EF4-FFF2-40B4-BE49-F238E27FC236}">
                  <a16:creationId xmlns:a16="http://schemas.microsoft.com/office/drawing/2014/main" id="{05301279-7565-43BF-B2F9-4796BD63F3D8}"/>
                </a:ext>
              </a:extLst>
            </p:cNvPr>
            <p:cNvSpPr>
              <a:spLocks noChangeArrowheads="1"/>
            </p:cNvSpPr>
            <p:nvPr/>
          </p:nvSpPr>
          <p:spPr bwMode="auto">
            <a:xfrm>
              <a:off x="5750940" y="2180739"/>
              <a:ext cx="2622655" cy="313345"/>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790" name="TextBox 1789">
              <a:extLst>
                <a:ext uri="{FF2B5EF4-FFF2-40B4-BE49-F238E27FC236}">
                  <a16:creationId xmlns:a16="http://schemas.microsoft.com/office/drawing/2014/main" id="{8138CB57-C1C5-47FF-8DFC-FFB165184F18}"/>
                </a:ext>
              </a:extLst>
            </p:cNvPr>
            <p:cNvSpPr txBox="1"/>
            <p:nvPr/>
          </p:nvSpPr>
          <p:spPr>
            <a:xfrm>
              <a:off x="5760357" y="2198912"/>
              <a:ext cx="640443" cy="276999"/>
            </a:xfrm>
            <a:prstGeom prst="rect">
              <a:avLst/>
            </a:prstGeom>
            <a:noFill/>
          </p:spPr>
          <p:txBody>
            <a:bodyPr wrap="square" rtlCol="0">
              <a:spAutoFit/>
            </a:bodyPr>
            <a:lstStyle/>
            <a:p>
              <a:r>
                <a:rPr lang="en-US" sz="1200" dirty="0">
                  <a:solidFill>
                    <a:schemeClr val="bg1"/>
                  </a:solidFill>
                  <a:latin typeface="Montserrat" panose="00000500000000000000" pitchFamily="50" charset="0"/>
                  <a:ea typeface="Open Sans Semibold" panose="020B0706030804020204" pitchFamily="34" charset="0"/>
                  <a:cs typeface="Open Sans Semibold" panose="020B0706030804020204" pitchFamily="34" charset="0"/>
                </a:rPr>
                <a:t>75%</a:t>
              </a:r>
            </a:p>
          </p:txBody>
        </p:sp>
      </p:grpSp>
      <p:grpSp>
        <p:nvGrpSpPr>
          <p:cNvPr id="3" name="Group 2">
            <a:extLst>
              <a:ext uri="{FF2B5EF4-FFF2-40B4-BE49-F238E27FC236}">
                <a16:creationId xmlns:a16="http://schemas.microsoft.com/office/drawing/2014/main" id="{4A6BB4A7-EDC9-4DEE-8D38-D5FF0AD5FC4A}"/>
              </a:ext>
            </a:extLst>
          </p:cNvPr>
          <p:cNvGrpSpPr/>
          <p:nvPr/>
        </p:nvGrpSpPr>
        <p:grpSpPr>
          <a:xfrm>
            <a:off x="5750940" y="2920964"/>
            <a:ext cx="1313474" cy="317637"/>
            <a:chOff x="5750940" y="2894782"/>
            <a:chExt cx="1313474" cy="317637"/>
          </a:xfrm>
        </p:grpSpPr>
        <p:sp>
          <p:nvSpPr>
            <p:cNvPr id="1782" name="Rectangle 10">
              <a:extLst>
                <a:ext uri="{FF2B5EF4-FFF2-40B4-BE49-F238E27FC236}">
                  <a16:creationId xmlns:a16="http://schemas.microsoft.com/office/drawing/2014/main" id="{75F9FC01-27EE-4A66-B331-202C2C28E540}"/>
                </a:ext>
              </a:extLst>
            </p:cNvPr>
            <p:cNvSpPr>
              <a:spLocks noChangeArrowheads="1"/>
            </p:cNvSpPr>
            <p:nvPr/>
          </p:nvSpPr>
          <p:spPr bwMode="auto">
            <a:xfrm>
              <a:off x="5750940" y="2894782"/>
              <a:ext cx="1313474" cy="317637"/>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791" name="TextBox 1790">
              <a:extLst>
                <a:ext uri="{FF2B5EF4-FFF2-40B4-BE49-F238E27FC236}">
                  <a16:creationId xmlns:a16="http://schemas.microsoft.com/office/drawing/2014/main" id="{1FCFAEF5-A488-4046-9B6C-2B71B8B75F1C}"/>
                </a:ext>
              </a:extLst>
            </p:cNvPr>
            <p:cNvSpPr txBox="1"/>
            <p:nvPr/>
          </p:nvSpPr>
          <p:spPr>
            <a:xfrm>
              <a:off x="5760357" y="2915101"/>
              <a:ext cx="640443" cy="276999"/>
            </a:xfrm>
            <a:prstGeom prst="rect">
              <a:avLst/>
            </a:prstGeom>
            <a:noFill/>
          </p:spPr>
          <p:txBody>
            <a:bodyPr wrap="square" rtlCol="0">
              <a:spAutoFit/>
            </a:bodyPr>
            <a:lstStyle/>
            <a:p>
              <a:r>
                <a:rPr lang="en-US" sz="1200" dirty="0">
                  <a:solidFill>
                    <a:schemeClr val="bg1"/>
                  </a:solidFill>
                  <a:latin typeface="Montserrat" panose="00000500000000000000" pitchFamily="50" charset="0"/>
                  <a:ea typeface="Open Sans Semibold" panose="020B0706030804020204" pitchFamily="34" charset="0"/>
                  <a:cs typeface="Open Sans Semibold" panose="020B0706030804020204" pitchFamily="34" charset="0"/>
                </a:rPr>
                <a:t>90%</a:t>
              </a:r>
            </a:p>
          </p:txBody>
        </p:sp>
      </p:grpSp>
      <p:grpSp>
        <p:nvGrpSpPr>
          <p:cNvPr id="6" name="Group 5">
            <a:extLst>
              <a:ext uri="{FF2B5EF4-FFF2-40B4-BE49-F238E27FC236}">
                <a16:creationId xmlns:a16="http://schemas.microsoft.com/office/drawing/2014/main" id="{7A9C61DC-AC84-4293-A7EB-82AE55B9A68A}"/>
              </a:ext>
            </a:extLst>
          </p:cNvPr>
          <p:cNvGrpSpPr/>
          <p:nvPr/>
        </p:nvGrpSpPr>
        <p:grpSpPr>
          <a:xfrm>
            <a:off x="5750940" y="3612039"/>
            <a:ext cx="3433918" cy="309052"/>
            <a:chOff x="5750940" y="3576809"/>
            <a:chExt cx="3433918" cy="309052"/>
          </a:xfrm>
        </p:grpSpPr>
        <p:sp>
          <p:nvSpPr>
            <p:cNvPr id="1780" name="Rectangle 8">
              <a:extLst>
                <a:ext uri="{FF2B5EF4-FFF2-40B4-BE49-F238E27FC236}">
                  <a16:creationId xmlns:a16="http://schemas.microsoft.com/office/drawing/2014/main" id="{7AC07BD6-7079-499B-BA0D-AAF0CE8B2202}"/>
                </a:ext>
              </a:extLst>
            </p:cNvPr>
            <p:cNvSpPr>
              <a:spLocks noChangeArrowheads="1"/>
            </p:cNvSpPr>
            <p:nvPr/>
          </p:nvSpPr>
          <p:spPr bwMode="auto">
            <a:xfrm>
              <a:off x="5750940" y="3576809"/>
              <a:ext cx="3433918" cy="309052"/>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1792" name="TextBox 1791">
              <a:extLst>
                <a:ext uri="{FF2B5EF4-FFF2-40B4-BE49-F238E27FC236}">
                  <a16:creationId xmlns:a16="http://schemas.microsoft.com/office/drawing/2014/main" id="{A832C8A9-1666-44C3-A8CE-0283F1CD6CAC}"/>
                </a:ext>
              </a:extLst>
            </p:cNvPr>
            <p:cNvSpPr txBox="1"/>
            <p:nvPr/>
          </p:nvSpPr>
          <p:spPr>
            <a:xfrm>
              <a:off x="5760357" y="3592836"/>
              <a:ext cx="640443" cy="276999"/>
            </a:xfrm>
            <a:prstGeom prst="rect">
              <a:avLst/>
            </a:prstGeom>
            <a:noFill/>
          </p:spPr>
          <p:txBody>
            <a:bodyPr wrap="square" rtlCol="0">
              <a:spAutoFit/>
            </a:bodyPr>
            <a:lstStyle/>
            <a:p>
              <a:r>
                <a:rPr lang="en-US" sz="1200" dirty="0">
                  <a:solidFill>
                    <a:schemeClr val="bg1"/>
                  </a:solidFill>
                  <a:latin typeface="Montserrat" panose="00000500000000000000" pitchFamily="50" charset="0"/>
                  <a:ea typeface="Open Sans Semibold" panose="020B0706030804020204" pitchFamily="34" charset="0"/>
                  <a:cs typeface="Open Sans Semibold" panose="020B0706030804020204" pitchFamily="34" charset="0"/>
                </a:rPr>
                <a:t>63%</a:t>
              </a:r>
            </a:p>
          </p:txBody>
        </p:sp>
      </p:grpSp>
      <p:grpSp>
        <p:nvGrpSpPr>
          <p:cNvPr id="7" name="Group 6">
            <a:extLst>
              <a:ext uri="{FF2B5EF4-FFF2-40B4-BE49-F238E27FC236}">
                <a16:creationId xmlns:a16="http://schemas.microsoft.com/office/drawing/2014/main" id="{25141E6A-91AB-4DA7-B1AF-42530AF31E35}"/>
              </a:ext>
            </a:extLst>
          </p:cNvPr>
          <p:cNvGrpSpPr/>
          <p:nvPr/>
        </p:nvGrpSpPr>
        <p:grpSpPr>
          <a:xfrm>
            <a:off x="5750940" y="4358916"/>
            <a:ext cx="1832854" cy="313345"/>
            <a:chOff x="5750940" y="4328637"/>
            <a:chExt cx="1832854" cy="313345"/>
          </a:xfrm>
        </p:grpSpPr>
        <p:sp>
          <p:nvSpPr>
            <p:cNvPr id="1784" name="Rectangle 12">
              <a:extLst>
                <a:ext uri="{FF2B5EF4-FFF2-40B4-BE49-F238E27FC236}">
                  <a16:creationId xmlns:a16="http://schemas.microsoft.com/office/drawing/2014/main" id="{13F0094B-C5E9-41D4-9452-D2335716614B}"/>
                </a:ext>
              </a:extLst>
            </p:cNvPr>
            <p:cNvSpPr>
              <a:spLocks noChangeArrowheads="1"/>
            </p:cNvSpPr>
            <p:nvPr/>
          </p:nvSpPr>
          <p:spPr bwMode="auto">
            <a:xfrm>
              <a:off x="5750940" y="4328637"/>
              <a:ext cx="1832854" cy="313345"/>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3" name="TextBox 1792">
              <a:extLst>
                <a:ext uri="{FF2B5EF4-FFF2-40B4-BE49-F238E27FC236}">
                  <a16:creationId xmlns:a16="http://schemas.microsoft.com/office/drawing/2014/main" id="{92C0D4D3-EBFD-4B1F-B035-E5E7FA22C441}"/>
                </a:ext>
              </a:extLst>
            </p:cNvPr>
            <p:cNvSpPr txBox="1"/>
            <p:nvPr/>
          </p:nvSpPr>
          <p:spPr>
            <a:xfrm>
              <a:off x="5760357" y="4346810"/>
              <a:ext cx="640443" cy="276999"/>
            </a:xfrm>
            <a:prstGeom prst="rect">
              <a:avLst/>
            </a:prstGeom>
            <a:noFill/>
          </p:spPr>
          <p:txBody>
            <a:bodyPr wrap="square" rtlCol="0">
              <a:spAutoFit/>
            </a:bodyPr>
            <a:lstStyle/>
            <a:p>
              <a:r>
                <a:rPr lang="en-US" sz="1200" dirty="0">
                  <a:solidFill>
                    <a:schemeClr val="bg1"/>
                  </a:solidFill>
                  <a:latin typeface="Montserrat" panose="00000500000000000000" pitchFamily="50" charset="0"/>
                  <a:ea typeface="Open Sans Semibold" panose="020B0706030804020204" pitchFamily="34" charset="0"/>
                  <a:cs typeface="Open Sans Semibold" panose="020B0706030804020204" pitchFamily="34" charset="0"/>
                </a:rPr>
                <a:t>65%</a:t>
              </a:r>
            </a:p>
          </p:txBody>
        </p:sp>
      </p:grpSp>
      <p:grpSp>
        <p:nvGrpSpPr>
          <p:cNvPr id="1794" name="Group 1793">
            <a:extLst>
              <a:ext uri="{FF2B5EF4-FFF2-40B4-BE49-F238E27FC236}">
                <a16:creationId xmlns:a16="http://schemas.microsoft.com/office/drawing/2014/main" id="{FABA67BD-B2CE-4E2C-B93E-4E3604914A72}"/>
              </a:ext>
            </a:extLst>
          </p:cNvPr>
          <p:cNvGrpSpPr/>
          <p:nvPr/>
        </p:nvGrpSpPr>
        <p:grpSpPr>
          <a:xfrm>
            <a:off x="1555375" y="1676942"/>
            <a:ext cx="3227034" cy="3217750"/>
            <a:chOff x="974725" y="1416050"/>
            <a:chExt cx="4414838" cy="4402138"/>
          </a:xfrm>
        </p:grpSpPr>
        <p:sp>
          <p:nvSpPr>
            <p:cNvPr id="1795" name="Freeform 221">
              <a:extLst>
                <a:ext uri="{FF2B5EF4-FFF2-40B4-BE49-F238E27FC236}">
                  <a16:creationId xmlns:a16="http://schemas.microsoft.com/office/drawing/2014/main" id="{BA4E8A3C-6FAF-49DC-9C20-2855DC8E266C}"/>
                </a:ext>
              </a:extLst>
            </p:cNvPr>
            <p:cNvSpPr>
              <a:spLocks/>
            </p:cNvSpPr>
            <p:nvPr/>
          </p:nvSpPr>
          <p:spPr bwMode="auto">
            <a:xfrm>
              <a:off x="3222625" y="1416050"/>
              <a:ext cx="1492250" cy="1250950"/>
            </a:xfrm>
            <a:custGeom>
              <a:avLst/>
              <a:gdLst>
                <a:gd name="T0" fmla="*/ 690 w 690"/>
                <a:gd name="T1" fmla="*/ 286 h 580"/>
                <a:gd name="T2" fmla="*/ 0 w 690"/>
                <a:gd name="T3" fmla="*/ 0 h 580"/>
                <a:gd name="T4" fmla="*/ 0 w 690"/>
                <a:gd name="T5" fmla="*/ 415 h 580"/>
                <a:gd name="T6" fmla="*/ 396 w 690"/>
                <a:gd name="T7" fmla="*/ 580 h 580"/>
                <a:gd name="T8" fmla="*/ 690 w 690"/>
                <a:gd name="T9" fmla="*/ 286 h 580"/>
              </a:gdLst>
              <a:ahLst/>
              <a:cxnLst>
                <a:cxn ang="0">
                  <a:pos x="T0" y="T1"/>
                </a:cxn>
                <a:cxn ang="0">
                  <a:pos x="T2" y="T3"/>
                </a:cxn>
                <a:cxn ang="0">
                  <a:pos x="T4" y="T5"/>
                </a:cxn>
                <a:cxn ang="0">
                  <a:pos x="T6" y="T7"/>
                </a:cxn>
                <a:cxn ang="0">
                  <a:pos x="T8" y="T9"/>
                </a:cxn>
              </a:cxnLst>
              <a:rect l="0" t="0" r="r" b="b"/>
              <a:pathLst>
                <a:path w="690" h="580">
                  <a:moveTo>
                    <a:pt x="690" y="286"/>
                  </a:moveTo>
                  <a:cubicBezTo>
                    <a:pt x="497" y="100"/>
                    <a:pt x="249" y="5"/>
                    <a:pt x="0" y="0"/>
                  </a:cubicBezTo>
                  <a:cubicBezTo>
                    <a:pt x="0" y="415"/>
                    <a:pt x="0" y="415"/>
                    <a:pt x="0" y="415"/>
                  </a:cubicBezTo>
                  <a:cubicBezTo>
                    <a:pt x="143" y="420"/>
                    <a:pt x="285" y="474"/>
                    <a:pt x="396" y="580"/>
                  </a:cubicBezTo>
                  <a:lnTo>
                    <a:pt x="690" y="286"/>
                  </a:lnTo>
                  <a:close/>
                </a:path>
              </a:pathLst>
            </a:custGeom>
            <a:solidFill>
              <a:srgbClr val="64D1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6" name="Rectangle 1795">
              <a:extLst>
                <a:ext uri="{FF2B5EF4-FFF2-40B4-BE49-F238E27FC236}">
                  <a16:creationId xmlns:a16="http://schemas.microsoft.com/office/drawing/2014/main" id="{B9A3078C-B727-4974-8311-1D924B29781A}"/>
                </a:ext>
              </a:extLst>
            </p:cNvPr>
            <p:cNvSpPr/>
            <p:nvPr/>
          </p:nvSpPr>
          <p:spPr>
            <a:xfrm rot="341049">
              <a:off x="3433129" y="1777226"/>
              <a:ext cx="918841" cy="523220"/>
            </a:xfrm>
            <a:prstGeom prst="rect">
              <a:avLst/>
            </a:prstGeom>
          </p:spPr>
          <p:txBody>
            <a:bodyPr wrap="none">
              <a:spAutoFit/>
            </a:bodyPr>
            <a:lstStyle/>
            <a:p>
              <a:pPr algn="ctr"/>
              <a:r>
                <a:rPr lang="en-US"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75%</a:t>
              </a:r>
            </a:p>
          </p:txBody>
        </p:sp>
        <p:grpSp>
          <p:nvGrpSpPr>
            <p:cNvPr id="1797" name="Group 205">
              <a:extLst>
                <a:ext uri="{FF2B5EF4-FFF2-40B4-BE49-F238E27FC236}">
                  <a16:creationId xmlns:a16="http://schemas.microsoft.com/office/drawing/2014/main" id="{4230CC83-4249-4ABF-89BE-66716CE1F572}"/>
                </a:ext>
              </a:extLst>
            </p:cNvPr>
            <p:cNvGrpSpPr>
              <a:grpSpLocks/>
            </p:cNvGrpSpPr>
            <p:nvPr/>
          </p:nvGrpSpPr>
          <p:grpSpPr bwMode="auto">
            <a:xfrm>
              <a:off x="2463800" y="3062288"/>
              <a:ext cx="1554163" cy="1198563"/>
              <a:chOff x="1504" y="1929"/>
              <a:chExt cx="979" cy="755"/>
            </a:xfrm>
          </p:grpSpPr>
          <p:sp>
            <p:nvSpPr>
              <p:cNvPr id="1933" name="Freeform 5">
                <a:extLst>
                  <a:ext uri="{FF2B5EF4-FFF2-40B4-BE49-F238E27FC236}">
                    <a16:creationId xmlns:a16="http://schemas.microsoft.com/office/drawing/2014/main" id="{05DBB981-89B5-46BD-A75C-70B845622902}"/>
                  </a:ext>
                </a:extLst>
              </p:cNvPr>
              <p:cNvSpPr>
                <a:spLocks/>
              </p:cNvSpPr>
              <p:nvPr/>
            </p:nvSpPr>
            <p:spPr bwMode="auto">
              <a:xfrm>
                <a:off x="2230" y="2585"/>
                <a:ext cx="253" cy="31"/>
              </a:xfrm>
              <a:custGeom>
                <a:avLst/>
                <a:gdLst>
                  <a:gd name="T0" fmla="*/ 150 w 186"/>
                  <a:gd name="T1" fmla="*/ 0 h 23"/>
                  <a:gd name="T2" fmla="*/ 150 w 186"/>
                  <a:gd name="T3" fmla="*/ 0 h 23"/>
                  <a:gd name="T4" fmla="*/ 184 w 186"/>
                  <a:gd name="T5" fmla="*/ 9 h 23"/>
                  <a:gd name="T6" fmla="*/ 51 w 186"/>
                  <a:gd name="T7" fmla="*/ 22 h 23"/>
                  <a:gd name="T8" fmla="*/ 0 w 186"/>
                  <a:gd name="T9" fmla="*/ 22 h 23"/>
                  <a:gd name="T10" fmla="*/ 0 w 186"/>
                  <a:gd name="T11" fmla="*/ 22 h 23"/>
                  <a:gd name="T12" fmla="*/ 51 w 186"/>
                  <a:gd name="T13" fmla="*/ 23 h 23"/>
                  <a:gd name="T14" fmla="*/ 186 w 186"/>
                  <a:gd name="T15" fmla="*/ 9 h 23"/>
                  <a:gd name="T16" fmla="*/ 150 w 186"/>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 h="23">
                    <a:moveTo>
                      <a:pt x="150" y="0"/>
                    </a:moveTo>
                    <a:cubicBezTo>
                      <a:pt x="150" y="0"/>
                      <a:pt x="150" y="0"/>
                      <a:pt x="150" y="0"/>
                    </a:cubicBezTo>
                    <a:cubicBezTo>
                      <a:pt x="171" y="3"/>
                      <a:pt x="184" y="6"/>
                      <a:pt x="184" y="9"/>
                    </a:cubicBezTo>
                    <a:cubicBezTo>
                      <a:pt x="184" y="17"/>
                      <a:pt x="124" y="22"/>
                      <a:pt x="51" y="22"/>
                    </a:cubicBezTo>
                    <a:cubicBezTo>
                      <a:pt x="33" y="22"/>
                      <a:pt x="16" y="22"/>
                      <a:pt x="0" y="22"/>
                    </a:cubicBezTo>
                    <a:cubicBezTo>
                      <a:pt x="0" y="22"/>
                      <a:pt x="0" y="22"/>
                      <a:pt x="0" y="22"/>
                    </a:cubicBezTo>
                    <a:cubicBezTo>
                      <a:pt x="16" y="22"/>
                      <a:pt x="33" y="23"/>
                      <a:pt x="51" y="23"/>
                    </a:cubicBezTo>
                    <a:cubicBezTo>
                      <a:pt x="126" y="23"/>
                      <a:pt x="186" y="17"/>
                      <a:pt x="186" y="9"/>
                    </a:cubicBezTo>
                    <a:cubicBezTo>
                      <a:pt x="186" y="6"/>
                      <a:pt x="173" y="2"/>
                      <a:pt x="15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4" name="Freeform 6">
                <a:extLst>
                  <a:ext uri="{FF2B5EF4-FFF2-40B4-BE49-F238E27FC236}">
                    <a16:creationId xmlns:a16="http://schemas.microsoft.com/office/drawing/2014/main" id="{BFF3BC9F-3A1A-4C74-B94D-6C218FB62481}"/>
                  </a:ext>
                </a:extLst>
              </p:cNvPr>
              <p:cNvSpPr>
                <a:spLocks/>
              </p:cNvSpPr>
              <p:nvPr/>
            </p:nvSpPr>
            <p:spPr bwMode="auto">
              <a:xfrm>
                <a:off x="2230" y="2585"/>
                <a:ext cx="251" cy="30"/>
              </a:xfrm>
              <a:custGeom>
                <a:avLst/>
                <a:gdLst>
                  <a:gd name="T0" fmla="*/ 150 w 184"/>
                  <a:gd name="T1" fmla="*/ 0 h 22"/>
                  <a:gd name="T2" fmla="*/ 150 w 184"/>
                  <a:gd name="T3" fmla="*/ 1 h 22"/>
                  <a:gd name="T4" fmla="*/ 181 w 184"/>
                  <a:gd name="T5" fmla="*/ 9 h 22"/>
                  <a:gd name="T6" fmla="*/ 51 w 184"/>
                  <a:gd name="T7" fmla="*/ 22 h 22"/>
                  <a:gd name="T8" fmla="*/ 0 w 184"/>
                  <a:gd name="T9" fmla="*/ 21 h 22"/>
                  <a:gd name="T10" fmla="*/ 0 w 184"/>
                  <a:gd name="T11" fmla="*/ 22 h 22"/>
                  <a:gd name="T12" fmla="*/ 51 w 184"/>
                  <a:gd name="T13" fmla="*/ 22 h 22"/>
                  <a:gd name="T14" fmla="*/ 184 w 184"/>
                  <a:gd name="T15" fmla="*/ 9 h 22"/>
                  <a:gd name="T16" fmla="*/ 150 w 184"/>
                  <a:gd name="T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4" h="22">
                    <a:moveTo>
                      <a:pt x="150" y="0"/>
                    </a:moveTo>
                    <a:cubicBezTo>
                      <a:pt x="150" y="0"/>
                      <a:pt x="150" y="1"/>
                      <a:pt x="150" y="1"/>
                    </a:cubicBezTo>
                    <a:cubicBezTo>
                      <a:pt x="169" y="3"/>
                      <a:pt x="181" y="6"/>
                      <a:pt x="181" y="9"/>
                    </a:cubicBezTo>
                    <a:cubicBezTo>
                      <a:pt x="181" y="16"/>
                      <a:pt x="123" y="22"/>
                      <a:pt x="51" y="22"/>
                    </a:cubicBezTo>
                    <a:cubicBezTo>
                      <a:pt x="33" y="22"/>
                      <a:pt x="16" y="22"/>
                      <a:pt x="0" y="21"/>
                    </a:cubicBezTo>
                    <a:cubicBezTo>
                      <a:pt x="0" y="22"/>
                      <a:pt x="0" y="22"/>
                      <a:pt x="0" y="22"/>
                    </a:cubicBezTo>
                    <a:cubicBezTo>
                      <a:pt x="16" y="22"/>
                      <a:pt x="33" y="22"/>
                      <a:pt x="51" y="22"/>
                    </a:cubicBezTo>
                    <a:cubicBezTo>
                      <a:pt x="124" y="22"/>
                      <a:pt x="184" y="17"/>
                      <a:pt x="184" y="9"/>
                    </a:cubicBezTo>
                    <a:cubicBezTo>
                      <a:pt x="184" y="6"/>
                      <a:pt x="171" y="3"/>
                      <a:pt x="150" y="0"/>
                    </a:cubicBezTo>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5" name="Freeform 7">
                <a:extLst>
                  <a:ext uri="{FF2B5EF4-FFF2-40B4-BE49-F238E27FC236}">
                    <a16:creationId xmlns:a16="http://schemas.microsoft.com/office/drawing/2014/main" id="{C5EC2B97-63D4-41AA-A749-53C47F197DE3}"/>
                  </a:ext>
                </a:extLst>
              </p:cNvPr>
              <p:cNvSpPr>
                <a:spLocks/>
              </p:cNvSpPr>
              <p:nvPr/>
            </p:nvSpPr>
            <p:spPr bwMode="auto">
              <a:xfrm>
                <a:off x="2230" y="2586"/>
                <a:ext cx="247" cy="29"/>
              </a:xfrm>
              <a:custGeom>
                <a:avLst/>
                <a:gdLst>
                  <a:gd name="T0" fmla="*/ 150 w 181"/>
                  <a:gd name="T1" fmla="*/ 0 h 21"/>
                  <a:gd name="T2" fmla="*/ 150 w 181"/>
                  <a:gd name="T3" fmla="*/ 0 h 21"/>
                  <a:gd name="T4" fmla="*/ 178 w 181"/>
                  <a:gd name="T5" fmla="*/ 8 h 21"/>
                  <a:gd name="T6" fmla="*/ 51 w 181"/>
                  <a:gd name="T7" fmla="*/ 21 h 21"/>
                  <a:gd name="T8" fmla="*/ 0 w 181"/>
                  <a:gd name="T9" fmla="*/ 20 h 21"/>
                  <a:gd name="T10" fmla="*/ 0 w 181"/>
                  <a:gd name="T11" fmla="*/ 20 h 21"/>
                  <a:gd name="T12" fmla="*/ 51 w 181"/>
                  <a:gd name="T13" fmla="*/ 21 h 21"/>
                  <a:gd name="T14" fmla="*/ 181 w 181"/>
                  <a:gd name="T15" fmla="*/ 8 h 21"/>
                  <a:gd name="T16" fmla="*/ 150 w 181"/>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1" h="21">
                    <a:moveTo>
                      <a:pt x="150" y="0"/>
                    </a:moveTo>
                    <a:cubicBezTo>
                      <a:pt x="150" y="0"/>
                      <a:pt x="150" y="0"/>
                      <a:pt x="150" y="0"/>
                    </a:cubicBezTo>
                    <a:cubicBezTo>
                      <a:pt x="167" y="2"/>
                      <a:pt x="178" y="5"/>
                      <a:pt x="178" y="8"/>
                    </a:cubicBezTo>
                    <a:cubicBezTo>
                      <a:pt x="178" y="15"/>
                      <a:pt x="121" y="21"/>
                      <a:pt x="51" y="21"/>
                    </a:cubicBezTo>
                    <a:cubicBezTo>
                      <a:pt x="33" y="21"/>
                      <a:pt x="16" y="21"/>
                      <a:pt x="0" y="20"/>
                    </a:cubicBezTo>
                    <a:cubicBezTo>
                      <a:pt x="0" y="20"/>
                      <a:pt x="0" y="20"/>
                      <a:pt x="0" y="20"/>
                    </a:cubicBezTo>
                    <a:cubicBezTo>
                      <a:pt x="16" y="21"/>
                      <a:pt x="33" y="21"/>
                      <a:pt x="51" y="21"/>
                    </a:cubicBezTo>
                    <a:cubicBezTo>
                      <a:pt x="123" y="21"/>
                      <a:pt x="181" y="15"/>
                      <a:pt x="181" y="8"/>
                    </a:cubicBezTo>
                    <a:cubicBezTo>
                      <a:pt x="181" y="5"/>
                      <a:pt x="169" y="2"/>
                      <a:pt x="150" y="0"/>
                    </a:cubicBezTo>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6" name="Freeform 8">
                <a:extLst>
                  <a:ext uri="{FF2B5EF4-FFF2-40B4-BE49-F238E27FC236}">
                    <a16:creationId xmlns:a16="http://schemas.microsoft.com/office/drawing/2014/main" id="{E43CFD06-AC9E-473C-93FA-ABCAF20B5342}"/>
                  </a:ext>
                </a:extLst>
              </p:cNvPr>
              <p:cNvSpPr>
                <a:spLocks/>
              </p:cNvSpPr>
              <p:nvPr/>
            </p:nvSpPr>
            <p:spPr bwMode="auto">
              <a:xfrm>
                <a:off x="2230" y="2586"/>
                <a:ext cx="242" cy="29"/>
              </a:xfrm>
              <a:custGeom>
                <a:avLst/>
                <a:gdLst>
                  <a:gd name="T0" fmla="*/ 150 w 178"/>
                  <a:gd name="T1" fmla="*/ 0 h 21"/>
                  <a:gd name="T2" fmla="*/ 150 w 178"/>
                  <a:gd name="T3" fmla="*/ 1 h 21"/>
                  <a:gd name="T4" fmla="*/ 175 w 178"/>
                  <a:gd name="T5" fmla="*/ 8 h 21"/>
                  <a:gd name="T6" fmla="*/ 51 w 178"/>
                  <a:gd name="T7" fmla="*/ 21 h 21"/>
                  <a:gd name="T8" fmla="*/ 0 w 178"/>
                  <a:gd name="T9" fmla="*/ 20 h 21"/>
                  <a:gd name="T10" fmla="*/ 0 w 178"/>
                  <a:gd name="T11" fmla="*/ 20 h 21"/>
                  <a:gd name="T12" fmla="*/ 51 w 178"/>
                  <a:gd name="T13" fmla="*/ 21 h 21"/>
                  <a:gd name="T14" fmla="*/ 178 w 178"/>
                  <a:gd name="T15" fmla="*/ 8 h 21"/>
                  <a:gd name="T16" fmla="*/ 150 w 178"/>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8" h="21">
                    <a:moveTo>
                      <a:pt x="150" y="0"/>
                    </a:moveTo>
                    <a:cubicBezTo>
                      <a:pt x="150" y="0"/>
                      <a:pt x="150" y="0"/>
                      <a:pt x="150" y="1"/>
                    </a:cubicBezTo>
                    <a:cubicBezTo>
                      <a:pt x="166" y="3"/>
                      <a:pt x="175" y="5"/>
                      <a:pt x="175" y="8"/>
                    </a:cubicBezTo>
                    <a:cubicBezTo>
                      <a:pt x="175" y="15"/>
                      <a:pt x="120" y="21"/>
                      <a:pt x="51" y="21"/>
                    </a:cubicBezTo>
                    <a:cubicBezTo>
                      <a:pt x="33" y="21"/>
                      <a:pt x="16" y="20"/>
                      <a:pt x="0" y="20"/>
                    </a:cubicBezTo>
                    <a:cubicBezTo>
                      <a:pt x="0" y="20"/>
                      <a:pt x="0" y="20"/>
                      <a:pt x="0" y="20"/>
                    </a:cubicBezTo>
                    <a:cubicBezTo>
                      <a:pt x="16" y="21"/>
                      <a:pt x="33" y="21"/>
                      <a:pt x="51" y="21"/>
                    </a:cubicBezTo>
                    <a:cubicBezTo>
                      <a:pt x="121" y="21"/>
                      <a:pt x="178" y="15"/>
                      <a:pt x="178" y="8"/>
                    </a:cubicBezTo>
                    <a:cubicBezTo>
                      <a:pt x="178" y="5"/>
                      <a:pt x="167" y="2"/>
                      <a:pt x="150" y="0"/>
                    </a:cubicBezTo>
                  </a:path>
                </a:pathLst>
              </a:custGeom>
              <a:solidFill>
                <a:srgbClr val="F0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7" name="Freeform 9">
                <a:extLst>
                  <a:ext uri="{FF2B5EF4-FFF2-40B4-BE49-F238E27FC236}">
                    <a16:creationId xmlns:a16="http://schemas.microsoft.com/office/drawing/2014/main" id="{BFE5428E-9716-4FA0-95E1-BC332C784952}"/>
                  </a:ext>
                </a:extLst>
              </p:cNvPr>
              <p:cNvSpPr>
                <a:spLocks/>
              </p:cNvSpPr>
              <p:nvPr/>
            </p:nvSpPr>
            <p:spPr bwMode="auto">
              <a:xfrm>
                <a:off x="2230" y="2588"/>
                <a:ext cx="238" cy="27"/>
              </a:xfrm>
              <a:custGeom>
                <a:avLst/>
                <a:gdLst>
                  <a:gd name="T0" fmla="*/ 150 w 175"/>
                  <a:gd name="T1" fmla="*/ 0 h 20"/>
                  <a:gd name="T2" fmla="*/ 150 w 175"/>
                  <a:gd name="T3" fmla="*/ 0 h 20"/>
                  <a:gd name="T4" fmla="*/ 172 w 175"/>
                  <a:gd name="T5" fmla="*/ 7 h 20"/>
                  <a:gd name="T6" fmla="*/ 51 w 175"/>
                  <a:gd name="T7" fmla="*/ 19 h 20"/>
                  <a:gd name="T8" fmla="*/ 0 w 175"/>
                  <a:gd name="T9" fmla="*/ 18 h 20"/>
                  <a:gd name="T10" fmla="*/ 0 w 175"/>
                  <a:gd name="T11" fmla="*/ 19 h 20"/>
                  <a:gd name="T12" fmla="*/ 51 w 175"/>
                  <a:gd name="T13" fmla="*/ 20 h 20"/>
                  <a:gd name="T14" fmla="*/ 175 w 175"/>
                  <a:gd name="T15" fmla="*/ 7 h 20"/>
                  <a:gd name="T16" fmla="*/ 150 w 175"/>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20">
                    <a:moveTo>
                      <a:pt x="150" y="0"/>
                    </a:moveTo>
                    <a:cubicBezTo>
                      <a:pt x="150" y="0"/>
                      <a:pt x="150" y="0"/>
                      <a:pt x="150" y="0"/>
                    </a:cubicBezTo>
                    <a:cubicBezTo>
                      <a:pt x="164" y="2"/>
                      <a:pt x="172" y="4"/>
                      <a:pt x="172" y="7"/>
                    </a:cubicBezTo>
                    <a:cubicBezTo>
                      <a:pt x="172" y="14"/>
                      <a:pt x="118" y="19"/>
                      <a:pt x="51" y="19"/>
                    </a:cubicBezTo>
                    <a:cubicBezTo>
                      <a:pt x="33" y="19"/>
                      <a:pt x="16" y="19"/>
                      <a:pt x="0" y="18"/>
                    </a:cubicBezTo>
                    <a:cubicBezTo>
                      <a:pt x="0" y="19"/>
                      <a:pt x="0" y="19"/>
                      <a:pt x="0" y="19"/>
                    </a:cubicBezTo>
                    <a:cubicBezTo>
                      <a:pt x="16" y="19"/>
                      <a:pt x="33" y="20"/>
                      <a:pt x="51" y="20"/>
                    </a:cubicBezTo>
                    <a:cubicBezTo>
                      <a:pt x="120" y="20"/>
                      <a:pt x="175" y="14"/>
                      <a:pt x="175" y="7"/>
                    </a:cubicBezTo>
                    <a:cubicBezTo>
                      <a:pt x="175" y="4"/>
                      <a:pt x="166" y="2"/>
                      <a:pt x="150" y="0"/>
                    </a:cubicBezTo>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8" name="Freeform 10">
                <a:extLst>
                  <a:ext uri="{FF2B5EF4-FFF2-40B4-BE49-F238E27FC236}">
                    <a16:creationId xmlns:a16="http://schemas.microsoft.com/office/drawing/2014/main" id="{1292C756-9AB1-4C9D-B6A9-AF5D2D22CE73}"/>
                  </a:ext>
                </a:extLst>
              </p:cNvPr>
              <p:cNvSpPr>
                <a:spLocks/>
              </p:cNvSpPr>
              <p:nvPr/>
            </p:nvSpPr>
            <p:spPr bwMode="auto">
              <a:xfrm>
                <a:off x="2230" y="2588"/>
                <a:ext cx="234" cy="26"/>
              </a:xfrm>
              <a:custGeom>
                <a:avLst/>
                <a:gdLst>
                  <a:gd name="T0" fmla="*/ 150 w 172"/>
                  <a:gd name="T1" fmla="*/ 0 h 19"/>
                  <a:gd name="T2" fmla="*/ 149 w 172"/>
                  <a:gd name="T3" fmla="*/ 0 h 19"/>
                  <a:gd name="T4" fmla="*/ 170 w 172"/>
                  <a:gd name="T5" fmla="*/ 7 h 19"/>
                  <a:gd name="T6" fmla="*/ 51 w 172"/>
                  <a:gd name="T7" fmla="*/ 19 h 19"/>
                  <a:gd name="T8" fmla="*/ 0 w 172"/>
                  <a:gd name="T9" fmla="*/ 18 h 19"/>
                  <a:gd name="T10" fmla="*/ 0 w 172"/>
                  <a:gd name="T11" fmla="*/ 18 h 19"/>
                  <a:gd name="T12" fmla="*/ 51 w 172"/>
                  <a:gd name="T13" fmla="*/ 19 h 19"/>
                  <a:gd name="T14" fmla="*/ 172 w 172"/>
                  <a:gd name="T15" fmla="*/ 7 h 19"/>
                  <a:gd name="T16" fmla="*/ 150 w 172"/>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2" h="19">
                    <a:moveTo>
                      <a:pt x="150" y="0"/>
                    </a:moveTo>
                    <a:cubicBezTo>
                      <a:pt x="149" y="0"/>
                      <a:pt x="149" y="0"/>
                      <a:pt x="149" y="0"/>
                    </a:cubicBezTo>
                    <a:cubicBezTo>
                      <a:pt x="162" y="2"/>
                      <a:pt x="170" y="5"/>
                      <a:pt x="170" y="7"/>
                    </a:cubicBezTo>
                    <a:cubicBezTo>
                      <a:pt x="170" y="14"/>
                      <a:pt x="116" y="19"/>
                      <a:pt x="51" y="19"/>
                    </a:cubicBezTo>
                    <a:cubicBezTo>
                      <a:pt x="33" y="19"/>
                      <a:pt x="16" y="19"/>
                      <a:pt x="0" y="18"/>
                    </a:cubicBezTo>
                    <a:cubicBezTo>
                      <a:pt x="0" y="18"/>
                      <a:pt x="0" y="18"/>
                      <a:pt x="0" y="18"/>
                    </a:cubicBezTo>
                    <a:cubicBezTo>
                      <a:pt x="16" y="19"/>
                      <a:pt x="33" y="19"/>
                      <a:pt x="51" y="19"/>
                    </a:cubicBezTo>
                    <a:cubicBezTo>
                      <a:pt x="118" y="19"/>
                      <a:pt x="172" y="14"/>
                      <a:pt x="172" y="7"/>
                    </a:cubicBezTo>
                    <a:cubicBezTo>
                      <a:pt x="172" y="4"/>
                      <a:pt x="164" y="2"/>
                      <a:pt x="150" y="0"/>
                    </a:cubicBezTo>
                  </a:path>
                </a:pathLst>
              </a:custGeom>
              <a:solidFill>
                <a:srgbClr val="E7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9" name="Freeform 11">
                <a:extLst>
                  <a:ext uri="{FF2B5EF4-FFF2-40B4-BE49-F238E27FC236}">
                    <a16:creationId xmlns:a16="http://schemas.microsoft.com/office/drawing/2014/main" id="{60D213DF-BF50-4C2E-A4D2-B928115A346B}"/>
                  </a:ext>
                </a:extLst>
              </p:cNvPr>
              <p:cNvSpPr>
                <a:spLocks/>
              </p:cNvSpPr>
              <p:nvPr/>
            </p:nvSpPr>
            <p:spPr bwMode="auto">
              <a:xfrm>
                <a:off x="2230" y="2588"/>
                <a:ext cx="232" cy="26"/>
              </a:xfrm>
              <a:custGeom>
                <a:avLst/>
                <a:gdLst>
                  <a:gd name="T0" fmla="*/ 149 w 170"/>
                  <a:gd name="T1" fmla="*/ 0 h 19"/>
                  <a:gd name="T2" fmla="*/ 149 w 170"/>
                  <a:gd name="T3" fmla="*/ 1 h 19"/>
                  <a:gd name="T4" fmla="*/ 167 w 170"/>
                  <a:gd name="T5" fmla="*/ 7 h 19"/>
                  <a:gd name="T6" fmla="*/ 51 w 170"/>
                  <a:gd name="T7" fmla="*/ 19 h 19"/>
                  <a:gd name="T8" fmla="*/ 0 w 170"/>
                  <a:gd name="T9" fmla="*/ 18 h 19"/>
                  <a:gd name="T10" fmla="*/ 0 w 170"/>
                  <a:gd name="T11" fmla="*/ 18 h 19"/>
                  <a:gd name="T12" fmla="*/ 51 w 170"/>
                  <a:gd name="T13" fmla="*/ 19 h 19"/>
                  <a:gd name="T14" fmla="*/ 170 w 170"/>
                  <a:gd name="T15" fmla="*/ 7 h 19"/>
                  <a:gd name="T16" fmla="*/ 149 w 170"/>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 h="19">
                    <a:moveTo>
                      <a:pt x="149" y="0"/>
                    </a:moveTo>
                    <a:cubicBezTo>
                      <a:pt x="149" y="1"/>
                      <a:pt x="149" y="1"/>
                      <a:pt x="149" y="1"/>
                    </a:cubicBezTo>
                    <a:cubicBezTo>
                      <a:pt x="160" y="3"/>
                      <a:pt x="167" y="5"/>
                      <a:pt x="167" y="7"/>
                    </a:cubicBezTo>
                    <a:cubicBezTo>
                      <a:pt x="167" y="14"/>
                      <a:pt x="115" y="19"/>
                      <a:pt x="51" y="19"/>
                    </a:cubicBezTo>
                    <a:cubicBezTo>
                      <a:pt x="33" y="19"/>
                      <a:pt x="16" y="18"/>
                      <a:pt x="0" y="18"/>
                    </a:cubicBezTo>
                    <a:cubicBezTo>
                      <a:pt x="0" y="18"/>
                      <a:pt x="0" y="18"/>
                      <a:pt x="0" y="18"/>
                    </a:cubicBezTo>
                    <a:cubicBezTo>
                      <a:pt x="16" y="19"/>
                      <a:pt x="33" y="19"/>
                      <a:pt x="51" y="19"/>
                    </a:cubicBezTo>
                    <a:cubicBezTo>
                      <a:pt x="116" y="19"/>
                      <a:pt x="170" y="14"/>
                      <a:pt x="170" y="7"/>
                    </a:cubicBezTo>
                    <a:cubicBezTo>
                      <a:pt x="170" y="5"/>
                      <a:pt x="162" y="2"/>
                      <a:pt x="149" y="0"/>
                    </a:cubicBezTo>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0" name="Freeform 12">
                <a:extLst>
                  <a:ext uri="{FF2B5EF4-FFF2-40B4-BE49-F238E27FC236}">
                    <a16:creationId xmlns:a16="http://schemas.microsoft.com/office/drawing/2014/main" id="{D25E8D1E-D058-4A25-AE9E-9AA935C88188}"/>
                  </a:ext>
                </a:extLst>
              </p:cNvPr>
              <p:cNvSpPr>
                <a:spLocks/>
              </p:cNvSpPr>
              <p:nvPr/>
            </p:nvSpPr>
            <p:spPr bwMode="auto">
              <a:xfrm>
                <a:off x="2230" y="2589"/>
                <a:ext cx="227" cy="25"/>
              </a:xfrm>
              <a:custGeom>
                <a:avLst/>
                <a:gdLst>
                  <a:gd name="T0" fmla="*/ 149 w 167"/>
                  <a:gd name="T1" fmla="*/ 0 h 18"/>
                  <a:gd name="T2" fmla="*/ 149 w 167"/>
                  <a:gd name="T3" fmla="*/ 0 h 18"/>
                  <a:gd name="T4" fmla="*/ 164 w 167"/>
                  <a:gd name="T5" fmla="*/ 6 h 18"/>
                  <a:gd name="T6" fmla="*/ 51 w 167"/>
                  <a:gd name="T7" fmla="*/ 18 h 18"/>
                  <a:gd name="T8" fmla="*/ 0 w 167"/>
                  <a:gd name="T9" fmla="*/ 16 h 18"/>
                  <a:gd name="T10" fmla="*/ 0 w 167"/>
                  <a:gd name="T11" fmla="*/ 17 h 18"/>
                  <a:gd name="T12" fmla="*/ 51 w 167"/>
                  <a:gd name="T13" fmla="*/ 18 h 18"/>
                  <a:gd name="T14" fmla="*/ 167 w 167"/>
                  <a:gd name="T15" fmla="*/ 6 h 18"/>
                  <a:gd name="T16" fmla="*/ 149 w 167"/>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18">
                    <a:moveTo>
                      <a:pt x="149" y="0"/>
                    </a:moveTo>
                    <a:cubicBezTo>
                      <a:pt x="149" y="0"/>
                      <a:pt x="149" y="0"/>
                      <a:pt x="149" y="0"/>
                    </a:cubicBezTo>
                    <a:cubicBezTo>
                      <a:pt x="159" y="2"/>
                      <a:pt x="164" y="4"/>
                      <a:pt x="164" y="6"/>
                    </a:cubicBezTo>
                    <a:cubicBezTo>
                      <a:pt x="164" y="12"/>
                      <a:pt x="113" y="18"/>
                      <a:pt x="51" y="18"/>
                    </a:cubicBezTo>
                    <a:cubicBezTo>
                      <a:pt x="33" y="18"/>
                      <a:pt x="16" y="17"/>
                      <a:pt x="0" y="16"/>
                    </a:cubicBezTo>
                    <a:cubicBezTo>
                      <a:pt x="0" y="17"/>
                      <a:pt x="0" y="17"/>
                      <a:pt x="0" y="17"/>
                    </a:cubicBezTo>
                    <a:cubicBezTo>
                      <a:pt x="16" y="17"/>
                      <a:pt x="33" y="18"/>
                      <a:pt x="51" y="18"/>
                    </a:cubicBezTo>
                    <a:cubicBezTo>
                      <a:pt x="115" y="18"/>
                      <a:pt x="167" y="13"/>
                      <a:pt x="167" y="6"/>
                    </a:cubicBezTo>
                    <a:cubicBezTo>
                      <a:pt x="167" y="4"/>
                      <a:pt x="160" y="2"/>
                      <a:pt x="149" y="0"/>
                    </a:cubicBezTo>
                  </a:path>
                </a:pathLst>
              </a:custGeom>
              <a:solidFill>
                <a:srgbClr val="DCDC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1" name="Freeform 13">
                <a:extLst>
                  <a:ext uri="{FF2B5EF4-FFF2-40B4-BE49-F238E27FC236}">
                    <a16:creationId xmlns:a16="http://schemas.microsoft.com/office/drawing/2014/main" id="{FBC4AEBD-05EC-42DE-84E3-6B5BCC9E254E}"/>
                  </a:ext>
                </a:extLst>
              </p:cNvPr>
              <p:cNvSpPr>
                <a:spLocks/>
              </p:cNvSpPr>
              <p:nvPr/>
            </p:nvSpPr>
            <p:spPr bwMode="auto">
              <a:xfrm>
                <a:off x="2230" y="2589"/>
                <a:ext cx="223" cy="25"/>
              </a:xfrm>
              <a:custGeom>
                <a:avLst/>
                <a:gdLst>
                  <a:gd name="T0" fmla="*/ 149 w 164"/>
                  <a:gd name="T1" fmla="*/ 0 h 18"/>
                  <a:gd name="T2" fmla="*/ 148 w 164"/>
                  <a:gd name="T3" fmla="*/ 1 h 18"/>
                  <a:gd name="T4" fmla="*/ 161 w 164"/>
                  <a:gd name="T5" fmla="*/ 6 h 18"/>
                  <a:gd name="T6" fmla="*/ 51 w 164"/>
                  <a:gd name="T7" fmla="*/ 17 h 18"/>
                  <a:gd name="T8" fmla="*/ 0 w 164"/>
                  <a:gd name="T9" fmla="*/ 16 h 18"/>
                  <a:gd name="T10" fmla="*/ 0 w 164"/>
                  <a:gd name="T11" fmla="*/ 16 h 18"/>
                  <a:gd name="T12" fmla="*/ 51 w 164"/>
                  <a:gd name="T13" fmla="*/ 18 h 18"/>
                  <a:gd name="T14" fmla="*/ 164 w 164"/>
                  <a:gd name="T15" fmla="*/ 6 h 18"/>
                  <a:gd name="T16" fmla="*/ 149 w 164"/>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18">
                    <a:moveTo>
                      <a:pt x="149" y="0"/>
                    </a:moveTo>
                    <a:cubicBezTo>
                      <a:pt x="149" y="1"/>
                      <a:pt x="149" y="1"/>
                      <a:pt x="148" y="1"/>
                    </a:cubicBezTo>
                    <a:cubicBezTo>
                      <a:pt x="157" y="2"/>
                      <a:pt x="161" y="4"/>
                      <a:pt x="161" y="6"/>
                    </a:cubicBezTo>
                    <a:cubicBezTo>
                      <a:pt x="161" y="12"/>
                      <a:pt x="112" y="17"/>
                      <a:pt x="51" y="17"/>
                    </a:cubicBezTo>
                    <a:cubicBezTo>
                      <a:pt x="33" y="17"/>
                      <a:pt x="16" y="17"/>
                      <a:pt x="0" y="16"/>
                    </a:cubicBezTo>
                    <a:cubicBezTo>
                      <a:pt x="0" y="16"/>
                      <a:pt x="0" y="16"/>
                      <a:pt x="0" y="16"/>
                    </a:cubicBezTo>
                    <a:cubicBezTo>
                      <a:pt x="16" y="17"/>
                      <a:pt x="33" y="18"/>
                      <a:pt x="51" y="18"/>
                    </a:cubicBezTo>
                    <a:cubicBezTo>
                      <a:pt x="113" y="18"/>
                      <a:pt x="164" y="12"/>
                      <a:pt x="164" y="6"/>
                    </a:cubicBezTo>
                    <a:cubicBezTo>
                      <a:pt x="164" y="4"/>
                      <a:pt x="159" y="2"/>
                      <a:pt x="149" y="0"/>
                    </a:cubicBezTo>
                  </a:path>
                </a:pathLst>
              </a:custGeom>
              <a:solidFill>
                <a:srgbClr val="D8D7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2" name="Freeform 14">
                <a:extLst>
                  <a:ext uri="{FF2B5EF4-FFF2-40B4-BE49-F238E27FC236}">
                    <a16:creationId xmlns:a16="http://schemas.microsoft.com/office/drawing/2014/main" id="{4C872527-F2FB-4FCC-B706-5A4CF805C4A1}"/>
                  </a:ext>
                </a:extLst>
              </p:cNvPr>
              <p:cNvSpPr>
                <a:spLocks/>
              </p:cNvSpPr>
              <p:nvPr/>
            </p:nvSpPr>
            <p:spPr bwMode="auto">
              <a:xfrm>
                <a:off x="2230" y="2591"/>
                <a:ext cx="219" cy="21"/>
              </a:xfrm>
              <a:custGeom>
                <a:avLst/>
                <a:gdLst>
                  <a:gd name="T0" fmla="*/ 148 w 161"/>
                  <a:gd name="T1" fmla="*/ 0 h 16"/>
                  <a:gd name="T2" fmla="*/ 148 w 161"/>
                  <a:gd name="T3" fmla="*/ 0 h 16"/>
                  <a:gd name="T4" fmla="*/ 159 w 161"/>
                  <a:gd name="T5" fmla="*/ 5 h 16"/>
                  <a:gd name="T6" fmla="*/ 51 w 161"/>
                  <a:gd name="T7" fmla="*/ 16 h 16"/>
                  <a:gd name="T8" fmla="*/ 0 w 161"/>
                  <a:gd name="T9" fmla="*/ 15 h 16"/>
                  <a:gd name="T10" fmla="*/ 0 w 161"/>
                  <a:gd name="T11" fmla="*/ 15 h 16"/>
                  <a:gd name="T12" fmla="*/ 51 w 161"/>
                  <a:gd name="T13" fmla="*/ 16 h 16"/>
                  <a:gd name="T14" fmla="*/ 161 w 161"/>
                  <a:gd name="T15" fmla="*/ 5 h 16"/>
                  <a:gd name="T16" fmla="*/ 148 w 161"/>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 h="16">
                    <a:moveTo>
                      <a:pt x="148" y="0"/>
                    </a:moveTo>
                    <a:cubicBezTo>
                      <a:pt x="148" y="0"/>
                      <a:pt x="148" y="0"/>
                      <a:pt x="148" y="0"/>
                    </a:cubicBezTo>
                    <a:cubicBezTo>
                      <a:pt x="155" y="2"/>
                      <a:pt x="159" y="3"/>
                      <a:pt x="159" y="5"/>
                    </a:cubicBezTo>
                    <a:cubicBezTo>
                      <a:pt x="159" y="11"/>
                      <a:pt x="110" y="16"/>
                      <a:pt x="51" y="16"/>
                    </a:cubicBezTo>
                    <a:cubicBezTo>
                      <a:pt x="33" y="16"/>
                      <a:pt x="15" y="16"/>
                      <a:pt x="0" y="15"/>
                    </a:cubicBezTo>
                    <a:cubicBezTo>
                      <a:pt x="0" y="15"/>
                      <a:pt x="0" y="15"/>
                      <a:pt x="0" y="15"/>
                    </a:cubicBezTo>
                    <a:cubicBezTo>
                      <a:pt x="16" y="16"/>
                      <a:pt x="33" y="16"/>
                      <a:pt x="51" y="16"/>
                    </a:cubicBezTo>
                    <a:cubicBezTo>
                      <a:pt x="112" y="16"/>
                      <a:pt x="161" y="11"/>
                      <a:pt x="161" y="5"/>
                    </a:cubicBezTo>
                    <a:cubicBezTo>
                      <a:pt x="161" y="3"/>
                      <a:pt x="157" y="1"/>
                      <a:pt x="148" y="0"/>
                    </a:cubicBezTo>
                  </a:path>
                </a:pathLst>
              </a:custGeom>
              <a:solidFill>
                <a:srgbClr val="D3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3" name="Freeform 15">
                <a:extLst>
                  <a:ext uri="{FF2B5EF4-FFF2-40B4-BE49-F238E27FC236}">
                    <a16:creationId xmlns:a16="http://schemas.microsoft.com/office/drawing/2014/main" id="{2F5B71E9-4D4C-4BFB-AAE3-58DB984AB266}"/>
                  </a:ext>
                </a:extLst>
              </p:cNvPr>
              <p:cNvSpPr>
                <a:spLocks/>
              </p:cNvSpPr>
              <p:nvPr/>
            </p:nvSpPr>
            <p:spPr bwMode="auto">
              <a:xfrm>
                <a:off x="2230" y="2591"/>
                <a:ext cx="217" cy="21"/>
              </a:xfrm>
              <a:custGeom>
                <a:avLst/>
                <a:gdLst>
                  <a:gd name="T0" fmla="*/ 148 w 159"/>
                  <a:gd name="T1" fmla="*/ 0 h 16"/>
                  <a:gd name="T2" fmla="*/ 148 w 159"/>
                  <a:gd name="T3" fmla="*/ 1 h 16"/>
                  <a:gd name="T4" fmla="*/ 156 w 159"/>
                  <a:gd name="T5" fmla="*/ 5 h 16"/>
                  <a:gd name="T6" fmla="*/ 51 w 159"/>
                  <a:gd name="T7" fmla="*/ 16 h 16"/>
                  <a:gd name="T8" fmla="*/ 0 w 159"/>
                  <a:gd name="T9" fmla="*/ 14 h 16"/>
                  <a:gd name="T10" fmla="*/ 0 w 159"/>
                  <a:gd name="T11" fmla="*/ 15 h 16"/>
                  <a:gd name="T12" fmla="*/ 51 w 159"/>
                  <a:gd name="T13" fmla="*/ 16 h 16"/>
                  <a:gd name="T14" fmla="*/ 159 w 159"/>
                  <a:gd name="T15" fmla="*/ 5 h 16"/>
                  <a:gd name="T16" fmla="*/ 148 w 159"/>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 h="16">
                    <a:moveTo>
                      <a:pt x="148" y="0"/>
                    </a:moveTo>
                    <a:cubicBezTo>
                      <a:pt x="148" y="1"/>
                      <a:pt x="148" y="1"/>
                      <a:pt x="148" y="1"/>
                    </a:cubicBezTo>
                    <a:cubicBezTo>
                      <a:pt x="153" y="2"/>
                      <a:pt x="156" y="4"/>
                      <a:pt x="156" y="5"/>
                    </a:cubicBezTo>
                    <a:cubicBezTo>
                      <a:pt x="156" y="11"/>
                      <a:pt x="109" y="16"/>
                      <a:pt x="51" y="16"/>
                    </a:cubicBezTo>
                    <a:cubicBezTo>
                      <a:pt x="33" y="16"/>
                      <a:pt x="15" y="15"/>
                      <a:pt x="0" y="14"/>
                    </a:cubicBezTo>
                    <a:cubicBezTo>
                      <a:pt x="0" y="15"/>
                      <a:pt x="0" y="15"/>
                      <a:pt x="0" y="15"/>
                    </a:cubicBezTo>
                    <a:cubicBezTo>
                      <a:pt x="15" y="16"/>
                      <a:pt x="33" y="16"/>
                      <a:pt x="51" y="16"/>
                    </a:cubicBezTo>
                    <a:cubicBezTo>
                      <a:pt x="110" y="16"/>
                      <a:pt x="159" y="11"/>
                      <a:pt x="159" y="5"/>
                    </a:cubicBezTo>
                    <a:cubicBezTo>
                      <a:pt x="159" y="3"/>
                      <a:pt x="155" y="2"/>
                      <a:pt x="148" y="0"/>
                    </a:cubicBezTo>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4" name="Freeform 16">
                <a:extLst>
                  <a:ext uri="{FF2B5EF4-FFF2-40B4-BE49-F238E27FC236}">
                    <a16:creationId xmlns:a16="http://schemas.microsoft.com/office/drawing/2014/main" id="{28E051A9-5F4D-4625-8AF9-F0EBC5AEC150}"/>
                  </a:ext>
                </a:extLst>
              </p:cNvPr>
              <p:cNvSpPr>
                <a:spLocks/>
              </p:cNvSpPr>
              <p:nvPr/>
            </p:nvSpPr>
            <p:spPr bwMode="auto">
              <a:xfrm>
                <a:off x="2230" y="2592"/>
                <a:ext cx="212" cy="20"/>
              </a:xfrm>
              <a:custGeom>
                <a:avLst/>
                <a:gdLst>
                  <a:gd name="T0" fmla="*/ 148 w 156"/>
                  <a:gd name="T1" fmla="*/ 0 h 15"/>
                  <a:gd name="T2" fmla="*/ 147 w 156"/>
                  <a:gd name="T3" fmla="*/ 1 h 15"/>
                  <a:gd name="T4" fmla="*/ 153 w 156"/>
                  <a:gd name="T5" fmla="*/ 4 h 15"/>
                  <a:gd name="T6" fmla="*/ 51 w 156"/>
                  <a:gd name="T7" fmla="*/ 14 h 15"/>
                  <a:gd name="T8" fmla="*/ 0 w 156"/>
                  <a:gd name="T9" fmla="*/ 13 h 15"/>
                  <a:gd name="T10" fmla="*/ 0 w 156"/>
                  <a:gd name="T11" fmla="*/ 13 h 15"/>
                  <a:gd name="T12" fmla="*/ 51 w 156"/>
                  <a:gd name="T13" fmla="*/ 15 h 15"/>
                  <a:gd name="T14" fmla="*/ 156 w 156"/>
                  <a:gd name="T15" fmla="*/ 4 h 15"/>
                  <a:gd name="T16" fmla="*/ 148 w 156"/>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15">
                    <a:moveTo>
                      <a:pt x="148" y="0"/>
                    </a:moveTo>
                    <a:cubicBezTo>
                      <a:pt x="148" y="0"/>
                      <a:pt x="147" y="0"/>
                      <a:pt x="147" y="1"/>
                    </a:cubicBezTo>
                    <a:cubicBezTo>
                      <a:pt x="151" y="2"/>
                      <a:pt x="153" y="3"/>
                      <a:pt x="153" y="4"/>
                    </a:cubicBezTo>
                    <a:cubicBezTo>
                      <a:pt x="153" y="10"/>
                      <a:pt x="107" y="14"/>
                      <a:pt x="51" y="14"/>
                    </a:cubicBezTo>
                    <a:cubicBezTo>
                      <a:pt x="32" y="14"/>
                      <a:pt x="15" y="14"/>
                      <a:pt x="0" y="13"/>
                    </a:cubicBezTo>
                    <a:cubicBezTo>
                      <a:pt x="0" y="13"/>
                      <a:pt x="0" y="13"/>
                      <a:pt x="0" y="13"/>
                    </a:cubicBezTo>
                    <a:cubicBezTo>
                      <a:pt x="15" y="14"/>
                      <a:pt x="33" y="15"/>
                      <a:pt x="51" y="15"/>
                    </a:cubicBezTo>
                    <a:cubicBezTo>
                      <a:pt x="109" y="15"/>
                      <a:pt x="156" y="10"/>
                      <a:pt x="156" y="4"/>
                    </a:cubicBezTo>
                    <a:cubicBezTo>
                      <a:pt x="156" y="3"/>
                      <a:pt x="153" y="1"/>
                      <a:pt x="148" y="0"/>
                    </a:cubicBezTo>
                  </a:path>
                </a:pathLst>
              </a:custGeom>
              <a:solidFill>
                <a:srgbClr val="CAC9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5" name="Freeform 17">
                <a:extLst>
                  <a:ext uri="{FF2B5EF4-FFF2-40B4-BE49-F238E27FC236}">
                    <a16:creationId xmlns:a16="http://schemas.microsoft.com/office/drawing/2014/main" id="{44C8BF5E-ACB4-49FF-A144-27474B9B628B}"/>
                  </a:ext>
                </a:extLst>
              </p:cNvPr>
              <p:cNvSpPr>
                <a:spLocks/>
              </p:cNvSpPr>
              <p:nvPr/>
            </p:nvSpPr>
            <p:spPr bwMode="auto">
              <a:xfrm>
                <a:off x="2230" y="2593"/>
                <a:ext cx="208" cy="18"/>
              </a:xfrm>
              <a:custGeom>
                <a:avLst/>
                <a:gdLst>
                  <a:gd name="T0" fmla="*/ 147 w 153"/>
                  <a:gd name="T1" fmla="*/ 0 h 13"/>
                  <a:gd name="T2" fmla="*/ 146 w 153"/>
                  <a:gd name="T3" fmla="*/ 0 h 13"/>
                  <a:gd name="T4" fmla="*/ 150 w 153"/>
                  <a:gd name="T5" fmla="*/ 3 h 13"/>
                  <a:gd name="T6" fmla="*/ 51 w 153"/>
                  <a:gd name="T7" fmla="*/ 13 h 13"/>
                  <a:gd name="T8" fmla="*/ 0 w 153"/>
                  <a:gd name="T9" fmla="*/ 12 h 13"/>
                  <a:gd name="T10" fmla="*/ 0 w 153"/>
                  <a:gd name="T11" fmla="*/ 12 h 13"/>
                  <a:gd name="T12" fmla="*/ 51 w 153"/>
                  <a:gd name="T13" fmla="*/ 13 h 13"/>
                  <a:gd name="T14" fmla="*/ 153 w 153"/>
                  <a:gd name="T15" fmla="*/ 3 h 13"/>
                  <a:gd name="T16" fmla="*/ 147 w 153"/>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3">
                    <a:moveTo>
                      <a:pt x="147" y="0"/>
                    </a:moveTo>
                    <a:cubicBezTo>
                      <a:pt x="147" y="0"/>
                      <a:pt x="147" y="0"/>
                      <a:pt x="146" y="0"/>
                    </a:cubicBezTo>
                    <a:cubicBezTo>
                      <a:pt x="149" y="1"/>
                      <a:pt x="150" y="2"/>
                      <a:pt x="150" y="3"/>
                    </a:cubicBezTo>
                    <a:cubicBezTo>
                      <a:pt x="150" y="9"/>
                      <a:pt x="106" y="13"/>
                      <a:pt x="51" y="13"/>
                    </a:cubicBezTo>
                    <a:cubicBezTo>
                      <a:pt x="32" y="13"/>
                      <a:pt x="15" y="13"/>
                      <a:pt x="0" y="12"/>
                    </a:cubicBezTo>
                    <a:cubicBezTo>
                      <a:pt x="0" y="12"/>
                      <a:pt x="0" y="12"/>
                      <a:pt x="0" y="12"/>
                    </a:cubicBezTo>
                    <a:cubicBezTo>
                      <a:pt x="15" y="13"/>
                      <a:pt x="32" y="13"/>
                      <a:pt x="51" y="13"/>
                    </a:cubicBezTo>
                    <a:cubicBezTo>
                      <a:pt x="107" y="13"/>
                      <a:pt x="153" y="9"/>
                      <a:pt x="153" y="3"/>
                    </a:cubicBezTo>
                    <a:cubicBezTo>
                      <a:pt x="153" y="2"/>
                      <a:pt x="151" y="1"/>
                      <a:pt x="147" y="0"/>
                    </a:cubicBezTo>
                  </a:path>
                </a:pathLst>
              </a:custGeom>
              <a:solidFill>
                <a:srgbClr val="C4C3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6" name="Freeform 18">
                <a:extLst>
                  <a:ext uri="{FF2B5EF4-FFF2-40B4-BE49-F238E27FC236}">
                    <a16:creationId xmlns:a16="http://schemas.microsoft.com/office/drawing/2014/main" id="{1F2801BB-FDAE-4597-B108-CB37E10CDE60}"/>
                  </a:ext>
                </a:extLst>
              </p:cNvPr>
              <p:cNvSpPr>
                <a:spLocks/>
              </p:cNvSpPr>
              <p:nvPr/>
            </p:nvSpPr>
            <p:spPr bwMode="auto">
              <a:xfrm>
                <a:off x="2230" y="2593"/>
                <a:ext cx="204" cy="18"/>
              </a:xfrm>
              <a:custGeom>
                <a:avLst/>
                <a:gdLst>
                  <a:gd name="T0" fmla="*/ 146 w 150"/>
                  <a:gd name="T1" fmla="*/ 0 h 13"/>
                  <a:gd name="T2" fmla="*/ 146 w 150"/>
                  <a:gd name="T3" fmla="*/ 1 h 13"/>
                  <a:gd name="T4" fmla="*/ 147 w 150"/>
                  <a:gd name="T5" fmla="*/ 3 h 13"/>
                  <a:gd name="T6" fmla="*/ 51 w 150"/>
                  <a:gd name="T7" fmla="*/ 13 h 13"/>
                  <a:gd name="T8" fmla="*/ 0 w 150"/>
                  <a:gd name="T9" fmla="*/ 11 h 13"/>
                  <a:gd name="T10" fmla="*/ 0 w 150"/>
                  <a:gd name="T11" fmla="*/ 12 h 13"/>
                  <a:gd name="T12" fmla="*/ 51 w 150"/>
                  <a:gd name="T13" fmla="*/ 13 h 13"/>
                  <a:gd name="T14" fmla="*/ 150 w 150"/>
                  <a:gd name="T15" fmla="*/ 3 h 13"/>
                  <a:gd name="T16" fmla="*/ 146 w 150"/>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13">
                    <a:moveTo>
                      <a:pt x="146" y="0"/>
                    </a:moveTo>
                    <a:cubicBezTo>
                      <a:pt x="146" y="1"/>
                      <a:pt x="146" y="1"/>
                      <a:pt x="146" y="1"/>
                    </a:cubicBezTo>
                    <a:cubicBezTo>
                      <a:pt x="147" y="2"/>
                      <a:pt x="147" y="2"/>
                      <a:pt x="147" y="3"/>
                    </a:cubicBezTo>
                    <a:cubicBezTo>
                      <a:pt x="147" y="8"/>
                      <a:pt x="104" y="13"/>
                      <a:pt x="51" y="13"/>
                    </a:cubicBezTo>
                    <a:cubicBezTo>
                      <a:pt x="32" y="13"/>
                      <a:pt x="15" y="12"/>
                      <a:pt x="0" y="11"/>
                    </a:cubicBezTo>
                    <a:cubicBezTo>
                      <a:pt x="0" y="12"/>
                      <a:pt x="0" y="12"/>
                      <a:pt x="0" y="12"/>
                    </a:cubicBezTo>
                    <a:cubicBezTo>
                      <a:pt x="15" y="13"/>
                      <a:pt x="32" y="13"/>
                      <a:pt x="51" y="13"/>
                    </a:cubicBezTo>
                    <a:cubicBezTo>
                      <a:pt x="106" y="13"/>
                      <a:pt x="150" y="9"/>
                      <a:pt x="150" y="3"/>
                    </a:cubicBezTo>
                    <a:cubicBezTo>
                      <a:pt x="150" y="2"/>
                      <a:pt x="149" y="1"/>
                      <a:pt x="146" y="0"/>
                    </a:cubicBezTo>
                  </a:path>
                </a:pathLst>
              </a:custGeom>
              <a:solidFill>
                <a:srgbClr val="C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7" name="Freeform 19">
                <a:extLst>
                  <a:ext uri="{FF2B5EF4-FFF2-40B4-BE49-F238E27FC236}">
                    <a16:creationId xmlns:a16="http://schemas.microsoft.com/office/drawing/2014/main" id="{11880523-32A8-4799-B21B-453837662ED9}"/>
                  </a:ext>
                </a:extLst>
              </p:cNvPr>
              <p:cNvSpPr>
                <a:spLocks/>
              </p:cNvSpPr>
              <p:nvPr/>
            </p:nvSpPr>
            <p:spPr bwMode="auto">
              <a:xfrm>
                <a:off x="2230" y="2595"/>
                <a:ext cx="200" cy="16"/>
              </a:xfrm>
              <a:custGeom>
                <a:avLst/>
                <a:gdLst>
                  <a:gd name="T0" fmla="*/ 146 w 147"/>
                  <a:gd name="T1" fmla="*/ 0 h 12"/>
                  <a:gd name="T2" fmla="*/ 144 w 147"/>
                  <a:gd name="T3" fmla="*/ 1 h 12"/>
                  <a:gd name="T4" fmla="*/ 145 w 147"/>
                  <a:gd name="T5" fmla="*/ 2 h 12"/>
                  <a:gd name="T6" fmla="*/ 51 w 147"/>
                  <a:gd name="T7" fmla="*/ 12 h 12"/>
                  <a:gd name="T8" fmla="*/ 0 w 147"/>
                  <a:gd name="T9" fmla="*/ 10 h 12"/>
                  <a:gd name="T10" fmla="*/ 0 w 147"/>
                  <a:gd name="T11" fmla="*/ 10 h 12"/>
                  <a:gd name="T12" fmla="*/ 51 w 147"/>
                  <a:gd name="T13" fmla="*/ 12 h 12"/>
                  <a:gd name="T14" fmla="*/ 147 w 147"/>
                  <a:gd name="T15" fmla="*/ 2 h 12"/>
                  <a:gd name="T16" fmla="*/ 146 w 147"/>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7" h="12">
                    <a:moveTo>
                      <a:pt x="146" y="0"/>
                    </a:moveTo>
                    <a:cubicBezTo>
                      <a:pt x="145" y="1"/>
                      <a:pt x="145" y="1"/>
                      <a:pt x="144" y="1"/>
                    </a:cubicBezTo>
                    <a:cubicBezTo>
                      <a:pt x="144" y="1"/>
                      <a:pt x="145" y="2"/>
                      <a:pt x="145" y="2"/>
                    </a:cubicBezTo>
                    <a:cubicBezTo>
                      <a:pt x="145" y="7"/>
                      <a:pt x="103" y="12"/>
                      <a:pt x="51" y="12"/>
                    </a:cubicBezTo>
                    <a:cubicBezTo>
                      <a:pt x="32" y="12"/>
                      <a:pt x="15" y="11"/>
                      <a:pt x="0" y="10"/>
                    </a:cubicBezTo>
                    <a:cubicBezTo>
                      <a:pt x="0" y="10"/>
                      <a:pt x="0" y="10"/>
                      <a:pt x="0" y="10"/>
                    </a:cubicBezTo>
                    <a:cubicBezTo>
                      <a:pt x="15" y="11"/>
                      <a:pt x="32" y="12"/>
                      <a:pt x="51" y="12"/>
                    </a:cubicBezTo>
                    <a:cubicBezTo>
                      <a:pt x="104" y="12"/>
                      <a:pt x="147" y="7"/>
                      <a:pt x="147" y="2"/>
                    </a:cubicBezTo>
                    <a:cubicBezTo>
                      <a:pt x="147" y="1"/>
                      <a:pt x="147" y="1"/>
                      <a:pt x="146" y="0"/>
                    </a:cubicBezTo>
                  </a:path>
                </a:pathLst>
              </a:custGeom>
              <a:solidFill>
                <a:srgbClr val="BBBA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8" name="Freeform 20">
                <a:extLst>
                  <a:ext uri="{FF2B5EF4-FFF2-40B4-BE49-F238E27FC236}">
                    <a16:creationId xmlns:a16="http://schemas.microsoft.com/office/drawing/2014/main" id="{2E80C13E-F287-4185-8230-531D28CD40E4}"/>
                  </a:ext>
                </a:extLst>
              </p:cNvPr>
              <p:cNvSpPr>
                <a:spLocks/>
              </p:cNvSpPr>
              <p:nvPr/>
            </p:nvSpPr>
            <p:spPr bwMode="auto">
              <a:xfrm>
                <a:off x="2230" y="2596"/>
                <a:ext cx="198" cy="15"/>
              </a:xfrm>
              <a:custGeom>
                <a:avLst/>
                <a:gdLst>
                  <a:gd name="T0" fmla="*/ 144 w 145"/>
                  <a:gd name="T1" fmla="*/ 0 h 11"/>
                  <a:gd name="T2" fmla="*/ 142 w 145"/>
                  <a:gd name="T3" fmla="*/ 1 h 11"/>
                  <a:gd name="T4" fmla="*/ 51 w 145"/>
                  <a:gd name="T5" fmla="*/ 10 h 11"/>
                  <a:gd name="T6" fmla="*/ 0 w 145"/>
                  <a:gd name="T7" fmla="*/ 9 h 11"/>
                  <a:gd name="T8" fmla="*/ 0 w 145"/>
                  <a:gd name="T9" fmla="*/ 9 h 11"/>
                  <a:gd name="T10" fmla="*/ 51 w 145"/>
                  <a:gd name="T11" fmla="*/ 11 h 11"/>
                  <a:gd name="T12" fmla="*/ 145 w 145"/>
                  <a:gd name="T13" fmla="*/ 1 h 11"/>
                  <a:gd name="T14" fmla="*/ 144 w 145"/>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5" h="11">
                    <a:moveTo>
                      <a:pt x="144" y="0"/>
                    </a:moveTo>
                    <a:cubicBezTo>
                      <a:pt x="143" y="1"/>
                      <a:pt x="143" y="1"/>
                      <a:pt x="142" y="1"/>
                    </a:cubicBezTo>
                    <a:cubicBezTo>
                      <a:pt x="141" y="6"/>
                      <a:pt x="100" y="10"/>
                      <a:pt x="51" y="10"/>
                    </a:cubicBezTo>
                    <a:cubicBezTo>
                      <a:pt x="32" y="10"/>
                      <a:pt x="15" y="10"/>
                      <a:pt x="0" y="9"/>
                    </a:cubicBezTo>
                    <a:cubicBezTo>
                      <a:pt x="0" y="9"/>
                      <a:pt x="0" y="9"/>
                      <a:pt x="0" y="9"/>
                    </a:cubicBezTo>
                    <a:cubicBezTo>
                      <a:pt x="15" y="10"/>
                      <a:pt x="32" y="11"/>
                      <a:pt x="51" y="11"/>
                    </a:cubicBezTo>
                    <a:cubicBezTo>
                      <a:pt x="103" y="11"/>
                      <a:pt x="145" y="6"/>
                      <a:pt x="145" y="1"/>
                    </a:cubicBezTo>
                    <a:cubicBezTo>
                      <a:pt x="145" y="1"/>
                      <a:pt x="144" y="0"/>
                      <a:pt x="144" y="0"/>
                    </a:cubicBezTo>
                  </a:path>
                </a:pathLst>
              </a:custGeom>
              <a:solidFill>
                <a:srgbClr val="B6B5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9" name="Freeform 21">
                <a:extLst>
                  <a:ext uri="{FF2B5EF4-FFF2-40B4-BE49-F238E27FC236}">
                    <a16:creationId xmlns:a16="http://schemas.microsoft.com/office/drawing/2014/main" id="{8856D928-36F4-4672-B1DE-EC2B154242F4}"/>
                  </a:ext>
                </a:extLst>
              </p:cNvPr>
              <p:cNvSpPr>
                <a:spLocks/>
              </p:cNvSpPr>
              <p:nvPr/>
            </p:nvSpPr>
            <p:spPr bwMode="auto">
              <a:xfrm>
                <a:off x="2230" y="2597"/>
                <a:ext cx="193" cy="13"/>
              </a:xfrm>
              <a:custGeom>
                <a:avLst/>
                <a:gdLst>
                  <a:gd name="T0" fmla="*/ 142 w 142"/>
                  <a:gd name="T1" fmla="*/ 0 h 9"/>
                  <a:gd name="T2" fmla="*/ 139 w 142"/>
                  <a:gd name="T3" fmla="*/ 1 h 9"/>
                  <a:gd name="T4" fmla="*/ 51 w 142"/>
                  <a:gd name="T5" fmla="*/ 9 h 9"/>
                  <a:gd name="T6" fmla="*/ 0 w 142"/>
                  <a:gd name="T7" fmla="*/ 7 h 9"/>
                  <a:gd name="T8" fmla="*/ 0 w 142"/>
                  <a:gd name="T9" fmla="*/ 8 h 9"/>
                  <a:gd name="T10" fmla="*/ 51 w 142"/>
                  <a:gd name="T11" fmla="*/ 9 h 9"/>
                  <a:gd name="T12" fmla="*/ 142 w 142"/>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42" h="9">
                    <a:moveTo>
                      <a:pt x="142" y="0"/>
                    </a:moveTo>
                    <a:cubicBezTo>
                      <a:pt x="141" y="1"/>
                      <a:pt x="140" y="1"/>
                      <a:pt x="139" y="1"/>
                    </a:cubicBezTo>
                    <a:cubicBezTo>
                      <a:pt x="134" y="5"/>
                      <a:pt x="97" y="9"/>
                      <a:pt x="51" y="9"/>
                    </a:cubicBezTo>
                    <a:cubicBezTo>
                      <a:pt x="32" y="9"/>
                      <a:pt x="15" y="8"/>
                      <a:pt x="0" y="7"/>
                    </a:cubicBezTo>
                    <a:cubicBezTo>
                      <a:pt x="0" y="8"/>
                      <a:pt x="0" y="8"/>
                      <a:pt x="0" y="8"/>
                    </a:cubicBezTo>
                    <a:cubicBezTo>
                      <a:pt x="15" y="9"/>
                      <a:pt x="32" y="9"/>
                      <a:pt x="51" y="9"/>
                    </a:cubicBezTo>
                    <a:cubicBezTo>
                      <a:pt x="100" y="9"/>
                      <a:pt x="141" y="5"/>
                      <a:pt x="142" y="0"/>
                    </a:cubicBezTo>
                  </a:path>
                </a:pathLst>
              </a:custGeom>
              <a:solidFill>
                <a:srgbClr val="B1B0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0" name="Freeform 22">
                <a:extLst>
                  <a:ext uri="{FF2B5EF4-FFF2-40B4-BE49-F238E27FC236}">
                    <a16:creationId xmlns:a16="http://schemas.microsoft.com/office/drawing/2014/main" id="{2AB29CCE-74E8-447B-82B7-0E1E41337C78}"/>
                  </a:ext>
                </a:extLst>
              </p:cNvPr>
              <p:cNvSpPr>
                <a:spLocks/>
              </p:cNvSpPr>
              <p:nvPr/>
            </p:nvSpPr>
            <p:spPr bwMode="auto">
              <a:xfrm>
                <a:off x="2230" y="2599"/>
                <a:ext cx="189" cy="11"/>
              </a:xfrm>
              <a:custGeom>
                <a:avLst/>
                <a:gdLst>
                  <a:gd name="T0" fmla="*/ 139 w 139"/>
                  <a:gd name="T1" fmla="*/ 0 h 8"/>
                  <a:gd name="T2" fmla="*/ 137 w 139"/>
                  <a:gd name="T3" fmla="*/ 0 h 8"/>
                  <a:gd name="T4" fmla="*/ 136 w 139"/>
                  <a:gd name="T5" fmla="*/ 0 h 8"/>
                  <a:gd name="T6" fmla="*/ 51 w 139"/>
                  <a:gd name="T7" fmla="*/ 8 h 8"/>
                  <a:gd name="T8" fmla="*/ 0 w 139"/>
                  <a:gd name="T9" fmla="*/ 6 h 8"/>
                  <a:gd name="T10" fmla="*/ 0 w 139"/>
                  <a:gd name="T11" fmla="*/ 6 h 8"/>
                  <a:gd name="T12" fmla="*/ 51 w 139"/>
                  <a:gd name="T13" fmla="*/ 8 h 8"/>
                  <a:gd name="T14" fmla="*/ 139 w 139"/>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9" h="8">
                    <a:moveTo>
                      <a:pt x="139" y="0"/>
                    </a:moveTo>
                    <a:cubicBezTo>
                      <a:pt x="138" y="0"/>
                      <a:pt x="138" y="0"/>
                      <a:pt x="137" y="0"/>
                    </a:cubicBezTo>
                    <a:cubicBezTo>
                      <a:pt x="136" y="0"/>
                      <a:pt x="136" y="0"/>
                      <a:pt x="136" y="0"/>
                    </a:cubicBezTo>
                    <a:cubicBezTo>
                      <a:pt x="131" y="4"/>
                      <a:pt x="95" y="8"/>
                      <a:pt x="51" y="8"/>
                    </a:cubicBezTo>
                    <a:cubicBezTo>
                      <a:pt x="32" y="8"/>
                      <a:pt x="15" y="7"/>
                      <a:pt x="0" y="6"/>
                    </a:cubicBezTo>
                    <a:cubicBezTo>
                      <a:pt x="0" y="6"/>
                      <a:pt x="0" y="6"/>
                      <a:pt x="0" y="6"/>
                    </a:cubicBezTo>
                    <a:cubicBezTo>
                      <a:pt x="15" y="7"/>
                      <a:pt x="32" y="8"/>
                      <a:pt x="51" y="8"/>
                    </a:cubicBezTo>
                    <a:cubicBezTo>
                      <a:pt x="97" y="8"/>
                      <a:pt x="134" y="4"/>
                      <a:pt x="139" y="0"/>
                    </a:cubicBezTo>
                  </a:path>
                </a:pathLst>
              </a:custGeom>
              <a:solidFill>
                <a:srgbClr val="ACA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1" name="Freeform 23">
                <a:extLst>
                  <a:ext uri="{FF2B5EF4-FFF2-40B4-BE49-F238E27FC236}">
                    <a16:creationId xmlns:a16="http://schemas.microsoft.com/office/drawing/2014/main" id="{12BB74AF-E99A-4F29-BF40-CC85FF8161E9}"/>
                  </a:ext>
                </a:extLst>
              </p:cNvPr>
              <p:cNvSpPr>
                <a:spLocks/>
              </p:cNvSpPr>
              <p:nvPr/>
            </p:nvSpPr>
            <p:spPr bwMode="auto">
              <a:xfrm>
                <a:off x="2230" y="2599"/>
                <a:ext cx="185" cy="11"/>
              </a:xfrm>
              <a:custGeom>
                <a:avLst/>
                <a:gdLst>
                  <a:gd name="T0" fmla="*/ 136 w 136"/>
                  <a:gd name="T1" fmla="*/ 0 h 8"/>
                  <a:gd name="T2" fmla="*/ 133 w 136"/>
                  <a:gd name="T3" fmla="*/ 0 h 8"/>
                  <a:gd name="T4" fmla="*/ 51 w 136"/>
                  <a:gd name="T5" fmla="*/ 7 h 8"/>
                  <a:gd name="T6" fmla="*/ 0 w 136"/>
                  <a:gd name="T7" fmla="*/ 6 h 8"/>
                  <a:gd name="T8" fmla="*/ 0 w 136"/>
                  <a:gd name="T9" fmla="*/ 6 h 8"/>
                  <a:gd name="T10" fmla="*/ 51 w 136"/>
                  <a:gd name="T11" fmla="*/ 8 h 8"/>
                  <a:gd name="T12" fmla="*/ 136 w 136"/>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36" h="8">
                    <a:moveTo>
                      <a:pt x="136" y="0"/>
                    </a:moveTo>
                    <a:cubicBezTo>
                      <a:pt x="133" y="0"/>
                      <a:pt x="133" y="0"/>
                      <a:pt x="133" y="0"/>
                    </a:cubicBezTo>
                    <a:cubicBezTo>
                      <a:pt x="128" y="4"/>
                      <a:pt x="93" y="7"/>
                      <a:pt x="51" y="7"/>
                    </a:cubicBezTo>
                    <a:cubicBezTo>
                      <a:pt x="32" y="7"/>
                      <a:pt x="14" y="7"/>
                      <a:pt x="0" y="6"/>
                    </a:cubicBezTo>
                    <a:cubicBezTo>
                      <a:pt x="0" y="6"/>
                      <a:pt x="0" y="6"/>
                      <a:pt x="0" y="6"/>
                    </a:cubicBezTo>
                    <a:cubicBezTo>
                      <a:pt x="15" y="7"/>
                      <a:pt x="32" y="8"/>
                      <a:pt x="51" y="8"/>
                    </a:cubicBezTo>
                    <a:cubicBezTo>
                      <a:pt x="95" y="8"/>
                      <a:pt x="131" y="4"/>
                      <a:pt x="136" y="0"/>
                    </a:cubicBezTo>
                  </a:path>
                </a:pathLst>
              </a:custGeom>
              <a:solidFill>
                <a:srgbClr val="A7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2" name="Freeform 24">
                <a:extLst>
                  <a:ext uri="{FF2B5EF4-FFF2-40B4-BE49-F238E27FC236}">
                    <a16:creationId xmlns:a16="http://schemas.microsoft.com/office/drawing/2014/main" id="{016C027A-84F4-492D-9BF3-F9A410A3A9DE}"/>
                  </a:ext>
                </a:extLst>
              </p:cNvPr>
              <p:cNvSpPr>
                <a:spLocks/>
              </p:cNvSpPr>
              <p:nvPr/>
            </p:nvSpPr>
            <p:spPr bwMode="auto">
              <a:xfrm>
                <a:off x="2230" y="2599"/>
                <a:ext cx="181" cy="9"/>
              </a:xfrm>
              <a:custGeom>
                <a:avLst/>
                <a:gdLst>
                  <a:gd name="T0" fmla="*/ 133 w 133"/>
                  <a:gd name="T1" fmla="*/ 0 h 7"/>
                  <a:gd name="T2" fmla="*/ 130 w 133"/>
                  <a:gd name="T3" fmla="*/ 0 h 7"/>
                  <a:gd name="T4" fmla="*/ 51 w 133"/>
                  <a:gd name="T5" fmla="*/ 7 h 7"/>
                  <a:gd name="T6" fmla="*/ 0 w 133"/>
                  <a:gd name="T7" fmla="*/ 5 h 7"/>
                  <a:gd name="T8" fmla="*/ 0 w 133"/>
                  <a:gd name="T9" fmla="*/ 6 h 7"/>
                  <a:gd name="T10" fmla="*/ 51 w 133"/>
                  <a:gd name="T11" fmla="*/ 7 h 7"/>
                  <a:gd name="T12" fmla="*/ 133 w 133"/>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33" h="7">
                    <a:moveTo>
                      <a:pt x="133" y="0"/>
                    </a:moveTo>
                    <a:cubicBezTo>
                      <a:pt x="130" y="0"/>
                      <a:pt x="130" y="0"/>
                      <a:pt x="130" y="0"/>
                    </a:cubicBezTo>
                    <a:cubicBezTo>
                      <a:pt x="125" y="4"/>
                      <a:pt x="92" y="7"/>
                      <a:pt x="51" y="7"/>
                    </a:cubicBezTo>
                    <a:cubicBezTo>
                      <a:pt x="32" y="7"/>
                      <a:pt x="14" y="6"/>
                      <a:pt x="0" y="5"/>
                    </a:cubicBezTo>
                    <a:cubicBezTo>
                      <a:pt x="0" y="6"/>
                      <a:pt x="0" y="6"/>
                      <a:pt x="0" y="6"/>
                    </a:cubicBezTo>
                    <a:cubicBezTo>
                      <a:pt x="14" y="7"/>
                      <a:pt x="32" y="7"/>
                      <a:pt x="51" y="7"/>
                    </a:cubicBezTo>
                    <a:cubicBezTo>
                      <a:pt x="93" y="7"/>
                      <a:pt x="128" y="4"/>
                      <a:pt x="133" y="0"/>
                    </a:cubicBezTo>
                  </a:path>
                </a:pathLst>
              </a:custGeom>
              <a:solidFill>
                <a:srgbClr val="A3A2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3" name="Freeform 25">
                <a:extLst>
                  <a:ext uri="{FF2B5EF4-FFF2-40B4-BE49-F238E27FC236}">
                    <a16:creationId xmlns:a16="http://schemas.microsoft.com/office/drawing/2014/main" id="{49074AAD-0854-411D-8F7B-5E341E9A9973}"/>
                  </a:ext>
                </a:extLst>
              </p:cNvPr>
              <p:cNvSpPr>
                <a:spLocks/>
              </p:cNvSpPr>
              <p:nvPr/>
            </p:nvSpPr>
            <p:spPr bwMode="auto">
              <a:xfrm>
                <a:off x="2230" y="2599"/>
                <a:ext cx="177" cy="9"/>
              </a:xfrm>
              <a:custGeom>
                <a:avLst/>
                <a:gdLst>
                  <a:gd name="T0" fmla="*/ 130 w 130"/>
                  <a:gd name="T1" fmla="*/ 0 h 7"/>
                  <a:gd name="T2" fmla="*/ 127 w 130"/>
                  <a:gd name="T3" fmla="*/ 0 h 7"/>
                  <a:gd name="T4" fmla="*/ 51 w 130"/>
                  <a:gd name="T5" fmla="*/ 7 h 7"/>
                  <a:gd name="T6" fmla="*/ 0 w 130"/>
                  <a:gd name="T7" fmla="*/ 5 h 7"/>
                  <a:gd name="T8" fmla="*/ 0 w 130"/>
                  <a:gd name="T9" fmla="*/ 5 h 7"/>
                  <a:gd name="T10" fmla="*/ 51 w 130"/>
                  <a:gd name="T11" fmla="*/ 7 h 7"/>
                  <a:gd name="T12" fmla="*/ 130 w 13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30" h="7">
                    <a:moveTo>
                      <a:pt x="130" y="0"/>
                    </a:moveTo>
                    <a:cubicBezTo>
                      <a:pt x="127" y="0"/>
                      <a:pt x="127" y="0"/>
                      <a:pt x="127" y="0"/>
                    </a:cubicBezTo>
                    <a:cubicBezTo>
                      <a:pt x="123" y="4"/>
                      <a:pt x="90" y="7"/>
                      <a:pt x="51" y="7"/>
                    </a:cubicBezTo>
                    <a:cubicBezTo>
                      <a:pt x="32" y="7"/>
                      <a:pt x="14" y="6"/>
                      <a:pt x="0" y="5"/>
                    </a:cubicBezTo>
                    <a:cubicBezTo>
                      <a:pt x="0" y="5"/>
                      <a:pt x="0" y="5"/>
                      <a:pt x="0" y="5"/>
                    </a:cubicBezTo>
                    <a:cubicBezTo>
                      <a:pt x="14" y="6"/>
                      <a:pt x="32" y="7"/>
                      <a:pt x="51" y="7"/>
                    </a:cubicBezTo>
                    <a:cubicBezTo>
                      <a:pt x="92" y="7"/>
                      <a:pt x="125" y="4"/>
                      <a:pt x="130" y="0"/>
                    </a:cubicBezTo>
                  </a:path>
                </a:pathLst>
              </a:custGeom>
              <a:solidFill>
                <a:srgbClr val="9E9D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4" name="Freeform 26">
                <a:extLst>
                  <a:ext uri="{FF2B5EF4-FFF2-40B4-BE49-F238E27FC236}">
                    <a16:creationId xmlns:a16="http://schemas.microsoft.com/office/drawing/2014/main" id="{0E3C4D84-A72C-4078-89F7-668E8ABBE0DA}"/>
                  </a:ext>
                </a:extLst>
              </p:cNvPr>
              <p:cNvSpPr>
                <a:spLocks/>
              </p:cNvSpPr>
              <p:nvPr/>
            </p:nvSpPr>
            <p:spPr bwMode="auto">
              <a:xfrm>
                <a:off x="2230" y="2599"/>
                <a:ext cx="173" cy="9"/>
              </a:xfrm>
              <a:custGeom>
                <a:avLst/>
                <a:gdLst>
                  <a:gd name="T0" fmla="*/ 127 w 127"/>
                  <a:gd name="T1" fmla="*/ 0 h 7"/>
                  <a:gd name="T2" fmla="*/ 124 w 127"/>
                  <a:gd name="T3" fmla="*/ 0 h 7"/>
                  <a:gd name="T4" fmla="*/ 51 w 127"/>
                  <a:gd name="T5" fmla="*/ 7 h 7"/>
                  <a:gd name="T6" fmla="*/ 0 w 127"/>
                  <a:gd name="T7" fmla="*/ 5 h 7"/>
                  <a:gd name="T8" fmla="*/ 0 w 127"/>
                  <a:gd name="T9" fmla="*/ 5 h 7"/>
                  <a:gd name="T10" fmla="*/ 51 w 127"/>
                  <a:gd name="T11" fmla="*/ 7 h 7"/>
                  <a:gd name="T12" fmla="*/ 127 w 127"/>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27" h="7">
                    <a:moveTo>
                      <a:pt x="127" y="0"/>
                    </a:moveTo>
                    <a:cubicBezTo>
                      <a:pt x="124" y="0"/>
                      <a:pt x="124" y="0"/>
                      <a:pt x="124" y="0"/>
                    </a:cubicBezTo>
                    <a:cubicBezTo>
                      <a:pt x="120" y="4"/>
                      <a:pt x="89" y="7"/>
                      <a:pt x="51" y="7"/>
                    </a:cubicBezTo>
                    <a:cubicBezTo>
                      <a:pt x="31" y="7"/>
                      <a:pt x="14" y="6"/>
                      <a:pt x="0" y="5"/>
                    </a:cubicBezTo>
                    <a:cubicBezTo>
                      <a:pt x="0" y="5"/>
                      <a:pt x="0" y="5"/>
                      <a:pt x="0" y="5"/>
                    </a:cubicBezTo>
                    <a:cubicBezTo>
                      <a:pt x="14" y="6"/>
                      <a:pt x="32" y="7"/>
                      <a:pt x="51" y="7"/>
                    </a:cubicBezTo>
                    <a:cubicBezTo>
                      <a:pt x="90" y="7"/>
                      <a:pt x="123" y="4"/>
                      <a:pt x="127" y="0"/>
                    </a:cubicBezTo>
                  </a:path>
                </a:pathLst>
              </a:custGeom>
              <a:solidFill>
                <a:srgbClr val="9997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5" name="Freeform 27">
                <a:extLst>
                  <a:ext uri="{FF2B5EF4-FFF2-40B4-BE49-F238E27FC236}">
                    <a16:creationId xmlns:a16="http://schemas.microsoft.com/office/drawing/2014/main" id="{2A3DB4B1-C773-4B9B-85D5-1EEF5BEC08A0}"/>
                  </a:ext>
                </a:extLst>
              </p:cNvPr>
              <p:cNvSpPr>
                <a:spLocks/>
              </p:cNvSpPr>
              <p:nvPr/>
            </p:nvSpPr>
            <p:spPr bwMode="auto">
              <a:xfrm>
                <a:off x="2230" y="2599"/>
                <a:ext cx="169" cy="9"/>
              </a:xfrm>
              <a:custGeom>
                <a:avLst/>
                <a:gdLst>
                  <a:gd name="T0" fmla="*/ 124 w 124"/>
                  <a:gd name="T1" fmla="*/ 0 h 7"/>
                  <a:gd name="T2" fmla="*/ 122 w 124"/>
                  <a:gd name="T3" fmla="*/ 0 h 7"/>
                  <a:gd name="T4" fmla="*/ 51 w 124"/>
                  <a:gd name="T5" fmla="*/ 6 h 7"/>
                  <a:gd name="T6" fmla="*/ 0 w 124"/>
                  <a:gd name="T7" fmla="*/ 4 h 7"/>
                  <a:gd name="T8" fmla="*/ 0 w 124"/>
                  <a:gd name="T9" fmla="*/ 5 h 7"/>
                  <a:gd name="T10" fmla="*/ 51 w 124"/>
                  <a:gd name="T11" fmla="*/ 7 h 7"/>
                  <a:gd name="T12" fmla="*/ 124 w 12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24" h="7">
                    <a:moveTo>
                      <a:pt x="124" y="0"/>
                    </a:moveTo>
                    <a:cubicBezTo>
                      <a:pt x="122" y="0"/>
                      <a:pt x="122" y="0"/>
                      <a:pt x="122" y="0"/>
                    </a:cubicBezTo>
                    <a:cubicBezTo>
                      <a:pt x="117" y="4"/>
                      <a:pt x="87" y="6"/>
                      <a:pt x="51" y="6"/>
                    </a:cubicBezTo>
                    <a:cubicBezTo>
                      <a:pt x="31" y="6"/>
                      <a:pt x="13" y="6"/>
                      <a:pt x="0" y="4"/>
                    </a:cubicBezTo>
                    <a:cubicBezTo>
                      <a:pt x="0" y="5"/>
                      <a:pt x="0" y="5"/>
                      <a:pt x="0" y="5"/>
                    </a:cubicBezTo>
                    <a:cubicBezTo>
                      <a:pt x="14" y="6"/>
                      <a:pt x="31" y="7"/>
                      <a:pt x="51" y="7"/>
                    </a:cubicBezTo>
                    <a:cubicBezTo>
                      <a:pt x="89" y="7"/>
                      <a:pt x="120" y="4"/>
                      <a:pt x="124" y="0"/>
                    </a:cubicBezTo>
                  </a:path>
                </a:pathLst>
              </a:custGeom>
              <a:solidFill>
                <a:srgbClr val="9492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6" name="Freeform 28">
                <a:extLst>
                  <a:ext uri="{FF2B5EF4-FFF2-40B4-BE49-F238E27FC236}">
                    <a16:creationId xmlns:a16="http://schemas.microsoft.com/office/drawing/2014/main" id="{A9500330-D33D-4774-9BFA-5A63731F3E42}"/>
                  </a:ext>
                </a:extLst>
              </p:cNvPr>
              <p:cNvSpPr>
                <a:spLocks/>
              </p:cNvSpPr>
              <p:nvPr/>
            </p:nvSpPr>
            <p:spPr bwMode="auto">
              <a:xfrm>
                <a:off x="2230" y="2599"/>
                <a:ext cx="166" cy="8"/>
              </a:xfrm>
              <a:custGeom>
                <a:avLst/>
                <a:gdLst>
                  <a:gd name="T0" fmla="*/ 122 w 122"/>
                  <a:gd name="T1" fmla="*/ 0 h 6"/>
                  <a:gd name="T2" fmla="*/ 119 w 122"/>
                  <a:gd name="T3" fmla="*/ 0 h 6"/>
                  <a:gd name="T4" fmla="*/ 51 w 122"/>
                  <a:gd name="T5" fmla="*/ 6 h 6"/>
                  <a:gd name="T6" fmla="*/ 0 w 122"/>
                  <a:gd name="T7" fmla="*/ 4 h 6"/>
                  <a:gd name="T8" fmla="*/ 0 w 122"/>
                  <a:gd name="T9" fmla="*/ 4 h 6"/>
                  <a:gd name="T10" fmla="*/ 51 w 122"/>
                  <a:gd name="T11" fmla="*/ 6 h 6"/>
                  <a:gd name="T12" fmla="*/ 122 w 122"/>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22" h="6">
                    <a:moveTo>
                      <a:pt x="122" y="0"/>
                    </a:moveTo>
                    <a:cubicBezTo>
                      <a:pt x="119" y="0"/>
                      <a:pt x="119" y="0"/>
                      <a:pt x="119" y="0"/>
                    </a:cubicBezTo>
                    <a:cubicBezTo>
                      <a:pt x="114" y="3"/>
                      <a:pt x="86" y="6"/>
                      <a:pt x="51" y="6"/>
                    </a:cubicBezTo>
                    <a:cubicBezTo>
                      <a:pt x="31" y="6"/>
                      <a:pt x="13" y="5"/>
                      <a:pt x="0" y="4"/>
                    </a:cubicBezTo>
                    <a:cubicBezTo>
                      <a:pt x="0" y="4"/>
                      <a:pt x="0" y="4"/>
                      <a:pt x="0" y="4"/>
                    </a:cubicBezTo>
                    <a:cubicBezTo>
                      <a:pt x="13" y="6"/>
                      <a:pt x="31" y="6"/>
                      <a:pt x="51" y="6"/>
                    </a:cubicBezTo>
                    <a:cubicBezTo>
                      <a:pt x="87" y="6"/>
                      <a:pt x="117" y="4"/>
                      <a:pt x="122" y="0"/>
                    </a:cubicBezTo>
                  </a:path>
                </a:pathLst>
              </a:custGeom>
              <a:solidFill>
                <a:srgbClr val="8F8E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7" name="Freeform 29">
                <a:extLst>
                  <a:ext uri="{FF2B5EF4-FFF2-40B4-BE49-F238E27FC236}">
                    <a16:creationId xmlns:a16="http://schemas.microsoft.com/office/drawing/2014/main" id="{A75A4F45-ADF0-476B-9EB7-0231D372F59D}"/>
                  </a:ext>
                </a:extLst>
              </p:cNvPr>
              <p:cNvSpPr>
                <a:spLocks/>
              </p:cNvSpPr>
              <p:nvPr/>
            </p:nvSpPr>
            <p:spPr bwMode="auto">
              <a:xfrm>
                <a:off x="2230" y="2599"/>
                <a:ext cx="162" cy="8"/>
              </a:xfrm>
              <a:custGeom>
                <a:avLst/>
                <a:gdLst>
                  <a:gd name="T0" fmla="*/ 119 w 119"/>
                  <a:gd name="T1" fmla="*/ 0 h 6"/>
                  <a:gd name="T2" fmla="*/ 116 w 119"/>
                  <a:gd name="T3" fmla="*/ 0 h 6"/>
                  <a:gd name="T4" fmla="*/ 51 w 119"/>
                  <a:gd name="T5" fmla="*/ 6 h 6"/>
                  <a:gd name="T6" fmla="*/ 0 w 119"/>
                  <a:gd name="T7" fmla="*/ 3 h 6"/>
                  <a:gd name="T8" fmla="*/ 0 w 119"/>
                  <a:gd name="T9" fmla="*/ 4 h 6"/>
                  <a:gd name="T10" fmla="*/ 51 w 119"/>
                  <a:gd name="T11" fmla="*/ 6 h 6"/>
                  <a:gd name="T12" fmla="*/ 119 w 119"/>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19" h="6">
                    <a:moveTo>
                      <a:pt x="119" y="0"/>
                    </a:moveTo>
                    <a:cubicBezTo>
                      <a:pt x="116" y="0"/>
                      <a:pt x="116" y="0"/>
                      <a:pt x="116" y="0"/>
                    </a:cubicBezTo>
                    <a:cubicBezTo>
                      <a:pt x="112" y="3"/>
                      <a:pt x="84" y="6"/>
                      <a:pt x="51" y="6"/>
                    </a:cubicBezTo>
                    <a:cubicBezTo>
                      <a:pt x="31" y="6"/>
                      <a:pt x="13" y="5"/>
                      <a:pt x="0" y="3"/>
                    </a:cubicBezTo>
                    <a:cubicBezTo>
                      <a:pt x="0" y="4"/>
                      <a:pt x="0" y="4"/>
                      <a:pt x="0" y="4"/>
                    </a:cubicBezTo>
                    <a:cubicBezTo>
                      <a:pt x="13" y="5"/>
                      <a:pt x="31" y="6"/>
                      <a:pt x="51" y="6"/>
                    </a:cubicBezTo>
                    <a:cubicBezTo>
                      <a:pt x="86" y="6"/>
                      <a:pt x="114" y="3"/>
                      <a:pt x="119" y="0"/>
                    </a:cubicBezTo>
                  </a:path>
                </a:pathLst>
              </a:custGeom>
              <a:solidFill>
                <a:srgbClr val="8B89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8" name="Freeform 30">
                <a:extLst>
                  <a:ext uri="{FF2B5EF4-FFF2-40B4-BE49-F238E27FC236}">
                    <a16:creationId xmlns:a16="http://schemas.microsoft.com/office/drawing/2014/main" id="{5C4D7035-77E4-46F7-B789-8B0816F995BB}"/>
                  </a:ext>
                </a:extLst>
              </p:cNvPr>
              <p:cNvSpPr>
                <a:spLocks/>
              </p:cNvSpPr>
              <p:nvPr/>
            </p:nvSpPr>
            <p:spPr bwMode="auto">
              <a:xfrm>
                <a:off x="2230" y="2599"/>
                <a:ext cx="158" cy="8"/>
              </a:xfrm>
              <a:custGeom>
                <a:avLst/>
                <a:gdLst>
                  <a:gd name="T0" fmla="*/ 116 w 116"/>
                  <a:gd name="T1" fmla="*/ 0 h 6"/>
                  <a:gd name="T2" fmla="*/ 113 w 116"/>
                  <a:gd name="T3" fmla="*/ 0 h 6"/>
                  <a:gd name="T4" fmla="*/ 51 w 116"/>
                  <a:gd name="T5" fmla="*/ 5 h 6"/>
                  <a:gd name="T6" fmla="*/ 0 w 116"/>
                  <a:gd name="T7" fmla="*/ 3 h 6"/>
                  <a:gd name="T8" fmla="*/ 0 w 116"/>
                  <a:gd name="T9" fmla="*/ 3 h 6"/>
                  <a:gd name="T10" fmla="*/ 51 w 116"/>
                  <a:gd name="T11" fmla="*/ 6 h 6"/>
                  <a:gd name="T12" fmla="*/ 116 w 116"/>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16" h="6">
                    <a:moveTo>
                      <a:pt x="116" y="0"/>
                    </a:moveTo>
                    <a:cubicBezTo>
                      <a:pt x="113" y="0"/>
                      <a:pt x="113" y="0"/>
                      <a:pt x="113" y="0"/>
                    </a:cubicBezTo>
                    <a:cubicBezTo>
                      <a:pt x="109" y="3"/>
                      <a:pt x="82" y="5"/>
                      <a:pt x="51" y="5"/>
                    </a:cubicBezTo>
                    <a:cubicBezTo>
                      <a:pt x="30" y="5"/>
                      <a:pt x="12" y="4"/>
                      <a:pt x="0" y="3"/>
                    </a:cubicBezTo>
                    <a:cubicBezTo>
                      <a:pt x="0" y="3"/>
                      <a:pt x="0" y="3"/>
                      <a:pt x="0" y="3"/>
                    </a:cubicBezTo>
                    <a:cubicBezTo>
                      <a:pt x="13" y="5"/>
                      <a:pt x="31" y="6"/>
                      <a:pt x="51" y="6"/>
                    </a:cubicBezTo>
                    <a:cubicBezTo>
                      <a:pt x="84" y="6"/>
                      <a:pt x="112" y="3"/>
                      <a:pt x="116" y="0"/>
                    </a:cubicBezTo>
                  </a:path>
                </a:pathLst>
              </a:custGeom>
              <a:solidFill>
                <a:srgbClr val="8684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9" name="Freeform 31">
                <a:extLst>
                  <a:ext uri="{FF2B5EF4-FFF2-40B4-BE49-F238E27FC236}">
                    <a16:creationId xmlns:a16="http://schemas.microsoft.com/office/drawing/2014/main" id="{F1153E5D-232D-4BB8-9C38-BDCA03DBA9D5}"/>
                  </a:ext>
                </a:extLst>
              </p:cNvPr>
              <p:cNvSpPr>
                <a:spLocks/>
              </p:cNvSpPr>
              <p:nvPr/>
            </p:nvSpPr>
            <p:spPr bwMode="auto">
              <a:xfrm>
                <a:off x="2230" y="2599"/>
                <a:ext cx="154" cy="7"/>
              </a:xfrm>
              <a:custGeom>
                <a:avLst/>
                <a:gdLst>
                  <a:gd name="T0" fmla="*/ 113 w 113"/>
                  <a:gd name="T1" fmla="*/ 0 h 5"/>
                  <a:gd name="T2" fmla="*/ 110 w 113"/>
                  <a:gd name="T3" fmla="*/ 0 h 5"/>
                  <a:gd name="T4" fmla="*/ 51 w 113"/>
                  <a:gd name="T5" fmla="*/ 5 h 5"/>
                  <a:gd name="T6" fmla="*/ 0 w 113"/>
                  <a:gd name="T7" fmla="*/ 2 h 5"/>
                  <a:gd name="T8" fmla="*/ 0 w 113"/>
                  <a:gd name="T9" fmla="*/ 3 h 5"/>
                  <a:gd name="T10" fmla="*/ 51 w 113"/>
                  <a:gd name="T11" fmla="*/ 5 h 5"/>
                  <a:gd name="T12" fmla="*/ 113 w 11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113" h="5">
                    <a:moveTo>
                      <a:pt x="113" y="0"/>
                    </a:moveTo>
                    <a:cubicBezTo>
                      <a:pt x="110" y="0"/>
                      <a:pt x="110" y="0"/>
                      <a:pt x="110" y="0"/>
                    </a:cubicBezTo>
                    <a:cubicBezTo>
                      <a:pt x="106" y="3"/>
                      <a:pt x="81" y="5"/>
                      <a:pt x="51" y="5"/>
                    </a:cubicBezTo>
                    <a:cubicBezTo>
                      <a:pt x="30" y="5"/>
                      <a:pt x="11" y="4"/>
                      <a:pt x="0" y="2"/>
                    </a:cubicBezTo>
                    <a:cubicBezTo>
                      <a:pt x="0" y="3"/>
                      <a:pt x="0" y="3"/>
                      <a:pt x="0" y="3"/>
                    </a:cubicBezTo>
                    <a:cubicBezTo>
                      <a:pt x="12" y="4"/>
                      <a:pt x="30" y="5"/>
                      <a:pt x="51" y="5"/>
                    </a:cubicBezTo>
                    <a:cubicBezTo>
                      <a:pt x="82" y="5"/>
                      <a:pt x="109" y="3"/>
                      <a:pt x="113" y="0"/>
                    </a:cubicBezTo>
                  </a:path>
                </a:pathLst>
              </a:custGeom>
              <a:solidFill>
                <a:srgbClr val="807F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0" name="Freeform 32">
                <a:extLst>
                  <a:ext uri="{FF2B5EF4-FFF2-40B4-BE49-F238E27FC236}">
                    <a16:creationId xmlns:a16="http://schemas.microsoft.com/office/drawing/2014/main" id="{F232D0D5-384E-4920-810F-E600745A67CF}"/>
                  </a:ext>
                </a:extLst>
              </p:cNvPr>
              <p:cNvSpPr>
                <a:spLocks/>
              </p:cNvSpPr>
              <p:nvPr/>
            </p:nvSpPr>
            <p:spPr bwMode="auto">
              <a:xfrm>
                <a:off x="2230" y="2599"/>
                <a:ext cx="150" cy="7"/>
              </a:xfrm>
              <a:custGeom>
                <a:avLst/>
                <a:gdLst>
                  <a:gd name="T0" fmla="*/ 110 w 110"/>
                  <a:gd name="T1" fmla="*/ 0 h 5"/>
                  <a:gd name="T2" fmla="*/ 108 w 110"/>
                  <a:gd name="T3" fmla="*/ 0 h 5"/>
                  <a:gd name="T4" fmla="*/ 51 w 110"/>
                  <a:gd name="T5" fmla="*/ 5 h 5"/>
                  <a:gd name="T6" fmla="*/ 0 w 110"/>
                  <a:gd name="T7" fmla="*/ 2 h 5"/>
                  <a:gd name="T8" fmla="*/ 0 w 110"/>
                  <a:gd name="T9" fmla="*/ 2 h 5"/>
                  <a:gd name="T10" fmla="*/ 51 w 110"/>
                  <a:gd name="T11" fmla="*/ 5 h 5"/>
                  <a:gd name="T12" fmla="*/ 110 w 110"/>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110" h="5">
                    <a:moveTo>
                      <a:pt x="110" y="0"/>
                    </a:moveTo>
                    <a:cubicBezTo>
                      <a:pt x="108" y="0"/>
                      <a:pt x="108" y="0"/>
                      <a:pt x="108" y="0"/>
                    </a:cubicBezTo>
                    <a:cubicBezTo>
                      <a:pt x="103" y="3"/>
                      <a:pt x="79" y="5"/>
                      <a:pt x="51" y="5"/>
                    </a:cubicBezTo>
                    <a:cubicBezTo>
                      <a:pt x="29" y="5"/>
                      <a:pt x="10" y="4"/>
                      <a:pt x="0" y="2"/>
                    </a:cubicBezTo>
                    <a:cubicBezTo>
                      <a:pt x="0" y="2"/>
                      <a:pt x="0" y="2"/>
                      <a:pt x="0" y="2"/>
                    </a:cubicBezTo>
                    <a:cubicBezTo>
                      <a:pt x="11" y="4"/>
                      <a:pt x="30" y="5"/>
                      <a:pt x="51" y="5"/>
                    </a:cubicBezTo>
                    <a:cubicBezTo>
                      <a:pt x="81" y="5"/>
                      <a:pt x="106" y="3"/>
                      <a:pt x="110" y="0"/>
                    </a:cubicBezTo>
                  </a:path>
                </a:pathLst>
              </a:custGeom>
              <a:solidFill>
                <a:srgbClr val="7B79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1" name="Freeform 33">
                <a:extLst>
                  <a:ext uri="{FF2B5EF4-FFF2-40B4-BE49-F238E27FC236}">
                    <a16:creationId xmlns:a16="http://schemas.microsoft.com/office/drawing/2014/main" id="{8A62D5B2-7216-4020-AC3B-E2DAAC032205}"/>
                  </a:ext>
                </a:extLst>
              </p:cNvPr>
              <p:cNvSpPr>
                <a:spLocks/>
              </p:cNvSpPr>
              <p:nvPr/>
            </p:nvSpPr>
            <p:spPr bwMode="auto">
              <a:xfrm>
                <a:off x="2230" y="2599"/>
                <a:ext cx="147" cy="7"/>
              </a:xfrm>
              <a:custGeom>
                <a:avLst/>
                <a:gdLst>
                  <a:gd name="T0" fmla="*/ 108 w 108"/>
                  <a:gd name="T1" fmla="*/ 0 h 5"/>
                  <a:gd name="T2" fmla="*/ 105 w 108"/>
                  <a:gd name="T3" fmla="*/ 0 h 5"/>
                  <a:gd name="T4" fmla="*/ 51 w 108"/>
                  <a:gd name="T5" fmla="*/ 5 h 5"/>
                  <a:gd name="T6" fmla="*/ 0 w 108"/>
                  <a:gd name="T7" fmla="*/ 1 h 5"/>
                  <a:gd name="T8" fmla="*/ 0 w 108"/>
                  <a:gd name="T9" fmla="*/ 2 h 5"/>
                  <a:gd name="T10" fmla="*/ 51 w 108"/>
                  <a:gd name="T11" fmla="*/ 5 h 5"/>
                  <a:gd name="T12" fmla="*/ 108 w 10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108" h="5">
                    <a:moveTo>
                      <a:pt x="108" y="0"/>
                    </a:moveTo>
                    <a:cubicBezTo>
                      <a:pt x="105" y="0"/>
                      <a:pt x="105" y="0"/>
                      <a:pt x="105" y="0"/>
                    </a:cubicBezTo>
                    <a:cubicBezTo>
                      <a:pt x="100" y="3"/>
                      <a:pt x="78" y="5"/>
                      <a:pt x="51" y="5"/>
                    </a:cubicBezTo>
                    <a:cubicBezTo>
                      <a:pt x="28" y="5"/>
                      <a:pt x="9" y="3"/>
                      <a:pt x="0" y="1"/>
                    </a:cubicBezTo>
                    <a:cubicBezTo>
                      <a:pt x="0" y="2"/>
                      <a:pt x="0" y="2"/>
                      <a:pt x="0" y="2"/>
                    </a:cubicBezTo>
                    <a:cubicBezTo>
                      <a:pt x="10" y="4"/>
                      <a:pt x="29" y="5"/>
                      <a:pt x="51" y="5"/>
                    </a:cubicBezTo>
                    <a:cubicBezTo>
                      <a:pt x="79" y="5"/>
                      <a:pt x="103" y="3"/>
                      <a:pt x="108" y="0"/>
                    </a:cubicBezTo>
                  </a:path>
                </a:pathLst>
              </a:custGeom>
              <a:solidFill>
                <a:srgbClr val="77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2" name="Freeform 34">
                <a:extLst>
                  <a:ext uri="{FF2B5EF4-FFF2-40B4-BE49-F238E27FC236}">
                    <a16:creationId xmlns:a16="http://schemas.microsoft.com/office/drawing/2014/main" id="{E5958168-87DC-4159-8575-CB00820AB054}"/>
                  </a:ext>
                </a:extLst>
              </p:cNvPr>
              <p:cNvSpPr>
                <a:spLocks/>
              </p:cNvSpPr>
              <p:nvPr/>
            </p:nvSpPr>
            <p:spPr bwMode="auto">
              <a:xfrm>
                <a:off x="2230" y="2599"/>
                <a:ext cx="143" cy="7"/>
              </a:xfrm>
              <a:custGeom>
                <a:avLst/>
                <a:gdLst>
                  <a:gd name="T0" fmla="*/ 105 w 105"/>
                  <a:gd name="T1" fmla="*/ 0 h 5"/>
                  <a:gd name="T2" fmla="*/ 102 w 105"/>
                  <a:gd name="T3" fmla="*/ 0 h 5"/>
                  <a:gd name="T4" fmla="*/ 51 w 105"/>
                  <a:gd name="T5" fmla="*/ 4 h 5"/>
                  <a:gd name="T6" fmla="*/ 0 w 105"/>
                  <a:gd name="T7" fmla="*/ 0 h 5"/>
                  <a:gd name="T8" fmla="*/ 0 w 105"/>
                  <a:gd name="T9" fmla="*/ 1 h 5"/>
                  <a:gd name="T10" fmla="*/ 51 w 105"/>
                  <a:gd name="T11" fmla="*/ 5 h 5"/>
                  <a:gd name="T12" fmla="*/ 105 w 10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105" h="5">
                    <a:moveTo>
                      <a:pt x="105" y="0"/>
                    </a:moveTo>
                    <a:cubicBezTo>
                      <a:pt x="102" y="0"/>
                      <a:pt x="102" y="0"/>
                      <a:pt x="102" y="0"/>
                    </a:cubicBezTo>
                    <a:cubicBezTo>
                      <a:pt x="98" y="3"/>
                      <a:pt x="76" y="4"/>
                      <a:pt x="51" y="4"/>
                    </a:cubicBezTo>
                    <a:cubicBezTo>
                      <a:pt x="27" y="4"/>
                      <a:pt x="6" y="3"/>
                      <a:pt x="0" y="0"/>
                    </a:cubicBezTo>
                    <a:cubicBezTo>
                      <a:pt x="0" y="1"/>
                      <a:pt x="0" y="1"/>
                      <a:pt x="0" y="1"/>
                    </a:cubicBezTo>
                    <a:cubicBezTo>
                      <a:pt x="9" y="3"/>
                      <a:pt x="28" y="5"/>
                      <a:pt x="51" y="5"/>
                    </a:cubicBezTo>
                    <a:cubicBezTo>
                      <a:pt x="78" y="5"/>
                      <a:pt x="100" y="3"/>
                      <a:pt x="105" y="0"/>
                    </a:cubicBezTo>
                  </a:path>
                </a:pathLst>
              </a:custGeom>
              <a:solidFill>
                <a:srgbClr val="7371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3" name="Freeform 35">
                <a:extLst>
                  <a:ext uri="{FF2B5EF4-FFF2-40B4-BE49-F238E27FC236}">
                    <a16:creationId xmlns:a16="http://schemas.microsoft.com/office/drawing/2014/main" id="{EC8B441F-5C7D-43E1-8886-708AA323C837}"/>
                  </a:ext>
                </a:extLst>
              </p:cNvPr>
              <p:cNvSpPr>
                <a:spLocks/>
              </p:cNvSpPr>
              <p:nvPr/>
            </p:nvSpPr>
            <p:spPr bwMode="auto">
              <a:xfrm>
                <a:off x="2230" y="2599"/>
                <a:ext cx="139" cy="5"/>
              </a:xfrm>
              <a:custGeom>
                <a:avLst/>
                <a:gdLst>
                  <a:gd name="T0" fmla="*/ 102 w 102"/>
                  <a:gd name="T1" fmla="*/ 0 h 4"/>
                  <a:gd name="T2" fmla="*/ 99 w 102"/>
                  <a:gd name="T3" fmla="*/ 0 h 4"/>
                  <a:gd name="T4" fmla="*/ 51 w 102"/>
                  <a:gd name="T5" fmla="*/ 4 h 4"/>
                  <a:gd name="T6" fmla="*/ 2 w 102"/>
                  <a:gd name="T7" fmla="*/ 0 h 4"/>
                  <a:gd name="T8" fmla="*/ 0 w 102"/>
                  <a:gd name="T9" fmla="*/ 0 h 4"/>
                  <a:gd name="T10" fmla="*/ 0 w 102"/>
                  <a:gd name="T11" fmla="*/ 0 h 4"/>
                  <a:gd name="T12" fmla="*/ 51 w 102"/>
                  <a:gd name="T13" fmla="*/ 4 h 4"/>
                  <a:gd name="T14" fmla="*/ 102 w 102"/>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4">
                    <a:moveTo>
                      <a:pt x="102" y="0"/>
                    </a:moveTo>
                    <a:cubicBezTo>
                      <a:pt x="99" y="0"/>
                      <a:pt x="99" y="0"/>
                      <a:pt x="99" y="0"/>
                    </a:cubicBezTo>
                    <a:cubicBezTo>
                      <a:pt x="95" y="2"/>
                      <a:pt x="75" y="4"/>
                      <a:pt x="51" y="4"/>
                    </a:cubicBezTo>
                    <a:cubicBezTo>
                      <a:pt x="27" y="4"/>
                      <a:pt x="7" y="2"/>
                      <a:pt x="2" y="0"/>
                    </a:cubicBezTo>
                    <a:cubicBezTo>
                      <a:pt x="0" y="0"/>
                      <a:pt x="0" y="0"/>
                      <a:pt x="0" y="0"/>
                    </a:cubicBezTo>
                    <a:cubicBezTo>
                      <a:pt x="0" y="0"/>
                      <a:pt x="0" y="0"/>
                      <a:pt x="0" y="0"/>
                    </a:cubicBezTo>
                    <a:cubicBezTo>
                      <a:pt x="6" y="3"/>
                      <a:pt x="27" y="4"/>
                      <a:pt x="51" y="4"/>
                    </a:cubicBezTo>
                    <a:cubicBezTo>
                      <a:pt x="76" y="4"/>
                      <a:pt x="98" y="3"/>
                      <a:pt x="102" y="0"/>
                    </a:cubicBezTo>
                  </a:path>
                </a:pathLst>
              </a:custGeom>
              <a:solidFill>
                <a:srgbClr val="6D6B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4" name="Freeform 36">
                <a:extLst>
                  <a:ext uri="{FF2B5EF4-FFF2-40B4-BE49-F238E27FC236}">
                    <a16:creationId xmlns:a16="http://schemas.microsoft.com/office/drawing/2014/main" id="{7322D9FE-3E28-4C65-8DD8-4033DFF1606E}"/>
                  </a:ext>
                </a:extLst>
              </p:cNvPr>
              <p:cNvSpPr>
                <a:spLocks/>
              </p:cNvSpPr>
              <p:nvPr/>
            </p:nvSpPr>
            <p:spPr bwMode="auto">
              <a:xfrm>
                <a:off x="2233" y="2599"/>
                <a:ext cx="132" cy="5"/>
              </a:xfrm>
              <a:custGeom>
                <a:avLst/>
                <a:gdLst>
                  <a:gd name="T0" fmla="*/ 97 w 97"/>
                  <a:gd name="T1" fmla="*/ 0 h 4"/>
                  <a:gd name="T2" fmla="*/ 94 w 97"/>
                  <a:gd name="T3" fmla="*/ 0 h 4"/>
                  <a:gd name="T4" fmla="*/ 49 w 97"/>
                  <a:gd name="T5" fmla="*/ 4 h 4"/>
                  <a:gd name="T6" fmla="*/ 3 w 97"/>
                  <a:gd name="T7" fmla="*/ 0 h 4"/>
                  <a:gd name="T8" fmla="*/ 0 w 97"/>
                  <a:gd name="T9" fmla="*/ 0 h 4"/>
                  <a:gd name="T10" fmla="*/ 49 w 97"/>
                  <a:gd name="T11" fmla="*/ 4 h 4"/>
                  <a:gd name="T12" fmla="*/ 97 w 97"/>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97" h="4">
                    <a:moveTo>
                      <a:pt x="97" y="0"/>
                    </a:moveTo>
                    <a:cubicBezTo>
                      <a:pt x="94" y="0"/>
                      <a:pt x="94" y="0"/>
                      <a:pt x="94" y="0"/>
                    </a:cubicBezTo>
                    <a:cubicBezTo>
                      <a:pt x="90" y="2"/>
                      <a:pt x="71" y="4"/>
                      <a:pt x="49" y="4"/>
                    </a:cubicBezTo>
                    <a:cubicBezTo>
                      <a:pt x="26" y="4"/>
                      <a:pt x="8" y="2"/>
                      <a:pt x="3" y="0"/>
                    </a:cubicBezTo>
                    <a:cubicBezTo>
                      <a:pt x="0" y="0"/>
                      <a:pt x="0" y="0"/>
                      <a:pt x="0" y="0"/>
                    </a:cubicBezTo>
                    <a:cubicBezTo>
                      <a:pt x="5" y="2"/>
                      <a:pt x="25" y="4"/>
                      <a:pt x="49" y="4"/>
                    </a:cubicBezTo>
                    <a:cubicBezTo>
                      <a:pt x="73" y="4"/>
                      <a:pt x="93" y="2"/>
                      <a:pt x="97" y="0"/>
                    </a:cubicBezTo>
                  </a:path>
                </a:pathLst>
              </a:custGeom>
              <a:solidFill>
                <a:srgbClr val="68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5" name="Freeform 37">
                <a:extLst>
                  <a:ext uri="{FF2B5EF4-FFF2-40B4-BE49-F238E27FC236}">
                    <a16:creationId xmlns:a16="http://schemas.microsoft.com/office/drawing/2014/main" id="{E410003E-4B05-482B-B3B1-7196F5BE359A}"/>
                  </a:ext>
                </a:extLst>
              </p:cNvPr>
              <p:cNvSpPr>
                <a:spLocks/>
              </p:cNvSpPr>
              <p:nvPr/>
            </p:nvSpPr>
            <p:spPr bwMode="auto">
              <a:xfrm>
                <a:off x="2237" y="2599"/>
                <a:ext cx="124" cy="5"/>
              </a:xfrm>
              <a:custGeom>
                <a:avLst/>
                <a:gdLst>
                  <a:gd name="T0" fmla="*/ 91 w 91"/>
                  <a:gd name="T1" fmla="*/ 0 h 4"/>
                  <a:gd name="T2" fmla="*/ 88 w 91"/>
                  <a:gd name="T3" fmla="*/ 0 h 4"/>
                  <a:gd name="T4" fmla="*/ 46 w 91"/>
                  <a:gd name="T5" fmla="*/ 4 h 4"/>
                  <a:gd name="T6" fmla="*/ 3 w 91"/>
                  <a:gd name="T7" fmla="*/ 0 h 4"/>
                  <a:gd name="T8" fmla="*/ 0 w 91"/>
                  <a:gd name="T9" fmla="*/ 0 h 4"/>
                  <a:gd name="T10" fmla="*/ 46 w 91"/>
                  <a:gd name="T11" fmla="*/ 4 h 4"/>
                  <a:gd name="T12" fmla="*/ 91 w 91"/>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91" h="4">
                    <a:moveTo>
                      <a:pt x="91" y="0"/>
                    </a:moveTo>
                    <a:cubicBezTo>
                      <a:pt x="88" y="0"/>
                      <a:pt x="88" y="0"/>
                      <a:pt x="88" y="0"/>
                    </a:cubicBezTo>
                    <a:cubicBezTo>
                      <a:pt x="84" y="2"/>
                      <a:pt x="67" y="4"/>
                      <a:pt x="46" y="4"/>
                    </a:cubicBezTo>
                    <a:cubicBezTo>
                      <a:pt x="25" y="4"/>
                      <a:pt x="7" y="2"/>
                      <a:pt x="3" y="0"/>
                    </a:cubicBezTo>
                    <a:cubicBezTo>
                      <a:pt x="0" y="0"/>
                      <a:pt x="0" y="0"/>
                      <a:pt x="0" y="0"/>
                    </a:cubicBezTo>
                    <a:cubicBezTo>
                      <a:pt x="5" y="2"/>
                      <a:pt x="23" y="4"/>
                      <a:pt x="46" y="4"/>
                    </a:cubicBezTo>
                    <a:cubicBezTo>
                      <a:pt x="68" y="4"/>
                      <a:pt x="87" y="2"/>
                      <a:pt x="91" y="0"/>
                    </a:cubicBezTo>
                  </a:path>
                </a:pathLst>
              </a:custGeom>
              <a:solidFill>
                <a:srgbClr val="6462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6" name="Freeform 38">
                <a:extLst>
                  <a:ext uri="{FF2B5EF4-FFF2-40B4-BE49-F238E27FC236}">
                    <a16:creationId xmlns:a16="http://schemas.microsoft.com/office/drawing/2014/main" id="{FDF11118-4446-4F81-876B-CB6C63CA8397}"/>
                  </a:ext>
                </a:extLst>
              </p:cNvPr>
              <p:cNvSpPr>
                <a:spLocks/>
              </p:cNvSpPr>
              <p:nvPr/>
            </p:nvSpPr>
            <p:spPr bwMode="auto">
              <a:xfrm>
                <a:off x="2241" y="2599"/>
                <a:ext cx="116" cy="5"/>
              </a:xfrm>
              <a:custGeom>
                <a:avLst/>
                <a:gdLst>
                  <a:gd name="T0" fmla="*/ 85 w 85"/>
                  <a:gd name="T1" fmla="*/ 0 h 4"/>
                  <a:gd name="T2" fmla="*/ 83 w 85"/>
                  <a:gd name="T3" fmla="*/ 0 h 4"/>
                  <a:gd name="T4" fmla="*/ 43 w 85"/>
                  <a:gd name="T5" fmla="*/ 3 h 4"/>
                  <a:gd name="T6" fmla="*/ 3 w 85"/>
                  <a:gd name="T7" fmla="*/ 0 h 4"/>
                  <a:gd name="T8" fmla="*/ 0 w 85"/>
                  <a:gd name="T9" fmla="*/ 0 h 4"/>
                  <a:gd name="T10" fmla="*/ 43 w 85"/>
                  <a:gd name="T11" fmla="*/ 4 h 4"/>
                  <a:gd name="T12" fmla="*/ 85 w 85"/>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5" h="4">
                    <a:moveTo>
                      <a:pt x="85" y="0"/>
                    </a:moveTo>
                    <a:cubicBezTo>
                      <a:pt x="83" y="0"/>
                      <a:pt x="83" y="0"/>
                      <a:pt x="83" y="0"/>
                    </a:cubicBezTo>
                    <a:cubicBezTo>
                      <a:pt x="78" y="2"/>
                      <a:pt x="62" y="3"/>
                      <a:pt x="43" y="3"/>
                    </a:cubicBezTo>
                    <a:cubicBezTo>
                      <a:pt x="23" y="3"/>
                      <a:pt x="7" y="2"/>
                      <a:pt x="3" y="0"/>
                    </a:cubicBezTo>
                    <a:cubicBezTo>
                      <a:pt x="0" y="0"/>
                      <a:pt x="0" y="0"/>
                      <a:pt x="0" y="0"/>
                    </a:cubicBezTo>
                    <a:cubicBezTo>
                      <a:pt x="4" y="2"/>
                      <a:pt x="22" y="4"/>
                      <a:pt x="43" y="4"/>
                    </a:cubicBezTo>
                    <a:cubicBezTo>
                      <a:pt x="64" y="4"/>
                      <a:pt x="81" y="2"/>
                      <a:pt x="85" y="0"/>
                    </a:cubicBezTo>
                  </a:path>
                </a:pathLst>
              </a:custGeom>
              <a:solidFill>
                <a:srgbClr val="5F5C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7" name="Freeform 39">
                <a:extLst>
                  <a:ext uri="{FF2B5EF4-FFF2-40B4-BE49-F238E27FC236}">
                    <a16:creationId xmlns:a16="http://schemas.microsoft.com/office/drawing/2014/main" id="{529FC79A-3A4E-48A4-BBE5-B13BCA8482CB}"/>
                  </a:ext>
                </a:extLst>
              </p:cNvPr>
              <p:cNvSpPr>
                <a:spLocks/>
              </p:cNvSpPr>
              <p:nvPr/>
            </p:nvSpPr>
            <p:spPr bwMode="auto">
              <a:xfrm>
                <a:off x="2245" y="2599"/>
                <a:ext cx="109" cy="4"/>
              </a:xfrm>
              <a:custGeom>
                <a:avLst/>
                <a:gdLst>
                  <a:gd name="T0" fmla="*/ 80 w 80"/>
                  <a:gd name="T1" fmla="*/ 0 h 3"/>
                  <a:gd name="T2" fmla="*/ 77 w 80"/>
                  <a:gd name="T3" fmla="*/ 0 h 3"/>
                  <a:gd name="T4" fmla="*/ 40 w 80"/>
                  <a:gd name="T5" fmla="*/ 3 h 3"/>
                  <a:gd name="T6" fmla="*/ 3 w 80"/>
                  <a:gd name="T7" fmla="*/ 0 h 3"/>
                  <a:gd name="T8" fmla="*/ 0 w 80"/>
                  <a:gd name="T9" fmla="*/ 0 h 3"/>
                  <a:gd name="T10" fmla="*/ 40 w 80"/>
                  <a:gd name="T11" fmla="*/ 3 h 3"/>
                  <a:gd name="T12" fmla="*/ 80 w 80"/>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0" h="3">
                    <a:moveTo>
                      <a:pt x="80" y="0"/>
                    </a:moveTo>
                    <a:cubicBezTo>
                      <a:pt x="77" y="0"/>
                      <a:pt x="77" y="0"/>
                      <a:pt x="77" y="0"/>
                    </a:cubicBezTo>
                    <a:cubicBezTo>
                      <a:pt x="72" y="2"/>
                      <a:pt x="58" y="3"/>
                      <a:pt x="40" y="3"/>
                    </a:cubicBezTo>
                    <a:cubicBezTo>
                      <a:pt x="22" y="3"/>
                      <a:pt x="7" y="2"/>
                      <a:pt x="3" y="0"/>
                    </a:cubicBezTo>
                    <a:cubicBezTo>
                      <a:pt x="0" y="0"/>
                      <a:pt x="0" y="0"/>
                      <a:pt x="0" y="0"/>
                    </a:cubicBezTo>
                    <a:cubicBezTo>
                      <a:pt x="4" y="2"/>
                      <a:pt x="20" y="3"/>
                      <a:pt x="40" y="3"/>
                    </a:cubicBezTo>
                    <a:cubicBezTo>
                      <a:pt x="59" y="3"/>
                      <a:pt x="75" y="2"/>
                      <a:pt x="80" y="0"/>
                    </a:cubicBezTo>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8" name="Freeform 40">
                <a:extLst>
                  <a:ext uri="{FF2B5EF4-FFF2-40B4-BE49-F238E27FC236}">
                    <a16:creationId xmlns:a16="http://schemas.microsoft.com/office/drawing/2014/main" id="{FC870672-DEE8-4BF9-89D8-FC8C3D9A90D2}"/>
                  </a:ext>
                </a:extLst>
              </p:cNvPr>
              <p:cNvSpPr>
                <a:spLocks/>
              </p:cNvSpPr>
              <p:nvPr/>
            </p:nvSpPr>
            <p:spPr bwMode="auto">
              <a:xfrm>
                <a:off x="2249" y="2599"/>
                <a:ext cx="101" cy="4"/>
              </a:xfrm>
              <a:custGeom>
                <a:avLst/>
                <a:gdLst>
                  <a:gd name="T0" fmla="*/ 74 w 74"/>
                  <a:gd name="T1" fmla="*/ 0 h 3"/>
                  <a:gd name="T2" fmla="*/ 71 w 74"/>
                  <a:gd name="T3" fmla="*/ 0 h 3"/>
                  <a:gd name="T4" fmla="*/ 37 w 74"/>
                  <a:gd name="T5" fmla="*/ 3 h 3"/>
                  <a:gd name="T6" fmla="*/ 3 w 74"/>
                  <a:gd name="T7" fmla="*/ 0 h 3"/>
                  <a:gd name="T8" fmla="*/ 0 w 74"/>
                  <a:gd name="T9" fmla="*/ 0 h 3"/>
                  <a:gd name="T10" fmla="*/ 37 w 74"/>
                  <a:gd name="T11" fmla="*/ 3 h 3"/>
                  <a:gd name="T12" fmla="*/ 74 w 74"/>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74" h="3">
                    <a:moveTo>
                      <a:pt x="74" y="0"/>
                    </a:moveTo>
                    <a:cubicBezTo>
                      <a:pt x="71" y="0"/>
                      <a:pt x="71" y="0"/>
                      <a:pt x="71" y="0"/>
                    </a:cubicBezTo>
                    <a:cubicBezTo>
                      <a:pt x="67" y="2"/>
                      <a:pt x="53" y="3"/>
                      <a:pt x="37" y="3"/>
                    </a:cubicBezTo>
                    <a:cubicBezTo>
                      <a:pt x="20" y="3"/>
                      <a:pt x="7" y="2"/>
                      <a:pt x="3" y="0"/>
                    </a:cubicBezTo>
                    <a:cubicBezTo>
                      <a:pt x="0" y="0"/>
                      <a:pt x="0" y="0"/>
                      <a:pt x="0" y="0"/>
                    </a:cubicBezTo>
                    <a:cubicBezTo>
                      <a:pt x="4" y="2"/>
                      <a:pt x="19" y="3"/>
                      <a:pt x="37" y="3"/>
                    </a:cubicBezTo>
                    <a:cubicBezTo>
                      <a:pt x="55" y="3"/>
                      <a:pt x="69" y="2"/>
                      <a:pt x="74" y="0"/>
                    </a:cubicBezTo>
                  </a:path>
                </a:pathLst>
              </a:custGeom>
              <a:solidFill>
                <a:srgbClr val="5452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9" name="Freeform 41">
                <a:extLst>
                  <a:ext uri="{FF2B5EF4-FFF2-40B4-BE49-F238E27FC236}">
                    <a16:creationId xmlns:a16="http://schemas.microsoft.com/office/drawing/2014/main" id="{9DBBA9F1-BA4B-4970-AE78-947C196CBFBD}"/>
                  </a:ext>
                </a:extLst>
              </p:cNvPr>
              <p:cNvSpPr>
                <a:spLocks/>
              </p:cNvSpPr>
              <p:nvPr/>
            </p:nvSpPr>
            <p:spPr bwMode="auto">
              <a:xfrm>
                <a:off x="2253" y="2599"/>
                <a:ext cx="93" cy="4"/>
              </a:xfrm>
              <a:custGeom>
                <a:avLst/>
                <a:gdLst>
                  <a:gd name="T0" fmla="*/ 68 w 68"/>
                  <a:gd name="T1" fmla="*/ 0 h 3"/>
                  <a:gd name="T2" fmla="*/ 65 w 68"/>
                  <a:gd name="T3" fmla="*/ 0 h 3"/>
                  <a:gd name="T4" fmla="*/ 34 w 68"/>
                  <a:gd name="T5" fmla="*/ 2 h 3"/>
                  <a:gd name="T6" fmla="*/ 3 w 68"/>
                  <a:gd name="T7" fmla="*/ 0 h 3"/>
                  <a:gd name="T8" fmla="*/ 0 w 68"/>
                  <a:gd name="T9" fmla="*/ 0 h 3"/>
                  <a:gd name="T10" fmla="*/ 34 w 68"/>
                  <a:gd name="T11" fmla="*/ 3 h 3"/>
                  <a:gd name="T12" fmla="*/ 68 w 6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68" h="3">
                    <a:moveTo>
                      <a:pt x="68" y="0"/>
                    </a:moveTo>
                    <a:cubicBezTo>
                      <a:pt x="65" y="0"/>
                      <a:pt x="65" y="0"/>
                      <a:pt x="65" y="0"/>
                    </a:cubicBezTo>
                    <a:cubicBezTo>
                      <a:pt x="61" y="1"/>
                      <a:pt x="48" y="2"/>
                      <a:pt x="34" y="2"/>
                    </a:cubicBezTo>
                    <a:cubicBezTo>
                      <a:pt x="19" y="2"/>
                      <a:pt x="7" y="1"/>
                      <a:pt x="3" y="0"/>
                    </a:cubicBezTo>
                    <a:cubicBezTo>
                      <a:pt x="0" y="0"/>
                      <a:pt x="0" y="0"/>
                      <a:pt x="0" y="0"/>
                    </a:cubicBezTo>
                    <a:cubicBezTo>
                      <a:pt x="4" y="2"/>
                      <a:pt x="17" y="3"/>
                      <a:pt x="34" y="3"/>
                    </a:cubicBezTo>
                    <a:cubicBezTo>
                      <a:pt x="50" y="3"/>
                      <a:pt x="64" y="2"/>
                      <a:pt x="68" y="0"/>
                    </a:cubicBezTo>
                  </a:path>
                </a:pathLst>
              </a:custGeom>
              <a:solidFill>
                <a:srgbClr val="504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0" name="Freeform 42">
                <a:extLst>
                  <a:ext uri="{FF2B5EF4-FFF2-40B4-BE49-F238E27FC236}">
                    <a16:creationId xmlns:a16="http://schemas.microsoft.com/office/drawing/2014/main" id="{9E12F7C8-F442-4F40-B709-8463D1A2F947}"/>
                  </a:ext>
                </a:extLst>
              </p:cNvPr>
              <p:cNvSpPr>
                <a:spLocks/>
              </p:cNvSpPr>
              <p:nvPr/>
            </p:nvSpPr>
            <p:spPr bwMode="auto">
              <a:xfrm>
                <a:off x="2257" y="2599"/>
                <a:ext cx="85" cy="2"/>
              </a:xfrm>
              <a:custGeom>
                <a:avLst/>
                <a:gdLst>
                  <a:gd name="T0" fmla="*/ 62 w 62"/>
                  <a:gd name="T1" fmla="*/ 0 h 2"/>
                  <a:gd name="T2" fmla="*/ 59 w 62"/>
                  <a:gd name="T3" fmla="*/ 0 h 2"/>
                  <a:gd name="T4" fmla="*/ 31 w 62"/>
                  <a:gd name="T5" fmla="*/ 2 h 2"/>
                  <a:gd name="T6" fmla="*/ 3 w 62"/>
                  <a:gd name="T7" fmla="*/ 0 h 2"/>
                  <a:gd name="T8" fmla="*/ 0 w 62"/>
                  <a:gd name="T9" fmla="*/ 0 h 2"/>
                  <a:gd name="T10" fmla="*/ 31 w 62"/>
                  <a:gd name="T11" fmla="*/ 2 h 2"/>
                  <a:gd name="T12" fmla="*/ 62 w 6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62" h="2">
                    <a:moveTo>
                      <a:pt x="62" y="0"/>
                    </a:moveTo>
                    <a:cubicBezTo>
                      <a:pt x="59" y="0"/>
                      <a:pt x="59" y="0"/>
                      <a:pt x="59" y="0"/>
                    </a:cubicBezTo>
                    <a:cubicBezTo>
                      <a:pt x="55" y="1"/>
                      <a:pt x="44" y="2"/>
                      <a:pt x="31" y="2"/>
                    </a:cubicBezTo>
                    <a:cubicBezTo>
                      <a:pt x="18" y="2"/>
                      <a:pt x="6" y="1"/>
                      <a:pt x="3" y="0"/>
                    </a:cubicBezTo>
                    <a:cubicBezTo>
                      <a:pt x="0" y="0"/>
                      <a:pt x="0" y="0"/>
                      <a:pt x="0" y="0"/>
                    </a:cubicBezTo>
                    <a:cubicBezTo>
                      <a:pt x="4" y="1"/>
                      <a:pt x="16" y="2"/>
                      <a:pt x="31" y="2"/>
                    </a:cubicBezTo>
                    <a:cubicBezTo>
                      <a:pt x="45" y="2"/>
                      <a:pt x="58" y="1"/>
                      <a:pt x="62" y="0"/>
                    </a:cubicBezTo>
                  </a:path>
                </a:pathLst>
              </a:custGeom>
              <a:solidFill>
                <a:srgbClr val="4C49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1" name="Freeform 43">
                <a:extLst>
                  <a:ext uri="{FF2B5EF4-FFF2-40B4-BE49-F238E27FC236}">
                    <a16:creationId xmlns:a16="http://schemas.microsoft.com/office/drawing/2014/main" id="{3509349B-76E0-4A00-8F84-E205E1A5091B}"/>
                  </a:ext>
                </a:extLst>
              </p:cNvPr>
              <p:cNvSpPr>
                <a:spLocks/>
              </p:cNvSpPr>
              <p:nvPr/>
            </p:nvSpPr>
            <p:spPr bwMode="auto">
              <a:xfrm>
                <a:off x="2261" y="2599"/>
                <a:ext cx="77" cy="2"/>
              </a:xfrm>
              <a:custGeom>
                <a:avLst/>
                <a:gdLst>
                  <a:gd name="T0" fmla="*/ 56 w 56"/>
                  <a:gd name="T1" fmla="*/ 0 h 2"/>
                  <a:gd name="T2" fmla="*/ 53 w 56"/>
                  <a:gd name="T3" fmla="*/ 0 h 2"/>
                  <a:gd name="T4" fmla="*/ 28 w 56"/>
                  <a:gd name="T5" fmla="*/ 2 h 2"/>
                  <a:gd name="T6" fmla="*/ 2 w 56"/>
                  <a:gd name="T7" fmla="*/ 0 h 2"/>
                  <a:gd name="T8" fmla="*/ 0 w 56"/>
                  <a:gd name="T9" fmla="*/ 0 h 2"/>
                  <a:gd name="T10" fmla="*/ 28 w 56"/>
                  <a:gd name="T11" fmla="*/ 2 h 2"/>
                  <a:gd name="T12" fmla="*/ 56 w 56"/>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6" h="2">
                    <a:moveTo>
                      <a:pt x="56" y="0"/>
                    </a:moveTo>
                    <a:cubicBezTo>
                      <a:pt x="53" y="0"/>
                      <a:pt x="53" y="0"/>
                      <a:pt x="53" y="0"/>
                    </a:cubicBezTo>
                    <a:cubicBezTo>
                      <a:pt x="49" y="1"/>
                      <a:pt x="39" y="2"/>
                      <a:pt x="28" y="2"/>
                    </a:cubicBezTo>
                    <a:cubicBezTo>
                      <a:pt x="16" y="2"/>
                      <a:pt x="6" y="1"/>
                      <a:pt x="2" y="0"/>
                    </a:cubicBezTo>
                    <a:cubicBezTo>
                      <a:pt x="0" y="0"/>
                      <a:pt x="0" y="0"/>
                      <a:pt x="0" y="0"/>
                    </a:cubicBezTo>
                    <a:cubicBezTo>
                      <a:pt x="3" y="1"/>
                      <a:pt x="15" y="2"/>
                      <a:pt x="28" y="2"/>
                    </a:cubicBezTo>
                    <a:cubicBezTo>
                      <a:pt x="41" y="2"/>
                      <a:pt x="52" y="1"/>
                      <a:pt x="56" y="0"/>
                    </a:cubicBezTo>
                  </a:path>
                </a:pathLst>
              </a:custGeom>
              <a:solidFill>
                <a:srgbClr val="4644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2" name="Freeform 44">
                <a:extLst>
                  <a:ext uri="{FF2B5EF4-FFF2-40B4-BE49-F238E27FC236}">
                    <a16:creationId xmlns:a16="http://schemas.microsoft.com/office/drawing/2014/main" id="{8C6BAABA-26DB-45AF-B68F-76D4AAC81551}"/>
                  </a:ext>
                </a:extLst>
              </p:cNvPr>
              <p:cNvSpPr>
                <a:spLocks/>
              </p:cNvSpPr>
              <p:nvPr/>
            </p:nvSpPr>
            <p:spPr bwMode="auto">
              <a:xfrm>
                <a:off x="2264" y="2599"/>
                <a:ext cx="70" cy="2"/>
              </a:xfrm>
              <a:custGeom>
                <a:avLst/>
                <a:gdLst>
                  <a:gd name="T0" fmla="*/ 51 w 51"/>
                  <a:gd name="T1" fmla="*/ 0 h 2"/>
                  <a:gd name="T2" fmla="*/ 48 w 51"/>
                  <a:gd name="T3" fmla="*/ 0 h 2"/>
                  <a:gd name="T4" fmla="*/ 26 w 51"/>
                  <a:gd name="T5" fmla="*/ 2 h 2"/>
                  <a:gd name="T6" fmla="*/ 4 w 51"/>
                  <a:gd name="T7" fmla="*/ 0 h 2"/>
                  <a:gd name="T8" fmla="*/ 0 w 51"/>
                  <a:gd name="T9" fmla="*/ 0 h 2"/>
                  <a:gd name="T10" fmla="*/ 26 w 51"/>
                  <a:gd name="T11" fmla="*/ 2 h 2"/>
                  <a:gd name="T12" fmla="*/ 51 w 5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1" h="2">
                    <a:moveTo>
                      <a:pt x="51" y="0"/>
                    </a:moveTo>
                    <a:cubicBezTo>
                      <a:pt x="48" y="0"/>
                      <a:pt x="48" y="0"/>
                      <a:pt x="48" y="0"/>
                    </a:cubicBezTo>
                    <a:cubicBezTo>
                      <a:pt x="44" y="1"/>
                      <a:pt x="36" y="2"/>
                      <a:pt x="26" y="2"/>
                    </a:cubicBezTo>
                    <a:cubicBezTo>
                      <a:pt x="16" y="2"/>
                      <a:pt x="7" y="1"/>
                      <a:pt x="4" y="0"/>
                    </a:cubicBezTo>
                    <a:cubicBezTo>
                      <a:pt x="0" y="0"/>
                      <a:pt x="0" y="0"/>
                      <a:pt x="0" y="0"/>
                    </a:cubicBezTo>
                    <a:cubicBezTo>
                      <a:pt x="4" y="1"/>
                      <a:pt x="14" y="2"/>
                      <a:pt x="26" y="2"/>
                    </a:cubicBezTo>
                    <a:cubicBezTo>
                      <a:pt x="37" y="2"/>
                      <a:pt x="47" y="1"/>
                      <a:pt x="51" y="0"/>
                    </a:cubicBezTo>
                  </a:path>
                </a:pathLst>
              </a:custGeom>
              <a:solidFill>
                <a:srgbClr val="413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3" name="Freeform 45">
                <a:extLst>
                  <a:ext uri="{FF2B5EF4-FFF2-40B4-BE49-F238E27FC236}">
                    <a16:creationId xmlns:a16="http://schemas.microsoft.com/office/drawing/2014/main" id="{46362A31-B203-4752-BAF1-937BD0039CB1}"/>
                  </a:ext>
                </a:extLst>
              </p:cNvPr>
              <p:cNvSpPr>
                <a:spLocks/>
              </p:cNvSpPr>
              <p:nvPr/>
            </p:nvSpPr>
            <p:spPr bwMode="auto">
              <a:xfrm>
                <a:off x="2270" y="2599"/>
                <a:ext cx="59" cy="2"/>
              </a:xfrm>
              <a:custGeom>
                <a:avLst/>
                <a:gdLst>
                  <a:gd name="T0" fmla="*/ 44 w 44"/>
                  <a:gd name="T1" fmla="*/ 0 h 2"/>
                  <a:gd name="T2" fmla="*/ 41 w 44"/>
                  <a:gd name="T3" fmla="*/ 0 h 2"/>
                  <a:gd name="T4" fmla="*/ 22 w 44"/>
                  <a:gd name="T5" fmla="*/ 1 h 2"/>
                  <a:gd name="T6" fmla="*/ 3 w 44"/>
                  <a:gd name="T7" fmla="*/ 0 h 2"/>
                  <a:gd name="T8" fmla="*/ 0 w 44"/>
                  <a:gd name="T9" fmla="*/ 0 h 2"/>
                  <a:gd name="T10" fmla="*/ 22 w 44"/>
                  <a:gd name="T11" fmla="*/ 2 h 2"/>
                  <a:gd name="T12" fmla="*/ 44 w 44"/>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44" h="2">
                    <a:moveTo>
                      <a:pt x="44" y="0"/>
                    </a:moveTo>
                    <a:cubicBezTo>
                      <a:pt x="41" y="0"/>
                      <a:pt x="41" y="0"/>
                      <a:pt x="41" y="0"/>
                    </a:cubicBezTo>
                    <a:cubicBezTo>
                      <a:pt x="37" y="1"/>
                      <a:pt x="30" y="1"/>
                      <a:pt x="22" y="1"/>
                    </a:cubicBezTo>
                    <a:cubicBezTo>
                      <a:pt x="13" y="1"/>
                      <a:pt x="6" y="1"/>
                      <a:pt x="3" y="0"/>
                    </a:cubicBezTo>
                    <a:cubicBezTo>
                      <a:pt x="0" y="0"/>
                      <a:pt x="0" y="0"/>
                      <a:pt x="0" y="0"/>
                    </a:cubicBezTo>
                    <a:cubicBezTo>
                      <a:pt x="3" y="1"/>
                      <a:pt x="12" y="2"/>
                      <a:pt x="22" y="2"/>
                    </a:cubicBezTo>
                    <a:cubicBezTo>
                      <a:pt x="32" y="2"/>
                      <a:pt x="40" y="1"/>
                      <a:pt x="44" y="0"/>
                    </a:cubicBezTo>
                  </a:path>
                </a:pathLst>
              </a:custGeom>
              <a:solidFill>
                <a:srgbClr val="3C39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4" name="Freeform 46">
                <a:extLst>
                  <a:ext uri="{FF2B5EF4-FFF2-40B4-BE49-F238E27FC236}">
                    <a16:creationId xmlns:a16="http://schemas.microsoft.com/office/drawing/2014/main" id="{49E7B2BF-DDB8-47B7-AD72-AF60C1AFBCB8}"/>
                  </a:ext>
                </a:extLst>
              </p:cNvPr>
              <p:cNvSpPr>
                <a:spLocks/>
              </p:cNvSpPr>
              <p:nvPr/>
            </p:nvSpPr>
            <p:spPr bwMode="auto">
              <a:xfrm>
                <a:off x="2274" y="2599"/>
                <a:ext cx="51" cy="1"/>
              </a:xfrm>
              <a:custGeom>
                <a:avLst/>
                <a:gdLst>
                  <a:gd name="T0" fmla="*/ 38 w 38"/>
                  <a:gd name="T1" fmla="*/ 0 h 1"/>
                  <a:gd name="T2" fmla="*/ 0 w 38"/>
                  <a:gd name="T3" fmla="*/ 0 h 1"/>
                  <a:gd name="T4" fmla="*/ 19 w 38"/>
                  <a:gd name="T5" fmla="*/ 1 h 1"/>
                  <a:gd name="T6" fmla="*/ 38 w 38"/>
                  <a:gd name="T7" fmla="*/ 0 h 1"/>
                </a:gdLst>
                <a:ahLst/>
                <a:cxnLst>
                  <a:cxn ang="0">
                    <a:pos x="T0" y="T1"/>
                  </a:cxn>
                  <a:cxn ang="0">
                    <a:pos x="T2" y="T3"/>
                  </a:cxn>
                  <a:cxn ang="0">
                    <a:pos x="T4" y="T5"/>
                  </a:cxn>
                  <a:cxn ang="0">
                    <a:pos x="T6" y="T7"/>
                  </a:cxn>
                </a:cxnLst>
                <a:rect l="0" t="0" r="r" b="b"/>
                <a:pathLst>
                  <a:path w="38" h="1">
                    <a:moveTo>
                      <a:pt x="38" y="0"/>
                    </a:moveTo>
                    <a:cubicBezTo>
                      <a:pt x="0" y="0"/>
                      <a:pt x="0" y="0"/>
                      <a:pt x="0" y="0"/>
                    </a:cubicBezTo>
                    <a:cubicBezTo>
                      <a:pt x="3" y="1"/>
                      <a:pt x="10" y="1"/>
                      <a:pt x="19" y="1"/>
                    </a:cubicBezTo>
                    <a:cubicBezTo>
                      <a:pt x="27" y="1"/>
                      <a:pt x="34" y="1"/>
                      <a:pt x="38" y="0"/>
                    </a:cubicBezTo>
                  </a:path>
                </a:pathLst>
              </a:custGeom>
              <a:solidFill>
                <a:srgbClr val="3835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5" name="Freeform 47">
                <a:extLst>
                  <a:ext uri="{FF2B5EF4-FFF2-40B4-BE49-F238E27FC236}">
                    <a16:creationId xmlns:a16="http://schemas.microsoft.com/office/drawing/2014/main" id="{94E2310F-968E-4A0F-A09C-45A4F6FC01BF}"/>
                  </a:ext>
                </a:extLst>
              </p:cNvPr>
              <p:cNvSpPr>
                <a:spLocks/>
              </p:cNvSpPr>
              <p:nvPr/>
            </p:nvSpPr>
            <p:spPr bwMode="auto">
              <a:xfrm>
                <a:off x="1606" y="2576"/>
                <a:ext cx="463" cy="24"/>
              </a:xfrm>
              <a:custGeom>
                <a:avLst/>
                <a:gdLst>
                  <a:gd name="T0" fmla="*/ 229 w 340"/>
                  <a:gd name="T1" fmla="*/ 0 h 18"/>
                  <a:gd name="T2" fmla="*/ 0 w 340"/>
                  <a:gd name="T3" fmla="*/ 9 h 18"/>
                  <a:gd name="T4" fmla="*/ 229 w 340"/>
                  <a:gd name="T5" fmla="*/ 18 h 18"/>
                  <a:gd name="T6" fmla="*/ 340 w 340"/>
                  <a:gd name="T7" fmla="*/ 17 h 18"/>
                  <a:gd name="T8" fmla="*/ 340 w 340"/>
                  <a:gd name="T9" fmla="*/ 17 h 18"/>
                  <a:gd name="T10" fmla="*/ 229 w 340"/>
                  <a:gd name="T11" fmla="*/ 18 h 18"/>
                  <a:gd name="T12" fmla="*/ 4 w 340"/>
                  <a:gd name="T13" fmla="*/ 9 h 18"/>
                  <a:gd name="T14" fmla="*/ 229 w 340"/>
                  <a:gd name="T15" fmla="*/ 0 h 18"/>
                  <a:gd name="T16" fmla="*/ 340 w 340"/>
                  <a:gd name="T17" fmla="*/ 1 h 18"/>
                  <a:gd name="T18" fmla="*/ 340 w 340"/>
                  <a:gd name="T19" fmla="*/ 1 h 18"/>
                  <a:gd name="T20" fmla="*/ 229 w 340"/>
                  <a:gd name="T21"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0" h="18">
                    <a:moveTo>
                      <a:pt x="229" y="0"/>
                    </a:moveTo>
                    <a:cubicBezTo>
                      <a:pt x="102" y="0"/>
                      <a:pt x="0" y="4"/>
                      <a:pt x="0" y="9"/>
                    </a:cubicBezTo>
                    <a:cubicBezTo>
                      <a:pt x="0" y="14"/>
                      <a:pt x="102" y="18"/>
                      <a:pt x="229" y="18"/>
                    </a:cubicBezTo>
                    <a:cubicBezTo>
                      <a:pt x="269" y="18"/>
                      <a:pt x="307" y="18"/>
                      <a:pt x="340" y="17"/>
                    </a:cubicBezTo>
                    <a:cubicBezTo>
                      <a:pt x="340" y="17"/>
                      <a:pt x="340" y="17"/>
                      <a:pt x="340" y="17"/>
                    </a:cubicBezTo>
                    <a:cubicBezTo>
                      <a:pt x="308" y="18"/>
                      <a:pt x="269" y="18"/>
                      <a:pt x="229" y="18"/>
                    </a:cubicBezTo>
                    <a:cubicBezTo>
                      <a:pt x="105" y="18"/>
                      <a:pt x="4" y="14"/>
                      <a:pt x="4" y="9"/>
                    </a:cubicBezTo>
                    <a:cubicBezTo>
                      <a:pt x="4" y="4"/>
                      <a:pt x="105" y="0"/>
                      <a:pt x="229" y="0"/>
                    </a:cubicBezTo>
                    <a:cubicBezTo>
                      <a:pt x="269" y="0"/>
                      <a:pt x="308" y="1"/>
                      <a:pt x="340" y="1"/>
                    </a:cubicBezTo>
                    <a:cubicBezTo>
                      <a:pt x="340" y="1"/>
                      <a:pt x="340" y="1"/>
                      <a:pt x="340" y="1"/>
                    </a:cubicBezTo>
                    <a:cubicBezTo>
                      <a:pt x="307" y="0"/>
                      <a:pt x="269" y="0"/>
                      <a:pt x="229"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6" name="Freeform 48">
                <a:extLst>
                  <a:ext uri="{FF2B5EF4-FFF2-40B4-BE49-F238E27FC236}">
                    <a16:creationId xmlns:a16="http://schemas.microsoft.com/office/drawing/2014/main" id="{2997A32D-C5BF-47D2-819C-C23D4414FD04}"/>
                  </a:ext>
                </a:extLst>
              </p:cNvPr>
              <p:cNvSpPr>
                <a:spLocks/>
              </p:cNvSpPr>
              <p:nvPr/>
            </p:nvSpPr>
            <p:spPr bwMode="auto">
              <a:xfrm>
                <a:off x="1612" y="2576"/>
                <a:ext cx="457" cy="24"/>
              </a:xfrm>
              <a:custGeom>
                <a:avLst/>
                <a:gdLst>
                  <a:gd name="T0" fmla="*/ 225 w 336"/>
                  <a:gd name="T1" fmla="*/ 0 h 18"/>
                  <a:gd name="T2" fmla="*/ 0 w 336"/>
                  <a:gd name="T3" fmla="*/ 9 h 18"/>
                  <a:gd name="T4" fmla="*/ 225 w 336"/>
                  <a:gd name="T5" fmla="*/ 18 h 18"/>
                  <a:gd name="T6" fmla="*/ 336 w 336"/>
                  <a:gd name="T7" fmla="*/ 17 h 18"/>
                  <a:gd name="T8" fmla="*/ 336 w 336"/>
                  <a:gd name="T9" fmla="*/ 17 h 18"/>
                  <a:gd name="T10" fmla="*/ 225 w 336"/>
                  <a:gd name="T11" fmla="*/ 18 h 18"/>
                  <a:gd name="T12" fmla="*/ 5 w 336"/>
                  <a:gd name="T13" fmla="*/ 9 h 18"/>
                  <a:gd name="T14" fmla="*/ 225 w 336"/>
                  <a:gd name="T15" fmla="*/ 0 h 18"/>
                  <a:gd name="T16" fmla="*/ 336 w 336"/>
                  <a:gd name="T17" fmla="*/ 2 h 18"/>
                  <a:gd name="T18" fmla="*/ 336 w 336"/>
                  <a:gd name="T19" fmla="*/ 1 h 18"/>
                  <a:gd name="T20" fmla="*/ 225 w 336"/>
                  <a:gd name="T21"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18">
                    <a:moveTo>
                      <a:pt x="225" y="0"/>
                    </a:moveTo>
                    <a:cubicBezTo>
                      <a:pt x="101" y="0"/>
                      <a:pt x="0" y="4"/>
                      <a:pt x="0" y="9"/>
                    </a:cubicBezTo>
                    <a:cubicBezTo>
                      <a:pt x="0" y="14"/>
                      <a:pt x="101" y="18"/>
                      <a:pt x="225" y="18"/>
                    </a:cubicBezTo>
                    <a:cubicBezTo>
                      <a:pt x="265" y="18"/>
                      <a:pt x="304" y="18"/>
                      <a:pt x="336" y="17"/>
                    </a:cubicBezTo>
                    <a:cubicBezTo>
                      <a:pt x="336" y="17"/>
                      <a:pt x="336" y="17"/>
                      <a:pt x="336" y="17"/>
                    </a:cubicBezTo>
                    <a:cubicBezTo>
                      <a:pt x="304" y="18"/>
                      <a:pt x="265" y="18"/>
                      <a:pt x="225" y="18"/>
                    </a:cubicBezTo>
                    <a:cubicBezTo>
                      <a:pt x="103" y="18"/>
                      <a:pt x="5" y="14"/>
                      <a:pt x="5" y="9"/>
                    </a:cubicBezTo>
                    <a:cubicBezTo>
                      <a:pt x="5" y="4"/>
                      <a:pt x="103" y="0"/>
                      <a:pt x="225" y="0"/>
                    </a:cubicBezTo>
                    <a:cubicBezTo>
                      <a:pt x="265" y="0"/>
                      <a:pt x="304" y="1"/>
                      <a:pt x="336" y="2"/>
                    </a:cubicBezTo>
                    <a:cubicBezTo>
                      <a:pt x="336" y="1"/>
                      <a:pt x="336" y="1"/>
                      <a:pt x="336" y="1"/>
                    </a:cubicBezTo>
                    <a:cubicBezTo>
                      <a:pt x="304" y="1"/>
                      <a:pt x="265" y="0"/>
                      <a:pt x="225" y="0"/>
                    </a:cubicBezTo>
                  </a:path>
                </a:pathLst>
              </a:custGeom>
              <a:solidFill>
                <a:srgbClr val="FC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7" name="Freeform 49">
                <a:extLst>
                  <a:ext uri="{FF2B5EF4-FFF2-40B4-BE49-F238E27FC236}">
                    <a16:creationId xmlns:a16="http://schemas.microsoft.com/office/drawing/2014/main" id="{12803074-70E1-4A13-935E-1E138EAFEAD7}"/>
                  </a:ext>
                </a:extLst>
              </p:cNvPr>
              <p:cNvSpPr>
                <a:spLocks/>
              </p:cNvSpPr>
              <p:nvPr/>
            </p:nvSpPr>
            <p:spPr bwMode="auto">
              <a:xfrm>
                <a:off x="1619" y="2576"/>
                <a:ext cx="450" cy="24"/>
              </a:xfrm>
              <a:custGeom>
                <a:avLst/>
                <a:gdLst>
                  <a:gd name="T0" fmla="*/ 220 w 331"/>
                  <a:gd name="T1" fmla="*/ 0 h 18"/>
                  <a:gd name="T2" fmla="*/ 0 w 331"/>
                  <a:gd name="T3" fmla="*/ 9 h 18"/>
                  <a:gd name="T4" fmla="*/ 220 w 331"/>
                  <a:gd name="T5" fmla="*/ 18 h 18"/>
                  <a:gd name="T6" fmla="*/ 331 w 331"/>
                  <a:gd name="T7" fmla="*/ 17 h 18"/>
                  <a:gd name="T8" fmla="*/ 331 w 331"/>
                  <a:gd name="T9" fmla="*/ 17 h 18"/>
                  <a:gd name="T10" fmla="*/ 220 w 331"/>
                  <a:gd name="T11" fmla="*/ 18 h 18"/>
                  <a:gd name="T12" fmla="*/ 5 w 331"/>
                  <a:gd name="T13" fmla="*/ 9 h 18"/>
                  <a:gd name="T14" fmla="*/ 220 w 331"/>
                  <a:gd name="T15" fmla="*/ 0 h 18"/>
                  <a:gd name="T16" fmla="*/ 331 w 331"/>
                  <a:gd name="T17" fmla="*/ 2 h 18"/>
                  <a:gd name="T18" fmla="*/ 331 w 331"/>
                  <a:gd name="T19" fmla="*/ 2 h 18"/>
                  <a:gd name="T20" fmla="*/ 220 w 331"/>
                  <a:gd name="T21"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1" h="18">
                    <a:moveTo>
                      <a:pt x="220" y="0"/>
                    </a:moveTo>
                    <a:cubicBezTo>
                      <a:pt x="98" y="0"/>
                      <a:pt x="0" y="4"/>
                      <a:pt x="0" y="9"/>
                    </a:cubicBezTo>
                    <a:cubicBezTo>
                      <a:pt x="0" y="14"/>
                      <a:pt x="98" y="18"/>
                      <a:pt x="220" y="18"/>
                    </a:cubicBezTo>
                    <a:cubicBezTo>
                      <a:pt x="260" y="18"/>
                      <a:pt x="299" y="18"/>
                      <a:pt x="331" y="17"/>
                    </a:cubicBezTo>
                    <a:cubicBezTo>
                      <a:pt x="331" y="17"/>
                      <a:pt x="331" y="17"/>
                      <a:pt x="331" y="17"/>
                    </a:cubicBezTo>
                    <a:cubicBezTo>
                      <a:pt x="299" y="17"/>
                      <a:pt x="261" y="18"/>
                      <a:pt x="220" y="18"/>
                    </a:cubicBezTo>
                    <a:cubicBezTo>
                      <a:pt x="101" y="18"/>
                      <a:pt x="5" y="14"/>
                      <a:pt x="5" y="9"/>
                    </a:cubicBezTo>
                    <a:cubicBezTo>
                      <a:pt x="5" y="4"/>
                      <a:pt x="101" y="0"/>
                      <a:pt x="220" y="0"/>
                    </a:cubicBezTo>
                    <a:cubicBezTo>
                      <a:pt x="261" y="0"/>
                      <a:pt x="299" y="1"/>
                      <a:pt x="331" y="2"/>
                    </a:cubicBezTo>
                    <a:cubicBezTo>
                      <a:pt x="331" y="2"/>
                      <a:pt x="331" y="2"/>
                      <a:pt x="331" y="2"/>
                    </a:cubicBezTo>
                    <a:cubicBezTo>
                      <a:pt x="299" y="1"/>
                      <a:pt x="260" y="0"/>
                      <a:pt x="220"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8" name="Freeform 50">
                <a:extLst>
                  <a:ext uri="{FF2B5EF4-FFF2-40B4-BE49-F238E27FC236}">
                    <a16:creationId xmlns:a16="http://schemas.microsoft.com/office/drawing/2014/main" id="{C112F710-5DC8-4566-B782-277256E09781}"/>
                  </a:ext>
                </a:extLst>
              </p:cNvPr>
              <p:cNvSpPr>
                <a:spLocks/>
              </p:cNvSpPr>
              <p:nvPr/>
            </p:nvSpPr>
            <p:spPr bwMode="auto">
              <a:xfrm>
                <a:off x="1625" y="2576"/>
                <a:ext cx="444" cy="24"/>
              </a:xfrm>
              <a:custGeom>
                <a:avLst/>
                <a:gdLst>
                  <a:gd name="T0" fmla="*/ 215 w 326"/>
                  <a:gd name="T1" fmla="*/ 0 h 18"/>
                  <a:gd name="T2" fmla="*/ 0 w 326"/>
                  <a:gd name="T3" fmla="*/ 9 h 18"/>
                  <a:gd name="T4" fmla="*/ 215 w 326"/>
                  <a:gd name="T5" fmla="*/ 18 h 18"/>
                  <a:gd name="T6" fmla="*/ 326 w 326"/>
                  <a:gd name="T7" fmla="*/ 17 h 18"/>
                  <a:gd name="T8" fmla="*/ 326 w 326"/>
                  <a:gd name="T9" fmla="*/ 16 h 18"/>
                  <a:gd name="T10" fmla="*/ 215 w 326"/>
                  <a:gd name="T11" fmla="*/ 18 h 18"/>
                  <a:gd name="T12" fmla="*/ 5 w 326"/>
                  <a:gd name="T13" fmla="*/ 9 h 18"/>
                  <a:gd name="T14" fmla="*/ 215 w 326"/>
                  <a:gd name="T15" fmla="*/ 1 h 18"/>
                  <a:gd name="T16" fmla="*/ 326 w 326"/>
                  <a:gd name="T17" fmla="*/ 2 h 18"/>
                  <a:gd name="T18" fmla="*/ 326 w 326"/>
                  <a:gd name="T19" fmla="*/ 2 h 18"/>
                  <a:gd name="T20" fmla="*/ 215 w 326"/>
                  <a:gd name="T21"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6" h="18">
                    <a:moveTo>
                      <a:pt x="215" y="0"/>
                    </a:moveTo>
                    <a:cubicBezTo>
                      <a:pt x="96" y="0"/>
                      <a:pt x="0" y="4"/>
                      <a:pt x="0" y="9"/>
                    </a:cubicBezTo>
                    <a:cubicBezTo>
                      <a:pt x="0" y="14"/>
                      <a:pt x="96" y="18"/>
                      <a:pt x="215" y="18"/>
                    </a:cubicBezTo>
                    <a:cubicBezTo>
                      <a:pt x="256" y="18"/>
                      <a:pt x="294" y="17"/>
                      <a:pt x="326" y="17"/>
                    </a:cubicBezTo>
                    <a:cubicBezTo>
                      <a:pt x="326" y="16"/>
                      <a:pt x="326" y="16"/>
                      <a:pt x="326" y="16"/>
                    </a:cubicBezTo>
                    <a:cubicBezTo>
                      <a:pt x="294" y="17"/>
                      <a:pt x="256" y="18"/>
                      <a:pt x="215" y="18"/>
                    </a:cubicBezTo>
                    <a:cubicBezTo>
                      <a:pt x="99" y="18"/>
                      <a:pt x="5" y="14"/>
                      <a:pt x="5" y="9"/>
                    </a:cubicBezTo>
                    <a:cubicBezTo>
                      <a:pt x="5" y="4"/>
                      <a:pt x="99" y="1"/>
                      <a:pt x="215" y="1"/>
                    </a:cubicBezTo>
                    <a:cubicBezTo>
                      <a:pt x="256" y="1"/>
                      <a:pt x="294" y="1"/>
                      <a:pt x="326" y="2"/>
                    </a:cubicBezTo>
                    <a:cubicBezTo>
                      <a:pt x="326" y="2"/>
                      <a:pt x="326" y="2"/>
                      <a:pt x="326" y="2"/>
                    </a:cubicBezTo>
                    <a:cubicBezTo>
                      <a:pt x="294" y="1"/>
                      <a:pt x="256" y="0"/>
                      <a:pt x="215"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9" name="Freeform 51">
                <a:extLst>
                  <a:ext uri="{FF2B5EF4-FFF2-40B4-BE49-F238E27FC236}">
                    <a16:creationId xmlns:a16="http://schemas.microsoft.com/office/drawing/2014/main" id="{7FDDC794-FE1F-4B4D-BBD9-25F744A29589}"/>
                  </a:ext>
                </a:extLst>
              </p:cNvPr>
              <p:cNvSpPr>
                <a:spLocks/>
              </p:cNvSpPr>
              <p:nvPr/>
            </p:nvSpPr>
            <p:spPr bwMode="auto">
              <a:xfrm>
                <a:off x="1632" y="2577"/>
                <a:ext cx="437" cy="23"/>
              </a:xfrm>
              <a:custGeom>
                <a:avLst/>
                <a:gdLst>
                  <a:gd name="T0" fmla="*/ 210 w 321"/>
                  <a:gd name="T1" fmla="*/ 0 h 17"/>
                  <a:gd name="T2" fmla="*/ 0 w 321"/>
                  <a:gd name="T3" fmla="*/ 8 h 17"/>
                  <a:gd name="T4" fmla="*/ 210 w 321"/>
                  <a:gd name="T5" fmla="*/ 17 h 17"/>
                  <a:gd name="T6" fmla="*/ 321 w 321"/>
                  <a:gd name="T7" fmla="*/ 15 h 17"/>
                  <a:gd name="T8" fmla="*/ 321 w 321"/>
                  <a:gd name="T9" fmla="*/ 15 h 17"/>
                  <a:gd name="T10" fmla="*/ 210 w 321"/>
                  <a:gd name="T11" fmla="*/ 17 h 17"/>
                  <a:gd name="T12" fmla="*/ 4 w 321"/>
                  <a:gd name="T13" fmla="*/ 8 h 17"/>
                  <a:gd name="T14" fmla="*/ 210 w 321"/>
                  <a:gd name="T15" fmla="*/ 0 h 17"/>
                  <a:gd name="T16" fmla="*/ 321 w 321"/>
                  <a:gd name="T17" fmla="*/ 1 h 17"/>
                  <a:gd name="T18" fmla="*/ 321 w 321"/>
                  <a:gd name="T19" fmla="*/ 1 h 17"/>
                  <a:gd name="T20" fmla="*/ 210 w 321"/>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7">
                    <a:moveTo>
                      <a:pt x="210" y="0"/>
                    </a:moveTo>
                    <a:cubicBezTo>
                      <a:pt x="94" y="0"/>
                      <a:pt x="0" y="3"/>
                      <a:pt x="0" y="8"/>
                    </a:cubicBezTo>
                    <a:cubicBezTo>
                      <a:pt x="0" y="13"/>
                      <a:pt x="94" y="17"/>
                      <a:pt x="210" y="17"/>
                    </a:cubicBezTo>
                    <a:cubicBezTo>
                      <a:pt x="251" y="17"/>
                      <a:pt x="289" y="16"/>
                      <a:pt x="321" y="15"/>
                    </a:cubicBezTo>
                    <a:cubicBezTo>
                      <a:pt x="321" y="15"/>
                      <a:pt x="321" y="15"/>
                      <a:pt x="321" y="15"/>
                    </a:cubicBezTo>
                    <a:cubicBezTo>
                      <a:pt x="289" y="16"/>
                      <a:pt x="251" y="17"/>
                      <a:pt x="210" y="17"/>
                    </a:cubicBezTo>
                    <a:cubicBezTo>
                      <a:pt x="96" y="17"/>
                      <a:pt x="4" y="13"/>
                      <a:pt x="4" y="8"/>
                    </a:cubicBezTo>
                    <a:cubicBezTo>
                      <a:pt x="4" y="4"/>
                      <a:pt x="96" y="0"/>
                      <a:pt x="210" y="0"/>
                    </a:cubicBezTo>
                    <a:cubicBezTo>
                      <a:pt x="251" y="0"/>
                      <a:pt x="289" y="0"/>
                      <a:pt x="321" y="1"/>
                    </a:cubicBezTo>
                    <a:cubicBezTo>
                      <a:pt x="321" y="1"/>
                      <a:pt x="321" y="1"/>
                      <a:pt x="321" y="1"/>
                    </a:cubicBezTo>
                    <a:cubicBezTo>
                      <a:pt x="289" y="0"/>
                      <a:pt x="251" y="0"/>
                      <a:pt x="210" y="0"/>
                    </a:cubicBezTo>
                  </a:path>
                </a:pathLst>
              </a:custGeom>
              <a:solidFill>
                <a:srgbClr val="EF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0" name="Freeform 52">
                <a:extLst>
                  <a:ext uri="{FF2B5EF4-FFF2-40B4-BE49-F238E27FC236}">
                    <a16:creationId xmlns:a16="http://schemas.microsoft.com/office/drawing/2014/main" id="{83D3CED6-77B9-45EE-ADFD-16C612188B46}"/>
                  </a:ext>
                </a:extLst>
              </p:cNvPr>
              <p:cNvSpPr>
                <a:spLocks/>
              </p:cNvSpPr>
              <p:nvPr/>
            </p:nvSpPr>
            <p:spPr bwMode="auto">
              <a:xfrm>
                <a:off x="1638" y="2577"/>
                <a:ext cx="431" cy="23"/>
              </a:xfrm>
              <a:custGeom>
                <a:avLst/>
                <a:gdLst>
                  <a:gd name="T0" fmla="*/ 206 w 317"/>
                  <a:gd name="T1" fmla="*/ 0 h 17"/>
                  <a:gd name="T2" fmla="*/ 0 w 317"/>
                  <a:gd name="T3" fmla="*/ 8 h 17"/>
                  <a:gd name="T4" fmla="*/ 206 w 317"/>
                  <a:gd name="T5" fmla="*/ 17 h 17"/>
                  <a:gd name="T6" fmla="*/ 317 w 317"/>
                  <a:gd name="T7" fmla="*/ 15 h 17"/>
                  <a:gd name="T8" fmla="*/ 317 w 317"/>
                  <a:gd name="T9" fmla="*/ 15 h 17"/>
                  <a:gd name="T10" fmla="*/ 206 w 317"/>
                  <a:gd name="T11" fmla="*/ 16 h 17"/>
                  <a:gd name="T12" fmla="*/ 5 w 317"/>
                  <a:gd name="T13" fmla="*/ 8 h 17"/>
                  <a:gd name="T14" fmla="*/ 206 w 317"/>
                  <a:gd name="T15" fmla="*/ 0 h 17"/>
                  <a:gd name="T16" fmla="*/ 317 w 317"/>
                  <a:gd name="T17" fmla="*/ 1 h 17"/>
                  <a:gd name="T18" fmla="*/ 317 w 317"/>
                  <a:gd name="T19" fmla="*/ 1 h 17"/>
                  <a:gd name="T20" fmla="*/ 206 w 317"/>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7" h="17">
                    <a:moveTo>
                      <a:pt x="206" y="0"/>
                    </a:moveTo>
                    <a:cubicBezTo>
                      <a:pt x="92" y="0"/>
                      <a:pt x="0" y="4"/>
                      <a:pt x="0" y="8"/>
                    </a:cubicBezTo>
                    <a:cubicBezTo>
                      <a:pt x="0" y="13"/>
                      <a:pt x="92" y="17"/>
                      <a:pt x="206" y="17"/>
                    </a:cubicBezTo>
                    <a:cubicBezTo>
                      <a:pt x="247" y="17"/>
                      <a:pt x="285" y="16"/>
                      <a:pt x="317" y="15"/>
                    </a:cubicBezTo>
                    <a:cubicBezTo>
                      <a:pt x="317" y="15"/>
                      <a:pt x="317" y="15"/>
                      <a:pt x="317" y="15"/>
                    </a:cubicBezTo>
                    <a:cubicBezTo>
                      <a:pt x="286" y="16"/>
                      <a:pt x="247" y="16"/>
                      <a:pt x="206" y="16"/>
                    </a:cubicBezTo>
                    <a:cubicBezTo>
                      <a:pt x="95" y="16"/>
                      <a:pt x="5" y="13"/>
                      <a:pt x="5" y="8"/>
                    </a:cubicBezTo>
                    <a:cubicBezTo>
                      <a:pt x="5" y="4"/>
                      <a:pt x="95" y="0"/>
                      <a:pt x="206" y="0"/>
                    </a:cubicBezTo>
                    <a:cubicBezTo>
                      <a:pt x="247" y="0"/>
                      <a:pt x="286" y="1"/>
                      <a:pt x="317" y="1"/>
                    </a:cubicBezTo>
                    <a:cubicBezTo>
                      <a:pt x="317" y="1"/>
                      <a:pt x="317" y="1"/>
                      <a:pt x="317" y="1"/>
                    </a:cubicBezTo>
                    <a:cubicBezTo>
                      <a:pt x="285" y="0"/>
                      <a:pt x="247" y="0"/>
                      <a:pt x="206" y="0"/>
                    </a:cubicBezTo>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1" name="Freeform 53">
                <a:extLst>
                  <a:ext uri="{FF2B5EF4-FFF2-40B4-BE49-F238E27FC236}">
                    <a16:creationId xmlns:a16="http://schemas.microsoft.com/office/drawing/2014/main" id="{DD802024-97D3-4025-8ADB-DAAACDC2AD2D}"/>
                  </a:ext>
                </a:extLst>
              </p:cNvPr>
              <p:cNvSpPr>
                <a:spLocks/>
              </p:cNvSpPr>
              <p:nvPr/>
            </p:nvSpPr>
            <p:spPr bwMode="auto">
              <a:xfrm>
                <a:off x="1645" y="2577"/>
                <a:ext cx="424" cy="22"/>
              </a:xfrm>
              <a:custGeom>
                <a:avLst/>
                <a:gdLst>
                  <a:gd name="T0" fmla="*/ 201 w 312"/>
                  <a:gd name="T1" fmla="*/ 0 h 16"/>
                  <a:gd name="T2" fmla="*/ 0 w 312"/>
                  <a:gd name="T3" fmla="*/ 8 h 16"/>
                  <a:gd name="T4" fmla="*/ 201 w 312"/>
                  <a:gd name="T5" fmla="*/ 16 h 16"/>
                  <a:gd name="T6" fmla="*/ 312 w 312"/>
                  <a:gd name="T7" fmla="*/ 15 h 16"/>
                  <a:gd name="T8" fmla="*/ 312 w 312"/>
                  <a:gd name="T9" fmla="*/ 15 h 16"/>
                  <a:gd name="T10" fmla="*/ 201 w 312"/>
                  <a:gd name="T11" fmla="*/ 16 h 16"/>
                  <a:gd name="T12" fmla="*/ 5 w 312"/>
                  <a:gd name="T13" fmla="*/ 8 h 16"/>
                  <a:gd name="T14" fmla="*/ 201 w 312"/>
                  <a:gd name="T15" fmla="*/ 0 h 16"/>
                  <a:gd name="T16" fmla="*/ 312 w 312"/>
                  <a:gd name="T17" fmla="*/ 2 h 16"/>
                  <a:gd name="T18" fmla="*/ 312 w 312"/>
                  <a:gd name="T19" fmla="*/ 1 h 16"/>
                  <a:gd name="T20" fmla="*/ 201 w 312"/>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16">
                    <a:moveTo>
                      <a:pt x="201" y="0"/>
                    </a:moveTo>
                    <a:cubicBezTo>
                      <a:pt x="90" y="0"/>
                      <a:pt x="0" y="4"/>
                      <a:pt x="0" y="8"/>
                    </a:cubicBezTo>
                    <a:cubicBezTo>
                      <a:pt x="0" y="13"/>
                      <a:pt x="90" y="16"/>
                      <a:pt x="201" y="16"/>
                    </a:cubicBezTo>
                    <a:cubicBezTo>
                      <a:pt x="242" y="16"/>
                      <a:pt x="281" y="16"/>
                      <a:pt x="312" y="15"/>
                    </a:cubicBezTo>
                    <a:cubicBezTo>
                      <a:pt x="312" y="15"/>
                      <a:pt x="312" y="15"/>
                      <a:pt x="312" y="15"/>
                    </a:cubicBezTo>
                    <a:cubicBezTo>
                      <a:pt x="281" y="16"/>
                      <a:pt x="242" y="16"/>
                      <a:pt x="201" y="16"/>
                    </a:cubicBezTo>
                    <a:cubicBezTo>
                      <a:pt x="92" y="16"/>
                      <a:pt x="5" y="13"/>
                      <a:pt x="5" y="8"/>
                    </a:cubicBezTo>
                    <a:cubicBezTo>
                      <a:pt x="5" y="4"/>
                      <a:pt x="92" y="0"/>
                      <a:pt x="201" y="0"/>
                    </a:cubicBezTo>
                    <a:cubicBezTo>
                      <a:pt x="242" y="0"/>
                      <a:pt x="281" y="1"/>
                      <a:pt x="312" y="2"/>
                    </a:cubicBezTo>
                    <a:cubicBezTo>
                      <a:pt x="312" y="1"/>
                      <a:pt x="312" y="1"/>
                      <a:pt x="312" y="1"/>
                    </a:cubicBezTo>
                    <a:cubicBezTo>
                      <a:pt x="281" y="1"/>
                      <a:pt x="242" y="0"/>
                      <a:pt x="201" y="0"/>
                    </a:cubicBezTo>
                  </a:path>
                </a:pathLst>
              </a:custGeom>
              <a:solidFill>
                <a:srgbClr val="E7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2" name="Freeform 54">
                <a:extLst>
                  <a:ext uri="{FF2B5EF4-FFF2-40B4-BE49-F238E27FC236}">
                    <a16:creationId xmlns:a16="http://schemas.microsoft.com/office/drawing/2014/main" id="{783CEBF5-C673-49CA-81C3-380B6C6F30FE}"/>
                  </a:ext>
                </a:extLst>
              </p:cNvPr>
              <p:cNvSpPr>
                <a:spLocks/>
              </p:cNvSpPr>
              <p:nvPr/>
            </p:nvSpPr>
            <p:spPr bwMode="auto">
              <a:xfrm>
                <a:off x="1651" y="2577"/>
                <a:ext cx="418" cy="22"/>
              </a:xfrm>
              <a:custGeom>
                <a:avLst/>
                <a:gdLst>
                  <a:gd name="T0" fmla="*/ 196 w 307"/>
                  <a:gd name="T1" fmla="*/ 0 h 16"/>
                  <a:gd name="T2" fmla="*/ 0 w 307"/>
                  <a:gd name="T3" fmla="*/ 8 h 16"/>
                  <a:gd name="T4" fmla="*/ 196 w 307"/>
                  <a:gd name="T5" fmla="*/ 16 h 16"/>
                  <a:gd name="T6" fmla="*/ 307 w 307"/>
                  <a:gd name="T7" fmla="*/ 15 h 16"/>
                  <a:gd name="T8" fmla="*/ 307 w 307"/>
                  <a:gd name="T9" fmla="*/ 14 h 16"/>
                  <a:gd name="T10" fmla="*/ 196 w 307"/>
                  <a:gd name="T11" fmla="*/ 16 h 16"/>
                  <a:gd name="T12" fmla="*/ 4 w 307"/>
                  <a:gd name="T13" fmla="*/ 8 h 16"/>
                  <a:gd name="T14" fmla="*/ 196 w 307"/>
                  <a:gd name="T15" fmla="*/ 0 h 16"/>
                  <a:gd name="T16" fmla="*/ 307 w 307"/>
                  <a:gd name="T17" fmla="*/ 2 h 16"/>
                  <a:gd name="T18" fmla="*/ 307 w 307"/>
                  <a:gd name="T19" fmla="*/ 2 h 16"/>
                  <a:gd name="T20" fmla="*/ 196 w 307"/>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7" h="16">
                    <a:moveTo>
                      <a:pt x="196" y="0"/>
                    </a:moveTo>
                    <a:cubicBezTo>
                      <a:pt x="87" y="0"/>
                      <a:pt x="0" y="4"/>
                      <a:pt x="0" y="8"/>
                    </a:cubicBezTo>
                    <a:cubicBezTo>
                      <a:pt x="0" y="13"/>
                      <a:pt x="87" y="16"/>
                      <a:pt x="196" y="16"/>
                    </a:cubicBezTo>
                    <a:cubicBezTo>
                      <a:pt x="237" y="16"/>
                      <a:pt x="276" y="16"/>
                      <a:pt x="307" y="15"/>
                    </a:cubicBezTo>
                    <a:cubicBezTo>
                      <a:pt x="307" y="14"/>
                      <a:pt x="307" y="14"/>
                      <a:pt x="307" y="14"/>
                    </a:cubicBezTo>
                    <a:cubicBezTo>
                      <a:pt x="276" y="15"/>
                      <a:pt x="237" y="16"/>
                      <a:pt x="196" y="16"/>
                    </a:cubicBezTo>
                    <a:cubicBezTo>
                      <a:pt x="90" y="16"/>
                      <a:pt x="4" y="12"/>
                      <a:pt x="4" y="8"/>
                    </a:cubicBezTo>
                    <a:cubicBezTo>
                      <a:pt x="4" y="4"/>
                      <a:pt x="90" y="0"/>
                      <a:pt x="196" y="0"/>
                    </a:cubicBezTo>
                    <a:cubicBezTo>
                      <a:pt x="237" y="0"/>
                      <a:pt x="276" y="1"/>
                      <a:pt x="307" y="2"/>
                    </a:cubicBezTo>
                    <a:cubicBezTo>
                      <a:pt x="307" y="2"/>
                      <a:pt x="307" y="2"/>
                      <a:pt x="307" y="2"/>
                    </a:cubicBezTo>
                    <a:cubicBezTo>
                      <a:pt x="276" y="1"/>
                      <a:pt x="237" y="0"/>
                      <a:pt x="196" y="0"/>
                    </a:cubicBezTo>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3" name="Freeform 55">
                <a:extLst>
                  <a:ext uri="{FF2B5EF4-FFF2-40B4-BE49-F238E27FC236}">
                    <a16:creationId xmlns:a16="http://schemas.microsoft.com/office/drawing/2014/main" id="{9E3424B6-21D2-44C5-8921-2E578BFB34A9}"/>
                  </a:ext>
                </a:extLst>
              </p:cNvPr>
              <p:cNvSpPr>
                <a:spLocks/>
              </p:cNvSpPr>
              <p:nvPr/>
            </p:nvSpPr>
            <p:spPr bwMode="auto">
              <a:xfrm>
                <a:off x="1657" y="2577"/>
                <a:ext cx="412" cy="22"/>
              </a:xfrm>
              <a:custGeom>
                <a:avLst/>
                <a:gdLst>
                  <a:gd name="T0" fmla="*/ 192 w 303"/>
                  <a:gd name="T1" fmla="*/ 0 h 16"/>
                  <a:gd name="T2" fmla="*/ 0 w 303"/>
                  <a:gd name="T3" fmla="*/ 8 h 16"/>
                  <a:gd name="T4" fmla="*/ 192 w 303"/>
                  <a:gd name="T5" fmla="*/ 16 h 16"/>
                  <a:gd name="T6" fmla="*/ 303 w 303"/>
                  <a:gd name="T7" fmla="*/ 14 h 16"/>
                  <a:gd name="T8" fmla="*/ 303 w 303"/>
                  <a:gd name="T9" fmla="*/ 14 h 16"/>
                  <a:gd name="T10" fmla="*/ 192 w 303"/>
                  <a:gd name="T11" fmla="*/ 16 h 16"/>
                  <a:gd name="T12" fmla="*/ 5 w 303"/>
                  <a:gd name="T13" fmla="*/ 8 h 16"/>
                  <a:gd name="T14" fmla="*/ 192 w 303"/>
                  <a:gd name="T15" fmla="*/ 1 h 16"/>
                  <a:gd name="T16" fmla="*/ 303 w 303"/>
                  <a:gd name="T17" fmla="*/ 2 h 16"/>
                  <a:gd name="T18" fmla="*/ 303 w 303"/>
                  <a:gd name="T19" fmla="*/ 2 h 16"/>
                  <a:gd name="T20" fmla="*/ 192 w 303"/>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3" h="16">
                    <a:moveTo>
                      <a:pt x="192" y="0"/>
                    </a:moveTo>
                    <a:cubicBezTo>
                      <a:pt x="86" y="0"/>
                      <a:pt x="0" y="4"/>
                      <a:pt x="0" y="8"/>
                    </a:cubicBezTo>
                    <a:cubicBezTo>
                      <a:pt x="0" y="12"/>
                      <a:pt x="86" y="16"/>
                      <a:pt x="192" y="16"/>
                    </a:cubicBezTo>
                    <a:cubicBezTo>
                      <a:pt x="233" y="16"/>
                      <a:pt x="272" y="15"/>
                      <a:pt x="303" y="14"/>
                    </a:cubicBezTo>
                    <a:cubicBezTo>
                      <a:pt x="303" y="14"/>
                      <a:pt x="303" y="14"/>
                      <a:pt x="303" y="14"/>
                    </a:cubicBezTo>
                    <a:cubicBezTo>
                      <a:pt x="272" y="15"/>
                      <a:pt x="234" y="16"/>
                      <a:pt x="192" y="16"/>
                    </a:cubicBezTo>
                    <a:cubicBezTo>
                      <a:pt x="89" y="16"/>
                      <a:pt x="5" y="12"/>
                      <a:pt x="5" y="8"/>
                    </a:cubicBezTo>
                    <a:cubicBezTo>
                      <a:pt x="5" y="4"/>
                      <a:pt x="89" y="1"/>
                      <a:pt x="192" y="1"/>
                    </a:cubicBezTo>
                    <a:cubicBezTo>
                      <a:pt x="234" y="1"/>
                      <a:pt x="272" y="1"/>
                      <a:pt x="303" y="2"/>
                    </a:cubicBezTo>
                    <a:cubicBezTo>
                      <a:pt x="303" y="2"/>
                      <a:pt x="303" y="2"/>
                      <a:pt x="303" y="2"/>
                    </a:cubicBezTo>
                    <a:cubicBezTo>
                      <a:pt x="272" y="1"/>
                      <a:pt x="233" y="0"/>
                      <a:pt x="192" y="0"/>
                    </a:cubicBezTo>
                  </a:path>
                </a:pathLst>
              </a:custGeom>
              <a:solidFill>
                <a:srgbClr val="DFDE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4" name="Freeform 56">
                <a:extLst>
                  <a:ext uri="{FF2B5EF4-FFF2-40B4-BE49-F238E27FC236}">
                    <a16:creationId xmlns:a16="http://schemas.microsoft.com/office/drawing/2014/main" id="{15291AEA-5219-4814-A949-DE4A73A50541}"/>
                  </a:ext>
                </a:extLst>
              </p:cNvPr>
              <p:cNvSpPr>
                <a:spLocks/>
              </p:cNvSpPr>
              <p:nvPr/>
            </p:nvSpPr>
            <p:spPr bwMode="auto">
              <a:xfrm>
                <a:off x="1664" y="2578"/>
                <a:ext cx="405" cy="21"/>
              </a:xfrm>
              <a:custGeom>
                <a:avLst/>
                <a:gdLst>
                  <a:gd name="T0" fmla="*/ 187 w 298"/>
                  <a:gd name="T1" fmla="*/ 0 h 15"/>
                  <a:gd name="T2" fmla="*/ 0 w 298"/>
                  <a:gd name="T3" fmla="*/ 7 h 15"/>
                  <a:gd name="T4" fmla="*/ 187 w 298"/>
                  <a:gd name="T5" fmla="*/ 15 h 15"/>
                  <a:gd name="T6" fmla="*/ 298 w 298"/>
                  <a:gd name="T7" fmla="*/ 13 h 15"/>
                  <a:gd name="T8" fmla="*/ 298 w 298"/>
                  <a:gd name="T9" fmla="*/ 13 h 15"/>
                  <a:gd name="T10" fmla="*/ 187 w 298"/>
                  <a:gd name="T11" fmla="*/ 15 h 15"/>
                  <a:gd name="T12" fmla="*/ 5 w 298"/>
                  <a:gd name="T13" fmla="*/ 7 h 15"/>
                  <a:gd name="T14" fmla="*/ 187 w 298"/>
                  <a:gd name="T15" fmla="*/ 0 h 15"/>
                  <a:gd name="T16" fmla="*/ 298 w 298"/>
                  <a:gd name="T17" fmla="*/ 1 h 15"/>
                  <a:gd name="T18" fmla="*/ 298 w 298"/>
                  <a:gd name="T19" fmla="*/ 1 h 15"/>
                  <a:gd name="T20" fmla="*/ 187 w 298"/>
                  <a:gd name="T2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8" h="15">
                    <a:moveTo>
                      <a:pt x="187" y="0"/>
                    </a:moveTo>
                    <a:cubicBezTo>
                      <a:pt x="84" y="0"/>
                      <a:pt x="0" y="3"/>
                      <a:pt x="0" y="7"/>
                    </a:cubicBezTo>
                    <a:cubicBezTo>
                      <a:pt x="0" y="11"/>
                      <a:pt x="84" y="15"/>
                      <a:pt x="187" y="15"/>
                    </a:cubicBezTo>
                    <a:cubicBezTo>
                      <a:pt x="229" y="15"/>
                      <a:pt x="267" y="14"/>
                      <a:pt x="298" y="13"/>
                    </a:cubicBezTo>
                    <a:cubicBezTo>
                      <a:pt x="298" y="13"/>
                      <a:pt x="298" y="13"/>
                      <a:pt x="298" y="13"/>
                    </a:cubicBezTo>
                    <a:cubicBezTo>
                      <a:pt x="268" y="14"/>
                      <a:pt x="229" y="15"/>
                      <a:pt x="187" y="15"/>
                    </a:cubicBezTo>
                    <a:cubicBezTo>
                      <a:pt x="86" y="15"/>
                      <a:pt x="5" y="11"/>
                      <a:pt x="5" y="7"/>
                    </a:cubicBezTo>
                    <a:cubicBezTo>
                      <a:pt x="5" y="3"/>
                      <a:pt x="86" y="0"/>
                      <a:pt x="187" y="0"/>
                    </a:cubicBezTo>
                    <a:cubicBezTo>
                      <a:pt x="229" y="0"/>
                      <a:pt x="268" y="0"/>
                      <a:pt x="298" y="1"/>
                    </a:cubicBezTo>
                    <a:cubicBezTo>
                      <a:pt x="298" y="1"/>
                      <a:pt x="298" y="1"/>
                      <a:pt x="298" y="1"/>
                    </a:cubicBezTo>
                    <a:cubicBezTo>
                      <a:pt x="267" y="0"/>
                      <a:pt x="229" y="0"/>
                      <a:pt x="187" y="0"/>
                    </a:cubicBezTo>
                  </a:path>
                </a:pathLst>
              </a:custGeom>
              <a:solidFill>
                <a:srgbClr val="DBDA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5" name="Freeform 57">
                <a:extLst>
                  <a:ext uri="{FF2B5EF4-FFF2-40B4-BE49-F238E27FC236}">
                    <a16:creationId xmlns:a16="http://schemas.microsoft.com/office/drawing/2014/main" id="{124B97ED-F3ED-427B-8D8D-C55775156DAB}"/>
                  </a:ext>
                </a:extLst>
              </p:cNvPr>
              <p:cNvSpPr>
                <a:spLocks/>
              </p:cNvSpPr>
              <p:nvPr/>
            </p:nvSpPr>
            <p:spPr bwMode="auto">
              <a:xfrm>
                <a:off x="1670" y="2578"/>
                <a:ext cx="399" cy="21"/>
              </a:xfrm>
              <a:custGeom>
                <a:avLst/>
                <a:gdLst>
                  <a:gd name="T0" fmla="*/ 182 w 293"/>
                  <a:gd name="T1" fmla="*/ 0 h 15"/>
                  <a:gd name="T2" fmla="*/ 0 w 293"/>
                  <a:gd name="T3" fmla="*/ 7 h 15"/>
                  <a:gd name="T4" fmla="*/ 182 w 293"/>
                  <a:gd name="T5" fmla="*/ 15 h 15"/>
                  <a:gd name="T6" fmla="*/ 293 w 293"/>
                  <a:gd name="T7" fmla="*/ 13 h 15"/>
                  <a:gd name="T8" fmla="*/ 293 w 293"/>
                  <a:gd name="T9" fmla="*/ 13 h 15"/>
                  <a:gd name="T10" fmla="*/ 182 w 293"/>
                  <a:gd name="T11" fmla="*/ 14 h 15"/>
                  <a:gd name="T12" fmla="*/ 4 w 293"/>
                  <a:gd name="T13" fmla="*/ 7 h 15"/>
                  <a:gd name="T14" fmla="*/ 182 w 293"/>
                  <a:gd name="T15" fmla="*/ 0 h 15"/>
                  <a:gd name="T16" fmla="*/ 293 w 293"/>
                  <a:gd name="T17" fmla="*/ 2 h 15"/>
                  <a:gd name="T18" fmla="*/ 293 w 293"/>
                  <a:gd name="T19" fmla="*/ 1 h 15"/>
                  <a:gd name="T20" fmla="*/ 182 w 293"/>
                  <a:gd name="T2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3" h="15">
                    <a:moveTo>
                      <a:pt x="182" y="0"/>
                    </a:moveTo>
                    <a:cubicBezTo>
                      <a:pt x="81" y="0"/>
                      <a:pt x="0" y="3"/>
                      <a:pt x="0" y="7"/>
                    </a:cubicBezTo>
                    <a:cubicBezTo>
                      <a:pt x="0" y="11"/>
                      <a:pt x="81" y="15"/>
                      <a:pt x="182" y="15"/>
                    </a:cubicBezTo>
                    <a:cubicBezTo>
                      <a:pt x="224" y="15"/>
                      <a:pt x="263" y="14"/>
                      <a:pt x="293" y="13"/>
                    </a:cubicBezTo>
                    <a:cubicBezTo>
                      <a:pt x="293" y="13"/>
                      <a:pt x="293" y="13"/>
                      <a:pt x="293" y="13"/>
                    </a:cubicBezTo>
                    <a:cubicBezTo>
                      <a:pt x="263" y="14"/>
                      <a:pt x="224" y="14"/>
                      <a:pt x="182" y="14"/>
                    </a:cubicBezTo>
                    <a:cubicBezTo>
                      <a:pt x="84" y="14"/>
                      <a:pt x="4" y="11"/>
                      <a:pt x="4" y="7"/>
                    </a:cubicBezTo>
                    <a:cubicBezTo>
                      <a:pt x="4" y="3"/>
                      <a:pt x="84" y="0"/>
                      <a:pt x="182" y="0"/>
                    </a:cubicBezTo>
                    <a:cubicBezTo>
                      <a:pt x="224" y="0"/>
                      <a:pt x="263" y="1"/>
                      <a:pt x="293" y="2"/>
                    </a:cubicBezTo>
                    <a:cubicBezTo>
                      <a:pt x="293" y="1"/>
                      <a:pt x="293" y="1"/>
                      <a:pt x="293" y="1"/>
                    </a:cubicBezTo>
                    <a:cubicBezTo>
                      <a:pt x="263" y="0"/>
                      <a:pt x="224" y="0"/>
                      <a:pt x="182" y="0"/>
                    </a:cubicBezTo>
                  </a:path>
                </a:pathLst>
              </a:custGeom>
              <a:solidFill>
                <a:srgbClr val="D7D7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6" name="Freeform 58">
                <a:extLst>
                  <a:ext uri="{FF2B5EF4-FFF2-40B4-BE49-F238E27FC236}">
                    <a16:creationId xmlns:a16="http://schemas.microsoft.com/office/drawing/2014/main" id="{DBAE56B9-FC72-4FB0-95FB-93A5E191A34B}"/>
                  </a:ext>
                </a:extLst>
              </p:cNvPr>
              <p:cNvSpPr>
                <a:spLocks/>
              </p:cNvSpPr>
              <p:nvPr/>
            </p:nvSpPr>
            <p:spPr bwMode="auto">
              <a:xfrm>
                <a:off x="1676" y="2578"/>
                <a:ext cx="393" cy="19"/>
              </a:xfrm>
              <a:custGeom>
                <a:avLst/>
                <a:gdLst>
                  <a:gd name="T0" fmla="*/ 178 w 289"/>
                  <a:gd name="T1" fmla="*/ 0 h 14"/>
                  <a:gd name="T2" fmla="*/ 0 w 289"/>
                  <a:gd name="T3" fmla="*/ 7 h 14"/>
                  <a:gd name="T4" fmla="*/ 178 w 289"/>
                  <a:gd name="T5" fmla="*/ 14 h 14"/>
                  <a:gd name="T6" fmla="*/ 289 w 289"/>
                  <a:gd name="T7" fmla="*/ 13 h 14"/>
                  <a:gd name="T8" fmla="*/ 289 w 289"/>
                  <a:gd name="T9" fmla="*/ 12 h 14"/>
                  <a:gd name="T10" fmla="*/ 178 w 289"/>
                  <a:gd name="T11" fmla="*/ 14 h 14"/>
                  <a:gd name="T12" fmla="*/ 5 w 289"/>
                  <a:gd name="T13" fmla="*/ 7 h 14"/>
                  <a:gd name="T14" fmla="*/ 178 w 289"/>
                  <a:gd name="T15" fmla="*/ 0 h 14"/>
                  <a:gd name="T16" fmla="*/ 289 w 289"/>
                  <a:gd name="T17" fmla="*/ 2 h 14"/>
                  <a:gd name="T18" fmla="*/ 289 w 289"/>
                  <a:gd name="T19" fmla="*/ 2 h 14"/>
                  <a:gd name="T20" fmla="*/ 178 w 289"/>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9" h="14">
                    <a:moveTo>
                      <a:pt x="178" y="0"/>
                    </a:moveTo>
                    <a:cubicBezTo>
                      <a:pt x="80" y="0"/>
                      <a:pt x="0" y="3"/>
                      <a:pt x="0" y="7"/>
                    </a:cubicBezTo>
                    <a:cubicBezTo>
                      <a:pt x="0" y="11"/>
                      <a:pt x="80" y="14"/>
                      <a:pt x="178" y="14"/>
                    </a:cubicBezTo>
                    <a:cubicBezTo>
                      <a:pt x="220" y="14"/>
                      <a:pt x="259" y="14"/>
                      <a:pt x="289" y="13"/>
                    </a:cubicBezTo>
                    <a:cubicBezTo>
                      <a:pt x="289" y="12"/>
                      <a:pt x="289" y="12"/>
                      <a:pt x="289" y="12"/>
                    </a:cubicBezTo>
                    <a:cubicBezTo>
                      <a:pt x="259" y="14"/>
                      <a:pt x="220" y="14"/>
                      <a:pt x="178" y="14"/>
                    </a:cubicBezTo>
                    <a:cubicBezTo>
                      <a:pt x="82" y="14"/>
                      <a:pt x="5" y="11"/>
                      <a:pt x="5" y="7"/>
                    </a:cubicBezTo>
                    <a:cubicBezTo>
                      <a:pt x="5" y="3"/>
                      <a:pt x="82" y="0"/>
                      <a:pt x="178" y="0"/>
                    </a:cubicBezTo>
                    <a:cubicBezTo>
                      <a:pt x="220" y="0"/>
                      <a:pt x="259" y="1"/>
                      <a:pt x="289" y="2"/>
                    </a:cubicBezTo>
                    <a:cubicBezTo>
                      <a:pt x="289" y="2"/>
                      <a:pt x="289" y="2"/>
                      <a:pt x="289" y="2"/>
                    </a:cubicBezTo>
                    <a:cubicBezTo>
                      <a:pt x="259" y="1"/>
                      <a:pt x="220" y="0"/>
                      <a:pt x="178" y="0"/>
                    </a:cubicBezTo>
                  </a:path>
                </a:pathLst>
              </a:custGeom>
              <a:solidFill>
                <a:srgbClr val="D3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7" name="Freeform 59">
                <a:extLst>
                  <a:ext uri="{FF2B5EF4-FFF2-40B4-BE49-F238E27FC236}">
                    <a16:creationId xmlns:a16="http://schemas.microsoft.com/office/drawing/2014/main" id="{4D71D613-18C3-456C-AECD-C69AED3FA07C}"/>
                  </a:ext>
                </a:extLst>
              </p:cNvPr>
              <p:cNvSpPr>
                <a:spLocks/>
              </p:cNvSpPr>
              <p:nvPr/>
            </p:nvSpPr>
            <p:spPr bwMode="auto">
              <a:xfrm>
                <a:off x="1683" y="2578"/>
                <a:ext cx="386" cy="19"/>
              </a:xfrm>
              <a:custGeom>
                <a:avLst/>
                <a:gdLst>
                  <a:gd name="T0" fmla="*/ 173 w 284"/>
                  <a:gd name="T1" fmla="*/ 0 h 14"/>
                  <a:gd name="T2" fmla="*/ 0 w 284"/>
                  <a:gd name="T3" fmla="*/ 7 h 14"/>
                  <a:gd name="T4" fmla="*/ 173 w 284"/>
                  <a:gd name="T5" fmla="*/ 14 h 14"/>
                  <a:gd name="T6" fmla="*/ 284 w 284"/>
                  <a:gd name="T7" fmla="*/ 12 h 14"/>
                  <a:gd name="T8" fmla="*/ 284 w 284"/>
                  <a:gd name="T9" fmla="*/ 12 h 14"/>
                  <a:gd name="T10" fmla="*/ 173 w 284"/>
                  <a:gd name="T11" fmla="*/ 14 h 14"/>
                  <a:gd name="T12" fmla="*/ 5 w 284"/>
                  <a:gd name="T13" fmla="*/ 7 h 14"/>
                  <a:gd name="T14" fmla="*/ 173 w 284"/>
                  <a:gd name="T15" fmla="*/ 0 h 14"/>
                  <a:gd name="T16" fmla="*/ 284 w 284"/>
                  <a:gd name="T17" fmla="*/ 2 h 14"/>
                  <a:gd name="T18" fmla="*/ 284 w 284"/>
                  <a:gd name="T19" fmla="*/ 2 h 14"/>
                  <a:gd name="T20" fmla="*/ 173 w 284"/>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14">
                    <a:moveTo>
                      <a:pt x="173" y="0"/>
                    </a:moveTo>
                    <a:cubicBezTo>
                      <a:pt x="77" y="0"/>
                      <a:pt x="0" y="3"/>
                      <a:pt x="0" y="7"/>
                    </a:cubicBezTo>
                    <a:cubicBezTo>
                      <a:pt x="0" y="11"/>
                      <a:pt x="77" y="14"/>
                      <a:pt x="173" y="14"/>
                    </a:cubicBezTo>
                    <a:cubicBezTo>
                      <a:pt x="215" y="14"/>
                      <a:pt x="254" y="14"/>
                      <a:pt x="284" y="12"/>
                    </a:cubicBezTo>
                    <a:cubicBezTo>
                      <a:pt x="284" y="12"/>
                      <a:pt x="284" y="12"/>
                      <a:pt x="284" y="12"/>
                    </a:cubicBezTo>
                    <a:cubicBezTo>
                      <a:pt x="255" y="13"/>
                      <a:pt x="216" y="14"/>
                      <a:pt x="173" y="14"/>
                    </a:cubicBezTo>
                    <a:cubicBezTo>
                      <a:pt x="80" y="14"/>
                      <a:pt x="5" y="11"/>
                      <a:pt x="5" y="7"/>
                    </a:cubicBezTo>
                    <a:cubicBezTo>
                      <a:pt x="5" y="3"/>
                      <a:pt x="80" y="0"/>
                      <a:pt x="173" y="0"/>
                    </a:cubicBezTo>
                    <a:cubicBezTo>
                      <a:pt x="216" y="0"/>
                      <a:pt x="255" y="1"/>
                      <a:pt x="284" y="2"/>
                    </a:cubicBezTo>
                    <a:cubicBezTo>
                      <a:pt x="284" y="2"/>
                      <a:pt x="284" y="2"/>
                      <a:pt x="284" y="2"/>
                    </a:cubicBezTo>
                    <a:cubicBezTo>
                      <a:pt x="254" y="1"/>
                      <a:pt x="215" y="0"/>
                      <a:pt x="173" y="0"/>
                    </a:cubicBezTo>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8" name="Freeform 60">
                <a:extLst>
                  <a:ext uri="{FF2B5EF4-FFF2-40B4-BE49-F238E27FC236}">
                    <a16:creationId xmlns:a16="http://schemas.microsoft.com/office/drawing/2014/main" id="{2E8329BA-2156-4FA3-B2A5-B72C9323E717}"/>
                  </a:ext>
                </a:extLst>
              </p:cNvPr>
              <p:cNvSpPr>
                <a:spLocks/>
              </p:cNvSpPr>
              <p:nvPr/>
            </p:nvSpPr>
            <p:spPr bwMode="auto">
              <a:xfrm>
                <a:off x="1689" y="2578"/>
                <a:ext cx="380" cy="19"/>
              </a:xfrm>
              <a:custGeom>
                <a:avLst/>
                <a:gdLst>
                  <a:gd name="T0" fmla="*/ 168 w 279"/>
                  <a:gd name="T1" fmla="*/ 0 h 14"/>
                  <a:gd name="T2" fmla="*/ 0 w 279"/>
                  <a:gd name="T3" fmla="*/ 7 h 14"/>
                  <a:gd name="T4" fmla="*/ 168 w 279"/>
                  <a:gd name="T5" fmla="*/ 14 h 14"/>
                  <a:gd name="T6" fmla="*/ 279 w 279"/>
                  <a:gd name="T7" fmla="*/ 12 h 14"/>
                  <a:gd name="T8" fmla="*/ 279 w 279"/>
                  <a:gd name="T9" fmla="*/ 12 h 14"/>
                  <a:gd name="T10" fmla="*/ 168 w 279"/>
                  <a:gd name="T11" fmla="*/ 14 h 14"/>
                  <a:gd name="T12" fmla="*/ 5 w 279"/>
                  <a:gd name="T13" fmla="*/ 7 h 14"/>
                  <a:gd name="T14" fmla="*/ 168 w 279"/>
                  <a:gd name="T15" fmla="*/ 1 h 14"/>
                  <a:gd name="T16" fmla="*/ 279 w 279"/>
                  <a:gd name="T17" fmla="*/ 2 h 14"/>
                  <a:gd name="T18" fmla="*/ 279 w 279"/>
                  <a:gd name="T19" fmla="*/ 2 h 14"/>
                  <a:gd name="T20" fmla="*/ 168 w 279"/>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9" h="14">
                    <a:moveTo>
                      <a:pt x="168" y="0"/>
                    </a:moveTo>
                    <a:cubicBezTo>
                      <a:pt x="75" y="0"/>
                      <a:pt x="0" y="3"/>
                      <a:pt x="0" y="7"/>
                    </a:cubicBezTo>
                    <a:cubicBezTo>
                      <a:pt x="0" y="11"/>
                      <a:pt x="75" y="14"/>
                      <a:pt x="168" y="14"/>
                    </a:cubicBezTo>
                    <a:cubicBezTo>
                      <a:pt x="211" y="14"/>
                      <a:pt x="250" y="13"/>
                      <a:pt x="279" y="12"/>
                    </a:cubicBezTo>
                    <a:cubicBezTo>
                      <a:pt x="279" y="12"/>
                      <a:pt x="279" y="12"/>
                      <a:pt x="279" y="12"/>
                    </a:cubicBezTo>
                    <a:cubicBezTo>
                      <a:pt x="250" y="13"/>
                      <a:pt x="211" y="14"/>
                      <a:pt x="168" y="14"/>
                    </a:cubicBezTo>
                    <a:cubicBezTo>
                      <a:pt x="78" y="14"/>
                      <a:pt x="5" y="11"/>
                      <a:pt x="5" y="7"/>
                    </a:cubicBezTo>
                    <a:cubicBezTo>
                      <a:pt x="5" y="4"/>
                      <a:pt x="78" y="1"/>
                      <a:pt x="168" y="1"/>
                    </a:cubicBezTo>
                    <a:cubicBezTo>
                      <a:pt x="211" y="1"/>
                      <a:pt x="250" y="1"/>
                      <a:pt x="279" y="2"/>
                    </a:cubicBezTo>
                    <a:cubicBezTo>
                      <a:pt x="279" y="2"/>
                      <a:pt x="279" y="2"/>
                      <a:pt x="279" y="2"/>
                    </a:cubicBezTo>
                    <a:cubicBezTo>
                      <a:pt x="250" y="1"/>
                      <a:pt x="211" y="0"/>
                      <a:pt x="168" y="0"/>
                    </a:cubicBezTo>
                  </a:path>
                </a:pathLst>
              </a:custGeom>
              <a:solidFill>
                <a:srgbClr val="CAC9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9" name="Freeform 61">
                <a:extLst>
                  <a:ext uri="{FF2B5EF4-FFF2-40B4-BE49-F238E27FC236}">
                    <a16:creationId xmlns:a16="http://schemas.microsoft.com/office/drawing/2014/main" id="{83D72DD0-26A5-4FC2-AAB3-F552A4B22821}"/>
                  </a:ext>
                </a:extLst>
              </p:cNvPr>
              <p:cNvSpPr>
                <a:spLocks/>
              </p:cNvSpPr>
              <p:nvPr/>
            </p:nvSpPr>
            <p:spPr bwMode="auto">
              <a:xfrm>
                <a:off x="1696" y="2580"/>
                <a:ext cx="373" cy="17"/>
              </a:xfrm>
              <a:custGeom>
                <a:avLst/>
                <a:gdLst>
                  <a:gd name="T0" fmla="*/ 163 w 274"/>
                  <a:gd name="T1" fmla="*/ 0 h 13"/>
                  <a:gd name="T2" fmla="*/ 0 w 274"/>
                  <a:gd name="T3" fmla="*/ 6 h 13"/>
                  <a:gd name="T4" fmla="*/ 163 w 274"/>
                  <a:gd name="T5" fmla="*/ 13 h 13"/>
                  <a:gd name="T6" fmla="*/ 274 w 274"/>
                  <a:gd name="T7" fmla="*/ 11 h 13"/>
                  <a:gd name="T8" fmla="*/ 274 w 274"/>
                  <a:gd name="T9" fmla="*/ 11 h 13"/>
                  <a:gd name="T10" fmla="*/ 163 w 274"/>
                  <a:gd name="T11" fmla="*/ 13 h 13"/>
                  <a:gd name="T12" fmla="*/ 4 w 274"/>
                  <a:gd name="T13" fmla="*/ 6 h 13"/>
                  <a:gd name="T14" fmla="*/ 163 w 274"/>
                  <a:gd name="T15" fmla="*/ 0 h 13"/>
                  <a:gd name="T16" fmla="*/ 274 w 274"/>
                  <a:gd name="T17" fmla="*/ 2 h 13"/>
                  <a:gd name="T18" fmla="*/ 274 w 274"/>
                  <a:gd name="T19" fmla="*/ 1 h 13"/>
                  <a:gd name="T20" fmla="*/ 163 w 274"/>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4" h="13">
                    <a:moveTo>
                      <a:pt x="163" y="0"/>
                    </a:moveTo>
                    <a:cubicBezTo>
                      <a:pt x="73" y="0"/>
                      <a:pt x="0" y="3"/>
                      <a:pt x="0" y="6"/>
                    </a:cubicBezTo>
                    <a:cubicBezTo>
                      <a:pt x="0" y="10"/>
                      <a:pt x="73" y="13"/>
                      <a:pt x="163" y="13"/>
                    </a:cubicBezTo>
                    <a:cubicBezTo>
                      <a:pt x="206" y="13"/>
                      <a:pt x="245" y="12"/>
                      <a:pt x="274" y="11"/>
                    </a:cubicBezTo>
                    <a:cubicBezTo>
                      <a:pt x="274" y="11"/>
                      <a:pt x="274" y="11"/>
                      <a:pt x="274" y="11"/>
                    </a:cubicBezTo>
                    <a:cubicBezTo>
                      <a:pt x="246" y="12"/>
                      <a:pt x="206" y="13"/>
                      <a:pt x="163" y="13"/>
                    </a:cubicBezTo>
                    <a:cubicBezTo>
                      <a:pt x="75" y="13"/>
                      <a:pt x="4" y="10"/>
                      <a:pt x="4" y="6"/>
                    </a:cubicBezTo>
                    <a:cubicBezTo>
                      <a:pt x="4" y="3"/>
                      <a:pt x="75" y="0"/>
                      <a:pt x="163" y="0"/>
                    </a:cubicBezTo>
                    <a:cubicBezTo>
                      <a:pt x="206" y="0"/>
                      <a:pt x="246" y="1"/>
                      <a:pt x="274" y="2"/>
                    </a:cubicBezTo>
                    <a:cubicBezTo>
                      <a:pt x="274" y="1"/>
                      <a:pt x="274" y="1"/>
                      <a:pt x="274" y="1"/>
                    </a:cubicBezTo>
                    <a:cubicBezTo>
                      <a:pt x="245" y="0"/>
                      <a:pt x="206" y="0"/>
                      <a:pt x="163" y="0"/>
                    </a:cubicBezTo>
                  </a:path>
                </a:pathLst>
              </a:custGeom>
              <a:solidFill>
                <a:srgbClr val="C7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0" name="Freeform 62">
                <a:extLst>
                  <a:ext uri="{FF2B5EF4-FFF2-40B4-BE49-F238E27FC236}">
                    <a16:creationId xmlns:a16="http://schemas.microsoft.com/office/drawing/2014/main" id="{5BF3119E-361D-47E4-8229-66226E71489B}"/>
                  </a:ext>
                </a:extLst>
              </p:cNvPr>
              <p:cNvSpPr>
                <a:spLocks/>
              </p:cNvSpPr>
              <p:nvPr/>
            </p:nvSpPr>
            <p:spPr bwMode="auto">
              <a:xfrm>
                <a:off x="1702" y="2580"/>
                <a:ext cx="367" cy="17"/>
              </a:xfrm>
              <a:custGeom>
                <a:avLst/>
                <a:gdLst>
                  <a:gd name="T0" fmla="*/ 159 w 270"/>
                  <a:gd name="T1" fmla="*/ 0 h 13"/>
                  <a:gd name="T2" fmla="*/ 0 w 270"/>
                  <a:gd name="T3" fmla="*/ 6 h 13"/>
                  <a:gd name="T4" fmla="*/ 159 w 270"/>
                  <a:gd name="T5" fmla="*/ 13 h 13"/>
                  <a:gd name="T6" fmla="*/ 270 w 270"/>
                  <a:gd name="T7" fmla="*/ 11 h 13"/>
                  <a:gd name="T8" fmla="*/ 270 w 270"/>
                  <a:gd name="T9" fmla="*/ 10 h 13"/>
                  <a:gd name="T10" fmla="*/ 159 w 270"/>
                  <a:gd name="T11" fmla="*/ 12 h 13"/>
                  <a:gd name="T12" fmla="*/ 5 w 270"/>
                  <a:gd name="T13" fmla="*/ 6 h 13"/>
                  <a:gd name="T14" fmla="*/ 159 w 270"/>
                  <a:gd name="T15" fmla="*/ 0 h 13"/>
                  <a:gd name="T16" fmla="*/ 270 w 270"/>
                  <a:gd name="T17" fmla="*/ 2 h 13"/>
                  <a:gd name="T18" fmla="*/ 270 w 270"/>
                  <a:gd name="T19" fmla="*/ 2 h 13"/>
                  <a:gd name="T20" fmla="*/ 159 w 270"/>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0" h="13">
                    <a:moveTo>
                      <a:pt x="159" y="0"/>
                    </a:moveTo>
                    <a:cubicBezTo>
                      <a:pt x="71" y="0"/>
                      <a:pt x="0" y="3"/>
                      <a:pt x="0" y="6"/>
                    </a:cubicBezTo>
                    <a:cubicBezTo>
                      <a:pt x="0" y="10"/>
                      <a:pt x="71" y="13"/>
                      <a:pt x="159" y="13"/>
                    </a:cubicBezTo>
                    <a:cubicBezTo>
                      <a:pt x="202" y="13"/>
                      <a:pt x="242" y="12"/>
                      <a:pt x="270" y="11"/>
                    </a:cubicBezTo>
                    <a:cubicBezTo>
                      <a:pt x="270" y="10"/>
                      <a:pt x="270" y="10"/>
                      <a:pt x="270" y="10"/>
                    </a:cubicBezTo>
                    <a:cubicBezTo>
                      <a:pt x="242" y="12"/>
                      <a:pt x="203" y="12"/>
                      <a:pt x="159" y="12"/>
                    </a:cubicBezTo>
                    <a:cubicBezTo>
                      <a:pt x="74" y="12"/>
                      <a:pt x="5" y="10"/>
                      <a:pt x="5" y="6"/>
                    </a:cubicBezTo>
                    <a:cubicBezTo>
                      <a:pt x="5" y="3"/>
                      <a:pt x="74" y="0"/>
                      <a:pt x="159" y="0"/>
                    </a:cubicBezTo>
                    <a:cubicBezTo>
                      <a:pt x="203" y="0"/>
                      <a:pt x="242" y="1"/>
                      <a:pt x="270" y="2"/>
                    </a:cubicBezTo>
                    <a:cubicBezTo>
                      <a:pt x="270" y="2"/>
                      <a:pt x="270" y="2"/>
                      <a:pt x="270" y="2"/>
                    </a:cubicBezTo>
                    <a:cubicBezTo>
                      <a:pt x="242" y="1"/>
                      <a:pt x="202" y="0"/>
                      <a:pt x="159" y="0"/>
                    </a:cubicBezTo>
                  </a:path>
                </a:pathLst>
              </a:custGeom>
              <a:solidFill>
                <a:srgbClr val="C2C2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1" name="Freeform 63">
                <a:extLst>
                  <a:ext uri="{FF2B5EF4-FFF2-40B4-BE49-F238E27FC236}">
                    <a16:creationId xmlns:a16="http://schemas.microsoft.com/office/drawing/2014/main" id="{8E3A50EF-CA29-4ED7-AF23-F81A1DEAB799}"/>
                  </a:ext>
                </a:extLst>
              </p:cNvPr>
              <p:cNvSpPr>
                <a:spLocks/>
              </p:cNvSpPr>
              <p:nvPr/>
            </p:nvSpPr>
            <p:spPr bwMode="auto">
              <a:xfrm>
                <a:off x="1709" y="2580"/>
                <a:ext cx="360" cy="16"/>
              </a:xfrm>
              <a:custGeom>
                <a:avLst/>
                <a:gdLst>
                  <a:gd name="T0" fmla="*/ 154 w 265"/>
                  <a:gd name="T1" fmla="*/ 0 h 12"/>
                  <a:gd name="T2" fmla="*/ 0 w 265"/>
                  <a:gd name="T3" fmla="*/ 6 h 12"/>
                  <a:gd name="T4" fmla="*/ 154 w 265"/>
                  <a:gd name="T5" fmla="*/ 12 h 12"/>
                  <a:gd name="T6" fmla="*/ 265 w 265"/>
                  <a:gd name="T7" fmla="*/ 10 h 12"/>
                  <a:gd name="T8" fmla="*/ 265 w 265"/>
                  <a:gd name="T9" fmla="*/ 10 h 12"/>
                  <a:gd name="T10" fmla="*/ 154 w 265"/>
                  <a:gd name="T11" fmla="*/ 12 h 12"/>
                  <a:gd name="T12" fmla="*/ 5 w 265"/>
                  <a:gd name="T13" fmla="*/ 6 h 12"/>
                  <a:gd name="T14" fmla="*/ 154 w 265"/>
                  <a:gd name="T15" fmla="*/ 0 h 12"/>
                  <a:gd name="T16" fmla="*/ 265 w 265"/>
                  <a:gd name="T17" fmla="*/ 2 h 12"/>
                  <a:gd name="T18" fmla="*/ 265 w 265"/>
                  <a:gd name="T19" fmla="*/ 2 h 12"/>
                  <a:gd name="T20" fmla="*/ 154 w 265"/>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5" h="12">
                    <a:moveTo>
                      <a:pt x="154" y="0"/>
                    </a:moveTo>
                    <a:cubicBezTo>
                      <a:pt x="69" y="0"/>
                      <a:pt x="0" y="3"/>
                      <a:pt x="0" y="6"/>
                    </a:cubicBezTo>
                    <a:cubicBezTo>
                      <a:pt x="0" y="10"/>
                      <a:pt x="69" y="12"/>
                      <a:pt x="154" y="12"/>
                    </a:cubicBezTo>
                    <a:cubicBezTo>
                      <a:pt x="198" y="12"/>
                      <a:pt x="237" y="12"/>
                      <a:pt x="265" y="10"/>
                    </a:cubicBezTo>
                    <a:cubicBezTo>
                      <a:pt x="265" y="10"/>
                      <a:pt x="265" y="10"/>
                      <a:pt x="265" y="10"/>
                    </a:cubicBezTo>
                    <a:cubicBezTo>
                      <a:pt x="238" y="11"/>
                      <a:pt x="198" y="12"/>
                      <a:pt x="154" y="12"/>
                    </a:cubicBezTo>
                    <a:cubicBezTo>
                      <a:pt x="71" y="12"/>
                      <a:pt x="5" y="10"/>
                      <a:pt x="5" y="6"/>
                    </a:cubicBezTo>
                    <a:cubicBezTo>
                      <a:pt x="5" y="3"/>
                      <a:pt x="71" y="0"/>
                      <a:pt x="154" y="0"/>
                    </a:cubicBezTo>
                    <a:cubicBezTo>
                      <a:pt x="198" y="0"/>
                      <a:pt x="238" y="1"/>
                      <a:pt x="265" y="2"/>
                    </a:cubicBezTo>
                    <a:cubicBezTo>
                      <a:pt x="265" y="2"/>
                      <a:pt x="265" y="2"/>
                      <a:pt x="265" y="2"/>
                    </a:cubicBezTo>
                    <a:cubicBezTo>
                      <a:pt x="237" y="1"/>
                      <a:pt x="198" y="0"/>
                      <a:pt x="154" y="0"/>
                    </a:cubicBezTo>
                  </a:path>
                </a:pathLst>
              </a:custGeom>
              <a:solidFill>
                <a:srgbClr val="BE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2" name="Freeform 64">
                <a:extLst>
                  <a:ext uri="{FF2B5EF4-FFF2-40B4-BE49-F238E27FC236}">
                    <a16:creationId xmlns:a16="http://schemas.microsoft.com/office/drawing/2014/main" id="{4D137FDD-1EEC-47B9-9993-59018F5B717C}"/>
                  </a:ext>
                </a:extLst>
              </p:cNvPr>
              <p:cNvSpPr>
                <a:spLocks/>
              </p:cNvSpPr>
              <p:nvPr/>
            </p:nvSpPr>
            <p:spPr bwMode="auto">
              <a:xfrm>
                <a:off x="1715" y="2580"/>
                <a:ext cx="354" cy="16"/>
              </a:xfrm>
              <a:custGeom>
                <a:avLst/>
                <a:gdLst>
                  <a:gd name="T0" fmla="*/ 149 w 260"/>
                  <a:gd name="T1" fmla="*/ 0 h 12"/>
                  <a:gd name="T2" fmla="*/ 0 w 260"/>
                  <a:gd name="T3" fmla="*/ 6 h 12"/>
                  <a:gd name="T4" fmla="*/ 149 w 260"/>
                  <a:gd name="T5" fmla="*/ 12 h 12"/>
                  <a:gd name="T6" fmla="*/ 260 w 260"/>
                  <a:gd name="T7" fmla="*/ 10 h 12"/>
                  <a:gd name="T8" fmla="*/ 260 w 260"/>
                  <a:gd name="T9" fmla="*/ 10 h 12"/>
                  <a:gd name="T10" fmla="*/ 149 w 260"/>
                  <a:gd name="T11" fmla="*/ 12 h 12"/>
                  <a:gd name="T12" fmla="*/ 4 w 260"/>
                  <a:gd name="T13" fmla="*/ 6 h 12"/>
                  <a:gd name="T14" fmla="*/ 149 w 260"/>
                  <a:gd name="T15" fmla="*/ 0 h 12"/>
                  <a:gd name="T16" fmla="*/ 260 w 260"/>
                  <a:gd name="T17" fmla="*/ 3 h 12"/>
                  <a:gd name="T18" fmla="*/ 260 w 260"/>
                  <a:gd name="T19" fmla="*/ 2 h 12"/>
                  <a:gd name="T20" fmla="*/ 149 w 260"/>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0" h="12">
                    <a:moveTo>
                      <a:pt x="149" y="0"/>
                    </a:moveTo>
                    <a:cubicBezTo>
                      <a:pt x="66" y="0"/>
                      <a:pt x="0" y="3"/>
                      <a:pt x="0" y="6"/>
                    </a:cubicBezTo>
                    <a:cubicBezTo>
                      <a:pt x="0" y="10"/>
                      <a:pt x="66" y="12"/>
                      <a:pt x="149" y="12"/>
                    </a:cubicBezTo>
                    <a:cubicBezTo>
                      <a:pt x="193" y="12"/>
                      <a:pt x="233" y="11"/>
                      <a:pt x="260" y="10"/>
                    </a:cubicBezTo>
                    <a:cubicBezTo>
                      <a:pt x="260" y="10"/>
                      <a:pt x="260" y="10"/>
                      <a:pt x="260" y="10"/>
                    </a:cubicBezTo>
                    <a:cubicBezTo>
                      <a:pt x="234" y="11"/>
                      <a:pt x="194" y="12"/>
                      <a:pt x="149" y="12"/>
                    </a:cubicBezTo>
                    <a:cubicBezTo>
                      <a:pt x="69" y="12"/>
                      <a:pt x="4" y="9"/>
                      <a:pt x="4" y="6"/>
                    </a:cubicBezTo>
                    <a:cubicBezTo>
                      <a:pt x="4" y="3"/>
                      <a:pt x="69" y="0"/>
                      <a:pt x="149" y="0"/>
                    </a:cubicBezTo>
                    <a:cubicBezTo>
                      <a:pt x="194" y="0"/>
                      <a:pt x="234" y="1"/>
                      <a:pt x="260" y="3"/>
                    </a:cubicBezTo>
                    <a:cubicBezTo>
                      <a:pt x="260" y="2"/>
                      <a:pt x="260" y="2"/>
                      <a:pt x="260" y="2"/>
                    </a:cubicBezTo>
                    <a:cubicBezTo>
                      <a:pt x="233" y="1"/>
                      <a:pt x="193" y="0"/>
                      <a:pt x="149" y="0"/>
                    </a:cubicBezTo>
                  </a:path>
                </a:pathLst>
              </a:custGeom>
              <a:solidFill>
                <a:srgbClr val="BBBA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3" name="Freeform 65">
                <a:extLst>
                  <a:ext uri="{FF2B5EF4-FFF2-40B4-BE49-F238E27FC236}">
                    <a16:creationId xmlns:a16="http://schemas.microsoft.com/office/drawing/2014/main" id="{863C6453-B958-4073-B4A2-56F3179FFDF6}"/>
                  </a:ext>
                </a:extLst>
              </p:cNvPr>
              <p:cNvSpPr>
                <a:spLocks/>
              </p:cNvSpPr>
              <p:nvPr/>
            </p:nvSpPr>
            <p:spPr bwMode="auto">
              <a:xfrm>
                <a:off x="1721" y="2580"/>
                <a:ext cx="348" cy="16"/>
              </a:xfrm>
              <a:custGeom>
                <a:avLst/>
                <a:gdLst>
                  <a:gd name="T0" fmla="*/ 145 w 256"/>
                  <a:gd name="T1" fmla="*/ 0 h 12"/>
                  <a:gd name="T2" fmla="*/ 0 w 256"/>
                  <a:gd name="T3" fmla="*/ 6 h 12"/>
                  <a:gd name="T4" fmla="*/ 145 w 256"/>
                  <a:gd name="T5" fmla="*/ 12 h 12"/>
                  <a:gd name="T6" fmla="*/ 256 w 256"/>
                  <a:gd name="T7" fmla="*/ 10 h 12"/>
                  <a:gd name="T8" fmla="*/ 256 w 256"/>
                  <a:gd name="T9" fmla="*/ 10 h 12"/>
                  <a:gd name="T10" fmla="*/ 145 w 256"/>
                  <a:gd name="T11" fmla="*/ 12 h 12"/>
                  <a:gd name="T12" fmla="*/ 5 w 256"/>
                  <a:gd name="T13" fmla="*/ 6 h 12"/>
                  <a:gd name="T14" fmla="*/ 145 w 256"/>
                  <a:gd name="T15" fmla="*/ 1 h 12"/>
                  <a:gd name="T16" fmla="*/ 256 w 256"/>
                  <a:gd name="T17" fmla="*/ 3 h 12"/>
                  <a:gd name="T18" fmla="*/ 256 w 256"/>
                  <a:gd name="T19" fmla="*/ 3 h 12"/>
                  <a:gd name="T20" fmla="*/ 145 w 256"/>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6" h="12">
                    <a:moveTo>
                      <a:pt x="145" y="0"/>
                    </a:moveTo>
                    <a:cubicBezTo>
                      <a:pt x="65" y="0"/>
                      <a:pt x="0" y="3"/>
                      <a:pt x="0" y="6"/>
                    </a:cubicBezTo>
                    <a:cubicBezTo>
                      <a:pt x="0" y="9"/>
                      <a:pt x="65" y="12"/>
                      <a:pt x="145" y="12"/>
                    </a:cubicBezTo>
                    <a:cubicBezTo>
                      <a:pt x="190" y="12"/>
                      <a:pt x="230" y="11"/>
                      <a:pt x="256" y="10"/>
                    </a:cubicBezTo>
                    <a:cubicBezTo>
                      <a:pt x="256" y="10"/>
                      <a:pt x="256" y="10"/>
                      <a:pt x="256" y="10"/>
                    </a:cubicBezTo>
                    <a:cubicBezTo>
                      <a:pt x="231" y="11"/>
                      <a:pt x="190" y="12"/>
                      <a:pt x="145" y="12"/>
                    </a:cubicBezTo>
                    <a:cubicBezTo>
                      <a:pt x="68" y="12"/>
                      <a:pt x="5" y="9"/>
                      <a:pt x="5" y="6"/>
                    </a:cubicBezTo>
                    <a:cubicBezTo>
                      <a:pt x="5" y="3"/>
                      <a:pt x="68" y="1"/>
                      <a:pt x="145" y="1"/>
                    </a:cubicBezTo>
                    <a:cubicBezTo>
                      <a:pt x="190" y="1"/>
                      <a:pt x="231" y="1"/>
                      <a:pt x="256" y="3"/>
                    </a:cubicBezTo>
                    <a:cubicBezTo>
                      <a:pt x="256" y="3"/>
                      <a:pt x="256" y="3"/>
                      <a:pt x="256" y="3"/>
                    </a:cubicBezTo>
                    <a:cubicBezTo>
                      <a:pt x="230" y="1"/>
                      <a:pt x="190" y="0"/>
                      <a:pt x="145" y="0"/>
                    </a:cubicBezTo>
                  </a:path>
                </a:pathLst>
              </a:custGeom>
              <a:solidFill>
                <a:srgbClr val="B6B5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4" name="Freeform 66">
                <a:extLst>
                  <a:ext uri="{FF2B5EF4-FFF2-40B4-BE49-F238E27FC236}">
                    <a16:creationId xmlns:a16="http://schemas.microsoft.com/office/drawing/2014/main" id="{2A8EDE01-7675-4FFC-A6B5-33247B784D7E}"/>
                  </a:ext>
                </a:extLst>
              </p:cNvPr>
              <p:cNvSpPr>
                <a:spLocks/>
              </p:cNvSpPr>
              <p:nvPr/>
            </p:nvSpPr>
            <p:spPr bwMode="auto">
              <a:xfrm>
                <a:off x="1728" y="2581"/>
                <a:ext cx="341" cy="15"/>
              </a:xfrm>
              <a:custGeom>
                <a:avLst/>
                <a:gdLst>
                  <a:gd name="T0" fmla="*/ 140 w 251"/>
                  <a:gd name="T1" fmla="*/ 0 h 11"/>
                  <a:gd name="T2" fmla="*/ 0 w 251"/>
                  <a:gd name="T3" fmla="*/ 5 h 11"/>
                  <a:gd name="T4" fmla="*/ 140 w 251"/>
                  <a:gd name="T5" fmla="*/ 11 h 11"/>
                  <a:gd name="T6" fmla="*/ 251 w 251"/>
                  <a:gd name="T7" fmla="*/ 9 h 11"/>
                  <a:gd name="T8" fmla="*/ 251 w 251"/>
                  <a:gd name="T9" fmla="*/ 8 h 11"/>
                  <a:gd name="T10" fmla="*/ 140 w 251"/>
                  <a:gd name="T11" fmla="*/ 11 h 11"/>
                  <a:gd name="T12" fmla="*/ 5 w 251"/>
                  <a:gd name="T13" fmla="*/ 5 h 11"/>
                  <a:gd name="T14" fmla="*/ 140 w 251"/>
                  <a:gd name="T15" fmla="*/ 0 h 11"/>
                  <a:gd name="T16" fmla="*/ 251 w 251"/>
                  <a:gd name="T17" fmla="*/ 2 h 11"/>
                  <a:gd name="T18" fmla="*/ 251 w 251"/>
                  <a:gd name="T19" fmla="*/ 2 h 11"/>
                  <a:gd name="T20" fmla="*/ 140 w 251"/>
                  <a:gd name="T2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1" h="11">
                    <a:moveTo>
                      <a:pt x="140" y="0"/>
                    </a:moveTo>
                    <a:cubicBezTo>
                      <a:pt x="63" y="0"/>
                      <a:pt x="0" y="2"/>
                      <a:pt x="0" y="5"/>
                    </a:cubicBezTo>
                    <a:cubicBezTo>
                      <a:pt x="0" y="8"/>
                      <a:pt x="63" y="11"/>
                      <a:pt x="140" y="11"/>
                    </a:cubicBezTo>
                    <a:cubicBezTo>
                      <a:pt x="185" y="11"/>
                      <a:pt x="226" y="10"/>
                      <a:pt x="251" y="9"/>
                    </a:cubicBezTo>
                    <a:cubicBezTo>
                      <a:pt x="251" y="8"/>
                      <a:pt x="251" y="8"/>
                      <a:pt x="251" y="8"/>
                    </a:cubicBezTo>
                    <a:cubicBezTo>
                      <a:pt x="227" y="10"/>
                      <a:pt x="186" y="11"/>
                      <a:pt x="140" y="11"/>
                    </a:cubicBezTo>
                    <a:cubicBezTo>
                      <a:pt x="65" y="11"/>
                      <a:pt x="5" y="8"/>
                      <a:pt x="5" y="5"/>
                    </a:cubicBezTo>
                    <a:cubicBezTo>
                      <a:pt x="5" y="2"/>
                      <a:pt x="65" y="0"/>
                      <a:pt x="140" y="0"/>
                    </a:cubicBezTo>
                    <a:cubicBezTo>
                      <a:pt x="186" y="0"/>
                      <a:pt x="227" y="1"/>
                      <a:pt x="251" y="2"/>
                    </a:cubicBezTo>
                    <a:cubicBezTo>
                      <a:pt x="251" y="2"/>
                      <a:pt x="251" y="2"/>
                      <a:pt x="251" y="2"/>
                    </a:cubicBezTo>
                    <a:cubicBezTo>
                      <a:pt x="226" y="0"/>
                      <a:pt x="185" y="0"/>
                      <a:pt x="140" y="0"/>
                    </a:cubicBezTo>
                  </a:path>
                </a:pathLst>
              </a:custGeom>
              <a:solidFill>
                <a:srgbClr val="B3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5" name="Freeform 67">
                <a:extLst>
                  <a:ext uri="{FF2B5EF4-FFF2-40B4-BE49-F238E27FC236}">
                    <a16:creationId xmlns:a16="http://schemas.microsoft.com/office/drawing/2014/main" id="{AE2D4128-B7FA-42AB-B39D-F82153348042}"/>
                  </a:ext>
                </a:extLst>
              </p:cNvPr>
              <p:cNvSpPr>
                <a:spLocks/>
              </p:cNvSpPr>
              <p:nvPr/>
            </p:nvSpPr>
            <p:spPr bwMode="auto">
              <a:xfrm>
                <a:off x="1734" y="2581"/>
                <a:ext cx="335" cy="15"/>
              </a:xfrm>
              <a:custGeom>
                <a:avLst/>
                <a:gdLst>
                  <a:gd name="T0" fmla="*/ 135 w 246"/>
                  <a:gd name="T1" fmla="*/ 0 h 11"/>
                  <a:gd name="T2" fmla="*/ 0 w 246"/>
                  <a:gd name="T3" fmla="*/ 5 h 11"/>
                  <a:gd name="T4" fmla="*/ 135 w 246"/>
                  <a:gd name="T5" fmla="*/ 11 h 11"/>
                  <a:gd name="T6" fmla="*/ 246 w 246"/>
                  <a:gd name="T7" fmla="*/ 8 h 11"/>
                  <a:gd name="T8" fmla="*/ 246 w 246"/>
                  <a:gd name="T9" fmla="*/ 8 h 11"/>
                  <a:gd name="T10" fmla="*/ 135 w 246"/>
                  <a:gd name="T11" fmla="*/ 10 h 11"/>
                  <a:gd name="T12" fmla="*/ 5 w 246"/>
                  <a:gd name="T13" fmla="*/ 5 h 11"/>
                  <a:gd name="T14" fmla="*/ 135 w 246"/>
                  <a:gd name="T15" fmla="*/ 0 h 11"/>
                  <a:gd name="T16" fmla="*/ 246 w 246"/>
                  <a:gd name="T17" fmla="*/ 3 h 11"/>
                  <a:gd name="T18" fmla="*/ 246 w 246"/>
                  <a:gd name="T19" fmla="*/ 2 h 11"/>
                  <a:gd name="T20" fmla="*/ 135 w 246"/>
                  <a:gd name="T2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6" h="11">
                    <a:moveTo>
                      <a:pt x="135" y="0"/>
                    </a:moveTo>
                    <a:cubicBezTo>
                      <a:pt x="60" y="0"/>
                      <a:pt x="0" y="2"/>
                      <a:pt x="0" y="5"/>
                    </a:cubicBezTo>
                    <a:cubicBezTo>
                      <a:pt x="0" y="8"/>
                      <a:pt x="60" y="11"/>
                      <a:pt x="135" y="11"/>
                    </a:cubicBezTo>
                    <a:cubicBezTo>
                      <a:pt x="181" y="11"/>
                      <a:pt x="222" y="10"/>
                      <a:pt x="246" y="8"/>
                    </a:cubicBezTo>
                    <a:cubicBezTo>
                      <a:pt x="246" y="8"/>
                      <a:pt x="246" y="8"/>
                      <a:pt x="246" y="8"/>
                    </a:cubicBezTo>
                    <a:cubicBezTo>
                      <a:pt x="224" y="9"/>
                      <a:pt x="182" y="10"/>
                      <a:pt x="135" y="10"/>
                    </a:cubicBezTo>
                    <a:cubicBezTo>
                      <a:pt x="63" y="10"/>
                      <a:pt x="5" y="8"/>
                      <a:pt x="5" y="5"/>
                    </a:cubicBezTo>
                    <a:cubicBezTo>
                      <a:pt x="5" y="2"/>
                      <a:pt x="63" y="0"/>
                      <a:pt x="135" y="0"/>
                    </a:cubicBezTo>
                    <a:cubicBezTo>
                      <a:pt x="182" y="0"/>
                      <a:pt x="224" y="1"/>
                      <a:pt x="246" y="3"/>
                    </a:cubicBezTo>
                    <a:cubicBezTo>
                      <a:pt x="246" y="2"/>
                      <a:pt x="246" y="2"/>
                      <a:pt x="246" y="2"/>
                    </a:cubicBezTo>
                    <a:cubicBezTo>
                      <a:pt x="222" y="1"/>
                      <a:pt x="181" y="0"/>
                      <a:pt x="135" y="0"/>
                    </a:cubicBezTo>
                  </a:path>
                </a:pathLst>
              </a:custGeom>
              <a:solidFill>
                <a:srgbClr val="AEAD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6" name="Freeform 68">
                <a:extLst>
                  <a:ext uri="{FF2B5EF4-FFF2-40B4-BE49-F238E27FC236}">
                    <a16:creationId xmlns:a16="http://schemas.microsoft.com/office/drawing/2014/main" id="{99F831E0-26B1-4E96-9577-B0390E27395E}"/>
                  </a:ext>
                </a:extLst>
              </p:cNvPr>
              <p:cNvSpPr>
                <a:spLocks/>
              </p:cNvSpPr>
              <p:nvPr/>
            </p:nvSpPr>
            <p:spPr bwMode="auto">
              <a:xfrm>
                <a:off x="1741" y="2581"/>
                <a:ext cx="328" cy="14"/>
              </a:xfrm>
              <a:custGeom>
                <a:avLst/>
                <a:gdLst>
                  <a:gd name="T0" fmla="*/ 130 w 241"/>
                  <a:gd name="T1" fmla="*/ 0 h 10"/>
                  <a:gd name="T2" fmla="*/ 0 w 241"/>
                  <a:gd name="T3" fmla="*/ 5 h 10"/>
                  <a:gd name="T4" fmla="*/ 130 w 241"/>
                  <a:gd name="T5" fmla="*/ 10 h 10"/>
                  <a:gd name="T6" fmla="*/ 241 w 241"/>
                  <a:gd name="T7" fmla="*/ 8 h 10"/>
                  <a:gd name="T8" fmla="*/ 241 w 241"/>
                  <a:gd name="T9" fmla="*/ 7 h 10"/>
                  <a:gd name="T10" fmla="*/ 130 w 241"/>
                  <a:gd name="T11" fmla="*/ 10 h 10"/>
                  <a:gd name="T12" fmla="*/ 4 w 241"/>
                  <a:gd name="T13" fmla="*/ 5 h 10"/>
                  <a:gd name="T14" fmla="*/ 130 w 241"/>
                  <a:gd name="T15" fmla="*/ 0 h 10"/>
                  <a:gd name="T16" fmla="*/ 241 w 241"/>
                  <a:gd name="T17" fmla="*/ 3 h 10"/>
                  <a:gd name="T18" fmla="*/ 241 w 241"/>
                  <a:gd name="T19" fmla="*/ 3 h 10"/>
                  <a:gd name="T20" fmla="*/ 130 w 241"/>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10">
                    <a:moveTo>
                      <a:pt x="130" y="0"/>
                    </a:moveTo>
                    <a:cubicBezTo>
                      <a:pt x="58" y="0"/>
                      <a:pt x="0" y="2"/>
                      <a:pt x="0" y="5"/>
                    </a:cubicBezTo>
                    <a:cubicBezTo>
                      <a:pt x="0" y="8"/>
                      <a:pt x="58" y="10"/>
                      <a:pt x="130" y="10"/>
                    </a:cubicBezTo>
                    <a:cubicBezTo>
                      <a:pt x="177" y="10"/>
                      <a:pt x="219" y="9"/>
                      <a:pt x="241" y="8"/>
                    </a:cubicBezTo>
                    <a:cubicBezTo>
                      <a:pt x="241" y="7"/>
                      <a:pt x="241" y="7"/>
                      <a:pt x="241" y="7"/>
                    </a:cubicBezTo>
                    <a:cubicBezTo>
                      <a:pt x="221" y="9"/>
                      <a:pt x="178" y="10"/>
                      <a:pt x="130" y="10"/>
                    </a:cubicBezTo>
                    <a:cubicBezTo>
                      <a:pt x="60" y="10"/>
                      <a:pt x="4" y="8"/>
                      <a:pt x="4" y="5"/>
                    </a:cubicBezTo>
                    <a:cubicBezTo>
                      <a:pt x="4" y="2"/>
                      <a:pt x="60" y="0"/>
                      <a:pt x="130" y="0"/>
                    </a:cubicBezTo>
                    <a:cubicBezTo>
                      <a:pt x="178" y="0"/>
                      <a:pt x="221" y="1"/>
                      <a:pt x="241" y="3"/>
                    </a:cubicBezTo>
                    <a:cubicBezTo>
                      <a:pt x="241" y="3"/>
                      <a:pt x="241" y="3"/>
                      <a:pt x="241" y="3"/>
                    </a:cubicBezTo>
                    <a:cubicBezTo>
                      <a:pt x="219" y="1"/>
                      <a:pt x="177" y="0"/>
                      <a:pt x="130" y="0"/>
                    </a:cubicBezTo>
                  </a:path>
                </a:pathLst>
              </a:custGeom>
              <a:solidFill>
                <a:srgbClr val="AAA9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7" name="Freeform 69">
                <a:extLst>
                  <a:ext uri="{FF2B5EF4-FFF2-40B4-BE49-F238E27FC236}">
                    <a16:creationId xmlns:a16="http://schemas.microsoft.com/office/drawing/2014/main" id="{C45090F6-05C6-49EB-969B-E62B79C2D18B}"/>
                  </a:ext>
                </a:extLst>
              </p:cNvPr>
              <p:cNvSpPr>
                <a:spLocks/>
              </p:cNvSpPr>
              <p:nvPr/>
            </p:nvSpPr>
            <p:spPr bwMode="auto">
              <a:xfrm>
                <a:off x="1747" y="2581"/>
                <a:ext cx="322" cy="14"/>
              </a:xfrm>
              <a:custGeom>
                <a:avLst/>
                <a:gdLst>
                  <a:gd name="T0" fmla="*/ 126 w 237"/>
                  <a:gd name="T1" fmla="*/ 0 h 10"/>
                  <a:gd name="T2" fmla="*/ 0 w 237"/>
                  <a:gd name="T3" fmla="*/ 5 h 10"/>
                  <a:gd name="T4" fmla="*/ 126 w 237"/>
                  <a:gd name="T5" fmla="*/ 10 h 10"/>
                  <a:gd name="T6" fmla="*/ 237 w 237"/>
                  <a:gd name="T7" fmla="*/ 7 h 10"/>
                  <a:gd name="T8" fmla="*/ 237 w 237"/>
                  <a:gd name="T9" fmla="*/ 7 h 10"/>
                  <a:gd name="T10" fmla="*/ 126 w 237"/>
                  <a:gd name="T11" fmla="*/ 10 h 10"/>
                  <a:gd name="T12" fmla="*/ 5 w 237"/>
                  <a:gd name="T13" fmla="*/ 5 h 10"/>
                  <a:gd name="T14" fmla="*/ 126 w 237"/>
                  <a:gd name="T15" fmla="*/ 0 h 10"/>
                  <a:gd name="T16" fmla="*/ 237 w 237"/>
                  <a:gd name="T17" fmla="*/ 3 h 10"/>
                  <a:gd name="T18" fmla="*/ 237 w 237"/>
                  <a:gd name="T19" fmla="*/ 3 h 10"/>
                  <a:gd name="T20" fmla="*/ 126 w 237"/>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7" h="10">
                    <a:moveTo>
                      <a:pt x="126" y="0"/>
                    </a:moveTo>
                    <a:cubicBezTo>
                      <a:pt x="56" y="0"/>
                      <a:pt x="0" y="2"/>
                      <a:pt x="0" y="5"/>
                    </a:cubicBezTo>
                    <a:cubicBezTo>
                      <a:pt x="0" y="8"/>
                      <a:pt x="56" y="10"/>
                      <a:pt x="126" y="10"/>
                    </a:cubicBezTo>
                    <a:cubicBezTo>
                      <a:pt x="174" y="10"/>
                      <a:pt x="217" y="9"/>
                      <a:pt x="237" y="7"/>
                    </a:cubicBezTo>
                    <a:cubicBezTo>
                      <a:pt x="237" y="7"/>
                      <a:pt x="237" y="7"/>
                      <a:pt x="237" y="7"/>
                    </a:cubicBezTo>
                    <a:cubicBezTo>
                      <a:pt x="220" y="9"/>
                      <a:pt x="176" y="10"/>
                      <a:pt x="126" y="10"/>
                    </a:cubicBezTo>
                    <a:cubicBezTo>
                      <a:pt x="59" y="10"/>
                      <a:pt x="5" y="8"/>
                      <a:pt x="5" y="5"/>
                    </a:cubicBezTo>
                    <a:cubicBezTo>
                      <a:pt x="5" y="2"/>
                      <a:pt x="59" y="0"/>
                      <a:pt x="126" y="0"/>
                    </a:cubicBezTo>
                    <a:cubicBezTo>
                      <a:pt x="176" y="0"/>
                      <a:pt x="220" y="2"/>
                      <a:pt x="237" y="3"/>
                    </a:cubicBezTo>
                    <a:cubicBezTo>
                      <a:pt x="237" y="3"/>
                      <a:pt x="237" y="3"/>
                      <a:pt x="237" y="3"/>
                    </a:cubicBezTo>
                    <a:cubicBezTo>
                      <a:pt x="217" y="1"/>
                      <a:pt x="174" y="0"/>
                      <a:pt x="126" y="0"/>
                    </a:cubicBezTo>
                  </a:path>
                </a:pathLst>
              </a:custGeom>
              <a:solidFill>
                <a:srgbClr val="A6A5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8" name="Freeform 70">
                <a:extLst>
                  <a:ext uri="{FF2B5EF4-FFF2-40B4-BE49-F238E27FC236}">
                    <a16:creationId xmlns:a16="http://schemas.microsoft.com/office/drawing/2014/main" id="{1AB3E242-8856-40B5-BC0F-AF73E8BB44A9}"/>
                  </a:ext>
                </a:extLst>
              </p:cNvPr>
              <p:cNvSpPr>
                <a:spLocks/>
              </p:cNvSpPr>
              <p:nvPr/>
            </p:nvSpPr>
            <p:spPr bwMode="auto">
              <a:xfrm>
                <a:off x="1753" y="2581"/>
                <a:ext cx="316" cy="14"/>
              </a:xfrm>
              <a:custGeom>
                <a:avLst/>
                <a:gdLst>
                  <a:gd name="T0" fmla="*/ 121 w 232"/>
                  <a:gd name="T1" fmla="*/ 0 h 10"/>
                  <a:gd name="T2" fmla="*/ 0 w 232"/>
                  <a:gd name="T3" fmla="*/ 5 h 10"/>
                  <a:gd name="T4" fmla="*/ 121 w 232"/>
                  <a:gd name="T5" fmla="*/ 10 h 10"/>
                  <a:gd name="T6" fmla="*/ 232 w 232"/>
                  <a:gd name="T7" fmla="*/ 7 h 10"/>
                  <a:gd name="T8" fmla="*/ 232 w 232"/>
                  <a:gd name="T9" fmla="*/ 6 h 10"/>
                  <a:gd name="T10" fmla="*/ 121 w 232"/>
                  <a:gd name="T11" fmla="*/ 10 h 10"/>
                  <a:gd name="T12" fmla="*/ 5 w 232"/>
                  <a:gd name="T13" fmla="*/ 5 h 10"/>
                  <a:gd name="T14" fmla="*/ 121 w 232"/>
                  <a:gd name="T15" fmla="*/ 0 h 10"/>
                  <a:gd name="T16" fmla="*/ 232 w 232"/>
                  <a:gd name="T17" fmla="*/ 4 h 10"/>
                  <a:gd name="T18" fmla="*/ 232 w 232"/>
                  <a:gd name="T19" fmla="*/ 3 h 10"/>
                  <a:gd name="T20" fmla="*/ 121 w 232"/>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2" h="10">
                    <a:moveTo>
                      <a:pt x="121" y="0"/>
                    </a:moveTo>
                    <a:cubicBezTo>
                      <a:pt x="54" y="0"/>
                      <a:pt x="0" y="2"/>
                      <a:pt x="0" y="5"/>
                    </a:cubicBezTo>
                    <a:cubicBezTo>
                      <a:pt x="0" y="8"/>
                      <a:pt x="54" y="10"/>
                      <a:pt x="121" y="10"/>
                    </a:cubicBezTo>
                    <a:cubicBezTo>
                      <a:pt x="171" y="10"/>
                      <a:pt x="215" y="9"/>
                      <a:pt x="232" y="7"/>
                    </a:cubicBezTo>
                    <a:cubicBezTo>
                      <a:pt x="232" y="6"/>
                      <a:pt x="232" y="6"/>
                      <a:pt x="232" y="6"/>
                    </a:cubicBezTo>
                    <a:cubicBezTo>
                      <a:pt x="219" y="8"/>
                      <a:pt x="174" y="10"/>
                      <a:pt x="121" y="10"/>
                    </a:cubicBezTo>
                    <a:cubicBezTo>
                      <a:pt x="57" y="10"/>
                      <a:pt x="5" y="8"/>
                      <a:pt x="5" y="5"/>
                    </a:cubicBezTo>
                    <a:cubicBezTo>
                      <a:pt x="5" y="3"/>
                      <a:pt x="57" y="0"/>
                      <a:pt x="121" y="0"/>
                    </a:cubicBezTo>
                    <a:cubicBezTo>
                      <a:pt x="174" y="0"/>
                      <a:pt x="219" y="2"/>
                      <a:pt x="232" y="4"/>
                    </a:cubicBezTo>
                    <a:cubicBezTo>
                      <a:pt x="232" y="3"/>
                      <a:pt x="232" y="3"/>
                      <a:pt x="232" y="3"/>
                    </a:cubicBezTo>
                    <a:cubicBezTo>
                      <a:pt x="215" y="2"/>
                      <a:pt x="171" y="0"/>
                      <a:pt x="121" y="0"/>
                    </a:cubicBezTo>
                  </a:path>
                </a:pathLst>
              </a:custGeom>
              <a:solidFill>
                <a:srgbClr val="A2A1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9" name="Freeform 71">
                <a:extLst>
                  <a:ext uri="{FF2B5EF4-FFF2-40B4-BE49-F238E27FC236}">
                    <a16:creationId xmlns:a16="http://schemas.microsoft.com/office/drawing/2014/main" id="{0CADDFF7-114D-4D51-92FC-EA23AFB89F7C}"/>
                  </a:ext>
                </a:extLst>
              </p:cNvPr>
              <p:cNvSpPr>
                <a:spLocks noEditPoints="1"/>
              </p:cNvSpPr>
              <p:nvPr/>
            </p:nvSpPr>
            <p:spPr bwMode="auto">
              <a:xfrm>
                <a:off x="1760" y="2581"/>
                <a:ext cx="309" cy="14"/>
              </a:xfrm>
              <a:custGeom>
                <a:avLst/>
                <a:gdLst>
                  <a:gd name="T0" fmla="*/ 116 w 227"/>
                  <a:gd name="T1" fmla="*/ 10 h 10"/>
                  <a:gd name="T2" fmla="*/ 4 w 227"/>
                  <a:gd name="T3" fmla="*/ 5 h 10"/>
                  <a:gd name="T4" fmla="*/ 116 w 227"/>
                  <a:gd name="T5" fmla="*/ 1 h 10"/>
                  <a:gd name="T6" fmla="*/ 227 w 227"/>
                  <a:gd name="T7" fmla="*/ 5 h 10"/>
                  <a:gd name="T8" fmla="*/ 116 w 227"/>
                  <a:gd name="T9" fmla="*/ 10 h 10"/>
                  <a:gd name="T10" fmla="*/ 116 w 227"/>
                  <a:gd name="T11" fmla="*/ 0 h 10"/>
                  <a:gd name="T12" fmla="*/ 0 w 227"/>
                  <a:gd name="T13" fmla="*/ 5 h 10"/>
                  <a:gd name="T14" fmla="*/ 116 w 227"/>
                  <a:gd name="T15" fmla="*/ 10 h 10"/>
                  <a:gd name="T16" fmla="*/ 227 w 227"/>
                  <a:gd name="T17" fmla="*/ 6 h 10"/>
                  <a:gd name="T18" fmla="*/ 227 w 227"/>
                  <a:gd name="T19" fmla="*/ 4 h 10"/>
                  <a:gd name="T20" fmla="*/ 116 w 227"/>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7" h="10">
                    <a:moveTo>
                      <a:pt x="116" y="10"/>
                    </a:moveTo>
                    <a:cubicBezTo>
                      <a:pt x="54" y="10"/>
                      <a:pt x="4" y="8"/>
                      <a:pt x="4" y="5"/>
                    </a:cubicBezTo>
                    <a:cubicBezTo>
                      <a:pt x="4" y="3"/>
                      <a:pt x="54" y="1"/>
                      <a:pt x="116" y="1"/>
                    </a:cubicBezTo>
                    <a:cubicBezTo>
                      <a:pt x="177" y="1"/>
                      <a:pt x="227" y="3"/>
                      <a:pt x="227" y="5"/>
                    </a:cubicBezTo>
                    <a:cubicBezTo>
                      <a:pt x="227" y="8"/>
                      <a:pt x="177" y="10"/>
                      <a:pt x="116" y="10"/>
                    </a:cubicBezTo>
                    <a:moveTo>
                      <a:pt x="116" y="0"/>
                    </a:moveTo>
                    <a:cubicBezTo>
                      <a:pt x="52" y="0"/>
                      <a:pt x="0" y="3"/>
                      <a:pt x="0" y="5"/>
                    </a:cubicBezTo>
                    <a:cubicBezTo>
                      <a:pt x="0" y="8"/>
                      <a:pt x="52" y="10"/>
                      <a:pt x="116" y="10"/>
                    </a:cubicBezTo>
                    <a:cubicBezTo>
                      <a:pt x="169" y="10"/>
                      <a:pt x="214" y="8"/>
                      <a:pt x="227" y="6"/>
                    </a:cubicBezTo>
                    <a:cubicBezTo>
                      <a:pt x="227" y="4"/>
                      <a:pt x="227" y="4"/>
                      <a:pt x="227" y="4"/>
                    </a:cubicBezTo>
                    <a:cubicBezTo>
                      <a:pt x="214" y="2"/>
                      <a:pt x="169" y="0"/>
                      <a:pt x="116" y="0"/>
                    </a:cubicBezTo>
                  </a:path>
                </a:pathLst>
              </a:custGeom>
              <a:solidFill>
                <a:srgbClr val="9E9D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0" name="Freeform 72">
                <a:extLst>
                  <a:ext uri="{FF2B5EF4-FFF2-40B4-BE49-F238E27FC236}">
                    <a16:creationId xmlns:a16="http://schemas.microsoft.com/office/drawing/2014/main" id="{7B5D3774-B26A-4228-B9C4-18D7D2C143B0}"/>
                  </a:ext>
                </a:extLst>
              </p:cNvPr>
              <p:cNvSpPr>
                <a:spLocks noEditPoints="1"/>
              </p:cNvSpPr>
              <p:nvPr/>
            </p:nvSpPr>
            <p:spPr bwMode="auto">
              <a:xfrm>
                <a:off x="1766" y="2582"/>
                <a:ext cx="303" cy="13"/>
              </a:xfrm>
              <a:custGeom>
                <a:avLst/>
                <a:gdLst>
                  <a:gd name="T0" fmla="*/ 112 w 223"/>
                  <a:gd name="T1" fmla="*/ 9 h 9"/>
                  <a:gd name="T2" fmla="*/ 5 w 223"/>
                  <a:gd name="T3" fmla="*/ 4 h 9"/>
                  <a:gd name="T4" fmla="*/ 112 w 223"/>
                  <a:gd name="T5" fmla="*/ 0 h 9"/>
                  <a:gd name="T6" fmla="*/ 218 w 223"/>
                  <a:gd name="T7" fmla="*/ 4 h 9"/>
                  <a:gd name="T8" fmla="*/ 112 w 223"/>
                  <a:gd name="T9" fmla="*/ 9 h 9"/>
                  <a:gd name="T10" fmla="*/ 112 w 223"/>
                  <a:gd name="T11" fmla="*/ 0 h 9"/>
                  <a:gd name="T12" fmla="*/ 0 w 223"/>
                  <a:gd name="T13" fmla="*/ 4 h 9"/>
                  <a:gd name="T14" fmla="*/ 112 w 223"/>
                  <a:gd name="T15" fmla="*/ 9 h 9"/>
                  <a:gd name="T16" fmla="*/ 223 w 223"/>
                  <a:gd name="T17" fmla="*/ 4 h 9"/>
                  <a:gd name="T18" fmla="*/ 112 w 223"/>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9">
                    <a:moveTo>
                      <a:pt x="112" y="9"/>
                    </a:moveTo>
                    <a:cubicBezTo>
                      <a:pt x="53" y="9"/>
                      <a:pt x="5" y="7"/>
                      <a:pt x="5" y="4"/>
                    </a:cubicBezTo>
                    <a:cubicBezTo>
                      <a:pt x="5" y="2"/>
                      <a:pt x="53" y="0"/>
                      <a:pt x="112" y="0"/>
                    </a:cubicBezTo>
                    <a:cubicBezTo>
                      <a:pt x="170" y="0"/>
                      <a:pt x="218" y="2"/>
                      <a:pt x="218" y="4"/>
                    </a:cubicBezTo>
                    <a:cubicBezTo>
                      <a:pt x="218" y="7"/>
                      <a:pt x="170" y="9"/>
                      <a:pt x="112" y="9"/>
                    </a:cubicBezTo>
                    <a:moveTo>
                      <a:pt x="112" y="0"/>
                    </a:moveTo>
                    <a:cubicBezTo>
                      <a:pt x="50" y="0"/>
                      <a:pt x="0" y="2"/>
                      <a:pt x="0" y="4"/>
                    </a:cubicBezTo>
                    <a:cubicBezTo>
                      <a:pt x="0" y="7"/>
                      <a:pt x="50" y="9"/>
                      <a:pt x="112" y="9"/>
                    </a:cubicBezTo>
                    <a:cubicBezTo>
                      <a:pt x="173" y="9"/>
                      <a:pt x="223" y="7"/>
                      <a:pt x="223" y="4"/>
                    </a:cubicBezTo>
                    <a:cubicBezTo>
                      <a:pt x="223" y="2"/>
                      <a:pt x="173" y="0"/>
                      <a:pt x="112" y="0"/>
                    </a:cubicBezTo>
                  </a:path>
                </a:pathLst>
              </a:custGeom>
              <a:solidFill>
                <a:srgbClr val="9A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1" name="Freeform 73">
                <a:extLst>
                  <a:ext uri="{FF2B5EF4-FFF2-40B4-BE49-F238E27FC236}">
                    <a16:creationId xmlns:a16="http://schemas.microsoft.com/office/drawing/2014/main" id="{67390E61-D766-4ECA-9E45-4E5E213A1C47}"/>
                  </a:ext>
                </a:extLst>
              </p:cNvPr>
              <p:cNvSpPr>
                <a:spLocks noEditPoints="1"/>
              </p:cNvSpPr>
              <p:nvPr/>
            </p:nvSpPr>
            <p:spPr bwMode="auto">
              <a:xfrm>
                <a:off x="1773" y="2582"/>
                <a:ext cx="290" cy="13"/>
              </a:xfrm>
              <a:custGeom>
                <a:avLst/>
                <a:gdLst>
                  <a:gd name="T0" fmla="*/ 107 w 213"/>
                  <a:gd name="T1" fmla="*/ 8 h 9"/>
                  <a:gd name="T2" fmla="*/ 5 w 213"/>
                  <a:gd name="T3" fmla="*/ 4 h 9"/>
                  <a:gd name="T4" fmla="*/ 107 w 213"/>
                  <a:gd name="T5" fmla="*/ 0 h 9"/>
                  <a:gd name="T6" fmla="*/ 208 w 213"/>
                  <a:gd name="T7" fmla="*/ 4 h 9"/>
                  <a:gd name="T8" fmla="*/ 107 w 213"/>
                  <a:gd name="T9" fmla="*/ 8 h 9"/>
                  <a:gd name="T10" fmla="*/ 107 w 213"/>
                  <a:gd name="T11" fmla="*/ 0 h 9"/>
                  <a:gd name="T12" fmla="*/ 0 w 213"/>
                  <a:gd name="T13" fmla="*/ 4 h 9"/>
                  <a:gd name="T14" fmla="*/ 107 w 213"/>
                  <a:gd name="T15" fmla="*/ 9 h 9"/>
                  <a:gd name="T16" fmla="*/ 213 w 213"/>
                  <a:gd name="T17" fmla="*/ 4 h 9"/>
                  <a:gd name="T18" fmla="*/ 107 w 213"/>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9">
                    <a:moveTo>
                      <a:pt x="107" y="8"/>
                    </a:moveTo>
                    <a:cubicBezTo>
                      <a:pt x="50" y="8"/>
                      <a:pt x="5" y="6"/>
                      <a:pt x="5" y="4"/>
                    </a:cubicBezTo>
                    <a:cubicBezTo>
                      <a:pt x="5" y="2"/>
                      <a:pt x="50" y="0"/>
                      <a:pt x="107" y="0"/>
                    </a:cubicBezTo>
                    <a:cubicBezTo>
                      <a:pt x="163" y="0"/>
                      <a:pt x="208" y="2"/>
                      <a:pt x="208" y="4"/>
                    </a:cubicBezTo>
                    <a:cubicBezTo>
                      <a:pt x="208" y="6"/>
                      <a:pt x="163" y="8"/>
                      <a:pt x="107" y="8"/>
                    </a:cubicBezTo>
                    <a:moveTo>
                      <a:pt x="107" y="0"/>
                    </a:moveTo>
                    <a:cubicBezTo>
                      <a:pt x="48" y="0"/>
                      <a:pt x="0" y="2"/>
                      <a:pt x="0" y="4"/>
                    </a:cubicBezTo>
                    <a:cubicBezTo>
                      <a:pt x="0" y="7"/>
                      <a:pt x="48" y="9"/>
                      <a:pt x="107" y="9"/>
                    </a:cubicBezTo>
                    <a:cubicBezTo>
                      <a:pt x="165" y="9"/>
                      <a:pt x="213" y="7"/>
                      <a:pt x="213" y="4"/>
                    </a:cubicBezTo>
                    <a:cubicBezTo>
                      <a:pt x="213" y="2"/>
                      <a:pt x="165" y="0"/>
                      <a:pt x="107" y="0"/>
                    </a:cubicBezTo>
                  </a:path>
                </a:pathLst>
              </a:custGeom>
              <a:solidFill>
                <a:srgbClr val="9695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2" name="Freeform 74">
                <a:extLst>
                  <a:ext uri="{FF2B5EF4-FFF2-40B4-BE49-F238E27FC236}">
                    <a16:creationId xmlns:a16="http://schemas.microsoft.com/office/drawing/2014/main" id="{5A8F0525-9B98-486C-B6C2-D3FBA1AD08B6}"/>
                  </a:ext>
                </a:extLst>
              </p:cNvPr>
              <p:cNvSpPr>
                <a:spLocks noEditPoints="1"/>
              </p:cNvSpPr>
              <p:nvPr/>
            </p:nvSpPr>
            <p:spPr bwMode="auto">
              <a:xfrm>
                <a:off x="1779" y="2582"/>
                <a:ext cx="277" cy="11"/>
              </a:xfrm>
              <a:custGeom>
                <a:avLst/>
                <a:gdLst>
                  <a:gd name="T0" fmla="*/ 102 w 203"/>
                  <a:gd name="T1" fmla="*/ 8 h 8"/>
                  <a:gd name="T2" fmla="*/ 4 w 203"/>
                  <a:gd name="T3" fmla="*/ 4 h 8"/>
                  <a:gd name="T4" fmla="*/ 102 w 203"/>
                  <a:gd name="T5" fmla="*/ 0 h 8"/>
                  <a:gd name="T6" fmla="*/ 199 w 203"/>
                  <a:gd name="T7" fmla="*/ 4 h 8"/>
                  <a:gd name="T8" fmla="*/ 102 w 203"/>
                  <a:gd name="T9" fmla="*/ 8 h 8"/>
                  <a:gd name="T10" fmla="*/ 102 w 203"/>
                  <a:gd name="T11" fmla="*/ 0 h 8"/>
                  <a:gd name="T12" fmla="*/ 0 w 203"/>
                  <a:gd name="T13" fmla="*/ 4 h 8"/>
                  <a:gd name="T14" fmla="*/ 102 w 203"/>
                  <a:gd name="T15" fmla="*/ 8 h 8"/>
                  <a:gd name="T16" fmla="*/ 203 w 203"/>
                  <a:gd name="T17" fmla="*/ 4 h 8"/>
                  <a:gd name="T18" fmla="*/ 102 w 203"/>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 h="8">
                    <a:moveTo>
                      <a:pt x="102" y="8"/>
                    </a:moveTo>
                    <a:cubicBezTo>
                      <a:pt x="48" y="8"/>
                      <a:pt x="4" y="6"/>
                      <a:pt x="4" y="4"/>
                    </a:cubicBezTo>
                    <a:cubicBezTo>
                      <a:pt x="4" y="2"/>
                      <a:pt x="48" y="0"/>
                      <a:pt x="102" y="0"/>
                    </a:cubicBezTo>
                    <a:cubicBezTo>
                      <a:pt x="155" y="0"/>
                      <a:pt x="199" y="2"/>
                      <a:pt x="199" y="4"/>
                    </a:cubicBezTo>
                    <a:cubicBezTo>
                      <a:pt x="199" y="6"/>
                      <a:pt x="155" y="8"/>
                      <a:pt x="102" y="8"/>
                    </a:cubicBezTo>
                    <a:moveTo>
                      <a:pt x="102" y="0"/>
                    </a:moveTo>
                    <a:cubicBezTo>
                      <a:pt x="45" y="0"/>
                      <a:pt x="0" y="2"/>
                      <a:pt x="0" y="4"/>
                    </a:cubicBezTo>
                    <a:cubicBezTo>
                      <a:pt x="0" y="6"/>
                      <a:pt x="45" y="8"/>
                      <a:pt x="102" y="8"/>
                    </a:cubicBezTo>
                    <a:cubicBezTo>
                      <a:pt x="158" y="8"/>
                      <a:pt x="203" y="6"/>
                      <a:pt x="203" y="4"/>
                    </a:cubicBezTo>
                    <a:cubicBezTo>
                      <a:pt x="203" y="2"/>
                      <a:pt x="158" y="0"/>
                      <a:pt x="102" y="0"/>
                    </a:cubicBezTo>
                  </a:path>
                </a:pathLst>
              </a:custGeom>
              <a:solidFill>
                <a:srgbClr val="9290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3" name="Freeform 75">
                <a:extLst>
                  <a:ext uri="{FF2B5EF4-FFF2-40B4-BE49-F238E27FC236}">
                    <a16:creationId xmlns:a16="http://schemas.microsoft.com/office/drawing/2014/main" id="{6E9B586D-859A-4B89-98F8-E7FC210F92F1}"/>
                  </a:ext>
                </a:extLst>
              </p:cNvPr>
              <p:cNvSpPr>
                <a:spLocks noEditPoints="1"/>
              </p:cNvSpPr>
              <p:nvPr/>
            </p:nvSpPr>
            <p:spPr bwMode="auto">
              <a:xfrm>
                <a:off x="1785" y="2582"/>
                <a:ext cx="265" cy="11"/>
              </a:xfrm>
              <a:custGeom>
                <a:avLst/>
                <a:gdLst>
                  <a:gd name="T0" fmla="*/ 98 w 195"/>
                  <a:gd name="T1" fmla="*/ 8 h 8"/>
                  <a:gd name="T2" fmla="*/ 5 w 195"/>
                  <a:gd name="T3" fmla="*/ 4 h 8"/>
                  <a:gd name="T4" fmla="*/ 98 w 195"/>
                  <a:gd name="T5" fmla="*/ 0 h 8"/>
                  <a:gd name="T6" fmla="*/ 190 w 195"/>
                  <a:gd name="T7" fmla="*/ 4 h 8"/>
                  <a:gd name="T8" fmla="*/ 98 w 195"/>
                  <a:gd name="T9" fmla="*/ 8 h 8"/>
                  <a:gd name="T10" fmla="*/ 98 w 195"/>
                  <a:gd name="T11" fmla="*/ 0 h 8"/>
                  <a:gd name="T12" fmla="*/ 0 w 195"/>
                  <a:gd name="T13" fmla="*/ 4 h 8"/>
                  <a:gd name="T14" fmla="*/ 98 w 195"/>
                  <a:gd name="T15" fmla="*/ 8 h 8"/>
                  <a:gd name="T16" fmla="*/ 195 w 195"/>
                  <a:gd name="T17" fmla="*/ 4 h 8"/>
                  <a:gd name="T18" fmla="*/ 98 w 195"/>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5" h="8">
                    <a:moveTo>
                      <a:pt x="98" y="8"/>
                    </a:moveTo>
                    <a:cubicBezTo>
                      <a:pt x="46" y="8"/>
                      <a:pt x="5" y="6"/>
                      <a:pt x="5" y="4"/>
                    </a:cubicBezTo>
                    <a:cubicBezTo>
                      <a:pt x="5" y="2"/>
                      <a:pt x="46" y="0"/>
                      <a:pt x="98" y="0"/>
                    </a:cubicBezTo>
                    <a:cubicBezTo>
                      <a:pt x="149" y="0"/>
                      <a:pt x="190" y="2"/>
                      <a:pt x="190" y="4"/>
                    </a:cubicBezTo>
                    <a:cubicBezTo>
                      <a:pt x="190" y="6"/>
                      <a:pt x="149" y="8"/>
                      <a:pt x="98" y="8"/>
                    </a:cubicBezTo>
                    <a:moveTo>
                      <a:pt x="98" y="0"/>
                    </a:moveTo>
                    <a:cubicBezTo>
                      <a:pt x="44" y="0"/>
                      <a:pt x="0" y="2"/>
                      <a:pt x="0" y="4"/>
                    </a:cubicBezTo>
                    <a:cubicBezTo>
                      <a:pt x="0" y="6"/>
                      <a:pt x="44" y="8"/>
                      <a:pt x="98" y="8"/>
                    </a:cubicBezTo>
                    <a:cubicBezTo>
                      <a:pt x="151" y="8"/>
                      <a:pt x="195" y="6"/>
                      <a:pt x="195" y="4"/>
                    </a:cubicBezTo>
                    <a:cubicBezTo>
                      <a:pt x="195" y="2"/>
                      <a:pt x="151" y="0"/>
                      <a:pt x="98" y="0"/>
                    </a:cubicBezTo>
                  </a:path>
                </a:pathLst>
              </a:custGeom>
              <a:solidFill>
                <a:srgbClr val="8E8D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4" name="Freeform 76">
                <a:extLst>
                  <a:ext uri="{FF2B5EF4-FFF2-40B4-BE49-F238E27FC236}">
                    <a16:creationId xmlns:a16="http://schemas.microsoft.com/office/drawing/2014/main" id="{81D3CF16-0868-47A0-97AA-081C1B1FCD5C}"/>
                  </a:ext>
                </a:extLst>
              </p:cNvPr>
              <p:cNvSpPr>
                <a:spLocks noEditPoints="1"/>
              </p:cNvSpPr>
              <p:nvPr/>
            </p:nvSpPr>
            <p:spPr bwMode="auto">
              <a:xfrm>
                <a:off x="1792" y="2582"/>
                <a:ext cx="251" cy="11"/>
              </a:xfrm>
              <a:custGeom>
                <a:avLst/>
                <a:gdLst>
                  <a:gd name="T0" fmla="*/ 93 w 185"/>
                  <a:gd name="T1" fmla="*/ 8 h 8"/>
                  <a:gd name="T2" fmla="*/ 5 w 185"/>
                  <a:gd name="T3" fmla="*/ 4 h 8"/>
                  <a:gd name="T4" fmla="*/ 93 w 185"/>
                  <a:gd name="T5" fmla="*/ 1 h 8"/>
                  <a:gd name="T6" fmla="*/ 180 w 185"/>
                  <a:gd name="T7" fmla="*/ 4 h 8"/>
                  <a:gd name="T8" fmla="*/ 93 w 185"/>
                  <a:gd name="T9" fmla="*/ 8 h 8"/>
                  <a:gd name="T10" fmla="*/ 93 w 185"/>
                  <a:gd name="T11" fmla="*/ 0 h 8"/>
                  <a:gd name="T12" fmla="*/ 0 w 185"/>
                  <a:gd name="T13" fmla="*/ 4 h 8"/>
                  <a:gd name="T14" fmla="*/ 93 w 185"/>
                  <a:gd name="T15" fmla="*/ 8 h 8"/>
                  <a:gd name="T16" fmla="*/ 185 w 185"/>
                  <a:gd name="T17" fmla="*/ 4 h 8"/>
                  <a:gd name="T18" fmla="*/ 93 w 185"/>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5" h="8">
                    <a:moveTo>
                      <a:pt x="93" y="8"/>
                    </a:moveTo>
                    <a:cubicBezTo>
                      <a:pt x="44" y="8"/>
                      <a:pt x="5" y="6"/>
                      <a:pt x="5" y="4"/>
                    </a:cubicBezTo>
                    <a:cubicBezTo>
                      <a:pt x="5" y="2"/>
                      <a:pt x="44" y="1"/>
                      <a:pt x="93" y="1"/>
                    </a:cubicBezTo>
                    <a:cubicBezTo>
                      <a:pt x="141" y="1"/>
                      <a:pt x="180" y="2"/>
                      <a:pt x="180" y="4"/>
                    </a:cubicBezTo>
                    <a:cubicBezTo>
                      <a:pt x="180" y="6"/>
                      <a:pt x="141" y="8"/>
                      <a:pt x="93" y="8"/>
                    </a:cubicBezTo>
                    <a:moveTo>
                      <a:pt x="93" y="0"/>
                    </a:moveTo>
                    <a:cubicBezTo>
                      <a:pt x="41" y="0"/>
                      <a:pt x="0" y="2"/>
                      <a:pt x="0" y="4"/>
                    </a:cubicBezTo>
                    <a:cubicBezTo>
                      <a:pt x="0" y="6"/>
                      <a:pt x="41" y="8"/>
                      <a:pt x="93" y="8"/>
                    </a:cubicBezTo>
                    <a:cubicBezTo>
                      <a:pt x="144" y="8"/>
                      <a:pt x="185" y="6"/>
                      <a:pt x="185" y="4"/>
                    </a:cubicBezTo>
                    <a:cubicBezTo>
                      <a:pt x="185" y="2"/>
                      <a:pt x="144" y="0"/>
                      <a:pt x="93" y="0"/>
                    </a:cubicBezTo>
                  </a:path>
                </a:pathLst>
              </a:custGeom>
              <a:solidFill>
                <a:srgbClr val="8A88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5" name="Freeform 77">
                <a:extLst>
                  <a:ext uri="{FF2B5EF4-FFF2-40B4-BE49-F238E27FC236}">
                    <a16:creationId xmlns:a16="http://schemas.microsoft.com/office/drawing/2014/main" id="{E918246D-28F4-4897-B512-724DEEE3FF72}"/>
                  </a:ext>
                </a:extLst>
              </p:cNvPr>
              <p:cNvSpPr>
                <a:spLocks noEditPoints="1"/>
              </p:cNvSpPr>
              <p:nvPr/>
            </p:nvSpPr>
            <p:spPr bwMode="auto">
              <a:xfrm>
                <a:off x="1798" y="2584"/>
                <a:ext cx="239" cy="9"/>
              </a:xfrm>
              <a:custGeom>
                <a:avLst/>
                <a:gdLst>
                  <a:gd name="T0" fmla="*/ 88 w 175"/>
                  <a:gd name="T1" fmla="*/ 7 h 7"/>
                  <a:gd name="T2" fmla="*/ 5 w 175"/>
                  <a:gd name="T3" fmla="*/ 3 h 7"/>
                  <a:gd name="T4" fmla="*/ 88 w 175"/>
                  <a:gd name="T5" fmla="*/ 0 h 7"/>
                  <a:gd name="T6" fmla="*/ 170 w 175"/>
                  <a:gd name="T7" fmla="*/ 3 h 7"/>
                  <a:gd name="T8" fmla="*/ 88 w 175"/>
                  <a:gd name="T9" fmla="*/ 7 h 7"/>
                  <a:gd name="T10" fmla="*/ 88 w 175"/>
                  <a:gd name="T11" fmla="*/ 0 h 7"/>
                  <a:gd name="T12" fmla="*/ 0 w 175"/>
                  <a:gd name="T13" fmla="*/ 3 h 7"/>
                  <a:gd name="T14" fmla="*/ 88 w 175"/>
                  <a:gd name="T15" fmla="*/ 7 h 7"/>
                  <a:gd name="T16" fmla="*/ 175 w 175"/>
                  <a:gd name="T17" fmla="*/ 3 h 7"/>
                  <a:gd name="T18" fmla="*/ 88 w 175"/>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5" h="7">
                    <a:moveTo>
                      <a:pt x="88" y="7"/>
                    </a:moveTo>
                    <a:cubicBezTo>
                      <a:pt x="42" y="7"/>
                      <a:pt x="5" y="5"/>
                      <a:pt x="5" y="3"/>
                    </a:cubicBezTo>
                    <a:cubicBezTo>
                      <a:pt x="5" y="1"/>
                      <a:pt x="42" y="0"/>
                      <a:pt x="88" y="0"/>
                    </a:cubicBezTo>
                    <a:cubicBezTo>
                      <a:pt x="133" y="0"/>
                      <a:pt x="170" y="1"/>
                      <a:pt x="170" y="3"/>
                    </a:cubicBezTo>
                    <a:cubicBezTo>
                      <a:pt x="170" y="5"/>
                      <a:pt x="133" y="7"/>
                      <a:pt x="88" y="7"/>
                    </a:cubicBezTo>
                    <a:moveTo>
                      <a:pt x="88" y="0"/>
                    </a:moveTo>
                    <a:cubicBezTo>
                      <a:pt x="39" y="0"/>
                      <a:pt x="0" y="1"/>
                      <a:pt x="0" y="3"/>
                    </a:cubicBezTo>
                    <a:cubicBezTo>
                      <a:pt x="0" y="5"/>
                      <a:pt x="39" y="7"/>
                      <a:pt x="88" y="7"/>
                    </a:cubicBezTo>
                    <a:cubicBezTo>
                      <a:pt x="136" y="7"/>
                      <a:pt x="175" y="5"/>
                      <a:pt x="175" y="3"/>
                    </a:cubicBezTo>
                    <a:cubicBezTo>
                      <a:pt x="175" y="1"/>
                      <a:pt x="136" y="0"/>
                      <a:pt x="88" y="0"/>
                    </a:cubicBezTo>
                  </a:path>
                </a:pathLst>
              </a:custGeom>
              <a:solidFill>
                <a:srgbClr val="8684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6" name="Freeform 78">
                <a:extLst>
                  <a:ext uri="{FF2B5EF4-FFF2-40B4-BE49-F238E27FC236}">
                    <a16:creationId xmlns:a16="http://schemas.microsoft.com/office/drawing/2014/main" id="{53B10F4B-5CEB-4316-99EE-EBF111BFADDB}"/>
                  </a:ext>
                </a:extLst>
              </p:cNvPr>
              <p:cNvSpPr>
                <a:spLocks noEditPoints="1"/>
              </p:cNvSpPr>
              <p:nvPr/>
            </p:nvSpPr>
            <p:spPr bwMode="auto">
              <a:xfrm>
                <a:off x="1805" y="2584"/>
                <a:ext cx="225" cy="9"/>
              </a:xfrm>
              <a:custGeom>
                <a:avLst/>
                <a:gdLst>
                  <a:gd name="T0" fmla="*/ 83 w 165"/>
                  <a:gd name="T1" fmla="*/ 6 h 7"/>
                  <a:gd name="T2" fmla="*/ 4 w 165"/>
                  <a:gd name="T3" fmla="*/ 3 h 7"/>
                  <a:gd name="T4" fmla="*/ 83 w 165"/>
                  <a:gd name="T5" fmla="*/ 0 h 7"/>
                  <a:gd name="T6" fmla="*/ 161 w 165"/>
                  <a:gd name="T7" fmla="*/ 3 h 7"/>
                  <a:gd name="T8" fmla="*/ 83 w 165"/>
                  <a:gd name="T9" fmla="*/ 6 h 7"/>
                  <a:gd name="T10" fmla="*/ 83 w 165"/>
                  <a:gd name="T11" fmla="*/ 0 h 7"/>
                  <a:gd name="T12" fmla="*/ 0 w 165"/>
                  <a:gd name="T13" fmla="*/ 3 h 7"/>
                  <a:gd name="T14" fmla="*/ 83 w 165"/>
                  <a:gd name="T15" fmla="*/ 7 h 7"/>
                  <a:gd name="T16" fmla="*/ 165 w 165"/>
                  <a:gd name="T17" fmla="*/ 3 h 7"/>
                  <a:gd name="T18" fmla="*/ 83 w 165"/>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7">
                    <a:moveTo>
                      <a:pt x="83" y="6"/>
                    </a:moveTo>
                    <a:cubicBezTo>
                      <a:pt x="39" y="6"/>
                      <a:pt x="4" y="5"/>
                      <a:pt x="4" y="3"/>
                    </a:cubicBezTo>
                    <a:cubicBezTo>
                      <a:pt x="4" y="1"/>
                      <a:pt x="39" y="0"/>
                      <a:pt x="83" y="0"/>
                    </a:cubicBezTo>
                    <a:cubicBezTo>
                      <a:pt x="126" y="0"/>
                      <a:pt x="161" y="1"/>
                      <a:pt x="161" y="3"/>
                    </a:cubicBezTo>
                    <a:cubicBezTo>
                      <a:pt x="161" y="5"/>
                      <a:pt x="126" y="6"/>
                      <a:pt x="83" y="6"/>
                    </a:cubicBezTo>
                    <a:moveTo>
                      <a:pt x="83" y="0"/>
                    </a:moveTo>
                    <a:cubicBezTo>
                      <a:pt x="37" y="0"/>
                      <a:pt x="0" y="1"/>
                      <a:pt x="0" y="3"/>
                    </a:cubicBezTo>
                    <a:cubicBezTo>
                      <a:pt x="0" y="5"/>
                      <a:pt x="37" y="7"/>
                      <a:pt x="83" y="7"/>
                    </a:cubicBezTo>
                    <a:cubicBezTo>
                      <a:pt x="128" y="7"/>
                      <a:pt x="165" y="5"/>
                      <a:pt x="165" y="3"/>
                    </a:cubicBezTo>
                    <a:cubicBezTo>
                      <a:pt x="165" y="1"/>
                      <a:pt x="128" y="0"/>
                      <a:pt x="83" y="0"/>
                    </a:cubicBezTo>
                  </a:path>
                </a:pathLst>
              </a:custGeom>
              <a:solidFill>
                <a:srgbClr val="81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7" name="Freeform 79">
                <a:extLst>
                  <a:ext uri="{FF2B5EF4-FFF2-40B4-BE49-F238E27FC236}">
                    <a16:creationId xmlns:a16="http://schemas.microsoft.com/office/drawing/2014/main" id="{3A76854E-BC8E-4BAF-8D4C-6DCEE95FC5C4}"/>
                  </a:ext>
                </a:extLst>
              </p:cNvPr>
              <p:cNvSpPr>
                <a:spLocks noEditPoints="1"/>
              </p:cNvSpPr>
              <p:nvPr/>
            </p:nvSpPr>
            <p:spPr bwMode="auto">
              <a:xfrm>
                <a:off x="1811" y="2584"/>
                <a:ext cx="213" cy="8"/>
              </a:xfrm>
              <a:custGeom>
                <a:avLst/>
                <a:gdLst>
                  <a:gd name="T0" fmla="*/ 79 w 157"/>
                  <a:gd name="T1" fmla="*/ 6 h 6"/>
                  <a:gd name="T2" fmla="*/ 5 w 157"/>
                  <a:gd name="T3" fmla="*/ 3 h 6"/>
                  <a:gd name="T4" fmla="*/ 79 w 157"/>
                  <a:gd name="T5" fmla="*/ 0 h 6"/>
                  <a:gd name="T6" fmla="*/ 152 w 157"/>
                  <a:gd name="T7" fmla="*/ 3 h 6"/>
                  <a:gd name="T8" fmla="*/ 79 w 157"/>
                  <a:gd name="T9" fmla="*/ 6 h 6"/>
                  <a:gd name="T10" fmla="*/ 79 w 157"/>
                  <a:gd name="T11" fmla="*/ 0 h 6"/>
                  <a:gd name="T12" fmla="*/ 0 w 157"/>
                  <a:gd name="T13" fmla="*/ 3 h 6"/>
                  <a:gd name="T14" fmla="*/ 79 w 157"/>
                  <a:gd name="T15" fmla="*/ 6 h 6"/>
                  <a:gd name="T16" fmla="*/ 157 w 157"/>
                  <a:gd name="T17" fmla="*/ 3 h 6"/>
                  <a:gd name="T18" fmla="*/ 79 w 157"/>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7" h="6">
                    <a:moveTo>
                      <a:pt x="79" y="6"/>
                    </a:moveTo>
                    <a:cubicBezTo>
                      <a:pt x="38" y="6"/>
                      <a:pt x="5" y="5"/>
                      <a:pt x="5" y="3"/>
                    </a:cubicBezTo>
                    <a:cubicBezTo>
                      <a:pt x="5" y="2"/>
                      <a:pt x="38" y="0"/>
                      <a:pt x="79" y="0"/>
                    </a:cubicBezTo>
                    <a:cubicBezTo>
                      <a:pt x="119" y="0"/>
                      <a:pt x="152" y="2"/>
                      <a:pt x="152" y="3"/>
                    </a:cubicBezTo>
                    <a:cubicBezTo>
                      <a:pt x="152" y="5"/>
                      <a:pt x="119" y="6"/>
                      <a:pt x="79" y="6"/>
                    </a:cubicBezTo>
                    <a:moveTo>
                      <a:pt x="79" y="0"/>
                    </a:moveTo>
                    <a:cubicBezTo>
                      <a:pt x="35" y="0"/>
                      <a:pt x="0" y="1"/>
                      <a:pt x="0" y="3"/>
                    </a:cubicBezTo>
                    <a:cubicBezTo>
                      <a:pt x="0" y="5"/>
                      <a:pt x="35" y="6"/>
                      <a:pt x="79" y="6"/>
                    </a:cubicBezTo>
                    <a:cubicBezTo>
                      <a:pt x="122" y="6"/>
                      <a:pt x="157" y="5"/>
                      <a:pt x="157" y="3"/>
                    </a:cubicBezTo>
                    <a:cubicBezTo>
                      <a:pt x="157" y="1"/>
                      <a:pt x="122" y="0"/>
                      <a:pt x="79" y="0"/>
                    </a:cubicBezTo>
                  </a:path>
                </a:pathLst>
              </a:custGeom>
              <a:solidFill>
                <a:srgbClr val="7E7C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8" name="Freeform 80">
                <a:extLst>
                  <a:ext uri="{FF2B5EF4-FFF2-40B4-BE49-F238E27FC236}">
                    <a16:creationId xmlns:a16="http://schemas.microsoft.com/office/drawing/2014/main" id="{6B2DC348-5692-46BB-B7E5-D29F258D3714}"/>
                  </a:ext>
                </a:extLst>
              </p:cNvPr>
              <p:cNvSpPr>
                <a:spLocks noEditPoints="1"/>
              </p:cNvSpPr>
              <p:nvPr/>
            </p:nvSpPr>
            <p:spPr bwMode="auto">
              <a:xfrm>
                <a:off x="1817" y="2584"/>
                <a:ext cx="201" cy="8"/>
              </a:xfrm>
              <a:custGeom>
                <a:avLst/>
                <a:gdLst>
                  <a:gd name="T0" fmla="*/ 74 w 147"/>
                  <a:gd name="T1" fmla="*/ 6 h 6"/>
                  <a:gd name="T2" fmla="*/ 5 w 147"/>
                  <a:gd name="T3" fmla="*/ 3 h 6"/>
                  <a:gd name="T4" fmla="*/ 74 w 147"/>
                  <a:gd name="T5" fmla="*/ 0 h 6"/>
                  <a:gd name="T6" fmla="*/ 142 w 147"/>
                  <a:gd name="T7" fmla="*/ 3 h 6"/>
                  <a:gd name="T8" fmla="*/ 74 w 147"/>
                  <a:gd name="T9" fmla="*/ 6 h 6"/>
                  <a:gd name="T10" fmla="*/ 74 w 147"/>
                  <a:gd name="T11" fmla="*/ 0 h 6"/>
                  <a:gd name="T12" fmla="*/ 0 w 147"/>
                  <a:gd name="T13" fmla="*/ 3 h 6"/>
                  <a:gd name="T14" fmla="*/ 74 w 147"/>
                  <a:gd name="T15" fmla="*/ 6 h 6"/>
                  <a:gd name="T16" fmla="*/ 147 w 147"/>
                  <a:gd name="T17" fmla="*/ 3 h 6"/>
                  <a:gd name="T18" fmla="*/ 74 w 147"/>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7" h="6">
                    <a:moveTo>
                      <a:pt x="74" y="6"/>
                    </a:moveTo>
                    <a:cubicBezTo>
                      <a:pt x="35" y="6"/>
                      <a:pt x="5" y="5"/>
                      <a:pt x="5" y="3"/>
                    </a:cubicBezTo>
                    <a:cubicBezTo>
                      <a:pt x="5" y="2"/>
                      <a:pt x="35" y="0"/>
                      <a:pt x="74" y="0"/>
                    </a:cubicBezTo>
                    <a:cubicBezTo>
                      <a:pt x="112" y="0"/>
                      <a:pt x="142" y="2"/>
                      <a:pt x="142" y="3"/>
                    </a:cubicBezTo>
                    <a:cubicBezTo>
                      <a:pt x="142" y="5"/>
                      <a:pt x="112" y="6"/>
                      <a:pt x="74" y="6"/>
                    </a:cubicBezTo>
                    <a:moveTo>
                      <a:pt x="74" y="0"/>
                    </a:moveTo>
                    <a:cubicBezTo>
                      <a:pt x="33" y="0"/>
                      <a:pt x="0" y="2"/>
                      <a:pt x="0" y="3"/>
                    </a:cubicBezTo>
                    <a:cubicBezTo>
                      <a:pt x="0" y="5"/>
                      <a:pt x="33" y="6"/>
                      <a:pt x="74" y="6"/>
                    </a:cubicBezTo>
                    <a:cubicBezTo>
                      <a:pt x="114" y="6"/>
                      <a:pt x="147" y="5"/>
                      <a:pt x="147" y="3"/>
                    </a:cubicBezTo>
                    <a:cubicBezTo>
                      <a:pt x="147" y="2"/>
                      <a:pt x="114" y="0"/>
                      <a:pt x="74" y="0"/>
                    </a:cubicBezTo>
                  </a:path>
                </a:pathLst>
              </a:custGeom>
              <a:solidFill>
                <a:srgbClr val="7A78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9" name="Freeform 81">
                <a:extLst>
                  <a:ext uri="{FF2B5EF4-FFF2-40B4-BE49-F238E27FC236}">
                    <a16:creationId xmlns:a16="http://schemas.microsoft.com/office/drawing/2014/main" id="{3CE95C48-24C2-4A7A-8347-824E9F2C8A6E}"/>
                  </a:ext>
                </a:extLst>
              </p:cNvPr>
              <p:cNvSpPr>
                <a:spLocks noEditPoints="1"/>
              </p:cNvSpPr>
              <p:nvPr/>
            </p:nvSpPr>
            <p:spPr bwMode="auto">
              <a:xfrm>
                <a:off x="1824" y="2584"/>
                <a:ext cx="187" cy="8"/>
              </a:xfrm>
              <a:custGeom>
                <a:avLst/>
                <a:gdLst>
                  <a:gd name="T0" fmla="*/ 69 w 137"/>
                  <a:gd name="T1" fmla="*/ 6 h 6"/>
                  <a:gd name="T2" fmla="*/ 4 w 137"/>
                  <a:gd name="T3" fmla="*/ 3 h 6"/>
                  <a:gd name="T4" fmla="*/ 69 w 137"/>
                  <a:gd name="T5" fmla="*/ 1 h 6"/>
                  <a:gd name="T6" fmla="*/ 133 w 137"/>
                  <a:gd name="T7" fmla="*/ 3 h 6"/>
                  <a:gd name="T8" fmla="*/ 69 w 137"/>
                  <a:gd name="T9" fmla="*/ 6 h 6"/>
                  <a:gd name="T10" fmla="*/ 69 w 137"/>
                  <a:gd name="T11" fmla="*/ 0 h 6"/>
                  <a:gd name="T12" fmla="*/ 0 w 137"/>
                  <a:gd name="T13" fmla="*/ 3 h 6"/>
                  <a:gd name="T14" fmla="*/ 69 w 137"/>
                  <a:gd name="T15" fmla="*/ 6 h 6"/>
                  <a:gd name="T16" fmla="*/ 137 w 137"/>
                  <a:gd name="T17" fmla="*/ 3 h 6"/>
                  <a:gd name="T18" fmla="*/ 69 w 137"/>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7" h="6">
                    <a:moveTo>
                      <a:pt x="69" y="6"/>
                    </a:moveTo>
                    <a:cubicBezTo>
                      <a:pt x="33" y="6"/>
                      <a:pt x="4" y="5"/>
                      <a:pt x="4" y="3"/>
                    </a:cubicBezTo>
                    <a:cubicBezTo>
                      <a:pt x="4" y="2"/>
                      <a:pt x="33" y="1"/>
                      <a:pt x="69" y="1"/>
                    </a:cubicBezTo>
                    <a:cubicBezTo>
                      <a:pt x="104" y="1"/>
                      <a:pt x="133" y="2"/>
                      <a:pt x="133" y="3"/>
                    </a:cubicBezTo>
                    <a:cubicBezTo>
                      <a:pt x="133" y="5"/>
                      <a:pt x="104" y="6"/>
                      <a:pt x="69" y="6"/>
                    </a:cubicBezTo>
                    <a:moveTo>
                      <a:pt x="69" y="0"/>
                    </a:moveTo>
                    <a:cubicBezTo>
                      <a:pt x="30" y="0"/>
                      <a:pt x="0" y="2"/>
                      <a:pt x="0" y="3"/>
                    </a:cubicBezTo>
                    <a:cubicBezTo>
                      <a:pt x="0" y="5"/>
                      <a:pt x="30" y="6"/>
                      <a:pt x="69" y="6"/>
                    </a:cubicBezTo>
                    <a:cubicBezTo>
                      <a:pt x="107" y="6"/>
                      <a:pt x="137" y="5"/>
                      <a:pt x="137" y="3"/>
                    </a:cubicBezTo>
                    <a:cubicBezTo>
                      <a:pt x="137" y="2"/>
                      <a:pt x="107" y="0"/>
                      <a:pt x="69" y="0"/>
                    </a:cubicBezTo>
                  </a:path>
                </a:pathLst>
              </a:custGeom>
              <a:solidFill>
                <a:srgbClr val="7674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0" name="Freeform 82">
                <a:extLst>
                  <a:ext uri="{FF2B5EF4-FFF2-40B4-BE49-F238E27FC236}">
                    <a16:creationId xmlns:a16="http://schemas.microsoft.com/office/drawing/2014/main" id="{8F196429-6540-443A-8837-7A39B1FAB29A}"/>
                  </a:ext>
                </a:extLst>
              </p:cNvPr>
              <p:cNvSpPr>
                <a:spLocks noEditPoints="1"/>
              </p:cNvSpPr>
              <p:nvPr/>
            </p:nvSpPr>
            <p:spPr bwMode="auto">
              <a:xfrm>
                <a:off x="1830" y="2585"/>
                <a:ext cx="175" cy="7"/>
              </a:xfrm>
              <a:custGeom>
                <a:avLst/>
                <a:gdLst>
                  <a:gd name="T0" fmla="*/ 65 w 129"/>
                  <a:gd name="T1" fmla="*/ 5 h 5"/>
                  <a:gd name="T2" fmla="*/ 5 w 129"/>
                  <a:gd name="T3" fmla="*/ 2 h 5"/>
                  <a:gd name="T4" fmla="*/ 65 w 129"/>
                  <a:gd name="T5" fmla="*/ 0 h 5"/>
                  <a:gd name="T6" fmla="*/ 124 w 129"/>
                  <a:gd name="T7" fmla="*/ 2 h 5"/>
                  <a:gd name="T8" fmla="*/ 65 w 129"/>
                  <a:gd name="T9" fmla="*/ 5 h 5"/>
                  <a:gd name="T10" fmla="*/ 65 w 129"/>
                  <a:gd name="T11" fmla="*/ 0 h 5"/>
                  <a:gd name="T12" fmla="*/ 0 w 129"/>
                  <a:gd name="T13" fmla="*/ 2 h 5"/>
                  <a:gd name="T14" fmla="*/ 65 w 129"/>
                  <a:gd name="T15" fmla="*/ 5 h 5"/>
                  <a:gd name="T16" fmla="*/ 129 w 129"/>
                  <a:gd name="T17" fmla="*/ 2 h 5"/>
                  <a:gd name="T18" fmla="*/ 65 w 129"/>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5">
                    <a:moveTo>
                      <a:pt x="65" y="5"/>
                    </a:moveTo>
                    <a:cubicBezTo>
                      <a:pt x="32" y="5"/>
                      <a:pt x="5" y="4"/>
                      <a:pt x="5" y="2"/>
                    </a:cubicBezTo>
                    <a:cubicBezTo>
                      <a:pt x="5" y="1"/>
                      <a:pt x="32" y="0"/>
                      <a:pt x="65" y="0"/>
                    </a:cubicBezTo>
                    <a:cubicBezTo>
                      <a:pt x="97" y="0"/>
                      <a:pt x="124" y="1"/>
                      <a:pt x="124" y="2"/>
                    </a:cubicBezTo>
                    <a:cubicBezTo>
                      <a:pt x="124" y="4"/>
                      <a:pt x="97" y="5"/>
                      <a:pt x="65" y="5"/>
                    </a:cubicBezTo>
                    <a:moveTo>
                      <a:pt x="65" y="0"/>
                    </a:moveTo>
                    <a:cubicBezTo>
                      <a:pt x="29" y="0"/>
                      <a:pt x="0" y="1"/>
                      <a:pt x="0" y="2"/>
                    </a:cubicBezTo>
                    <a:cubicBezTo>
                      <a:pt x="0" y="4"/>
                      <a:pt x="29" y="5"/>
                      <a:pt x="65" y="5"/>
                    </a:cubicBezTo>
                    <a:cubicBezTo>
                      <a:pt x="100" y="5"/>
                      <a:pt x="129" y="4"/>
                      <a:pt x="129" y="2"/>
                    </a:cubicBezTo>
                    <a:cubicBezTo>
                      <a:pt x="129" y="1"/>
                      <a:pt x="100" y="0"/>
                      <a:pt x="65" y="0"/>
                    </a:cubicBezTo>
                  </a:path>
                </a:pathLst>
              </a:custGeom>
              <a:solidFill>
                <a:srgbClr val="7270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1" name="Freeform 83">
                <a:extLst>
                  <a:ext uri="{FF2B5EF4-FFF2-40B4-BE49-F238E27FC236}">
                    <a16:creationId xmlns:a16="http://schemas.microsoft.com/office/drawing/2014/main" id="{78267015-F74B-40CF-9532-3964B1A27BA8}"/>
                  </a:ext>
                </a:extLst>
              </p:cNvPr>
              <p:cNvSpPr>
                <a:spLocks noEditPoints="1"/>
              </p:cNvSpPr>
              <p:nvPr/>
            </p:nvSpPr>
            <p:spPr bwMode="auto">
              <a:xfrm>
                <a:off x="1837" y="2585"/>
                <a:ext cx="162" cy="7"/>
              </a:xfrm>
              <a:custGeom>
                <a:avLst/>
                <a:gdLst>
                  <a:gd name="T0" fmla="*/ 60 w 119"/>
                  <a:gd name="T1" fmla="*/ 4 h 5"/>
                  <a:gd name="T2" fmla="*/ 5 w 119"/>
                  <a:gd name="T3" fmla="*/ 2 h 5"/>
                  <a:gd name="T4" fmla="*/ 60 w 119"/>
                  <a:gd name="T5" fmla="*/ 0 h 5"/>
                  <a:gd name="T6" fmla="*/ 114 w 119"/>
                  <a:gd name="T7" fmla="*/ 2 h 5"/>
                  <a:gd name="T8" fmla="*/ 60 w 119"/>
                  <a:gd name="T9" fmla="*/ 4 h 5"/>
                  <a:gd name="T10" fmla="*/ 60 w 119"/>
                  <a:gd name="T11" fmla="*/ 0 h 5"/>
                  <a:gd name="T12" fmla="*/ 0 w 119"/>
                  <a:gd name="T13" fmla="*/ 2 h 5"/>
                  <a:gd name="T14" fmla="*/ 60 w 119"/>
                  <a:gd name="T15" fmla="*/ 5 h 5"/>
                  <a:gd name="T16" fmla="*/ 119 w 119"/>
                  <a:gd name="T17" fmla="*/ 2 h 5"/>
                  <a:gd name="T18" fmla="*/ 60 w 119"/>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5">
                    <a:moveTo>
                      <a:pt x="60" y="4"/>
                    </a:moveTo>
                    <a:cubicBezTo>
                      <a:pt x="29" y="4"/>
                      <a:pt x="5" y="3"/>
                      <a:pt x="5" y="2"/>
                    </a:cubicBezTo>
                    <a:cubicBezTo>
                      <a:pt x="5" y="1"/>
                      <a:pt x="29" y="0"/>
                      <a:pt x="60" y="0"/>
                    </a:cubicBezTo>
                    <a:cubicBezTo>
                      <a:pt x="90" y="0"/>
                      <a:pt x="114" y="1"/>
                      <a:pt x="114" y="2"/>
                    </a:cubicBezTo>
                    <a:cubicBezTo>
                      <a:pt x="114" y="3"/>
                      <a:pt x="90" y="4"/>
                      <a:pt x="60" y="4"/>
                    </a:cubicBezTo>
                    <a:moveTo>
                      <a:pt x="60" y="0"/>
                    </a:moveTo>
                    <a:cubicBezTo>
                      <a:pt x="27" y="0"/>
                      <a:pt x="0" y="1"/>
                      <a:pt x="0" y="2"/>
                    </a:cubicBezTo>
                    <a:cubicBezTo>
                      <a:pt x="0" y="4"/>
                      <a:pt x="27" y="5"/>
                      <a:pt x="60" y="5"/>
                    </a:cubicBezTo>
                    <a:cubicBezTo>
                      <a:pt x="92" y="5"/>
                      <a:pt x="119" y="4"/>
                      <a:pt x="119" y="2"/>
                    </a:cubicBezTo>
                    <a:cubicBezTo>
                      <a:pt x="119" y="1"/>
                      <a:pt x="92" y="0"/>
                      <a:pt x="60" y="0"/>
                    </a:cubicBezTo>
                  </a:path>
                </a:pathLst>
              </a:custGeom>
              <a:solidFill>
                <a:srgbClr val="6D6B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2" name="Freeform 84">
                <a:extLst>
                  <a:ext uri="{FF2B5EF4-FFF2-40B4-BE49-F238E27FC236}">
                    <a16:creationId xmlns:a16="http://schemas.microsoft.com/office/drawing/2014/main" id="{236E3AB5-588C-40A7-B11E-A3BA77985E32}"/>
                  </a:ext>
                </a:extLst>
              </p:cNvPr>
              <p:cNvSpPr>
                <a:spLocks noEditPoints="1"/>
              </p:cNvSpPr>
              <p:nvPr/>
            </p:nvSpPr>
            <p:spPr bwMode="auto">
              <a:xfrm>
                <a:off x="1843" y="2585"/>
                <a:ext cx="149" cy="6"/>
              </a:xfrm>
              <a:custGeom>
                <a:avLst/>
                <a:gdLst>
                  <a:gd name="T0" fmla="*/ 55 w 109"/>
                  <a:gd name="T1" fmla="*/ 4 h 4"/>
                  <a:gd name="T2" fmla="*/ 4 w 109"/>
                  <a:gd name="T3" fmla="*/ 2 h 4"/>
                  <a:gd name="T4" fmla="*/ 55 w 109"/>
                  <a:gd name="T5" fmla="*/ 0 h 4"/>
                  <a:gd name="T6" fmla="*/ 105 w 109"/>
                  <a:gd name="T7" fmla="*/ 2 h 4"/>
                  <a:gd name="T8" fmla="*/ 55 w 109"/>
                  <a:gd name="T9" fmla="*/ 4 h 4"/>
                  <a:gd name="T10" fmla="*/ 55 w 109"/>
                  <a:gd name="T11" fmla="*/ 0 h 4"/>
                  <a:gd name="T12" fmla="*/ 0 w 109"/>
                  <a:gd name="T13" fmla="*/ 2 h 4"/>
                  <a:gd name="T14" fmla="*/ 55 w 109"/>
                  <a:gd name="T15" fmla="*/ 4 h 4"/>
                  <a:gd name="T16" fmla="*/ 109 w 109"/>
                  <a:gd name="T17" fmla="*/ 2 h 4"/>
                  <a:gd name="T18" fmla="*/ 55 w 109"/>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4">
                    <a:moveTo>
                      <a:pt x="55" y="4"/>
                    </a:moveTo>
                    <a:cubicBezTo>
                      <a:pt x="27" y="4"/>
                      <a:pt x="4" y="3"/>
                      <a:pt x="4" y="2"/>
                    </a:cubicBezTo>
                    <a:cubicBezTo>
                      <a:pt x="4" y="1"/>
                      <a:pt x="27" y="0"/>
                      <a:pt x="55" y="0"/>
                    </a:cubicBezTo>
                    <a:cubicBezTo>
                      <a:pt x="82" y="0"/>
                      <a:pt x="105" y="1"/>
                      <a:pt x="105" y="2"/>
                    </a:cubicBezTo>
                    <a:cubicBezTo>
                      <a:pt x="105" y="3"/>
                      <a:pt x="82" y="4"/>
                      <a:pt x="55" y="4"/>
                    </a:cubicBezTo>
                    <a:moveTo>
                      <a:pt x="55" y="0"/>
                    </a:moveTo>
                    <a:cubicBezTo>
                      <a:pt x="24" y="0"/>
                      <a:pt x="0" y="1"/>
                      <a:pt x="0" y="2"/>
                    </a:cubicBezTo>
                    <a:cubicBezTo>
                      <a:pt x="0" y="3"/>
                      <a:pt x="24" y="4"/>
                      <a:pt x="55" y="4"/>
                    </a:cubicBezTo>
                    <a:cubicBezTo>
                      <a:pt x="85" y="4"/>
                      <a:pt x="109" y="3"/>
                      <a:pt x="109" y="2"/>
                    </a:cubicBezTo>
                    <a:cubicBezTo>
                      <a:pt x="109" y="1"/>
                      <a:pt x="85" y="0"/>
                      <a:pt x="55" y="0"/>
                    </a:cubicBezTo>
                  </a:path>
                </a:pathLst>
              </a:custGeom>
              <a:solidFill>
                <a:srgbClr val="6A68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3" name="Freeform 85">
                <a:extLst>
                  <a:ext uri="{FF2B5EF4-FFF2-40B4-BE49-F238E27FC236}">
                    <a16:creationId xmlns:a16="http://schemas.microsoft.com/office/drawing/2014/main" id="{29989E29-6A15-4CE9-8B65-18B5D603438A}"/>
                  </a:ext>
                </a:extLst>
              </p:cNvPr>
              <p:cNvSpPr>
                <a:spLocks noEditPoints="1"/>
              </p:cNvSpPr>
              <p:nvPr/>
            </p:nvSpPr>
            <p:spPr bwMode="auto">
              <a:xfrm>
                <a:off x="1849" y="2585"/>
                <a:ext cx="137" cy="6"/>
              </a:xfrm>
              <a:custGeom>
                <a:avLst/>
                <a:gdLst>
                  <a:gd name="T0" fmla="*/ 51 w 101"/>
                  <a:gd name="T1" fmla="*/ 4 h 4"/>
                  <a:gd name="T2" fmla="*/ 5 w 101"/>
                  <a:gd name="T3" fmla="*/ 2 h 4"/>
                  <a:gd name="T4" fmla="*/ 51 w 101"/>
                  <a:gd name="T5" fmla="*/ 0 h 4"/>
                  <a:gd name="T6" fmla="*/ 96 w 101"/>
                  <a:gd name="T7" fmla="*/ 2 h 4"/>
                  <a:gd name="T8" fmla="*/ 51 w 101"/>
                  <a:gd name="T9" fmla="*/ 4 h 4"/>
                  <a:gd name="T10" fmla="*/ 51 w 101"/>
                  <a:gd name="T11" fmla="*/ 0 h 4"/>
                  <a:gd name="T12" fmla="*/ 0 w 101"/>
                  <a:gd name="T13" fmla="*/ 2 h 4"/>
                  <a:gd name="T14" fmla="*/ 51 w 101"/>
                  <a:gd name="T15" fmla="*/ 4 h 4"/>
                  <a:gd name="T16" fmla="*/ 101 w 101"/>
                  <a:gd name="T17" fmla="*/ 2 h 4"/>
                  <a:gd name="T18" fmla="*/ 51 w 101"/>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4">
                    <a:moveTo>
                      <a:pt x="51" y="4"/>
                    </a:moveTo>
                    <a:cubicBezTo>
                      <a:pt x="25" y="4"/>
                      <a:pt x="5" y="3"/>
                      <a:pt x="5" y="2"/>
                    </a:cubicBezTo>
                    <a:cubicBezTo>
                      <a:pt x="5" y="1"/>
                      <a:pt x="25" y="0"/>
                      <a:pt x="51" y="0"/>
                    </a:cubicBezTo>
                    <a:cubicBezTo>
                      <a:pt x="76" y="0"/>
                      <a:pt x="96" y="1"/>
                      <a:pt x="96" y="2"/>
                    </a:cubicBezTo>
                    <a:cubicBezTo>
                      <a:pt x="96" y="3"/>
                      <a:pt x="76" y="4"/>
                      <a:pt x="51" y="4"/>
                    </a:cubicBezTo>
                    <a:moveTo>
                      <a:pt x="51" y="0"/>
                    </a:moveTo>
                    <a:cubicBezTo>
                      <a:pt x="23" y="0"/>
                      <a:pt x="0" y="1"/>
                      <a:pt x="0" y="2"/>
                    </a:cubicBezTo>
                    <a:cubicBezTo>
                      <a:pt x="0" y="3"/>
                      <a:pt x="23" y="4"/>
                      <a:pt x="51" y="4"/>
                    </a:cubicBezTo>
                    <a:cubicBezTo>
                      <a:pt x="78" y="4"/>
                      <a:pt x="101" y="3"/>
                      <a:pt x="101" y="2"/>
                    </a:cubicBezTo>
                    <a:cubicBezTo>
                      <a:pt x="101" y="1"/>
                      <a:pt x="78" y="0"/>
                      <a:pt x="51" y="0"/>
                    </a:cubicBezTo>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4" name="Freeform 86">
                <a:extLst>
                  <a:ext uri="{FF2B5EF4-FFF2-40B4-BE49-F238E27FC236}">
                    <a16:creationId xmlns:a16="http://schemas.microsoft.com/office/drawing/2014/main" id="{CF43F680-5297-4CD6-8A4F-F51617C87A49}"/>
                  </a:ext>
                </a:extLst>
              </p:cNvPr>
              <p:cNvSpPr>
                <a:spLocks noEditPoints="1"/>
              </p:cNvSpPr>
              <p:nvPr/>
            </p:nvSpPr>
            <p:spPr bwMode="auto">
              <a:xfrm>
                <a:off x="1856" y="2585"/>
                <a:ext cx="123" cy="6"/>
              </a:xfrm>
              <a:custGeom>
                <a:avLst/>
                <a:gdLst>
                  <a:gd name="T0" fmla="*/ 46 w 91"/>
                  <a:gd name="T1" fmla="*/ 4 h 4"/>
                  <a:gd name="T2" fmla="*/ 5 w 91"/>
                  <a:gd name="T3" fmla="*/ 2 h 4"/>
                  <a:gd name="T4" fmla="*/ 46 w 91"/>
                  <a:gd name="T5" fmla="*/ 1 h 4"/>
                  <a:gd name="T6" fmla="*/ 86 w 91"/>
                  <a:gd name="T7" fmla="*/ 2 h 4"/>
                  <a:gd name="T8" fmla="*/ 46 w 91"/>
                  <a:gd name="T9" fmla="*/ 4 h 4"/>
                  <a:gd name="T10" fmla="*/ 46 w 91"/>
                  <a:gd name="T11" fmla="*/ 0 h 4"/>
                  <a:gd name="T12" fmla="*/ 0 w 91"/>
                  <a:gd name="T13" fmla="*/ 2 h 4"/>
                  <a:gd name="T14" fmla="*/ 46 w 91"/>
                  <a:gd name="T15" fmla="*/ 4 h 4"/>
                  <a:gd name="T16" fmla="*/ 91 w 91"/>
                  <a:gd name="T17" fmla="*/ 2 h 4"/>
                  <a:gd name="T18" fmla="*/ 46 w 91"/>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 h="4">
                    <a:moveTo>
                      <a:pt x="46" y="4"/>
                    </a:moveTo>
                    <a:cubicBezTo>
                      <a:pt x="23" y="4"/>
                      <a:pt x="5" y="3"/>
                      <a:pt x="5" y="2"/>
                    </a:cubicBezTo>
                    <a:cubicBezTo>
                      <a:pt x="5" y="1"/>
                      <a:pt x="23" y="1"/>
                      <a:pt x="46" y="1"/>
                    </a:cubicBezTo>
                    <a:cubicBezTo>
                      <a:pt x="68" y="1"/>
                      <a:pt x="86" y="1"/>
                      <a:pt x="86" y="2"/>
                    </a:cubicBezTo>
                    <a:cubicBezTo>
                      <a:pt x="86" y="3"/>
                      <a:pt x="68" y="4"/>
                      <a:pt x="46" y="4"/>
                    </a:cubicBezTo>
                    <a:moveTo>
                      <a:pt x="46" y="0"/>
                    </a:moveTo>
                    <a:cubicBezTo>
                      <a:pt x="20" y="0"/>
                      <a:pt x="0" y="1"/>
                      <a:pt x="0" y="2"/>
                    </a:cubicBezTo>
                    <a:cubicBezTo>
                      <a:pt x="0" y="3"/>
                      <a:pt x="20" y="4"/>
                      <a:pt x="46" y="4"/>
                    </a:cubicBezTo>
                    <a:cubicBezTo>
                      <a:pt x="71" y="4"/>
                      <a:pt x="91" y="3"/>
                      <a:pt x="91" y="2"/>
                    </a:cubicBezTo>
                    <a:cubicBezTo>
                      <a:pt x="91" y="1"/>
                      <a:pt x="71" y="0"/>
                      <a:pt x="46" y="0"/>
                    </a:cubicBezTo>
                  </a:path>
                </a:pathLst>
              </a:custGeom>
              <a:solidFill>
                <a:srgbClr val="615F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5" name="Freeform 87">
                <a:extLst>
                  <a:ext uri="{FF2B5EF4-FFF2-40B4-BE49-F238E27FC236}">
                    <a16:creationId xmlns:a16="http://schemas.microsoft.com/office/drawing/2014/main" id="{0111321A-0AE6-43D0-B97D-16346F6AEA64}"/>
                  </a:ext>
                </a:extLst>
              </p:cNvPr>
              <p:cNvSpPr>
                <a:spLocks noEditPoints="1"/>
              </p:cNvSpPr>
              <p:nvPr/>
            </p:nvSpPr>
            <p:spPr bwMode="auto">
              <a:xfrm>
                <a:off x="1862" y="2586"/>
                <a:ext cx="111" cy="5"/>
              </a:xfrm>
              <a:custGeom>
                <a:avLst/>
                <a:gdLst>
                  <a:gd name="T0" fmla="*/ 41 w 81"/>
                  <a:gd name="T1" fmla="*/ 3 h 3"/>
                  <a:gd name="T2" fmla="*/ 5 w 81"/>
                  <a:gd name="T3" fmla="*/ 1 h 3"/>
                  <a:gd name="T4" fmla="*/ 41 w 81"/>
                  <a:gd name="T5" fmla="*/ 0 h 3"/>
                  <a:gd name="T6" fmla="*/ 76 w 81"/>
                  <a:gd name="T7" fmla="*/ 1 h 3"/>
                  <a:gd name="T8" fmla="*/ 41 w 81"/>
                  <a:gd name="T9" fmla="*/ 3 h 3"/>
                  <a:gd name="T10" fmla="*/ 41 w 81"/>
                  <a:gd name="T11" fmla="*/ 0 h 3"/>
                  <a:gd name="T12" fmla="*/ 0 w 81"/>
                  <a:gd name="T13" fmla="*/ 1 h 3"/>
                  <a:gd name="T14" fmla="*/ 41 w 81"/>
                  <a:gd name="T15" fmla="*/ 3 h 3"/>
                  <a:gd name="T16" fmla="*/ 81 w 81"/>
                  <a:gd name="T17" fmla="*/ 1 h 3"/>
                  <a:gd name="T18" fmla="*/ 41 w 81"/>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3">
                    <a:moveTo>
                      <a:pt x="41" y="3"/>
                    </a:moveTo>
                    <a:cubicBezTo>
                      <a:pt x="21" y="3"/>
                      <a:pt x="5" y="2"/>
                      <a:pt x="5" y="1"/>
                    </a:cubicBezTo>
                    <a:cubicBezTo>
                      <a:pt x="5" y="0"/>
                      <a:pt x="21" y="0"/>
                      <a:pt x="41" y="0"/>
                    </a:cubicBezTo>
                    <a:cubicBezTo>
                      <a:pt x="60" y="0"/>
                      <a:pt x="76" y="0"/>
                      <a:pt x="76" y="1"/>
                    </a:cubicBezTo>
                    <a:cubicBezTo>
                      <a:pt x="76" y="2"/>
                      <a:pt x="60" y="3"/>
                      <a:pt x="41" y="3"/>
                    </a:cubicBezTo>
                    <a:moveTo>
                      <a:pt x="41" y="0"/>
                    </a:moveTo>
                    <a:cubicBezTo>
                      <a:pt x="18" y="0"/>
                      <a:pt x="0" y="0"/>
                      <a:pt x="0" y="1"/>
                    </a:cubicBezTo>
                    <a:cubicBezTo>
                      <a:pt x="0" y="2"/>
                      <a:pt x="18" y="3"/>
                      <a:pt x="41" y="3"/>
                    </a:cubicBezTo>
                    <a:cubicBezTo>
                      <a:pt x="63" y="3"/>
                      <a:pt x="81" y="2"/>
                      <a:pt x="81" y="1"/>
                    </a:cubicBezTo>
                    <a:cubicBezTo>
                      <a:pt x="81" y="0"/>
                      <a:pt x="63" y="0"/>
                      <a:pt x="41" y="0"/>
                    </a:cubicBezTo>
                  </a:path>
                </a:pathLst>
              </a:custGeom>
              <a:solidFill>
                <a:srgbClr val="5D5B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6" name="Oval 88">
                <a:extLst>
                  <a:ext uri="{FF2B5EF4-FFF2-40B4-BE49-F238E27FC236}">
                    <a16:creationId xmlns:a16="http://schemas.microsoft.com/office/drawing/2014/main" id="{D62C9ABD-4B2C-4497-8B2E-B6F55232823F}"/>
                  </a:ext>
                </a:extLst>
              </p:cNvPr>
              <p:cNvSpPr>
                <a:spLocks noChangeArrowheads="1"/>
              </p:cNvSpPr>
              <p:nvPr/>
            </p:nvSpPr>
            <p:spPr bwMode="auto">
              <a:xfrm>
                <a:off x="1869" y="2586"/>
                <a:ext cx="97" cy="5"/>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7" name="Freeform 89">
                <a:extLst>
                  <a:ext uri="{FF2B5EF4-FFF2-40B4-BE49-F238E27FC236}">
                    <a16:creationId xmlns:a16="http://schemas.microsoft.com/office/drawing/2014/main" id="{297F8218-2206-4AA9-90C8-FF92F610094B}"/>
                  </a:ext>
                </a:extLst>
              </p:cNvPr>
              <p:cNvSpPr>
                <a:spLocks/>
              </p:cNvSpPr>
              <p:nvPr/>
            </p:nvSpPr>
            <p:spPr bwMode="auto">
              <a:xfrm>
                <a:off x="1802" y="2423"/>
                <a:ext cx="218" cy="147"/>
              </a:xfrm>
              <a:custGeom>
                <a:avLst/>
                <a:gdLst>
                  <a:gd name="T0" fmla="*/ 218 w 218"/>
                  <a:gd name="T1" fmla="*/ 147 h 147"/>
                  <a:gd name="T2" fmla="*/ 0 w 218"/>
                  <a:gd name="T3" fmla="*/ 147 h 147"/>
                  <a:gd name="T4" fmla="*/ 32 w 218"/>
                  <a:gd name="T5" fmla="*/ 0 h 147"/>
                  <a:gd name="T6" fmla="*/ 187 w 218"/>
                  <a:gd name="T7" fmla="*/ 0 h 147"/>
                  <a:gd name="T8" fmla="*/ 218 w 218"/>
                  <a:gd name="T9" fmla="*/ 147 h 147"/>
                </a:gdLst>
                <a:ahLst/>
                <a:cxnLst>
                  <a:cxn ang="0">
                    <a:pos x="T0" y="T1"/>
                  </a:cxn>
                  <a:cxn ang="0">
                    <a:pos x="T2" y="T3"/>
                  </a:cxn>
                  <a:cxn ang="0">
                    <a:pos x="T4" y="T5"/>
                  </a:cxn>
                  <a:cxn ang="0">
                    <a:pos x="T6" y="T7"/>
                  </a:cxn>
                  <a:cxn ang="0">
                    <a:pos x="T8" y="T9"/>
                  </a:cxn>
                </a:cxnLst>
                <a:rect l="0" t="0" r="r" b="b"/>
                <a:pathLst>
                  <a:path w="218" h="147">
                    <a:moveTo>
                      <a:pt x="218" y="147"/>
                    </a:moveTo>
                    <a:lnTo>
                      <a:pt x="0" y="147"/>
                    </a:lnTo>
                    <a:lnTo>
                      <a:pt x="32" y="0"/>
                    </a:lnTo>
                    <a:lnTo>
                      <a:pt x="187" y="0"/>
                    </a:lnTo>
                    <a:lnTo>
                      <a:pt x="218" y="147"/>
                    </a:ln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8" name="Freeform 90">
                <a:extLst>
                  <a:ext uri="{FF2B5EF4-FFF2-40B4-BE49-F238E27FC236}">
                    <a16:creationId xmlns:a16="http://schemas.microsoft.com/office/drawing/2014/main" id="{4A7B13C4-EC10-4594-A25A-C03236265C11}"/>
                  </a:ext>
                </a:extLst>
              </p:cNvPr>
              <p:cNvSpPr>
                <a:spLocks/>
              </p:cNvSpPr>
              <p:nvPr/>
            </p:nvSpPr>
            <p:spPr bwMode="auto">
              <a:xfrm>
                <a:off x="1816" y="2423"/>
                <a:ext cx="191" cy="83"/>
              </a:xfrm>
              <a:custGeom>
                <a:avLst/>
                <a:gdLst>
                  <a:gd name="T0" fmla="*/ 191 w 191"/>
                  <a:gd name="T1" fmla="*/ 83 h 83"/>
                  <a:gd name="T2" fmla="*/ 173 w 191"/>
                  <a:gd name="T3" fmla="*/ 0 h 83"/>
                  <a:gd name="T4" fmla="*/ 18 w 191"/>
                  <a:gd name="T5" fmla="*/ 0 h 83"/>
                  <a:gd name="T6" fmla="*/ 0 w 191"/>
                  <a:gd name="T7" fmla="*/ 83 h 83"/>
                  <a:gd name="T8" fmla="*/ 191 w 191"/>
                  <a:gd name="T9" fmla="*/ 83 h 83"/>
                </a:gdLst>
                <a:ahLst/>
                <a:cxnLst>
                  <a:cxn ang="0">
                    <a:pos x="T0" y="T1"/>
                  </a:cxn>
                  <a:cxn ang="0">
                    <a:pos x="T2" y="T3"/>
                  </a:cxn>
                  <a:cxn ang="0">
                    <a:pos x="T4" y="T5"/>
                  </a:cxn>
                  <a:cxn ang="0">
                    <a:pos x="T6" y="T7"/>
                  </a:cxn>
                  <a:cxn ang="0">
                    <a:pos x="T8" y="T9"/>
                  </a:cxn>
                </a:cxnLst>
                <a:rect l="0" t="0" r="r" b="b"/>
                <a:pathLst>
                  <a:path w="191" h="83">
                    <a:moveTo>
                      <a:pt x="191" y="83"/>
                    </a:moveTo>
                    <a:lnTo>
                      <a:pt x="173" y="0"/>
                    </a:lnTo>
                    <a:lnTo>
                      <a:pt x="18" y="0"/>
                    </a:lnTo>
                    <a:lnTo>
                      <a:pt x="0" y="83"/>
                    </a:lnTo>
                    <a:lnTo>
                      <a:pt x="191" y="83"/>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9" name="Freeform 91">
                <a:extLst>
                  <a:ext uri="{FF2B5EF4-FFF2-40B4-BE49-F238E27FC236}">
                    <a16:creationId xmlns:a16="http://schemas.microsoft.com/office/drawing/2014/main" id="{BCC6BDBD-40D9-484D-979A-B664F9FEF2F0}"/>
                  </a:ext>
                </a:extLst>
              </p:cNvPr>
              <p:cNvSpPr>
                <a:spLocks/>
              </p:cNvSpPr>
              <p:nvPr/>
            </p:nvSpPr>
            <p:spPr bwMode="auto">
              <a:xfrm>
                <a:off x="1738" y="2565"/>
                <a:ext cx="346" cy="21"/>
              </a:xfrm>
              <a:custGeom>
                <a:avLst/>
                <a:gdLst>
                  <a:gd name="T0" fmla="*/ 240 w 254"/>
                  <a:gd name="T1" fmla="*/ 16 h 16"/>
                  <a:gd name="T2" fmla="*/ 14 w 254"/>
                  <a:gd name="T3" fmla="*/ 16 h 16"/>
                  <a:gd name="T4" fmla="*/ 0 w 254"/>
                  <a:gd name="T5" fmla="*/ 0 h 16"/>
                  <a:gd name="T6" fmla="*/ 254 w 254"/>
                  <a:gd name="T7" fmla="*/ 0 h 16"/>
                  <a:gd name="T8" fmla="*/ 240 w 254"/>
                  <a:gd name="T9" fmla="*/ 16 h 16"/>
                </a:gdLst>
                <a:ahLst/>
                <a:cxnLst>
                  <a:cxn ang="0">
                    <a:pos x="T0" y="T1"/>
                  </a:cxn>
                  <a:cxn ang="0">
                    <a:pos x="T2" y="T3"/>
                  </a:cxn>
                  <a:cxn ang="0">
                    <a:pos x="T4" y="T5"/>
                  </a:cxn>
                  <a:cxn ang="0">
                    <a:pos x="T6" y="T7"/>
                  </a:cxn>
                  <a:cxn ang="0">
                    <a:pos x="T8" y="T9"/>
                  </a:cxn>
                </a:cxnLst>
                <a:rect l="0" t="0" r="r" b="b"/>
                <a:pathLst>
                  <a:path w="254" h="16">
                    <a:moveTo>
                      <a:pt x="240" y="16"/>
                    </a:moveTo>
                    <a:cubicBezTo>
                      <a:pt x="14" y="16"/>
                      <a:pt x="14" y="16"/>
                      <a:pt x="14" y="16"/>
                    </a:cubicBezTo>
                    <a:cubicBezTo>
                      <a:pt x="2" y="16"/>
                      <a:pt x="0" y="0"/>
                      <a:pt x="0" y="0"/>
                    </a:cubicBezTo>
                    <a:cubicBezTo>
                      <a:pt x="254" y="0"/>
                      <a:pt x="254" y="0"/>
                      <a:pt x="254" y="0"/>
                    </a:cubicBezTo>
                    <a:cubicBezTo>
                      <a:pt x="254" y="0"/>
                      <a:pt x="252" y="16"/>
                      <a:pt x="240" y="16"/>
                    </a:cubicBezTo>
                    <a:close/>
                  </a:path>
                </a:pathLst>
              </a:custGeom>
              <a:solidFill>
                <a:srgbClr val="E6E6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0" name="Freeform 92">
                <a:extLst>
                  <a:ext uri="{FF2B5EF4-FFF2-40B4-BE49-F238E27FC236}">
                    <a16:creationId xmlns:a16="http://schemas.microsoft.com/office/drawing/2014/main" id="{235D7517-FC7A-49F6-BB46-6B3A7087B595}"/>
                  </a:ext>
                </a:extLst>
              </p:cNvPr>
              <p:cNvSpPr>
                <a:spLocks/>
              </p:cNvSpPr>
              <p:nvPr/>
            </p:nvSpPr>
            <p:spPr bwMode="auto">
              <a:xfrm>
                <a:off x="1504" y="1929"/>
                <a:ext cx="815" cy="501"/>
              </a:xfrm>
              <a:custGeom>
                <a:avLst/>
                <a:gdLst>
                  <a:gd name="T0" fmla="*/ 598 w 598"/>
                  <a:gd name="T1" fmla="*/ 343 h 369"/>
                  <a:gd name="T2" fmla="*/ 571 w 598"/>
                  <a:gd name="T3" fmla="*/ 369 h 369"/>
                  <a:gd name="T4" fmla="*/ 27 w 598"/>
                  <a:gd name="T5" fmla="*/ 369 h 369"/>
                  <a:gd name="T6" fmla="*/ 0 w 598"/>
                  <a:gd name="T7" fmla="*/ 343 h 369"/>
                  <a:gd name="T8" fmla="*/ 0 w 598"/>
                  <a:gd name="T9" fmla="*/ 26 h 369"/>
                  <a:gd name="T10" fmla="*/ 27 w 598"/>
                  <a:gd name="T11" fmla="*/ 0 h 369"/>
                  <a:gd name="T12" fmla="*/ 571 w 598"/>
                  <a:gd name="T13" fmla="*/ 0 h 369"/>
                  <a:gd name="T14" fmla="*/ 598 w 598"/>
                  <a:gd name="T15" fmla="*/ 26 h 369"/>
                  <a:gd name="T16" fmla="*/ 598 w 598"/>
                  <a:gd name="T17" fmla="*/ 343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8" h="369">
                    <a:moveTo>
                      <a:pt x="598" y="343"/>
                    </a:moveTo>
                    <a:cubicBezTo>
                      <a:pt x="598" y="357"/>
                      <a:pt x="586" y="369"/>
                      <a:pt x="571" y="369"/>
                    </a:cubicBezTo>
                    <a:cubicBezTo>
                      <a:pt x="27" y="369"/>
                      <a:pt x="27" y="369"/>
                      <a:pt x="27" y="369"/>
                    </a:cubicBezTo>
                    <a:cubicBezTo>
                      <a:pt x="12" y="369"/>
                      <a:pt x="0" y="357"/>
                      <a:pt x="0" y="343"/>
                    </a:cubicBezTo>
                    <a:cubicBezTo>
                      <a:pt x="0" y="26"/>
                      <a:pt x="0" y="26"/>
                      <a:pt x="0" y="26"/>
                    </a:cubicBezTo>
                    <a:cubicBezTo>
                      <a:pt x="0" y="12"/>
                      <a:pt x="12" y="0"/>
                      <a:pt x="27" y="0"/>
                    </a:cubicBezTo>
                    <a:cubicBezTo>
                      <a:pt x="571" y="0"/>
                      <a:pt x="571" y="0"/>
                      <a:pt x="571" y="0"/>
                    </a:cubicBezTo>
                    <a:cubicBezTo>
                      <a:pt x="586" y="0"/>
                      <a:pt x="598" y="12"/>
                      <a:pt x="598" y="26"/>
                    </a:cubicBezTo>
                    <a:cubicBezTo>
                      <a:pt x="598" y="343"/>
                      <a:pt x="598" y="343"/>
                      <a:pt x="598" y="343"/>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1" name="Freeform 93">
                <a:extLst>
                  <a:ext uri="{FF2B5EF4-FFF2-40B4-BE49-F238E27FC236}">
                    <a16:creationId xmlns:a16="http://schemas.microsoft.com/office/drawing/2014/main" id="{2C118C01-F97B-4B03-B5CB-591EFCBFA2E1}"/>
                  </a:ext>
                </a:extLst>
              </p:cNvPr>
              <p:cNvSpPr>
                <a:spLocks/>
              </p:cNvSpPr>
              <p:nvPr/>
            </p:nvSpPr>
            <p:spPr bwMode="auto">
              <a:xfrm>
                <a:off x="1504" y="2385"/>
                <a:ext cx="815" cy="106"/>
              </a:xfrm>
              <a:custGeom>
                <a:avLst/>
                <a:gdLst>
                  <a:gd name="T0" fmla="*/ 0 w 598"/>
                  <a:gd name="T1" fmla="*/ 0 h 78"/>
                  <a:gd name="T2" fmla="*/ 0 w 598"/>
                  <a:gd name="T3" fmla="*/ 52 h 78"/>
                  <a:gd name="T4" fmla="*/ 27 w 598"/>
                  <a:gd name="T5" fmla="*/ 78 h 78"/>
                  <a:gd name="T6" fmla="*/ 571 w 598"/>
                  <a:gd name="T7" fmla="*/ 78 h 78"/>
                  <a:gd name="T8" fmla="*/ 598 w 598"/>
                  <a:gd name="T9" fmla="*/ 52 h 78"/>
                  <a:gd name="T10" fmla="*/ 598 w 598"/>
                  <a:gd name="T11" fmla="*/ 0 h 78"/>
                  <a:gd name="T12" fmla="*/ 0 w 598"/>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598" h="78">
                    <a:moveTo>
                      <a:pt x="0" y="0"/>
                    </a:moveTo>
                    <a:cubicBezTo>
                      <a:pt x="0" y="52"/>
                      <a:pt x="0" y="52"/>
                      <a:pt x="0" y="52"/>
                    </a:cubicBezTo>
                    <a:cubicBezTo>
                      <a:pt x="0" y="66"/>
                      <a:pt x="12" y="78"/>
                      <a:pt x="27" y="78"/>
                    </a:cubicBezTo>
                    <a:cubicBezTo>
                      <a:pt x="571" y="78"/>
                      <a:pt x="571" y="78"/>
                      <a:pt x="571" y="78"/>
                    </a:cubicBezTo>
                    <a:cubicBezTo>
                      <a:pt x="586" y="78"/>
                      <a:pt x="598" y="66"/>
                      <a:pt x="598" y="52"/>
                    </a:cubicBezTo>
                    <a:cubicBezTo>
                      <a:pt x="598" y="0"/>
                      <a:pt x="598" y="0"/>
                      <a:pt x="598" y="0"/>
                    </a:cubicBezTo>
                    <a:cubicBezTo>
                      <a:pt x="0" y="0"/>
                      <a:pt x="0" y="0"/>
                      <a:pt x="0" y="0"/>
                    </a:cubicBezTo>
                  </a:path>
                </a:pathLst>
              </a:custGeom>
              <a:solidFill>
                <a:srgbClr val="E6E6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2" name="Rectangle 94">
                <a:extLst>
                  <a:ext uri="{FF2B5EF4-FFF2-40B4-BE49-F238E27FC236}">
                    <a16:creationId xmlns:a16="http://schemas.microsoft.com/office/drawing/2014/main" id="{348F9065-2D6F-4151-BB53-48EA869E2958}"/>
                  </a:ext>
                </a:extLst>
              </p:cNvPr>
              <p:cNvSpPr>
                <a:spLocks noChangeArrowheads="1"/>
              </p:cNvSpPr>
              <p:nvPr/>
            </p:nvSpPr>
            <p:spPr bwMode="auto">
              <a:xfrm>
                <a:off x="1530" y="1963"/>
                <a:ext cx="761" cy="390"/>
              </a:xfrm>
              <a:prstGeom prst="rect">
                <a:avLst/>
              </a:prstGeom>
              <a:solidFill>
                <a:srgbClr val="F0F1F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3" name="Rectangle 95">
                <a:extLst>
                  <a:ext uri="{FF2B5EF4-FFF2-40B4-BE49-F238E27FC236}">
                    <a16:creationId xmlns:a16="http://schemas.microsoft.com/office/drawing/2014/main" id="{54EE4646-33AF-499E-A80F-57A4A25B775C}"/>
                  </a:ext>
                </a:extLst>
              </p:cNvPr>
              <p:cNvSpPr>
                <a:spLocks noChangeArrowheads="1"/>
              </p:cNvSpPr>
              <p:nvPr/>
            </p:nvSpPr>
            <p:spPr bwMode="auto">
              <a:xfrm>
                <a:off x="1530" y="1963"/>
                <a:ext cx="761" cy="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4" name="Oval 96">
                <a:extLst>
                  <a:ext uri="{FF2B5EF4-FFF2-40B4-BE49-F238E27FC236}">
                    <a16:creationId xmlns:a16="http://schemas.microsoft.com/office/drawing/2014/main" id="{0599F79B-7621-4203-AF75-D72F49E51FF6}"/>
                  </a:ext>
                </a:extLst>
              </p:cNvPr>
              <p:cNvSpPr>
                <a:spLocks noChangeArrowheads="1"/>
              </p:cNvSpPr>
              <p:nvPr/>
            </p:nvSpPr>
            <p:spPr bwMode="auto">
              <a:xfrm>
                <a:off x="1886" y="2410"/>
                <a:ext cx="51" cy="53"/>
              </a:xfrm>
              <a:prstGeom prst="ellipse">
                <a:avLst/>
              </a:prstGeom>
              <a:solidFill>
                <a:srgbClr val="9295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5" name="Rectangle 97">
                <a:extLst>
                  <a:ext uri="{FF2B5EF4-FFF2-40B4-BE49-F238E27FC236}">
                    <a16:creationId xmlns:a16="http://schemas.microsoft.com/office/drawing/2014/main" id="{24D0C5D4-607D-4FDE-B126-CDDE1C84BCF8}"/>
                  </a:ext>
                </a:extLst>
              </p:cNvPr>
              <p:cNvSpPr>
                <a:spLocks noChangeArrowheads="1"/>
              </p:cNvSpPr>
              <p:nvPr/>
            </p:nvSpPr>
            <p:spPr bwMode="auto">
              <a:xfrm>
                <a:off x="1632" y="1982"/>
                <a:ext cx="166" cy="35"/>
              </a:xfrm>
              <a:prstGeom prst="rect">
                <a:avLst/>
              </a:prstGeom>
              <a:solidFill>
                <a:srgbClr val="914E9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6" name="Rectangle 98">
                <a:extLst>
                  <a:ext uri="{FF2B5EF4-FFF2-40B4-BE49-F238E27FC236}">
                    <a16:creationId xmlns:a16="http://schemas.microsoft.com/office/drawing/2014/main" id="{1C239F45-37E4-4213-B932-8287434D0929}"/>
                  </a:ext>
                </a:extLst>
              </p:cNvPr>
              <p:cNvSpPr>
                <a:spLocks noChangeArrowheads="1"/>
              </p:cNvSpPr>
              <p:nvPr/>
            </p:nvSpPr>
            <p:spPr bwMode="auto">
              <a:xfrm>
                <a:off x="1632" y="1982"/>
                <a:ext cx="166" cy="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7" name="Rectangle 99">
                <a:extLst>
                  <a:ext uri="{FF2B5EF4-FFF2-40B4-BE49-F238E27FC236}">
                    <a16:creationId xmlns:a16="http://schemas.microsoft.com/office/drawing/2014/main" id="{B873D246-B23A-4CB0-9004-8638957E6301}"/>
                  </a:ext>
                </a:extLst>
              </p:cNvPr>
              <p:cNvSpPr>
                <a:spLocks noChangeArrowheads="1"/>
              </p:cNvSpPr>
              <p:nvPr/>
            </p:nvSpPr>
            <p:spPr bwMode="auto">
              <a:xfrm>
                <a:off x="1828" y="1982"/>
                <a:ext cx="363" cy="35"/>
              </a:xfrm>
              <a:prstGeom prst="rect">
                <a:avLst/>
              </a:prstGeom>
              <a:solidFill>
                <a:srgbClr val="BBBD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8" name="Rectangle 100">
                <a:extLst>
                  <a:ext uri="{FF2B5EF4-FFF2-40B4-BE49-F238E27FC236}">
                    <a16:creationId xmlns:a16="http://schemas.microsoft.com/office/drawing/2014/main" id="{28E5A270-A868-4559-80AD-7CE8BD3D7A97}"/>
                  </a:ext>
                </a:extLst>
              </p:cNvPr>
              <p:cNvSpPr>
                <a:spLocks noChangeArrowheads="1"/>
              </p:cNvSpPr>
              <p:nvPr/>
            </p:nvSpPr>
            <p:spPr bwMode="auto">
              <a:xfrm>
                <a:off x="1828" y="1982"/>
                <a:ext cx="363" cy="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9" name="Rectangle 101">
                <a:extLst>
                  <a:ext uri="{FF2B5EF4-FFF2-40B4-BE49-F238E27FC236}">
                    <a16:creationId xmlns:a16="http://schemas.microsoft.com/office/drawing/2014/main" id="{EBB2817C-09D0-49F6-BF9E-079BFC6307C2}"/>
                  </a:ext>
                </a:extLst>
              </p:cNvPr>
              <p:cNvSpPr>
                <a:spLocks noChangeArrowheads="1"/>
              </p:cNvSpPr>
              <p:nvPr/>
            </p:nvSpPr>
            <p:spPr bwMode="auto">
              <a:xfrm>
                <a:off x="1632" y="2033"/>
                <a:ext cx="559" cy="101"/>
              </a:xfrm>
              <a:prstGeom prst="rect">
                <a:avLst/>
              </a:prstGeom>
              <a:solidFill>
                <a:srgbClr val="29A9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0" name="Rectangle 102">
                <a:extLst>
                  <a:ext uri="{FF2B5EF4-FFF2-40B4-BE49-F238E27FC236}">
                    <a16:creationId xmlns:a16="http://schemas.microsoft.com/office/drawing/2014/main" id="{23ABB645-682C-42AC-8AB1-623EA666E307}"/>
                  </a:ext>
                </a:extLst>
              </p:cNvPr>
              <p:cNvSpPr>
                <a:spLocks noChangeArrowheads="1"/>
              </p:cNvSpPr>
              <p:nvPr/>
            </p:nvSpPr>
            <p:spPr bwMode="auto">
              <a:xfrm>
                <a:off x="1632" y="2033"/>
                <a:ext cx="559" cy="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1" name="Rectangle 103">
                <a:extLst>
                  <a:ext uri="{FF2B5EF4-FFF2-40B4-BE49-F238E27FC236}">
                    <a16:creationId xmlns:a16="http://schemas.microsoft.com/office/drawing/2014/main" id="{4115DBD8-2E35-4B81-8170-91305376BBD3}"/>
                  </a:ext>
                </a:extLst>
              </p:cNvPr>
              <p:cNvSpPr>
                <a:spLocks noChangeArrowheads="1"/>
              </p:cNvSpPr>
              <p:nvPr/>
            </p:nvSpPr>
            <p:spPr bwMode="auto">
              <a:xfrm>
                <a:off x="1632" y="2154"/>
                <a:ext cx="166" cy="102"/>
              </a:xfrm>
              <a:prstGeom prst="rect">
                <a:avLst/>
              </a:prstGeom>
              <a:solidFill>
                <a:srgbClr val="F6932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2" name="Rectangle 104">
                <a:extLst>
                  <a:ext uri="{FF2B5EF4-FFF2-40B4-BE49-F238E27FC236}">
                    <a16:creationId xmlns:a16="http://schemas.microsoft.com/office/drawing/2014/main" id="{8DC72FF0-A1FA-4AB6-A1BB-DF04B335BAAB}"/>
                  </a:ext>
                </a:extLst>
              </p:cNvPr>
              <p:cNvSpPr>
                <a:spLocks noChangeArrowheads="1"/>
              </p:cNvSpPr>
              <p:nvPr/>
            </p:nvSpPr>
            <p:spPr bwMode="auto">
              <a:xfrm>
                <a:off x="1828" y="2154"/>
                <a:ext cx="166" cy="102"/>
              </a:xfrm>
              <a:prstGeom prst="rect">
                <a:avLst/>
              </a:prstGeom>
              <a:solidFill>
                <a:srgbClr val="D3404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3" name="Rectangle 105">
                <a:extLst>
                  <a:ext uri="{FF2B5EF4-FFF2-40B4-BE49-F238E27FC236}">
                    <a16:creationId xmlns:a16="http://schemas.microsoft.com/office/drawing/2014/main" id="{9A398914-0A86-49B4-B9E7-204862DF7568}"/>
                  </a:ext>
                </a:extLst>
              </p:cNvPr>
              <p:cNvSpPr>
                <a:spLocks noChangeArrowheads="1"/>
              </p:cNvSpPr>
              <p:nvPr/>
            </p:nvSpPr>
            <p:spPr bwMode="auto">
              <a:xfrm>
                <a:off x="1828" y="2154"/>
                <a:ext cx="166"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4" name="Rectangle 106">
                <a:extLst>
                  <a:ext uri="{FF2B5EF4-FFF2-40B4-BE49-F238E27FC236}">
                    <a16:creationId xmlns:a16="http://schemas.microsoft.com/office/drawing/2014/main" id="{B30251BE-4A09-49D7-8B89-790B5DDF4578}"/>
                  </a:ext>
                </a:extLst>
              </p:cNvPr>
              <p:cNvSpPr>
                <a:spLocks noChangeArrowheads="1"/>
              </p:cNvSpPr>
              <p:nvPr/>
            </p:nvSpPr>
            <p:spPr bwMode="auto">
              <a:xfrm>
                <a:off x="2024" y="2154"/>
                <a:ext cx="167" cy="102"/>
              </a:xfrm>
              <a:prstGeom prst="rect">
                <a:avLst/>
              </a:prstGeom>
              <a:solidFill>
                <a:srgbClr val="8BC54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5" name="Rectangle 107">
                <a:extLst>
                  <a:ext uri="{FF2B5EF4-FFF2-40B4-BE49-F238E27FC236}">
                    <a16:creationId xmlns:a16="http://schemas.microsoft.com/office/drawing/2014/main" id="{E3D629E3-859E-4850-A416-7013738E7DEB}"/>
                  </a:ext>
                </a:extLst>
              </p:cNvPr>
              <p:cNvSpPr>
                <a:spLocks noChangeArrowheads="1"/>
              </p:cNvSpPr>
              <p:nvPr/>
            </p:nvSpPr>
            <p:spPr bwMode="auto">
              <a:xfrm>
                <a:off x="2024" y="2154"/>
                <a:ext cx="167"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6" name="Rectangle 108">
                <a:extLst>
                  <a:ext uri="{FF2B5EF4-FFF2-40B4-BE49-F238E27FC236}">
                    <a16:creationId xmlns:a16="http://schemas.microsoft.com/office/drawing/2014/main" id="{8E628EC6-B4A8-4B90-8555-EB40641C7D69}"/>
                  </a:ext>
                </a:extLst>
              </p:cNvPr>
              <p:cNvSpPr>
                <a:spLocks noChangeArrowheads="1"/>
              </p:cNvSpPr>
              <p:nvPr/>
            </p:nvSpPr>
            <p:spPr bwMode="auto">
              <a:xfrm>
                <a:off x="1632" y="2271"/>
                <a:ext cx="166" cy="15"/>
              </a:xfrm>
              <a:prstGeom prst="rect">
                <a:avLst/>
              </a:prstGeom>
              <a:solidFill>
                <a:srgbClr val="92959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7" name="Rectangle 109">
                <a:extLst>
                  <a:ext uri="{FF2B5EF4-FFF2-40B4-BE49-F238E27FC236}">
                    <a16:creationId xmlns:a16="http://schemas.microsoft.com/office/drawing/2014/main" id="{53001377-4BBF-40DB-B66E-7F52AA66344B}"/>
                  </a:ext>
                </a:extLst>
              </p:cNvPr>
              <p:cNvSpPr>
                <a:spLocks noChangeArrowheads="1"/>
              </p:cNvSpPr>
              <p:nvPr/>
            </p:nvSpPr>
            <p:spPr bwMode="auto">
              <a:xfrm>
                <a:off x="1632" y="2297"/>
                <a:ext cx="166" cy="14"/>
              </a:xfrm>
              <a:prstGeom prst="rect">
                <a:avLst/>
              </a:prstGeom>
              <a:solidFill>
                <a:srgbClr val="BBBD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8" name="Rectangle 110">
                <a:extLst>
                  <a:ext uri="{FF2B5EF4-FFF2-40B4-BE49-F238E27FC236}">
                    <a16:creationId xmlns:a16="http://schemas.microsoft.com/office/drawing/2014/main" id="{ECE6F86F-8602-45B5-AC33-79BC407664D5}"/>
                  </a:ext>
                </a:extLst>
              </p:cNvPr>
              <p:cNvSpPr>
                <a:spLocks noChangeArrowheads="1"/>
              </p:cNvSpPr>
              <p:nvPr/>
            </p:nvSpPr>
            <p:spPr bwMode="auto">
              <a:xfrm>
                <a:off x="1632" y="2323"/>
                <a:ext cx="166" cy="13"/>
              </a:xfrm>
              <a:prstGeom prst="rect">
                <a:avLst/>
              </a:prstGeom>
              <a:solidFill>
                <a:srgbClr val="BBBD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9" name="Rectangle 111">
                <a:extLst>
                  <a:ext uri="{FF2B5EF4-FFF2-40B4-BE49-F238E27FC236}">
                    <a16:creationId xmlns:a16="http://schemas.microsoft.com/office/drawing/2014/main" id="{D72AB402-E7FC-4A13-82AA-5438CC58912B}"/>
                  </a:ext>
                </a:extLst>
              </p:cNvPr>
              <p:cNvSpPr>
                <a:spLocks noChangeArrowheads="1"/>
              </p:cNvSpPr>
              <p:nvPr/>
            </p:nvSpPr>
            <p:spPr bwMode="auto">
              <a:xfrm>
                <a:off x="1828" y="2271"/>
                <a:ext cx="166" cy="15"/>
              </a:xfrm>
              <a:prstGeom prst="rect">
                <a:avLst/>
              </a:prstGeom>
              <a:solidFill>
                <a:srgbClr val="92959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0" name="Rectangle 112">
                <a:extLst>
                  <a:ext uri="{FF2B5EF4-FFF2-40B4-BE49-F238E27FC236}">
                    <a16:creationId xmlns:a16="http://schemas.microsoft.com/office/drawing/2014/main" id="{FF3CC5AA-496F-4541-A4B5-8515ACEFFC06}"/>
                  </a:ext>
                </a:extLst>
              </p:cNvPr>
              <p:cNvSpPr>
                <a:spLocks noChangeArrowheads="1"/>
              </p:cNvSpPr>
              <p:nvPr/>
            </p:nvSpPr>
            <p:spPr bwMode="auto">
              <a:xfrm>
                <a:off x="1828" y="2271"/>
                <a:ext cx="166" cy="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1" name="Rectangle 113">
                <a:extLst>
                  <a:ext uri="{FF2B5EF4-FFF2-40B4-BE49-F238E27FC236}">
                    <a16:creationId xmlns:a16="http://schemas.microsoft.com/office/drawing/2014/main" id="{EFF74319-6263-4CF4-8A8B-389AE9EE860C}"/>
                  </a:ext>
                </a:extLst>
              </p:cNvPr>
              <p:cNvSpPr>
                <a:spLocks noChangeArrowheads="1"/>
              </p:cNvSpPr>
              <p:nvPr/>
            </p:nvSpPr>
            <p:spPr bwMode="auto">
              <a:xfrm>
                <a:off x="1828" y="2297"/>
                <a:ext cx="166" cy="14"/>
              </a:xfrm>
              <a:prstGeom prst="rect">
                <a:avLst/>
              </a:prstGeom>
              <a:solidFill>
                <a:srgbClr val="BBBD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2" name="Rectangle 114">
                <a:extLst>
                  <a:ext uri="{FF2B5EF4-FFF2-40B4-BE49-F238E27FC236}">
                    <a16:creationId xmlns:a16="http://schemas.microsoft.com/office/drawing/2014/main" id="{2C5ED5CA-05E6-437A-8108-72A8C98E10E1}"/>
                  </a:ext>
                </a:extLst>
              </p:cNvPr>
              <p:cNvSpPr>
                <a:spLocks noChangeArrowheads="1"/>
              </p:cNvSpPr>
              <p:nvPr/>
            </p:nvSpPr>
            <p:spPr bwMode="auto">
              <a:xfrm>
                <a:off x="1828" y="2297"/>
                <a:ext cx="166" cy="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3" name="Rectangle 115">
                <a:extLst>
                  <a:ext uri="{FF2B5EF4-FFF2-40B4-BE49-F238E27FC236}">
                    <a16:creationId xmlns:a16="http://schemas.microsoft.com/office/drawing/2014/main" id="{977DE177-D5A6-43B0-88BD-B63AC252DD66}"/>
                  </a:ext>
                </a:extLst>
              </p:cNvPr>
              <p:cNvSpPr>
                <a:spLocks noChangeArrowheads="1"/>
              </p:cNvSpPr>
              <p:nvPr/>
            </p:nvSpPr>
            <p:spPr bwMode="auto">
              <a:xfrm>
                <a:off x="1828" y="2323"/>
                <a:ext cx="166" cy="13"/>
              </a:xfrm>
              <a:prstGeom prst="rect">
                <a:avLst/>
              </a:prstGeom>
              <a:solidFill>
                <a:srgbClr val="BBBD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4" name="Rectangle 116">
                <a:extLst>
                  <a:ext uri="{FF2B5EF4-FFF2-40B4-BE49-F238E27FC236}">
                    <a16:creationId xmlns:a16="http://schemas.microsoft.com/office/drawing/2014/main" id="{027F0F72-19B1-41B6-9048-73CBAABC6DB2}"/>
                  </a:ext>
                </a:extLst>
              </p:cNvPr>
              <p:cNvSpPr>
                <a:spLocks noChangeArrowheads="1"/>
              </p:cNvSpPr>
              <p:nvPr/>
            </p:nvSpPr>
            <p:spPr bwMode="auto">
              <a:xfrm>
                <a:off x="2024" y="2271"/>
                <a:ext cx="167" cy="15"/>
              </a:xfrm>
              <a:prstGeom prst="rect">
                <a:avLst/>
              </a:prstGeom>
              <a:solidFill>
                <a:srgbClr val="92959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5" name="Rectangle 117">
                <a:extLst>
                  <a:ext uri="{FF2B5EF4-FFF2-40B4-BE49-F238E27FC236}">
                    <a16:creationId xmlns:a16="http://schemas.microsoft.com/office/drawing/2014/main" id="{FDDD8519-A9D5-4A2D-AB8D-73A611EF5041}"/>
                  </a:ext>
                </a:extLst>
              </p:cNvPr>
              <p:cNvSpPr>
                <a:spLocks noChangeArrowheads="1"/>
              </p:cNvSpPr>
              <p:nvPr/>
            </p:nvSpPr>
            <p:spPr bwMode="auto">
              <a:xfrm>
                <a:off x="2024" y="2271"/>
                <a:ext cx="167" cy="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6" name="Rectangle 118">
                <a:extLst>
                  <a:ext uri="{FF2B5EF4-FFF2-40B4-BE49-F238E27FC236}">
                    <a16:creationId xmlns:a16="http://schemas.microsoft.com/office/drawing/2014/main" id="{FD962E00-932C-4B11-86DA-E039AA3D002E}"/>
                  </a:ext>
                </a:extLst>
              </p:cNvPr>
              <p:cNvSpPr>
                <a:spLocks noChangeArrowheads="1"/>
              </p:cNvSpPr>
              <p:nvPr/>
            </p:nvSpPr>
            <p:spPr bwMode="auto">
              <a:xfrm>
                <a:off x="2024" y="2297"/>
                <a:ext cx="167" cy="14"/>
              </a:xfrm>
              <a:prstGeom prst="rect">
                <a:avLst/>
              </a:prstGeom>
              <a:solidFill>
                <a:srgbClr val="BBBD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7" name="Rectangle 119">
                <a:extLst>
                  <a:ext uri="{FF2B5EF4-FFF2-40B4-BE49-F238E27FC236}">
                    <a16:creationId xmlns:a16="http://schemas.microsoft.com/office/drawing/2014/main" id="{0CC743F8-09C0-4C6F-B8F4-D551B03C7C56}"/>
                  </a:ext>
                </a:extLst>
              </p:cNvPr>
              <p:cNvSpPr>
                <a:spLocks noChangeArrowheads="1"/>
              </p:cNvSpPr>
              <p:nvPr/>
            </p:nvSpPr>
            <p:spPr bwMode="auto">
              <a:xfrm>
                <a:off x="2024" y="2297"/>
                <a:ext cx="167" cy="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8" name="Rectangle 120">
                <a:extLst>
                  <a:ext uri="{FF2B5EF4-FFF2-40B4-BE49-F238E27FC236}">
                    <a16:creationId xmlns:a16="http://schemas.microsoft.com/office/drawing/2014/main" id="{32FC026A-B03E-424D-8935-A74B74F1AD82}"/>
                  </a:ext>
                </a:extLst>
              </p:cNvPr>
              <p:cNvSpPr>
                <a:spLocks noChangeArrowheads="1"/>
              </p:cNvSpPr>
              <p:nvPr/>
            </p:nvSpPr>
            <p:spPr bwMode="auto">
              <a:xfrm>
                <a:off x="2024" y="2323"/>
                <a:ext cx="167" cy="13"/>
              </a:xfrm>
              <a:prstGeom prst="rect">
                <a:avLst/>
              </a:prstGeom>
              <a:solidFill>
                <a:srgbClr val="BBBD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9" name="Rectangle 121">
                <a:extLst>
                  <a:ext uri="{FF2B5EF4-FFF2-40B4-BE49-F238E27FC236}">
                    <a16:creationId xmlns:a16="http://schemas.microsoft.com/office/drawing/2014/main" id="{DFADC505-5DEF-4996-BC6C-F5BB9AC2B847}"/>
                  </a:ext>
                </a:extLst>
              </p:cNvPr>
              <p:cNvSpPr>
                <a:spLocks noChangeArrowheads="1"/>
              </p:cNvSpPr>
              <p:nvPr/>
            </p:nvSpPr>
            <p:spPr bwMode="auto">
              <a:xfrm>
                <a:off x="2024" y="2323"/>
                <a:ext cx="167" cy="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0" name="Freeform 122">
                <a:extLst>
                  <a:ext uri="{FF2B5EF4-FFF2-40B4-BE49-F238E27FC236}">
                    <a16:creationId xmlns:a16="http://schemas.microsoft.com/office/drawing/2014/main" id="{E8BA4144-A513-4653-8639-FC93C406E16E}"/>
                  </a:ext>
                </a:extLst>
              </p:cNvPr>
              <p:cNvSpPr>
                <a:spLocks noEditPoints="1"/>
              </p:cNvSpPr>
              <p:nvPr/>
            </p:nvSpPr>
            <p:spPr bwMode="auto">
              <a:xfrm>
                <a:off x="1767" y="1929"/>
                <a:ext cx="552" cy="456"/>
              </a:xfrm>
              <a:custGeom>
                <a:avLst/>
                <a:gdLst>
                  <a:gd name="T0" fmla="*/ 287 w 405"/>
                  <a:gd name="T1" fmla="*/ 312 h 336"/>
                  <a:gd name="T2" fmla="*/ 188 w 405"/>
                  <a:gd name="T3" fmla="*/ 312 h 336"/>
                  <a:gd name="T4" fmla="*/ 203 w 405"/>
                  <a:gd name="T5" fmla="*/ 336 h 336"/>
                  <a:gd name="T6" fmla="*/ 287 w 405"/>
                  <a:gd name="T7" fmla="*/ 336 h 336"/>
                  <a:gd name="T8" fmla="*/ 287 w 405"/>
                  <a:gd name="T9" fmla="*/ 312 h 336"/>
                  <a:gd name="T10" fmla="*/ 378 w 405"/>
                  <a:gd name="T11" fmla="*/ 0 h 336"/>
                  <a:gd name="T12" fmla="*/ 0 w 405"/>
                  <a:gd name="T13" fmla="*/ 0 h 336"/>
                  <a:gd name="T14" fmla="*/ 15 w 405"/>
                  <a:gd name="T15" fmla="*/ 25 h 336"/>
                  <a:gd name="T16" fmla="*/ 385 w 405"/>
                  <a:gd name="T17" fmla="*/ 25 h 336"/>
                  <a:gd name="T18" fmla="*/ 385 w 405"/>
                  <a:gd name="T19" fmla="*/ 202 h 336"/>
                  <a:gd name="T20" fmla="*/ 405 w 405"/>
                  <a:gd name="T21" fmla="*/ 202 h 336"/>
                  <a:gd name="T22" fmla="*/ 405 w 405"/>
                  <a:gd name="T23" fmla="*/ 27 h 336"/>
                  <a:gd name="T24" fmla="*/ 378 w 405"/>
                  <a:gd name="T25"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5" h="336">
                    <a:moveTo>
                      <a:pt x="287" y="312"/>
                    </a:moveTo>
                    <a:cubicBezTo>
                      <a:pt x="188" y="312"/>
                      <a:pt x="188" y="312"/>
                      <a:pt x="188" y="312"/>
                    </a:cubicBezTo>
                    <a:cubicBezTo>
                      <a:pt x="203" y="336"/>
                      <a:pt x="203" y="336"/>
                      <a:pt x="203" y="336"/>
                    </a:cubicBezTo>
                    <a:cubicBezTo>
                      <a:pt x="287" y="336"/>
                      <a:pt x="287" y="336"/>
                      <a:pt x="287" y="336"/>
                    </a:cubicBezTo>
                    <a:cubicBezTo>
                      <a:pt x="287" y="312"/>
                      <a:pt x="287" y="312"/>
                      <a:pt x="287" y="312"/>
                    </a:cubicBezTo>
                    <a:moveTo>
                      <a:pt x="378" y="0"/>
                    </a:moveTo>
                    <a:cubicBezTo>
                      <a:pt x="0" y="0"/>
                      <a:pt x="0" y="0"/>
                      <a:pt x="0" y="0"/>
                    </a:cubicBezTo>
                    <a:cubicBezTo>
                      <a:pt x="15" y="25"/>
                      <a:pt x="15" y="25"/>
                      <a:pt x="15" y="25"/>
                    </a:cubicBezTo>
                    <a:cubicBezTo>
                      <a:pt x="385" y="25"/>
                      <a:pt x="385" y="25"/>
                      <a:pt x="385" y="25"/>
                    </a:cubicBezTo>
                    <a:cubicBezTo>
                      <a:pt x="385" y="202"/>
                      <a:pt x="385" y="202"/>
                      <a:pt x="385" y="202"/>
                    </a:cubicBezTo>
                    <a:cubicBezTo>
                      <a:pt x="405" y="202"/>
                      <a:pt x="405" y="202"/>
                      <a:pt x="405" y="202"/>
                    </a:cubicBezTo>
                    <a:cubicBezTo>
                      <a:pt x="405" y="27"/>
                      <a:pt x="405" y="27"/>
                      <a:pt x="405" y="27"/>
                    </a:cubicBezTo>
                    <a:cubicBezTo>
                      <a:pt x="405" y="12"/>
                      <a:pt x="393" y="0"/>
                      <a:pt x="378" y="0"/>
                    </a:cubicBezTo>
                  </a:path>
                </a:pathLst>
              </a:custGeom>
              <a:solidFill>
                <a:srgbClr val="656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1" name="Freeform 123">
                <a:extLst>
                  <a:ext uri="{FF2B5EF4-FFF2-40B4-BE49-F238E27FC236}">
                    <a16:creationId xmlns:a16="http://schemas.microsoft.com/office/drawing/2014/main" id="{F06094AC-7E6A-40C7-A00E-69FF75DDD4CF}"/>
                  </a:ext>
                </a:extLst>
              </p:cNvPr>
              <p:cNvSpPr>
                <a:spLocks/>
              </p:cNvSpPr>
              <p:nvPr/>
            </p:nvSpPr>
            <p:spPr bwMode="auto">
              <a:xfrm>
                <a:off x="2043" y="2385"/>
                <a:ext cx="115" cy="45"/>
              </a:xfrm>
              <a:custGeom>
                <a:avLst/>
                <a:gdLst>
                  <a:gd name="T0" fmla="*/ 84 w 84"/>
                  <a:gd name="T1" fmla="*/ 0 h 33"/>
                  <a:gd name="T2" fmla="*/ 0 w 84"/>
                  <a:gd name="T3" fmla="*/ 0 h 33"/>
                  <a:gd name="T4" fmla="*/ 19 w 84"/>
                  <a:gd name="T5" fmla="*/ 33 h 33"/>
                  <a:gd name="T6" fmla="*/ 19 w 84"/>
                  <a:gd name="T7" fmla="*/ 28 h 33"/>
                  <a:gd name="T8" fmla="*/ 20 w 84"/>
                  <a:gd name="T9" fmla="*/ 23 h 33"/>
                  <a:gd name="T10" fmla="*/ 20 w 84"/>
                  <a:gd name="T11" fmla="*/ 23 h 33"/>
                  <a:gd name="T12" fmla="*/ 31 w 84"/>
                  <a:gd name="T13" fmla="*/ 16 h 33"/>
                  <a:gd name="T14" fmla="*/ 84 w 84"/>
                  <a:gd name="T15" fmla="*/ 16 h 33"/>
                  <a:gd name="T16" fmla="*/ 84 w 84"/>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33">
                    <a:moveTo>
                      <a:pt x="84" y="0"/>
                    </a:moveTo>
                    <a:cubicBezTo>
                      <a:pt x="0" y="0"/>
                      <a:pt x="0" y="0"/>
                      <a:pt x="0" y="0"/>
                    </a:cubicBezTo>
                    <a:cubicBezTo>
                      <a:pt x="19" y="33"/>
                      <a:pt x="19" y="33"/>
                      <a:pt x="19" y="33"/>
                    </a:cubicBezTo>
                    <a:cubicBezTo>
                      <a:pt x="19" y="28"/>
                      <a:pt x="19" y="28"/>
                      <a:pt x="19" y="28"/>
                    </a:cubicBezTo>
                    <a:cubicBezTo>
                      <a:pt x="19" y="26"/>
                      <a:pt x="20" y="24"/>
                      <a:pt x="20" y="23"/>
                    </a:cubicBezTo>
                    <a:cubicBezTo>
                      <a:pt x="20" y="23"/>
                      <a:pt x="20" y="23"/>
                      <a:pt x="20" y="23"/>
                    </a:cubicBezTo>
                    <a:cubicBezTo>
                      <a:pt x="22" y="19"/>
                      <a:pt x="26" y="16"/>
                      <a:pt x="31" y="16"/>
                    </a:cubicBezTo>
                    <a:cubicBezTo>
                      <a:pt x="84" y="16"/>
                      <a:pt x="84" y="16"/>
                      <a:pt x="84" y="16"/>
                    </a:cubicBezTo>
                    <a:cubicBezTo>
                      <a:pt x="84" y="0"/>
                      <a:pt x="84" y="0"/>
                      <a:pt x="84" y="0"/>
                    </a:cubicBezTo>
                  </a:path>
                </a:pathLst>
              </a:cu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2" name="Freeform 124">
                <a:extLst>
                  <a:ext uri="{FF2B5EF4-FFF2-40B4-BE49-F238E27FC236}">
                    <a16:creationId xmlns:a16="http://schemas.microsoft.com/office/drawing/2014/main" id="{560F1D23-EFF0-4664-899D-2C556991319A}"/>
                  </a:ext>
                </a:extLst>
              </p:cNvPr>
              <p:cNvSpPr>
                <a:spLocks noEditPoints="1"/>
              </p:cNvSpPr>
              <p:nvPr/>
            </p:nvSpPr>
            <p:spPr bwMode="auto">
              <a:xfrm>
                <a:off x="1787" y="1963"/>
                <a:ext cx="504" cy="390"/>
              </a:xfrm>
              <a:custGeom>
                <a:avLst/>
                <a:gdLst>
                  <a:gd name="T0" fmla="*/ 41 w 504"/>
                  <a:gd name="T1" fmla="*/ 54 h 390"/>
                  <a:gd name="T2" fmla="*/ 41 w 504"/>
                  <a:gd name="T3" fmla="*/ 19 h 390"/>
                  <a:gd name="T4" fmla="*/ 404 w 504"/>
                  <a:gd name="T5" fmla="*/ 19 h 390"/>
                  <a:gd name="T6" fmla="*/ 404 w 504"/>
                  <a:gd name="T7" fmla="*/ 54 h 390"/>
                  <a:gd name="T8" fmla="*/ 41 w 504"/>
                  <a:gd name="T9" fmla="*/ 54 h 390"/>
                  <a:gd name="T10" fmla="*/ 504 w 504"/>
                  <a:gd name="T11" fmla="*/ 0 h 390"/>
                  <a:gd name="T12" fmla="*/ 0 w 504"/>
                  <a:gd name="T13" fmla="*/ 0 h 390"/>
                  <a:gd name="T14" fmla="*/ 44 w 504"/>
                  <a:gd name="T15" fmla="*/ 70 h 390"/>
                  <a:gd name="T16" fmla="*/ 404 w 504"/>
                  <a:gd name="T17" fmla="*/ 70 h 390"/>
                  <a:gd name="T18" fmla="*/ 404 w 504"/>
                  <a:gd name="T19" fmla="*/ 171 h 390"/>
                  <a:gd name="T20" fmla="*/ 104 w 504"/>
                  <a:gd name="T21" fmla="*/ 171 h 390"/>
                  <a:gd name="T22" fmla="*/ 116 w 504"/>
                  <a:gd name="T23" fmla="*/ 191 h 390"/>
                  <a:gd name="T24" fmla="*/ 207 w 504"/>
                  <a:gd name="T25" fmla="*/ 191 h 390"/>
                  <a:gd name="T26" fmla="*/ 207 w 504"/>
                  <a:gd name="T27" fmla="*/ 293 h 390"/>
                  <a:gd name="T28" fmla="*/ 178 w 504"/>
                  <a:gd name="T29" fmla="*/ 293 h 390"/>
                  <a:gd name="T30" fmla="*/ 187 w 504"/>
                  <a:gd name="T31" fmla="*/ 308 h 390"/>
                  <a:gd name="T32" fmla="*/ 207 w 504"/>
                  <a:gd name="T33" fmla="*/ 308 h 390"/>
                  <a:gd name="T34" fmla="*/ 207 w 504"/>
                  <a:gd name="T35" fmla="*/ 323 h 390"/>
                  <a:gd name="T36" fmla="*/ 197 w 504"/>
                  <a:gd name="T37" fmla="*/ 323 h 390"/>
                  <a:gd name="T38" fmla="*/ 202 w 504"/>
                  <a:gd name="T39" fmla="*/ 334 h 390"/>
                  <a:gd name="T40" fmla="*/ 207 w 504"/>
                  <a:gd name="T41" fmla="*/ 334 h 390"/>
                  <a:gd name="T42" fmla="*/ 207 w 504"/>
                  <a:gd name="T43" fmla="*/ 341 h 390"/>
                  <a:gd name="T44" fmla="*/ 236 w 504"/>
                  <a:gd name="T45" fmla="*/ 390 h 390"/>
                  <a:gd name="T46" fmla="*/ 371 w 504"/>
                  <a:gd name="T47" fmla="*/ 390 h 390"/>
                  <a:gd name="T48" fmla="*/ 371 w 504"/>
                  <a:gd name="T49" fmla="*/ 373 h 390"/>
                  <a:gd name="T50" fmla="*/ 237 w 504"/>
                  <a:gd name="T51" fmla="*/ 373 h 390"/>
                  <a:gd name="T52" fmla="*/ 237 w 504"/>
                  <a:gd name="T53" fmla="*/ 360 h 390"/>
                  <a:gd name="T54" fmla="*/ 371 w 504"/>
                  <a:gd name="T55" fmla="*/ 360 h 390"/>
                  <a:gd name="T56" fmla="*/ 371 w 504"/>
                  <a:gd name="T57" fmla="*/ 348 h 390"/>
                  <a:gd name="T58" fmla="*/ 237 w 504"/>
                  <a:gd name="T59" fmla="*/ 348 h 390"/>
                  <a:gd name="T60" fmla="*/ 237 w 504"/>
                  <a:gd name="T61" fmla="*/ 334 h 390"/>
                  <a:gd name="T62" fmla="*/ 371 w 504"/>
                  <a:gd name="T63" fmla="*/ 334 h 390"/>
                  <a:gd name="T64" fmla="*/ 371 w 504"/>
                  <a:gd name="T65" fmla="*/ 323 h 390"/>
                  <a:gd name="T66" fmla="*/ 237 w 504"/>
                  <a:gd name="T67" fmla="*/ 323 h 390"/>
                  <a:gd name="T68" fmla="*/ 237 w 504"/>
                  <a:gd name="T69" fmla="*/ 308 h 390"/>
                  <a:gd name="T70" fmla="*/ 371 w 504"/>
                  <a:gd name="T71" fmla="*/ 308 h 390"/>
                  <a:gd name="T72" fmla="*/ 371 w 504"/>
                  <a:gd name="T73" fmla="*/ 293 h 390"/>
                  <a:gd name="T74" fmla="*/ 237 w 504"/>
                  <a:gd name="T75" fmla="*/ 293 h 390"/>
                  <a:gd name="T76" fmla="*/ 237 w 504"/>
                  <a:gd name="T77" fmla="*/ 191 h 390"/>
                  <a:gd name="T78" fmla="*/ 404 w 504"/>
                  <a:gd name="T79" fmla="*/ 191 h 390"/>
                  <a:gd name="T80" fmla="*/ 404 w 504"/>
                  <a:gd name="T81" fmla="*/ 240 h 390"/>
                  <a:gd name="T82" fmla="*/ 504 w 504"/>
                  <a:gd name="T83" fmla="*/ 240 h 390"/>
                  <a:gd name="T84" fmla="*/ 504 w 504"/>
                  <a:gd name="T85" fmla="*/ 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04" h="390">
                    <a:moveTo>
                      <a:pt x="41" y="54"/>
                    </a:moveTo>
                    <a:lnTo>
                      <a:pt x="41" y="19"/>
                    </a:lnTo>
                    <a:lnTo>
                      <a:pt x="404" y="19"/>
                    </a:lnTo>
                    <a:lnTo>
                      <a:pt x="404" y="54"/>
                    </a:lnTo>
                    <a:lnTo>
                      <a:pt x="41" y="54"/>
                    </a:lnTo>
                    <a:close/>
                    <a:moveTo>
                      <a:pt x="504" y="0"/>
                    </a:moveTo>
                    <a:lnTo>
                      <a:pt x="0" y="0"/>
                    </a:lnTo>
                    <a:lnTo>
                      <a:pt x="44" y="70"/>
                    </a:lnTo>
                    <a:lnTo>
                      <a:pt x="404" y="70"/>
                    </a:lnTo>
                    <a:lnTo>
                      <a:pt x="404" y="171"/>
                    </a:lnTo>
                    <a:lnTo>
                      <a:pt x="104" y="171"/>
                    </a:lnTo>
                    <a:lnTo>
                      <a:pt x="116" y="191"/>
                    </a:lnTo>
                    <a:lnTo>
                      <a:pt x="207" y="191"/>
                    </a:lnTo>
                    <a:lnTo>
                      <a:pt x="207" y="293"/>
                    </a:lnTo>
                    <a:lnTo>
                      <a:pt x="178" y="293"/>
                    </a:lnTo>
                    <a:lnTo>
                      <a:pt x="187" y="308"/>
                    </a:lnTo>
                    <a:lnTo>
                      <a:pt x="207" y="308"/>
                    </a:lnTo>
                    <a:lnTo>
                      <a:pt x="207" y="323"/>
                    </a:lnTo>
                    <a:lnTo>
                      <a:pt x="197" y="323"/>
                    </a:lnTo>
                    <a:lnTo>
                      <a:pt x="202" y="334"/>
                    </a:lnTo>
                    <a:lnTo>
                      <a:pt x="207" y="334"/>
                    </a:lnTo>
                    <a:lnTo>
                      <a:pt x="207" y="341"/>
                    </a:lnTo>
                    <a:lnTo>
                      <a:pt x="236" y="390"/>
                    </a:lnTo>
                    <a:lnTo>
                      <a:pt x="371" y="390"/>
                    </a:lnTo>
                    <a:lnTo>
                      <a:pt x="371" y="373"/>
                    </a:lnTo>
                    <a:lnTo>
                      <a:pt x="237" y="373"/>
                    </a:lnTo>
                    <a:lnTo>
                      <a:pt x="237" y="360"/>
                    </a:lnTo>
                    <a:lnTo>
                      <a:pt x="371" y="360"/>
                    </a:lnTo>
                    <a:lnTo>
                      <a:pt x="371" y="348"/>
                    </a:lnTo>
                    <a:lnTo>
                      <a:pt x="237" y="348"/>
                    </a:lnTo>
                    <a:lnTo>
                      <a:pt x="237" y="334"/>
                    </a:lnTo>
                    <a:lnTo>
                      <a:pt x="371" y="334"/>
                    </a:lnTo>
                    <a:lnTo>
                      <a:pt x="371" y="323"/>
                    </a:lnTo>
                    <a:lnTo>
                      <a:pt x="237" y="323"/>
                    </a:lnTo>
                    <a:lnTo>
                      <a:pt x="237" y="308"/>
                    </a:lnTo>
                    <a:lnTo>
                      <a:pt x="371" y="308"/>
                    </a:lnTo>
                    <a:lnTo>
                      <a:pt x="371" y="293"/>
                    </a:lnTo>
                    <a:lnTo>
                      <a:pt x="237" y="293"/>
                    </a:lnTo>
                    <a:lnTo>
                      <a:pt x="237" y="191"/>
                    </a:lnTo>
                    <a:lnTo>
                      <a:pt x="404" y="191"/>
                    </a:lnTo>
                    <a:lnTo>
                      <a:pt x="404" y="240"/>
                    </a:lnTo>
                    <a:lnTo>
                      <a:pt x="504" y="240"/>
                    </a:lnTo>
                    <a:lnTo>
                      <a:pt x="504" y="0"/>
                    </a:lnTo>
                    <a:close/>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3" name="Freeform 125">
                <a:extLst>
                  <a:ext uri="{FF2B5EF4-FFF2-40B4-BE49-F238E27FC236}">
                    <a16:creationId xmlns:a16="http://schemas.microsoft.com/office/drawing/2014/main" id="{802BBF95-76DE-4ED1-A6BB-C31EF6562B40}"/>
                  </a:ext>
                </a:extLst>
              </p:cNvPr>
              <p:cNvSpPr>
                <a:spLocks noEditPoints="1"/>
              </p:cNvSpPr>
              <p:nvPr/>
            </p:nvSpPr>
            <p:spPr bwMode="auto">
              <a:xfrm>
                <a:off x="1787" y="1963"/>
                <a:ext cx="504" cy="390"/>
              </a:xfrm>
              <a:custGeom>
                <a:avLst/>
                <a:gdLst>
                  <a:gd name="T0" fmla="*/ 41 w 504"/>
                  <a:gd name="T1" fmla="*/ 54 h 390"/>
                  <a:gd name="T2" fmla="*/ 41 w 504"/>
                  <a:gd name="T3" fmla="*/ 19 h 390"/>
                  <a:gd name="T4" fmla="*/ 404 w 504"/>
                  <a:gd name="T5" fmla="*/ 19 h 390"/>
                  <a:gd name="T6" fmla="*/ 404 w 504"/>
                  <a:gd name="T7" fmla="*/ 54 h 390"/>
                  <a:gd name="T8" fmla="*/ 41 w 504"/>
                  <a:gd name="T9" fmla="*/ 54 h 390"/>
                  <a:gd name="T10" fmla="*/ 504 w 504"/>
                  <a:gd name="T11" fmla="*/ 0 h 390"/>
                  <a:gd name="T12" fmla="*/ 0 w 504"/>
                  <a:gd name="T13" fmla="*/ 0 h 390"/>
                  <a:gd name="T14" fmla="*/ 44 w 504"/>
                  <a:gd name="T15" fmla="*/ 70 h 390"/>
                  <a:gd name="T16" fmla="*/ 404 w 504"/>
                  <a:gd name="T17" fmla="*/ 70 h 390"/>
                  <a:gd name="T18" fmla="*/ 404 w 504"/>
                  <a:gd name="T19" fmla="*/ 171 h 390"/>
                  <a:gd name="T20" fmla="*/ 104 w 504"/>
                  <a:gd name="T21" fmla="*/ 171 h 390"/>
                  <a:gd name="T22" fmla="*/ 116 w 504"/>
                  <a:gd name="T23" fmla="*/ 191 h 390"/>
                  <a:gd name="T24" fmla="*/ 207 w 504"/>
                  <a:gd name="T25" fmla="*/ 191 h 390"/>
                  <a:gd name="T26" fmla="*/ 207 w 504"/>
                  <a:gd name="T27" fmla="*/ 293 h 390"/>
                  <a:gd name="T28" fmla="*/ 178 w 504"/>
                  <a:gd name="T29" fmla="*/ 293 h 390"/>
                  <a:gd name="T30" fmla="*/ 187 w 504"/>
                  <a:gd name="T31" fmla="*/ 308 h 390"/>
                  <a:gd name="T32" fmla="*/ 207 w 504"/>
                  <a:gd name="T33" fmla="*/ 308 h 390"/>
                  <a:gd name="T34" fmla="*/ 207 w 504"/>
                  <a:gd name="T35" fmla="*/ 323 h 390"/>
                  <a:gd name="T36" fmla="*/ 197 w 504"/>
                  <a:gd name="T37" fmla="*/ 323 h 390"/>
                  <a:gd name="T38" fmla="*/ 202 w 504"/>
                  <a:gd name="T39" fmla="*/ 334 h 390"/>
                  <a:gd name="T40" fmla="*/ 207 w 504"/>
                  <a:gd name="T41" fmla="*/ 334 h 390"/>
                  <a:gd name="T42" fmla="*/ 207 w 504"/>
                  <a:gd name="T43" fmla="*/ 341 h 390"/>
                  <a:gd name="T44" fmla="*/ 236 w 504"/>
                  <a:gd name="T45" fmla="*/ 390 h 390"/>
                  <a:gd name="T46" fmla="*/ 371 w 504"/>
                  <a:gd name="T47" fmla="*/ 390 h 390"/>
                  <a:gd name="T48" fmla="*/ 371 w 504"/>
                  <a:gd name="T49" fmla="*/ 373 h 390"/>
                  <a:gd name="T50" fmla="*/ 237 w 504"/>
                  <a:gd name="T51" fmla="*/ 373 h 390"/>
                  <a:gd name="T52" fmla="*/ 237 w 504"/>
                  <a:gd name="T53" fmla="*/ 360 h 390"/>
                  <a:gd name="T54" fmla="*/ 371 w 504"/>
                  <a:gd name="T55" fmla="*/ 360 h 390"/>
                  <a:gd name="T56" fmla="*/ 371 w 504"/>
                  <a:gd name="T57" fmla="*/ 348 h 390"/>
                  <a:gd name="T58" fmla="*/ 237 w 504"/>
                  <a:gd name="T59" fmla="*/ 348 h 390"/>
                  <a:gd name="T60" fmla="*/ 237 w 504"/>
                  <a:gd name="T61" fmla="*/ 334 h 390"/>
                  <a:gd name="T62" fmla="*/ 371 w 504"/>
                  <a:gd name="T63" fmla="*/ 334 h 390"/>
                  <a:gd name="T64" fmla="*/ 371 w 504"/>
                  <a:gd name="T65" fmla="*/ 323 h 390"/>
                  <a:gd name="T66" fmla="*/ 237 w 504"/>
                  <a:gd name="T67" fmla="*/ 323 h 390"/>
                  <a:gd name="T68" fmla="*/ 237 w 504"/>
                  <a:gd name="T69" fmla="*/ 308 h 390"/>
                  <a:gd name="T70" fmla="*/ 371 w 504"/>
                  <a:gd name="T71" fmla="*/ 308 h 390"/>
                  <a:gd name="T72" fmla="*/ 371 w 504"/>
                  <a:gd name="T73" fmla="*/ 293 h 390"/>
                  <a:gd name="T74" fmla="*/ 237 w 504"/>
                  <a:gd name="T75" fmla="*/ 293 h 390"/>
                  <a:gd name="T76" fmla="*/ 237 w 504"/>
                  <a:gd name="T77" fmla="*/ 191 h 390"/>
                  <a:gd name="T78" fmla="*/ 404 w 504"/>
                  <a:gd name="T79" fmla="*/ 191 h 390"/>
                  <a:gd name="T80" fmla="*/ 404 w 504"/>
                  <a:gd name="T81" fmla="*/ 240 h 390"/>
                  <a:gd name="T82" fmla="*/ 504 w 504"/>
                  <a:gd name="T83" fmla="*/ 240 h 390"/>
                  <a:gd name="T84" fmla="*/ 504 w 504"/>
                  <a:gd name="T85" fmla="*/ 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04" h="390">
                    <a:moveTo>
                      <a:pt x="41" y="54"/>
                    </a:moveTo>
                    <a:lnTo>
                      <a:pt x="41" y="19"/>
                    </a:lnTo>
                    <a:lnTo>
                      <a:pt x="404" y="19"/>
                    </a:lnTo>
                    <a:lnTo>
                      <a:pt x="404" y="54"/>
                    </a:lnTo>
                    <a:lnTo>
                      <a:pt x="41" y="54"/>
                    </a:lnTo>
                    <a:moveTo>
                      <a:pt x="504" y="0"/>
                    </a:moveTo>
                    <a:lnTo>
                      <a:pt x="0" y="0"/>
                    </a:lnTo>
                    <a:lnTo>
                      <a:pt x="44" y="70"/>
                    </a:lnTo>
                    <a:lnTo>
                      <a:pt x="404" y="70"/>
                    </a:lnTo>
                    <a:lnTo>
                      <a:pt x="404" y="171"/>
                    </a:lnTo>
                    <a:lnTo>
                      <a:pt x="104" y="171"/>
                    </a:lnTo>
                    <a:lnTo>
                      <a:pt x="116" y="191"/>
                    </a:lnTo>
                    <a:lnTo>
                      <a:pt x="207" y="191"/>
                    </a:lnTo>
                    <a:lnTo>
                      <a:pt x="207" y="293"/>
                    </a:lnTo>
                    <a:lnTo>
                      <a:pt x="178" y="293"/>
                    </a:lnTo>
                    <a:lnTo>
                      <a:pt x="187" y="308"/>
                    </a:lnTo>
                    <a:lnTo>
                      <a:pt x="207" y="308"/>
                    </a:lnTo>
                    <a:lnTo>
                      <a:pt x="207" y="323"/>
                    </a:lnTo>
                    <a:lnTo>
                      <a:pt x="197" y="323"/>
                    </a:lnTo>
                    <a:lnTo>
                      <a:pt x="202" y="334"/>
                    </a:lnTo>
                    <a:lnTo>
                      <a:pt x="207" y="334"/>
                    </a:lnTo>
                    <a:lnTo>
                      <a:pt x="207" y="341"/>
                    </a:lnTo>
                    <a:lnTo>
                      <a:pt x="236" y="390"/>
                    </a:lnTo>
                    <a:lnTo>
                      <a:pt x="371" y="390"/>
                    </a:lnTo>
                    <a:lnTo>
                      <a:pt x="371" y="373"/>
                    </a:lnTo>
                    <a:lnTo>
                      <a:pt x="237" y="373"/>
                    </a:lnTo>
                    <a:lnTo>
                      <a:pt x="237" y="360"/>
                    </a:lnTo>
                    <a:lnTo>
                      <a:pt x="371" y="360"/>
                    </a:lnTo>
                    <a:lnTo>
                      <a:pt x="371" y="348"/>
                    </a:lnTo>
                    <a:lnTo>
                      <a:pt x="237" y="348"/>
                    </a:lnTo>
                    <a:lnTo>
                      <a:pt x="237" y="334"/>
                    </a:lnTo>
                    <a:lnTo>
                      <a:pt x="371" y="334"/>
                    </a:lnTo>
                    <a:lnTo>
                      <a:pt x="371" y="323"/>
                    </a:lnTo>
                    <a:lnTo>
                      <a:pt x="237" y="323"/>
                    </a:lnTo>
                    <a:lnTo>
                      <a:pt x="237" y="308"/>
                    </a:lnTo>
                    <a:lnTo>
                      <a:pt x="371" y="308"/>
                    </a:lnTo>
                    <a:lnTo>
                      <a:pt x="371" y="293"/>
                    </a:lnTo>
                    <a:lnTo>
                      <a:pt x="237" y="293"/>
                    </a:lnTo>
                    <a:lnTo>
                      <a:pt x="237" y="191"/>
                    </a:lnTo>
                    <a:lnTo>
                      <a:pt x="404" y="191"/>
                    </a:lnTo>
                    <a:lnTo>
                      <a:pt x="404" y="240"/>
                    </a:lnTo>
                    <a:lnTo>
                      <a:pt x="504" y="240"/>
                    </a:lnTo>
                    <a:lnTo>
                      <a:pt x="50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4" name="Rectangle 126">
                <a:extLst>
                  <a:ext uri="{FF2B5EF4-FFF2-40B4-BE49-F238E27FC236}">
                    <a16:creationId xmlns:a16="http://schemas.microsoft.com/office/drawing/2014/main" id="{CC1BA4C8-167B-4328-834E-B001AC4C9FB8}"/>
                  </a:ext>
                </a:extLst>
              </p:cNvPr>
              <p:cNvSpPr>
                <a:spLocks noChangeArrowheads="1"/>
              </p:cNvSpPr>
              <p:nvPr/>
            </p:nvSpPr>
            <p:spPr bwMode="auto">
              <a:xfrm>
                <a:off x="1828" y="1982"/>
                <a:ext cx="363" cy="35"/>
              </a:xfrm>
              <a:prstGeom prst="rect">
                <a:avLst/>
              </a:prstGeom>
              <a:solidFill>
                <a:srgbClr val="D0D1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5" name="Rectangle 127">
                <a:extLst>
                  <a:ext uri="{FF2B5EF4-FFF2-40B4-BE49-F238E27FC236}">
                    <a16:creationId xmlns:a16="http://schemas.microsoft.com/office/drawing/2014/main" id="{3D820E36-1531-4E26-8E65-54E5F5F10ECE}"/>
                  </a:ext>
                </a:extLst>
              </p:cNvPr>
              <p:cNvSpPr>
                <a:spLocks noChangeArrowheads="1"/>
              </p:cNvSpPr>
              <p:nvPr/>
            </p:nvSpPr>
            <p:spPr bwMode="auto">
              <a:xfrm>
                <a:off x="1828" y="1982"/>
                <a:ext cx="363" cy="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6" name="Freeform 128">
                <a:extLst>
                  <a:ext uri="{FF2B5EF4-FFF2-40B4-BE49-F238E27FC236}">
                    <a16:creationId xmlns:a16="http://schemas.microsoft.com/office/drawing/2014/main" id="{DF6B170A-E786-4825-8B23-C08BCDE20A47}"/>
                  </a:ext>
                </a:extLst>
              </p:cNvPr>
              <p:cNvSpPr>
                <a:spLocks/>
              </p:cNvSpPr>
              <p:nvPr/>
            </p:nvSpPr>
            <p:spPr bwMode="auto">
              <a:xfrm>
                <a:off x="1831" y="2033"/>
                <a:ext cx="360" cy="101"/>
              </a:xfrm>
              <a:custGeom>
                <a:avLst/>
                <a:gdLst>
                  <a:gd name="T0" fmla="*/ 360 w 360"/>
                  <a:gd name="T1" fmla="*/ 0 h 101"/>
                  <a:gd name="T2" fmla="*/ 0 w 360"/>
                  <a:gd name="T3" fmla="*/ 0 h 101"/>
                  <a:gd name="T4" fmla="*/ 60 w 360"/>
                  <a:gd name="T5" fmla="*/ 101 h 101"/>
                  <a:gd name="T6" fmla="*/ 360 w 360"/>
                  <a:gd name="T7" fmla="*/ 101 h 101"/>
                  <a:gd name="T8" fmla="*/ 360 w 360"/>
                  <a:gd name="T9" fmla="*/ 0 h 101"/>
                </a:gdLst>
                <a:ahLst/>
                <a:cxnLst>
                  <a:cxn ang="0">
                    <a:pos x="T0" y="T1"/>
                  </a:cxn>
                  <a:cxn ang="0">
                    <a:pos x="T2" y="T3"/>
                  </a:cxn>
                  <a:cxn ang="0">
                    <a:pos x="T4" y="T5"/>
                  </a:cxn>
                  <a:cxn ang="0">
                    <a:pos x="T6" y="T7"/>
                  </a:cxn>
                  <a:cxn ang="0">
                    <a:pos x="T8" y="T9"/>
                  </a:cxn>
                </a:cxnLst>
                <a:rect l="0" t="0" r="r" b="b"/>
                <a:pathLst>
                  <a:path w="360" h="101">
                    <a:moveTo>
                      <a:pt x="360" y="0"/>
                    </a:moveTo>
                    <a:lnTo>
                      <a:pt x="0" y="0"/>
                    </a:lnTo>
                    <a:lnTo>
                      <a:pt x="60" y="101"/>
                    </a:lnTo>
                    <a:lnTo>
                      <a:pt x="360" y="101"/>
                    </a:lnTo>
                    <a:lnTo>
                      <a:pt x="360" y="0"/>
                    </a:lnTo>
                    <a:close/>
                  </a:path>
                </a:pathLst>
              </a:custGeom>
              <a:solidFill>
                <a:srgbClr val="6AC3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7" name="Freeform 129">
                <a:extLst>
                  <a:ext uri="{FF2B5EF4-FFF2-40B4-BE49-F238E27FC236}">
                    <a16:creationId xmlns:a16="http://schemas.microsoft.com/office/drawing/2014/main" id="{79153370-9B51-48E5-8B72-A91388E956C2}"/>
                  </a:ext>
                </a:extLst>
              </p:cNvPr>
              <p:cNvSpPr>
                <a:spLocks/>
              </p:cNvSpPr>
              <p:nvPr/>
            </p:nvSpPr>
            <p:spPr bwMode="auto">
              <a:xfrm>
                <a:off x="1831" y="2033"/>
                <a:ext cx="360" cy="101"/>
              </a:xfrm>
              <a:custGeom>
                <a:avLst/>
                <a:gdLst>
                  <a:gd name="T0" fmla="*/ 360 w 360"/>
                  <a:gd name="T1" fmla="*/ 0 h 101"/>
                  <a:gd name="T2" fmla="*/ 0 w 360"/>
                  <a:gd name="T3" fmla="*/ 0 h 101"/>
                  <a:gd name="T4" fmla="*/ 60 w 360"/>
                  <a:gd name="T5" fmla="*/ 101 h 101"/>
                  <a:gd name="T6" fmla="*/ 360 w 360"/>
                  <a:gd name="T7" fmla="*/ 101 h 101"/>
                  <a:gd name="T8" fmla="*/ 360 w 360"/>
                  <a:gd name="T9" fmla="*/ 0 h 101"/>
                </a:gdLst>
                <a:ahLst/>
                <a:cxnLst>
                  <a:cxn ang="0">
                    <a:pos x="T0" y="T1"/>
                  </a:cxn>
                  <a:cxn ang="0">
                    <a:pos x="T2" y="T3"/>
                  </a:cxn>
                  <a:cxn ang="0">
                    <a:pos x="T4" y="T5"/>
                  </a:cxn>
                  <a:cxn ang="0">
                    <a:pos x="T6" y="T7"/>
                  </a:cxn>
                  <a:cxn ang="0">
                    <a:pos x="T8" y="T9"/>
                  </a:cxn>
                </a:cxnLst>
                <a:rect l="0" t="0" r="r" b="b"/>
                <a:pathLst>
                  <a:path w="360" h="101">
                    <a:moveTo>
                      <a:pt x="360" y="0"/>
                    </a:moveTo>
                    <a:lnTo>
                      <a:pt x="0" y="0"/>
                    </a:lnTo>
                    <a:lnTo>
                      <a:pt x="60" y="101"/>
                    </a:lnTo>
                    <a:lnTo>
                      <a:pt x="360" y="101"/>
                    </a:lnTo>
                    <a:lnTo>
                      <a:pt x="3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8" name="Freeform 130">
                <a:extLst>
                  <a:ext uri="{FF2B5EF4-FFF2-40B4-BE49-F238E27FC236}">
                    <a16:creationId xmlns:a16="http://schemas.microsoft.com/office/drawing/2014/main" id="{95A83871-E711-4FF2-908D-15A743FCF90C}"/>
                  </a:ext>
                </a:extLst>
              </p:cNvPr>
              <p:cNvSpPr>
                <a:spLocks/>
              </p:cNvSpPr>
              <p:nvPr/>
            </p:nvSpPr>
            <p:spPr bwMode="auto">
              <a:xfrm>
                <a:off x="1903" y="2154"/>
                <a:ext cx="91" cy="102"/>
              </a:xfrm>
              <a:custGeom>
                <a:avLst/>
                <a:gdLst>
                  <a:gd name="T0" fmla="*/ 91 w 91"/>
                  <a:gd name="T1" fmla="*/ 0 h 102"/>
                  <a:gd name="T2" fmla="*/ 0 w 91"/>
                  <a:gd name="T3" fmla="*/ 0 h 102"/>
                  <a:gd name="T4" fmla="*/ 62 w 91"/>
                  <a:gd name="T5" fmla="*/ 102 h 102"/>
                  <a:gd name="T6" fmla="*/ 91 w 91"/>
                  <a:gd name="T7" fmla="*/ 102 h 102"/>
                  <a:gd name="T8" fmla="*/ 91 w 91"/>
                  <a:gd name="T9" fmla="*/ 0 h 102"/>
                </a:gdLst>
                <a:ahLst/>
                <a:cxnLst>
                  <a:cxn ang="0">
                    <a:pos x="T0" y="T1"/>
                  </a:cxn>
                  <a:cxn ang="0">
                    <a:pos x="T2" y="T3"/>
                  </a:cxn>
                  <a:cxn ang="0">
                    <a:pos x="T4" y="T5"/>
                  </a:cxn>
                  <a:cxn ang="0">
                    <a:pos x="T6" y="T7"/>
                  </a:cxn>
                  <a:cxn ang="0">
                    <a:pos x="T8" y="T9"/>
                  </a:cxn>
                </a:cxnLst>
                <a:rect l="0" t="0" r="r" b="b"/>
                <a:pathLst>
                  <a:path w="91" h="102">
                    <a:moveTo>
                      <a:pt x="91" y="0"/>
                    </a:moveTo>
                    <a:lnTo>
                      <a:pt x="0" y="0"/>
                    </a:lnTo>
                    <a:lnTo>
                      <a:pt x="62" y="102"/>
                    </a:lnTo>
                    <a:lnTo>
                      <a:pt x="91" y="102"/>
                    </a:lnTo>
                    <a:lnTo>
                      <a:pt x="91" y="0"/>
                    </a:lnTo>
                    <a:close/>
                  </a:path>
                </a:pathLst>
              </a:custGeom>
              <a:solidFill>
                <a:srgbClr val="E07A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9" name="Freeform 131">
                <a:extLst>
                  <a:ext uri="{FF2B5EF4-FFF2-40B4-BE49-F238E27FC236}">
                    <a16:creationId xmlns:a16="http://schemas.microsoft.com/office/drawing/2014/main" id="{BD4F3FF4-525A-42B4-8A26-4A9E5DB77EA8}"/>
                  </a:ext>
                </a:extLst>
              </p:cNvPr>
              <p:cNvSpPr>
                <a:spLocks/>
              </p:cNvSpPr>
              <p:nvPr/>
            </p:nvSpPr>
            <p:spPr bwMode="auto">
              <a:xfrm>
                <a:off x="1903" y="2154"/>
                <a:ext cx="91" cy="102"/>
              </a:xfrm>
              <a:custGeom>
                <a:avLst/>
                <a:gdLst>
                  <a:gd name="T0" fmla="*/ 91 w 91"/>
                  <a:gd name="T1" fmla="*/ 0 h 102"/>
                  <a:gd name="T2" fmla="*/ 0 w 91"/>
                  <a:gd name="T3" fmla="*/ 0 h 102"/>
                  <a:gd name="T4" fmla="*/ 62 w 91"/>
                  <a:gd name="T5" fmla="*/ 102 h 102"/>
                  <a:gd name="T6" fmla="*/ 91 w 91"/>
                  <a:gd name="T7" fmla="*/ 102 h 102"/>
                  <a:gd name="T8" fmla="*/ 91 w 91"/>
                  <a:gd name="T9" fmla="*/ 0 h 102"/>
                </a:gdLst>
                <a:ahLst/>
                <a:cxnLst>
                  <a:cxn ang="0">
                    <a:pos x="T0" y="T1"/>
                  </a:cxn>
                  <a:cxn ang="0">
                    <a:pos x="T2" y="T3"/>
                  </a:cxn>
                  <a:cxn ang="0">
                    <a:pos x="T4" y="T5"/>
                  </a:cxn>
                  <a:cxn ang="0">
                    <a:pos x="T6" y="T7"/>
                  </a:cxn>
                  <a:cxn ang="0">
                    <a:pos x="T8" y="T9"/>
                  </a:cxn>
                </a:cxnLst>
                <a:rect l="0" t="0" r="r" b="b"/>
                <a:pathLst>
                  <a:path w="91" h="102">
                    <a:moveTo>
                      <a:pt x="91" y="0"/>
                    </a:moveTo>
                    <a:lnTo>
                      <a:pt x="0" y="0"/>
                    </a:lnTo>
                    <a:lnTo>
                      <a:pt x="62" y="102"/>
                    </a:lnTo>
                    <a:lnTo>
                      <a:pt x="91" y="102"/>
                    </a:lnTo>
                    <a:lnTo>
                      <a:pt x="9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0" name="Freeform 132">
                <a:extLst>
                  <a:ext uri="{FF2B5EF4-FFF2-40B4-BE49-F238E27FC236}">
                    <a16:creationId xmlns:a16="http://schemas.microsoft.com/office/drawing/2014/main" id="{0EF874FF-AF79-4869-BBDA-04F1FD82D5AD}"/>
                  </a:ext>
                </a:extLst>
              </p:cNvPr>
              <p:cNvSpPr>
                <a:spLocks/>
              </p:cNvSpPr>
              <p:nvPr/>
            </p:nvSpPr>
            <p:spPr bwMode="auto">
              <a:xfrm>
                <a:off x="2024" y="2154"/>
                <a:ext cx="167" cy="102"/>
              </a:xfrm>
              <a:custGeom>
                <a:avLst/>
                <a:gdLst>
                  <a:gd name="T0" fmla="*/ 122 w 122"/>
                  <a:gd name="T1" fmla="*/ 0 h 75"/>
                  <a:gd name="T2" fmla="*/ 0 w 122"/>
                  <a:gd name="T3" fmla="*/ 0 h 75"/>
                  <a:gd name="T4" fmla="*/ 0 w 122"/>
                  <a:gd name="T5" fmla="*/ 75 h 75"/>
                  <a:gd name="T6" fmla="*/ 98 w 122"/>
                  <a:gd name="T7" fmla="*/ 75 h 75"/>
                  <a:gd name="T8" fmla="*/ 98 w 122"/>
                  <a:gd name="T9" fmla="*/ 49 h 75"/>
                  <a:gd name="T10" fmla="*/ 111 w 122"/>
                  <a:gd name="T11" fmla="*/ 36 h 75"/>
                  <a:gd name="T12" fmla="*/ 111 w 122"/>
                  <a:gd name="T13" fmla="*/ 36 h 75"/>
                  <a:gd name="T14" fmla="*/ 111 w 122"/>
                  <a:gd name="T15" fmla="*/ 36 h 75"/>
                  <a:gd name="T16" fmla="*/ 111 w 122"/>
                  <a:gd name="T17" fmla="*/ 36 h 75"/>
                  <a:gd name="T18" fmla="*/ 111 w 122"/>
                  <a:gd name="T19" fmla="*/ 36 h 75"/>
                  <a:gd name="T20" fmla="*/ 122 w 122"/>
                  <a:gd name="T21" fmla="*/ 36 h 75"/>
                  <a:gd name="T22" fmla="*/ 122 w 122"/>
                  <a:gd name="T23"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2" h="75">
                    <a:moveTo>
                      <a:pt x="122" y="0"/>
                    </a:moveTo>
                    <a:cubicBezTo>
                      <a:pt x="0" y="0"/>
                      <a:pt x="0" y="0"/>
                      <a:pt x="0" y="0"/>
                    </a:cubicBezTo>
                    <a:cubicBezTo>
                      <a:pt x="0" y="75"/>
                      <a:pt x="0" y="75"/>
                      <a:pt x="0" y="75"/>
                    </a:cubicBezTo>
                    <a:cubicBezTo>
                      <a:pt x="98" y="75"/>
                      <a:pt x="98" y="75"/>
                      <a:pt x="98" y="75"/>
                    </a:cubicBezTo>
                    <a:cubicBezTo>
                      <a:pt x="98" y="49"/>
                      <a:pt x="98" y="49"/>
                      <a:pt x="98" y="49"/>
                    </a:cubicBezTo>
                    <a:cubicBezTo>
                      <a:pt x="98" y="42"/>
                      <a:pt x="104" y="36"/>
                      <a:pt x="111" y="36"/>
                    </a:cubicBezTo>
                    <a:cubicBezTo>
                      <a:pt x="111" y="36"/>
                      <a:pt x="111" y="36"/>
                      <a:pt x="111" y="36"/>
                    </a:cubicBezTo>
                    <a:cubicBezTo>
                      <a:pt x="111" y="36"/>
                      <a:pt x="111" y="36"/>
                      <a:pt x="111" y="36"/>
                    </a:cubicBezTo>
                    <a:cubicBezTo>
                      <a:pt x="111" y="36"/>
                      <a:pt x="111" y="36"/>
                      <a:pt x="111" y="36"/>
                    </a:cubicBezTo>
                    <a:cubicBezTo>
                      <a:pt x="111" y="36"/>
                      <a:pt x="111" y="36"/>
                      <a:pt x="111" y="36"/>
                    </a:cubicBezTo>
                    <a:cubicBezTo>
                      <a:pt x="122" y="36"/>
                      <a:pt x="122" y="36"/>
                      <a:pt x="122" y="36"/>
                    </a:cubicBezTo>
                    <a:cubicBezTo>
                      <a:pt x="122" y="0"/>
                      <a:pt x="122" y="0"/>
                      <a:pt x="122" y="0"/>
                    </a:cubicBezTo>
                  </a:path>
                </a:pathLst>
              </a:custGeom>
              <a:solidFill>
                <a:srgbClr val="AED7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1" name="Freeform 133">
                <a:extLst>
                  <a:ext uri="{FF2B5EF4-FFF2-40B4-BE49-F238E27FC236}">
                    <a16:creationId xmlns:a16="http://schemas.microsoft.com/office/drawing/2014/main" id="{D5CD0E4B-0439-4681-992A-BEA21475D624}"/>
                  </a:ext>
                </a:extLst>
              </p:cNvPr>
              <p:cNvSpPr>
                <a:spLocks/>
              </p:cNvSpPr>
              <p:nvPr/>
            </p:nvSpPr>
            <p:spPr bwMode="auto">
              <a:xfrm>
                <a:off x="1974" y="2271"/>
                <a:ext cx="20" cy="15"/>
              </a:xfrm>
              <a:custGeom>
                <a:avLst/>
                <a:gdLst>
                  <a:gd name="T0" fmla="*/ 20 w 20"/>
                  <a:gd name="T1" fmla="*/ 0 h 15"/>
                  <a:gd name="T2" fmla="*/ 0 w 20"/>
                  <a:gd name="T3" fmla="*/ 0 h 15"/>
                  <a:gd name="T4" fmla="*/ 10 w 20"/>
                  <a:gd name="T5" fmla="*/ 15 h 15"/>
                  <a:gd name="T6" fmla="*/ 20 w 20"/>
                  <a:gd name="T7" fmla="*/ 15 h 15"/>
                  <a:gd name="T8" fmla="*/ 20 w 20"/>
                  <a:gd name="T9" fmla="*/ 0 h 15"/>
                </a:gdLst>
                <a:ahLst/>
                <a:cxnLst>
                  <a:cxn ang="0">
                    <a:pos x="T0" y="T1"/>
                  </a:cxn>
                  <a:cxn ang="0">
                    <a:pos x="T2" y="T3"/>
                  </a:cxn>
                  <a:cxn ang="0">
                    <a:pos x="T4" y="T5"/>
                  </a:cxn>
                  <a:cxn ang="0">
                    <a:pos x="T6" y="T7"/>
                  </a:cxn>
                  <a:cxn ang="0">
                    <a:pos x="T8" y="T9"/>
                  </a:cxn>
                </a:cxnLst>
                <a:rect l="0" t="0" r="r" b="b"/>
                <a:pathLst>
                  <a:path w="20" h="15">
                    <a:moveTo>
                      <a:pt x="20" y="0"/>
                    </a:moveTo>
                    <a:lnTo>
                      <a:pt x="0" y="0"/>
                    </a:lnTo>
                    <a:lnTo>
                      <a:pt x="10" y="15"/>
                    </a:lnTo>
                    <a:lnTo>
                      <a:pt x="20" y="15"/>
                    </a:lnTo>
                    <a:lnTo>
                      <a:pt x="20" y="0"/>
                    </a:lnTo>
                    <a:close/>
                  </a:path>
                </a:pathLst>
              </a:custGeom>
              <a:solidFill>
                <a:srgbClr val="B3B5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2" name="Freeform 134">
                <a:extLst>
                  <a:ext uri="{FF2B5EF4-FFF2-40B4-BE49-F238E27FC236}">
                    <a16:creationId xmlns:a16="http://schemas.microsoft.com/office/drawing/2014/main" id="{071C61C9-CE9A-48EA-93E2-9D2DD7DBB785}"/>
                  </a:ext>
                </a:extLst>
              </p:cNvPr>
              <p:cNvSpPr>
                <a:spLocks/>
              </p:cNvSpPr>
              <p:nvPr/>
            </p:nvSpPr>
            <p:spPr bwMode="auto">
              <a:xfrm>
                <a:off x="1974" y="2271"/>
                <a:ext cx="20" cy="15"/>
              </a:xfrm>
              <a:custGeom>
                <a:avLst/>
                <a:gdLst>
                  <a:gd name="T0" fmla="*/ 20 w 20"/>
                  <a:gd name="T1" fmla="*/ 0 h 15"/>
                  <a:gd name="T2" fmla="*/ 0 w 20"/>
                  <a:gd name="T3" fmla="*/ 0 h 15"/>
                  <a:gd name="T4" fmla="*/ 10 w 20"/>
                  <a:gd name="T5" fmla="*/ 15 h 15"/>
                  <a:gd name="T6" fmla="*/ 20 w 20"/>
                  <a:gd name="T7" fmla="*/ 15 h 15"/>
                  <a:gd name="T8" fmla="*/ 20 w 20"/>
                  <a:gd name="T9" fmla="*/ 0 h 15"/>
                </a:gdLst>
                <a:ahLst/>
                <a:cxnLst>
                  <a:cxn ang="0">
                    <a:pos x="T0" y="T1"/>
                  </a:cxn>
                  <a:cxn ang="0">
                    <a:pos x="T2" y="T3"/>
                  </a:cxn>
                  <a:cxn ang="0">
                    <a:pos x="T4" y="T5"/>
                  </a:cxn>
                  <a:cxn ang="0">
                    <a:pos x="T6" y="T7"/>
                  </a:cxn>
                  <a:cxn ang="0">
                    <a:pos x="T8" y="T9"/>
                  </a:cxn>
                </a:cxnLst>
                <a:rect l="0" t="0" r="r" b="b"/>
                <a:pathLst>
                  <a:path w="20" h="15">
                    <a:moveTo>
                      <a:pt x="20" y="0"/>
                    </a:moveTo>
                    <a:lnTo>
                      <a:pt x="0" y="0"/>
                    </a:lnTo>
                    <a:lnTo>
                      <a:pt x="10" y="15"/>
                    </a:lnTo>
                    <a:lnTo>
                      <a:pt x="20" y="15"/>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3" name="Freeform 135">
                <a:extLst>
                  <a:ext uri="{FF2B5EF4-FFF2-40B4-BE49-F238E27FC236}">
                    <a16:creationId xmlns:a16="http://schemas.microsoft.com/office/drawing/2014/main" id="{60385727-FADE-49F8-A5A6-464BBF5ADE57}"/>
                  </a:ext>
                </a:extLst>
              </p:cNvPr>
              <p:cNvSpPr>
                <a:spLocks/>
              </p:cNvSpPr>
              <p:nvPr/>
            </p:nvSpPr>
            <p:spPr bwMode="auto">
              <a:xfrm>
                <a:off x="1989" y="2297"/>
                <a:ext cx="5" cy="7"/>
              </a:xfrm>
              <a:custGeom>
                <a:avLst/>
                <a:gdLst>
                  <a:gd name="T0" fmla="*/ 5 w 5"/>
                  <a:gd name="T1" fmla="*/ 0 h 7"/>
                  <a:gd name="T2" fmla="*/ 0 w 5"/>
                  <a:gd name="T3" fmla="*/ 0 h 7"/>
                  <a:gd name="T4" fmla="*/ 5 w 5"/>
                  <a:gd name="T5" fmla="*/ 7 h 7"/>
                  <a:gd name="T6" fmla="*/ 5 w 5"/>
                  <a:gd name="T7" fmla="*/ 0 h 7"/>
                </a:gdLst>
                <a:ahLst/>
                <a:cxnLst>
                  <a:cxn ang="0">
                    <a:pos x="T0" y="T1"/>
                  </a:cxn>
                  <a:cxn ang="0">
                    <a:pos x="T2" y="T3"/>
                  </a:cxn>
                  <a:cxn ang="0">
                    <a:pos x="T4" y="T5"/>
                  </a:cxn>
                  <a:cxn ang="0">
                    <a:pos x="T6" y="T7"/>
                  </a:cxn>
                </a:cxnLst>
                <a:rect l="0" t="0" r="r" b="b"/>
                <a:pathLst>
                  <a:path w="5" h="7">
                    <a:moveTo>
                      <a:pt x="5" y="0"/>
                    </a:moveTo>
                    <a:lnTo>
                      <a:pt x="0" y="0"/>
                    </a:lnTo>
                    <a:lnTo>
                      <a:pt x="5" y="7"/>
                    </a:lnTo>
                    <a:lnTo>
                      <a:pt x="5" y="0"/>
                    </a:lnTo>
                    <a:close/>
                  </a:path>
                </a:pathLst>
              </a:custGeom>
              <a:solidFill>
                <a:srgbClr val="D0D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4" name="Freeform 136">
                <a:extLst>
                  <a:ext uri="{FF2B5EF4-FFF2-40B4-BE49-F238E27FC236}">
                    <a16:creationId xmlns:a16="http://schemas.microsoft.com/office/drawing/2014/main" id="{6FE44AE4-3357-450D-A406-BFA0F97B8B36}"/>
                  </a:ext>
                </a:extLst>
              </p:cNvPr>
              <p:cNvSpPr>
                <a:spLocks/>
              </p:cNvSpPr>
              <p:nvPr/>
            </p:nvSpPr>
            <p:spPr bwMode="auto">
              <a:xfrm>
                <a:off x="1989" y="2297"/>
                <a:ext cx="5" cy="7"/>
              </a:xfrm>
              <a:custGeom>
                <a:avLst/>
                <a:gdLst>
                  <a:gd name="T0" fmla="*/ 5 w 5"/>
                  <a:gd name="T1" fmla="*/ 0 h 7"/>
                  <a:gd name="T2" fmla="*/ 0 w 5"/>
                  <a:gd name="T3" fmla="*/ 0 h 7"/>
                  <a:gd name="T4" fmla="*/ 5 w 5"/>
                  <a:gd name="T5" fmla="*/ 7 h 7"/>
                  <a:gd name="T6" fmla="*/ 5 w 5"/>
                  <a:gd name="T7" fmla="*/ 0 h 7"/>
                </a:gdLst>
                <a:ahLst/>
                <a:cxnLst>
                  <a:cxn ang="0">
                    <a:pos x="T0" y="T1"/>
                  </a:cxn>
                  <a:cxn ang="0">
                    <a:pos x="T2" y="T3"/>
                  </a:cxn>
                  <a:cxn ang="0">
                    <a:pos x="T4" y="T5"/>
                  </a:cxn>
                  <a:cxn ang="0">
                    <a:pos x="T6" y="T7"/>
                  </a:cxn>
                </a:cxnLst>
                <a:rect l="0" t="0" r="r" b="b"/>
                <a:pathLst>
                  <a:path w="5" h="7">
                    <a:moveTo>
                      <a:pt x="5" y="0"/>
                    </a:moveTo>
                    <a:lnTo>
                      <a:pt x="0" y="0"/>
                    </a:lnTo>
                    <a:lnTo>
                      <a:pt x="5" y="7"/>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5" name="Rectangle 137">
                <a:extLst>
                  <a:ext uri="{FF2B5EF4-FFF2-40B4-BE49-F238E27FC236}">
                    <a16:creationId xmlns:a16="http://schemas.microsoft.com/office/drawing/2014/main" id="{1F31CEFC-2DBE-4813-9DD9-BFB1FD133940}"/>
                  </a:ext>
                </a:extLst>
              </p:cNvPr>
              <p:cNvSpPr>
                <a:spLocks noChangeArrowheads="1"/>
              </p:cNvSpPr>
              <p:nvPr/>
            </p:nvSpPr>
            <p:spPr bwMode="auto">
              <a:xfrm>
                <a:off x="2024" y="2271"/>
                <a:ext cx="134" cy="15"/>
              </a:xfrm>
              <a:prstGeom prst="rect">
                <a:avLst/>
              </a:prstGeom>
              <a:solidFill>
                <a:srgbClr val="B3B5B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6" name="Rectangle 138">
                <a:extLst>
                  <a:ext uri="{FF2B5EF4-FFF2-40B4-BE49-F238E27FC236}">
                    <a16:creationId xmlns:a16="http://schemas.microsoft.com/office/drawing/2014/main" id="{6AEADB2B-0665-47C2-88B3-F74D1FAA67D1}"/>
                  </a:ext>
                </a:extLst>
              </p:cNvPr>
              <p:cNvSpPr>
                <a:spLocks noChangeArrowheads="1"/>
              </p:cNvSpPr>
              <p:nvPr/>
            </p:nvSpPr>
            <p:spPr bwMode="auto">
              <a:xfrm>
                <a:off x="2024" y="2271"/>
                <a:ext cx="134" cy="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7" name="Rectangle 139">
                <a:extLst>
                  <a:ext uri="{FF2B5EF4-FFF2-40B4-BE49-F238E27FC236}">
                    <a16:creationId xmlns:a16="http://schemas.microsoft.com/office/drawing/2014/main" id="{E5A824AC-2F0E-4113-9745-0497C92546F3}"/>
                  </a:ext>
                </a:extLst>
              </p:cNvPr>
              <p:cNvSpPr>
                <a:spLocks noChangeArrowheads="1"/>
              </p:cNvSpPr>
              <p:nvPr/>
            </p:nvSpPr>
            <p:spPr bwMode="auto">
              <a:xfrm>
                <a:off x="2024" y="2297"/>
                <a:ext cx="134" cy="14"/>
              </a:xfrm>
              <a:prstGeom prst="rect">
                <a:avLst/>
              </a:prstGeom>
              <a:solidFill>
                <a:srgbClr val="D0D1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8" name="Rectangle 140">
                <a:extLst>
                  <a:ext uri="{FF2B5EF4-FFF2-40B4-BE49-F238E27FC236}">
                    <a16:creationId xmlns:a16="http://schemas.microsoft.com/office/drawing/2014/main" id="{9ED12D40-7804-41FD-B0C2-905707002A67}"/>
                  </a:ext>
                </a:extLst>
              </p:cNvPr>
              <p:cNvSpPr>
                <a:spLocks noChangeArrowheads="1"/>
              </p:cNvSpPr>
              <p:nvPr/>
            </p:nvSpPr>
            <p:spPr bwMode="auto">
              <a:xfrm>
                <a:off x="2024" y="2297"/>
                <a:ext cx="134" cy="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9" name="Rectangle 141">
                <a:extLst>
                  <a:ext uri="{FF2B5EF4-FFF2-40B4-BE49-F238E27FC236}">
                    <a16:creationId xmlns:a16="http://schemas.microsoft.com/office/drawing/2014/main" id="{2BCBF9BD-5CDA-4930-8D05-24F7C993554A}"/>
                  </a:ext>
                </a:extLst>
              </p:cNvPr>
              <p:cNvSpPr>
                <a:spLocks noChangeArrowheads="1"/>
              </p:cNvSpPr>
              <p:nvPr/>
            </p:nvSpPr>
            <p:spPr bwMode="auto">
              <a:xfrm>
                <a:off x="2024" y="2323"/>
                <a:ext cx="134" cy="13"/>
              </a:xfrm>
              <a:prstGeom prst="rect">
                <a:avLst/>
              </a:prstGeom>
              <a:solidFill>
                <a:srgbClr val="D0D1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0" name="Rectangle 142">
                <a:extLst>
                  <a:ext uri="{FF2B5EF4-FFF2-40B4-BE49-F238E27FC236}">
                    <a16:creationId xmlns:a16="http://schemas.microsoft.com/office/drawing/2014/main" id="{68ADF3A0-3502-42CB-A55D-D2E1454529E3}"/>
                  </a:ext>
                </a:extLst>
              </p:cNvPr>
              <p:cNvSpPr>
                <a:spLocks noChangeArrowheads="1"/>
              </p:cNvSpPr>
              <p:nvPr/>
            </p:nvSpPr>
            <p:spPr bwMode="auto">
              <a:xfrm>
                <a:off x="2024" y="2323"/>
                <a:ext cx="134" cy="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1" name="Freeform 143">
                <a:extLst>
                  <a:ext uri="{FF2B5EF4-FFF2-40B4-BE49-F238E27FC236}">
                    <a16:creationId xmlns:a16="http://schemas.microsoft.com/office/drawing/2014/main" id="{D5C81288-A511-458D-9135-9B4AD7C6F541}"/>
                  </a:ext>
                </a:extLst>
              </p:cNvPr>
              <p:cNvSpPr>
                <a:spLocks/>
              </p:cNvSpPr>
              <p:nvPr/>
            </p:nvSpPr>
            <p:spPr bwMode="auto">
              <a:xfrm>
                <a:off x="2158" y="2203"/>
                <a:ext cx="278" cy="396"/>
              </a:xfrm>
              <a:custGeom>
                <a:avLst/>
                <a:gdLst>
                  <a:gd name="T0" fmla="*/ 13 w 204"/>
                  <a:gd name="T1" fmla="*/ 291 h 291"/>
                  <a:gd name="T2" fmla="*/ 0 w 204"/>
                  <a:gd name="T3" fmla="*/ 278 h 291"/>
                  <a:gd name="T4" fmla="*/ 0 w 204"/>
                  <a:gd name="T5" fmla="*/ 13 h 291"/>
                  <a:gd name="T6" fmla="*/ 13 w 204"/>
                  <a:gd name="T7" fmla="*/ 0 h 291"/>
                  <a:gd name="T8" fmla="*/ 190 w 204"/>
                  <a:gd name="T9" fmla="*/ 0 h 291"/>
                  <a:gd name="T10" fmla="*/ 204 w 204"/>
                  <a:gd name="T11" fmla="*/ 13 h 291"/>
                  <a:gd name="T12" fmla="*/ 204 w 204"/>
                  <a:gd name="T13" fmla="*/ 278 h 291"/>
                  <a:gd name="T14" fmla="*/ 190 w 204"/>
                  <a:gd name="T15" fmla="*/ 291 h 291"/>
                  <a:gd name="T16" fmla="*/ 13 w 204"/>
                  <a:gd name="T17" fmla="*/ 291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4" h="291">
                    <a:moveTo>
                      <a:pt x="13" y="291"/>
                    </a:moveTo>
                    <a:cubicBezTo>
                      <a:pt x="6" y="291"/>
                      <a:pt x="0" y="285"/>
                      <a:pt x="0" y="278"/>
                    </a:cubicBezTo>
                    <a:cubicBezTo>
                      <a:pt x="0" y="13"/>
                      <a:pt x="0" y="13"/>
                      <a:pt x="0" y="13"/>
                    </a:cubicBezTo>
                    <a:cubicBezTo>
                      <a:pt x="0" y="6"/>
                      <a:pt x="6" y="0"/>
                      <a:pt x="13" y="0"/>
                    </a:cubicBezTo>
                    <a:cubicBezTo>
                      <a:pt x="190" y="0"/>
                      <a:pt x="190" y="0"/>
                      <a:pt x="190" y="0"/>
                    </a:cubicBezTo>
                    <a:cubicBezTo>
                      <a:pt x="198" y="0"/>
                      <a:pt x="204" y="6"/>
                      <a:pt x="204" y="13"/>
                    </a:cubicBezTo>
                    <a:cubicBezTo>
                      <a:pt x="204" y="278"/>
                      <a:pt x="204" y="278"/>
                      <a:pt x="204" y="278"/>
                    </a:cubicBezTo>
                    <a:cubicBezTo>
                      <a:pt x="204" y="285"/>
                      <a:pt x="198" y="291"/>
                      <a:pt x="190" y="291"/>
                    </a:cubicBezTo>
                    <a:cubicBezTo>
                      <a:pt x="13" y="291"/>
                      <a:pt x="13" y="291"/>
                      <a:pt x="13" y="291"/>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2" name="Rectangle 144">
                <a:extLst>
                  <a:ext uri="{FF2B5EF4-FFF2-40B4-BE49-F238E27FC236}">
                    <a16:creationId xmlns:a16="http://schemas.microsoft.com/office/drawing/2014/main" id="{0DA30269-1703-48FA-B7CD-31E4D58CAE35}"/>
                  </a:ext>
                </a:extLst>
              </p:cNvPr>
              <p:cNvSpPr>
                <a:spLocks noChangeArrowheads="1"/>
              </p:cNvSpPr>
              <p:nvPr/>
            </p:nvSpPr>
            <p:spPr bwMode="auto">
              <a:xfrm>
                <a:off x="2177" y="2241"/>
                <a:ext cx="240" cy="320"/>
              </a:xfrm>
              <a:prstGeom prst="rect">
                <a:avLst/>
              </a:prstGeom>
              <a:solidFill>
                <a:srgbClr val="F0F1F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3" name="Rectangle 145">
                <a:extLst>
                  <a:ext uri="{FF2B5EF4-FFF2-40B4-BE49-F238E27FC236}">
                    <a16:creationId xmlns:a16="http://schemas.microsoft.com/office/drawing/2014/main" id="{D69F043F-4289-45AC-A7DE-7A131B4982B4}"/>
                  </a:ext>
                </a:extLst>
              </p:cNvPr>
              <p:cNvSpPr>
                <a:spLocks noChangeArrowheads="1"/>
              </p:cNvSpPr>
              <p:nvPr/>
            </p:nvSpPr>
            <p:spPr bwMode="auto">
              <a:xfrm>
                <a:off x="2177" y="2241"/>
                <a:ext cx="240"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4" name="Freeform 146">
                <a:extLst>
                  <a:ext uri="{FF2B5EF4-FFF2-40B4-BE49-F238E27FC236}">
                    <a16:creationId xmlns:a16="http://schemas.microsoft.com/office/drawing/2014/main" id="{6F4D9FE5-8E3A-4FE9-8B78-95B37658E263}"/>
                  </a:ext>
                </a:extLst>
              </p:cNvPr>
              <p:cNvSpPr>
                <a:spLocks/>
              </p:cNvSpPr>
              <p:nvPr/>
            </p:nvSpPr>
            <p:spPr bwMode="auto">
              <a:xfrm>
                <a:off x="2282" y="2574"/>
                <a:ext cx="34" cy="12"/>
              </a:xfrm>
              <a:custGeom>
                <a:avLst/>
                <a:gdLst>
                  <a:gd name="T0" fmla="*/ 25 w 25"/>
                  <a:gd name="T1" fmla="*/ 5 h 9"/>
                  <a:gd name="T2" fmla="*/ 20 w 25"/>
                  <a:gd name="T3" fmla="*/ 9 h 9"/>
                  <a:gd name="T4" fmla="*/ 5 w 25"/>
                  <a:gd name="T5" fmla="*/ 9 h 9"/>
                  <a:gd name="T6" fmla="*/ 0 w 25"/>
                  <a:gd name="T7" fmla="*/ 5 h 9"/>
                  <a:gd name="T8" fmla="*/ 5 w 25"/>
                  <a:gd name="T9" fmla="*/ 0 h 9"/>
                  <a:gd name="T10" fmla="*/ 20 w 25"/>
                  <a:gd name="T11" fmla="*/ 0 h 9"/>
                  <a:gd name="T12" fmla="*/ 25 w 25"/>
                  <a:gd name="T13" fmla="*/ 5 h 9"/>
                </a:gdLst>
                <a:ahLst/>
                <a:cxnLst>
                  <a:cxn ang="0">
                    <a:pos x="T0" y="T1"/>
                  </a:cxn>
                  <a:cxn ang="0">
                    <a:pos x="T2" y="T3"/>
                  </a:cxn>
                  <a:cxn ang="0">
                    <a:pos x="T4" y="T5"/>
                  </a:cxn>
                  <a:cxn ang="0">
                    <a:pos x="T6" y="T7"/>
                  </a:cxn>
                  <a:cxn ang="0">
                    <a:pos x="T8" y="T9"/>
                  </a:cxn>
                  <a:cxn ang="0">
                    <a:pos x="T10" y="T11"/>
                  </a:cxn>
                  <a:cxn ang="0">
                    <a:pos x="T12" y="T13"/>
                  </a:cxn>
                </a:cxnLst>
                <a:rect l="0" t="0" r="r" b="b"/>
                <a:pathLst>
                  <a:path w="25" h="9">
                    <a:moveTo>
                      <a:pt x="25" y="5"/>
                    </a:moveTo>
                    <a:cubicBezTo>
                      <a:pt x="25" y="7"/>
                      <a:pt x="22" y="9"/>
                      <a:pt x="20" y="9"/>
                    </a:cubicBezTo>
                    <a:cubicBezTo>
                      <a:pt x="5" y="9"/>
                      <a:pt x="5" y="9"/>
                      <a:pt x="5" y="9"/>
                    </a:cubicBezTo>
                    <a:cubicBezTo>
                      <a:pt x="2" y="9"/>
                      <a:pt x="0" y="7"/>
                      <a:pt x="0" y="5"/>
                    </a:cubicBezTo>
                    <a:cubicBezTo>
                      <a:pt x="0" y="2"/>
                      <a:pt x="2" y="0"/>
                      <a:pt x="5" y="0"/>
                    </a:cubicBezTo>
                    <a:cubicBezTo>
                      <a:pt x="20" y="0"/>
                      <a:pt x="20" y="0"/>
                      <a:pt x="20" y="0"/>
                    </a:cubicBezTo>
                    <a:cubicBezTo>
                      <a:pt x="22" y="0"/>
                      <a:pt x="25" y="2"/>
                      <a:pt x="25" y="5"/>
                    </a:cubicBezTo>
                    <a:close/>
                  </a:path>
                </a:pathLst>
              </a:custGeom>
              <a:solidFill>
                <a:srgbClr val="403F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5" name="Rectangle 147">
                <a:extLst>
                  <a:ext uri="{FF2B5EF4-FFF2-40B4-BE49-F238E27FC236}">
                    <a16:creationId xmlns:a16="http://schemas.microsoft.com/office/drawing/2014/main" id="{586631E7-1EAB-4FDC-9085-5253FE6140EF}"/>
                  </a:ext>
                </a:extLst>
              </p:cNvPr>
              <p:cNvSpPr>
                <a:spLocks noChangeArrowheads="1"/>
              </p:cNvSpPr>
              <p:nvPr/>
            </p:nvSpPr>
            <p:spPr bwMode="auto">
              <a:xfrm>
                <a:off x="2189" y="2259"/>
                <a:ext cx="75" cy="31"/>
              </a:xfrm>
              <a:prstGeom prst="rect">
                <a:avLst/>
              </a:prstGeom>
              <a:solidFill>
                <a:srgbClr val="914E9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6" name="Rectangle 148">
                <a:extLst>
                  <a:ext uri="{FF2B5EF4-FFF2-40B4-BE49-F238E27FC236}">
                    <a16:creationId xmlns:a16="http://schemas.microsoft.com/office/drawing/2014/main" id="{04D3D4C7-E8CE-48E8-A141-3285C9BCD578}"/>
                  </a:ext>
                </a:extLst>
              </p:cNvPr>
              <p:cNvSpPr>
                <a:spLocks noChangeArrowheads="1"/>
              </p:cNvSpPr>
              <p:nvPr/>
            </p:nvSpPr>
            <p:spPr bwMode="auto">
              <a:xfrm>
                <a:off x="2189" y="2259"/>
                <a:ext cx="75" cy="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7" name="Rectangle 149">
                <a:extLst>
                  <a:ext uri="{FF2B5EF4-FFF2-40B4-BE49-F238E27FC236}">
                    <a16:creationId xmlns:a16="http://schemas.microsoft.com/office/drawing/2014/main" id="{A71D44F4-1A79-4849-9C6D-83A18AB8ED3C}"/>
                  </a:ext>
                </a:extLst>
              </p:cNvPr>
              <p:cNvSpPr>
                <a:spLocks noChangeArrowheads="1"/>
              </p:cNvSpPr>
              <p:nvPr/>
            </p:nvSpPr>
            <p:spPr bwMode="auto">
              <a:xfrm>
                <a:off x="2276" y="2259"/>
                <a:ext cx="127" cy="31"/>
              </a:xfrm>
              <a:prstGeom prst="rect">
                <a:avLst/>
              </a:prstGeom>
              <a:solidFill>
                <a:srgbClr val="BBBD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8" name="Rectangle 150">
                <a:extLst>
                  <a:ext uri="{FF2B5EF4-FFF2-40B4-BE49-F238E27FC236}">
                    <a16:creationId xmlns:a16="http://schemas.microsoft.com/office/drawing/2014/main" id="{97DCB624-C7EB-4532-A939-8CF1F2DB41F2}"/>
                  </a:ext>
                </a:extLst>
              </p:cNvPr>
              <p:cNvSpPr>
                <a:spLocks noChangeArrowheads="1"/>
              </p:cNvSpPr>
              <p:nvPr/>
            </p:nvSpPr>
            <p:spPr bwMode="auto">
              <a:xfrm>
                <a:off x="2276" y="2259"/>
                <a:ext cx="127" cy="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9" name="Rectangle 151">
                <a:extLst>
                  <a:ext uri="{FF2B5EF4-FFF2-40B4-BE49-F238E27FC236}">
                    <a16:creationId xmlns:a16="http://schemas.microsoft.com/office/drawing/2014/main" id="{EC0247F7-55F5-41D9-8ED2-ED0EBAC15A97}"/>
                  </a:ext>
                </a:extLst>
              </p:cNvPr>
              <p:cNvSpPr>
                <a:spLocks noChangeArrowheads="1"/>
              </p:cNvSpPr>
              <p:nvPr/>
            </p:nvSpPr>
            <p:spPr bwMode="auto">
              <a:xfrm>
                <a:off x="2189" y="2308"/>
                <a:ext cx="214" cy="88"/>
              </a:xfrm>
              <a:prstGeom prst="rect">
                <a:avLst/>
              </a:prstGeom>
              <a:solidFill>
                <a:srgbClr val="29A9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0" name="Rectangle 152">
                <a:extLst>
                  <a:ext uri="{FF2B5EF4-FFF2-40B4-BE49-F238E27FC236}">
                    <a16:creationId xmlns:a16="http://schemas.microsoft.com/office/drawing/2014/main" id="{F8DB6C22-86C7-45C7-AD36-B8FE0C9E0B03}"/>
                  </a:ext>
                </a:extLst>
              </p:cNvPr>
              <p:cNvSpPr>
                <a:spLocks noChangeArrowheads="1"/>
              </p:cNvSpPr>
              <p:nvPr/>
            </p:nvSpPr>
            <p:spPr bwMode="auto">
              <a:xfrm>
                <a:off x="2189" y="2308"/>
                <a:ext cx="214"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1" name="Rectangle 153">
                <a:extLst>
                  <a:ext uri="{FF2B5EF4-FFF2-40B4-BE49-F238E27FC236}">
                    <a16:creationId xmlns:a16="http://schemas.microsoft.com/office/drawing/2014/main" id="{04574C0F-1B72-4FDE-A86C-A12261FF084D}"/>
                  </a:ext>
                </a:extLst>
              </p:cNvPr>
              <p:cNvSpPr>
                <a:spLocks noChangeArrowheads="1"/>
              </p:cNvSpPr>
              <p:nvPr/>
            </p:nvSpPr>
            <p:spPr bwMode="auto">
              <a:xfrm>
                <a:off x="2189" y="2413"/>
                <a:ext cx="98" cy="59"/>
              </a:xfrm>
              <a:prstGeom prst="rect">
                <a:avLst/>
              </a:prstGeom>
              <a:solidFill>
                <a:srgbClr val="F6932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2" name="Rectangle 154">
                <a:extLst>
                  <a:ext uri="{FF2B5EF4-FFF2-40B4-BE49-F238E27FC236}">
                    <a16:creationId xmlns:a16="http://schemas.microsoft.com/office/drawing/2014/main" id="{74B93B75-6D31-4702-8E51-ED67AA865F03}"/>
                  </a:ext>
                </a:extLst>
              </p:cNvPr>
              <p:cNvSpPr>
                <a:spLocks noChangeArrowheads="1"/>
              </p:cNvSpPr>
              <p:nvPr/>
            </p:nvSpPr>
            <p:spPr bwMode="auto">
              <a:xfrm>
                <a:off x="2189" y="2413"/>
                <a:ext cx="98" cy="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3" name="Rectangle 155">
                <a:extLst>
                  <a:ext uri="{FF2B5EF4-FFF2-40B4-BE49-F238E27FC236}">
                    <a16:creationId xmlns:a16="http://schemas.microsoft.com/office/drawing/2014/main" id="{0BBA6583-745D-4117-8144-F1CC037D036F}"/>
                  </a:ext>
                </a:extLst>
              </p:cNvPr>
              <p:cNvSpPr>
                <a:spLocks noChangeArrowheads="1"/>
              </p:cNvSpPr>
              <p:nvPr/>
            </p:nvSpPr>
            <p:spPr bwMode="auto">
              <a:xfrm>
                <a:off x="2305" y="2413"/>
                <a:ext cx="97" cy="59"/>
              </a:xfrm>
              <a:prstGeom prst="rect">
                <a:avLst/>
              </a:prstGeom>
              <a:solidFill>
                <a:srgbClr val="D3404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4" name="Rectangle 156">
                <a:extLst>
                  <a:ext uri="{FF2B5EF4-FFF2-40B4-BE49-F238E27FC236}">
                    <a16:creationId xmlns:a16="http://schemas.microsoft.com/office/drawing/2014/main" id="{65604078-B257-45AF-A413-ED1ECFE097C8}"/>
                  </a:ext>
                </a:extLst>
              </p:cNvPr>
              <p:cNvSpPr>
                <a:spLocks noChangeArrowheads="1"/>
              </p:cNvSpPr>
              <p:nvPr/>
            </p:nvSpPr>
            <p:spPr bwMode="auto">
              <a:xfrm>
                <a:off x="2305" y="2413"/>
                <a:ext cx="97" cy="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5" name="Rectangle 157">
                <a:extLst>
                  <a:ext uri="{FF2B5EF4-FFF2-40B4-BE49-F238E27FC236}">
                    <a16:creationId xmlns:a16="http://schemas.microsoft.com/office/drawing/2014/main" id="{3F807CED-94F7-4979-8D2E-5E86AE3C5E01}"/>
                  </a:ext>
                </a:extLst>
              </p:cNvPr>
              <p:cNvSpPr>
                <a:spLocks noChangeArrowheads="1"/>
              </p:cNvSpPr>
              <p:nvPr/>
            </p:nvSpPr>
            <p:spPr bwMode="auto">
              <a:xfrm>
                <a:off x="2189" y="2487"/>
                <a:ext cx="98" cy="8"/>
              </a:xfrm>
              <a:prstGeom prst="rect">
                <a:avLst/>
              </a:prstGeom>
              <a:solidFill>
                <a:srgbClr val="92959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6" name="Rectangle 158">
                <a:extLst>
                  <a:ext uri="{FF2B5EF4-FFF2-40B4-BE49-F238E27FC236}">
                    <a16:creationId xmlns:a16="http://schemas.microsoft.com/office/drawing/2014/main" id="{D5485B83-3899-4426-91E1-122B5BE82F0E}"/>
                  </a:ext>
                </a:extLst>
              </p:cNvPr>
              <p:cNvSpPr>
                <a:spLocks noChangeArrowheads="1"/>
              </p:cNvSpPr>
              <p:nvPr/>
            </p:nvSpPr>
            <p:spPr bwMode="auto">
              <a:xfrm>
                <a:off x="2189" y="2487"/>
                <a:ext cx="98"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7" name="Rectangle 159">
                <a:extLst>
                  <a:ext uri="{FF2B5EF4-FFF2-40B4-BE49-F238E27FC236}">
                    <a16:creationId xmlns:a16="http://schemas.microsoft.com/office/drawing/2014/main" id="{B40D5EA9-ACA6-41DE-A9DC-2D371F9DE00B}"/>
                  </a:ext>
                </a:extLst>
              </p:cNvPr>
              <p:cNvSpPr>
                <a:spLocks noChangeArrowheads="1"/>
              </p:cNvSpPr>
              <p:nvPr/>
            </p:nvSpPr>
            <p:spPr bwMode="auto">
              <a:xfrm>
                <a:off x="2189" y="2504"/>
                <a:ext cx="98" cy="9"/>
              </a:xfrm>
              <a:prstGeom prst="rect">
                <a:avLst/>
              </a:prstGeom>
              <a:solidFill>
                <a:srgbClr val="BBBD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8" name="Rectangle 160">
                <a:extLst>
                  <a:ext uri="{FF2B5EF4-FFF2-40B4-BE49-F238E27FC236}">
                    <a16:creationId xmlns:a16="http://schemas.microsoft.com/office/drawing/2014/main" id="{53B367BD-C206-4071-BBB1-886C27CCD334}"/>
                  </a:ext>
                </a:extLst>
              </p:cNvPr>
              <p:cNvSpPr>
                <a:spLocks noChangeArrowheads="1"/>
              </p:cNvSpPr>
              <p:nvPr/>
            </p:nvSpPr>
            <p:spPr bwMode="auto">
              <a:xfrm>
                <a:off x="2189" y="2504"/>
                <a:ext cx="98" cy="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9" name="Rectangle 161">
                <a:extLst>
                  <a:ext uri="{FF2B5EF4-FFF2-40B4-BE49-F238E27FC236}">
                    <a16:creationId xmlns:a16="http://schemas.microsoft.com/office/drawing/2014/main" id="{77843B80-323C-446F-A909-F0871A923EDB}"/>
                  </a:ext>
                </a:extLst>
              </p:cNvPr>
              <p:cNvSpPr>
                <a:spLocks noChangeArrowheads="1"/>
              </p:cNvSpPr>
              <p:nvPr/>
            </p:nvSpPr>
            <p:spPr bwMode="auto">
              <a:xfrm>
                <a:off x="2189" y="2521"/>
                <a:ext cx="98" cy="8"/>
              </a:xfrm>
              <a:prstGeom prst="rect">
                <a:avLst/>
              </a:prstGeom>
              <a:solidFill>
                <a:srgbClr val="BBBD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0" name="Rectangle 162">
                <a:extLst>
                  <a:ext uri="{FF2B5EF4-FFF2-40B4-BE49-F238E27FC236}">
                    <a16:creationId xmlns:a16="http://schemas.microsoft.com/office/drawing/2014/main" id="{5BA8941F-4DF6-491B-AD38-DD377C6963B3}"/>
                  </a:ext>
                </a:extLst>
              </p:cNvPr>
              <p:cNvSpPr>
                <a:spLocks noChangeArrowheads="1"/>
              </p:cNvSpPr>
              <p:nvPr/>
            </p:nvSpPr>
            <p:spPr bwMode="auto">
              <a:xfrm>
                <a:off x="2189" y="2521"/>
                <a:ext cx="98"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1" name="Rectangle 163">
                <a:extLst>
                  <a:ext uri="{FF2B5EF4-FFF2-40B4-BE49-F238E27FC236}">
                    <a16:creationId xmlns:a16="http://schemas.microsoft.com/office/drawing/2014/main" id="{BEB763CD-A252-4F38-8C70-61D3D4FA9259}"/>
                  </a:ext>
                </a:extLst>
              </p:cNvPr>
              <p:cNvSpPr>
                <a:spLocks noChangeArrowheads="1"/>
              </p:cNvSpPr>
              <p:nvPr/>
            </p:nvSpPr>
            <p:spPr bwMode="auto">
              <a:xfrm>
                <a:off x="2189" y="2539"/>
                <a:ext cx="98" cy="8"/>
              </a:xfrm>
              <a:prstGeom prst="rect">
                <a:avLst/>
              </a:prstGeom>
              <a:solidFill>
                <a:srgbClr val="BBBD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2" name="Rectangle 164">
                <a:extLst>
                  <a:ext uri="{FF2B5EF4-FFF2-40B4-BE49-F238E27FC236}">
                    <a16:creationId xmlns:a16="http://schemas.microsoft.com/office/drawing/2014/main" id="{E6BEAF71-CDC7-4C6B-8E0D-6461E5603EE3}"/>
                  </a:ext>
                </a:extLst>
              </p:cNvPr>
              <p:cNvSpPr>
                <a:spLocks noChangeArrowheads="1"/>
              </p:cNvSpPr>
              <p:nvPr/>
            </p:nvSpPr>
            <p:spPr bwMode="auto">
              <a:xfrm>
                <a:off x="2189" y="2539"/>
                <a:ext cx="98"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3" name="Rectangle 165">
                <a:extLst>
                  <a:ext uri="{FF2B5EF4-FFF2-40B4-BE49-F238E27FC236}">
                    <a16:creationId xmlns:a16="http://schemas.microsoft.com/office/drawing/2014/main" id="{EAF08A76-37E5-4920-9A9D-E6A57E398A92}"/>
                  </a:ext>
                </a:extLst>
              </p:cNvPr>
              <p:cNvSpPr>
                <a:spLocks noChangeArrowheads="1"/>
              </p:cNvSpPr>
              <p:nvPr/>
            </p:nvSpPr>
            <p:spPr bwMode="auto">
              <a:xfrm>
                <a:off x="2305" y="2487"/>
                <a:ext cx="97" cy="8"/>
              </a:xfrm>
              <a:prstGeom prst="rect">
                <a:avLst/>
              </a:prstGeom>
              <a:solidFill>
                <a:srgbClr val="92959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4" name="Rectangle 166">
                <a:extLst>
                  <a:ext uri="{FF2B5EF4-FFF2-40B4-BE49-F238E27FC236}">
                    <a16:creationId xmlns:a16="http://schemas.microsoft.com/office/drawing/2014/main" id="{F4DDB8BD-24EB-437B-B502-C2185C6CC45E}"/>
                  </a:ext>
                </a:extLst>
              </p:cNvPr>
              <p:cNvSpPr>
                <a:spLocks noChangeArrowheads="1"/>
              </p:cNvSpPr>
              <p:nvPr/>
            </p:nvSpPr>
            <p:spPr bwMode="auto">
              <a:xfrm>
                <a:off x="2305" y="2487"/>
                <a:ext cx="97"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5" name="Rectangle 167">
                <a:extLst>
                  <a:ext uri="{FF2B5EF4-FFF2-40B4-BE49-F238E27FC236}">
                    <a16:creationId xmlns:a16="http://schemas.microsoft.com/office/drawing/2014/main" id="{EF391F3D-4E78-40A6-B6B7-E5EB7CA6197A}"/>
                  </a:ext>
                </a:extLst>
              </p:cNvPr>
              <p:cNvSpPr>
                <a:spLocks noChangeArrowheads="1"/>
              </p:cNvSpPr>
              <p:nvPr/>
            </p:nvSpPr>
            <p:spPr bwMode="auto">
              <a:xfrm>
                <a:off x="2305" y="2504"/>
                <a:ext cx="97" cy="9"/>
              </a:xfrm>
              <a:prstGeom prst="rect">
                <a:avLst/>
              </a:prstGeom>
              <a:solidFill>
                <a:srgbClr val="BBBD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6" name="Rectangle 168">
                <a:extLst>
                  <a:ext uri="{FF2B5EF4-FFF2-40B4-BE49-F238E27FC236}">
                    <a16:creationId xmlns:a16="http://schemas.microsoft.com/office/drawing/2014/main" id="{782CA89D-E762-48A9-9AAE-C1769E7CF523}"/>
                  </a:ext>
                </a:extLst>
              </p:cNvPr>
              <p:cNvSpPr>
                <a:spLocks noChangeArrowheads="1"/>
              </p:cNvSpPr>
              <p:nvPr/>
            </p:nvSpPr>
            <p:spPr bwMode="auto">
              <a:xfrm>
                <a:off x="2305" y="2504"/>
                <a:ext cx="97" cy="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7" name="Rectangle 169">
                <a:extLst>
                  <a:ext uri="{FF2B5EF4-FFF2-40B4-BE49-F238E27FC236}">
                    <a16:creationId xmlns:a16="http://schemas.microsoft.com/office/drawing/2014/main" id="{95E58458-945E-4E66-B3EC-B6AF7A84650C}"/>
                  </a:ext>
                </a:extLst>
              </p:cNvPr>
              <p:cNvSpPr>
                <a:spLocks noChangeArrowheads="1"/>
              </p:cNvSpPr>
              <p:nvPr/>
            </p:nvSpPr>
            <p:spPr bwMode="auto">
              <a:xfrm>
                <a:off x="2305" y="2521"/>
                <a:ext cx="97" cy="8"/>
              </a:xfrm>
              <a:prstGeom prst="rect">
                <a:avLst/>
              </a:prstGeom>
              <a:solidFill>
                <a:srgbClr val="BBBD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8" name="Rectangle 170">
                <a:extLst>
                  <a:ext uri="{FF2B5EF4-FFF2-40B4-BE49-F238E27FC236}">
                    <a16:creationId xmlns:a16="http://schemas.microsoft.com/office/drawing/2014/main" id="{2E6E9DE2-025D-4675-94A5-A054B4EAC96B}"/>
                  </a:ext>
                </a:extLst>
              </p:cNvPr>
              <p:cNvSpPr>
                <a:spLocks noChangeArrowheads="1"/>
              </p:cNvSpPr>
              <p:nvPr/>
            </p:nvSpPr>
            <p:spPr bwMode="auto">
              <a:xfrm>
                <a:off x="2305" y="2521"/>
                <a:ext cx="97"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9" name="Rectangle 171">
                <a:extLst>
                  <a:ext uri="{FF2B5EF4-FFF2-40B4-BE49-F238E27FC236}">
                    <a16:creationId xmlns:a16="http://schemas.microsoft.com/office/drawing/2014/main" id="{F7F9A6F1-D7D4-4C42-9400-C56E16649A7E}"/>
                  </a:ext>
                </a:extLst>
              </p:cNvPr>
              <p:cNvSpPr>
                <a:spLocks noChangeArrowheads="1"/>
              </p:cNvSpPr>
              <p:nvPr/>
            </p:nvSpPr>
            <p:spPr bwMode="auto">
              <a:xfrm>
                <a:off x="2305" y="2539"/>
                <a:ext cx="97" cy="8"/>
              </a:xfrm>
              <a:prstGeom prst="rect">
                <a:avLst/>
              </a:prstGeom>
              <a:solidFill>
                <a:srgbClr val="BBBD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0" name="Rectangle 172">
                <a:extLst>
                  <a:ext uri="{FF2B5EF4-FFF2-40B4-BE49-F238E27FC236}">
                    <a16:creationId xmlns:a16="http://schemas.microsoft.com/office/drawing/2014/main" id="{EBA94584-3995-4D1A-B5E7-A6F316DDED5C}"/>
                  </a:ext>
                </a:extLst>
              </p:cNvPr>
              <p:cNvSpPr>
                <a:spLocks noChangeArrowheads="1"/>
              </p:cNvSpPr>
              <p:nvPr/>
            </p:nvSpPr>
            <p:spPr bwMode="auto">
              <a:xfrm>
                <a:off x="2305" y="2539"/>
                <a:ext cx="97"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1" name="Freeform 173">
                <a:extLst>
                  <a:ext uri="{FF2B5EF4-FFF2-40B4-BE49-F238E27FC236}">
                    <a16:creationId xmlns:a16="http://schemas.microsoft.com/office/drawing/2014/main" id="{55C09B99-1630-4EA6-9A24-39EE06FBD6EB}"/>
                  </a:ext>
                </a:extLst>
              </p:cNvPr>
              <p:cNvSpPr>
                <a:spLocks/>
              </p:cNvSpPr>
              <p:nvPr/>
            </p:nvSpPr>
            <p:spPr bwMode="auto">
              <a:xfrm>
                <a:off x="2319" y="2203"/>
                <a:ext cx="117" cy="378"/>
              </a:xfrm>
              <a:custGeom>
                <a:avLst/>
                <a:gdLst>
                  <a:gd name="T0" fmla="*/ 72 w 86"/>
                  <a:gd name="T1" fmla="*/ 0 h 278"/>
                  <a:gd name="T2" fmla="*/ 0 w 86"/>
                  <a:gd name="T3" fmla="*/ 0 h 278"/>
                  <a:gd name="T4" fmla="*/ 72 w 86"/>
                  <a:gd name="T5" fmla="*/ 0 h 278"/>
                  <a:gd name="T6" fmla="*/ 86 w 86"/>
                  <a:gd name="T7" fmla="*/ 13 h 278"/>
                  <a:gd name="T8" fmla="*/ 86 w 86"/>
                  <a:gd name="T9" fmla="*/ 278 h 278"/>
                  <a:gd name="T10" fmla="*/ 86 w 86"/>
                  <a:gd name="T11" fmla="*/ 278 h 278"/>
                  <a:gd name="T12" fmla="*/ 86 w 86"/>
                  <a:gd name="T13" fmla="*/ 13 h 278"/>
                  <a:gd name="T14" fmla="*/ 72 w 86"/>
                  <a:gd name="T15" fmla="*/ 0 h 2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278">
                    <a:moveTo>
                      <a:pt x="72" y="0"/>
                    </a:moveTo>
                    <a:cubicBezTo>
                      <a:pt x="0" y="0"/>
                      <a:pt x="0" y="0"/>
                      <a:pt x="0" y="0"/>
                    </a:cubicBezTo>
                    <a:cubicBezTo>
                      <a:pt x="72" y="0"/>
                      <a:pt x="72" y="0"/>
                      <a:pt x="72" y="0"/>
                    </a:cubicBezTo>
                    <a:cubicBezTo>
                      <a:pt x="80" y="0"/>
                      <a:pt x="86" y="6"/>
                      <a:pt x="86" y="13"/>
                    </a:cubicBezTo>
                    <a:cubicBezTo>
                      <a:pt x="86" y="278"/>
                      <a:pt x="86" y="278"/>
                      <a:pt x="86" y="278"/>
                    </a:cubicBezTo>
                    <a:cubicBezTo>
                      <a:pt x="86" y="278"/>
                      <a:pt x="86" y="278"/>
                      <a:pt x="86" y="278"/>
                    </a:cubicBezTo>
                    <a:cubicBezTo>
                      <a:pt x="86" y="13"/>
                      <a:pt x="86" y="13"/>
                      <a:pt x="86" y="13"/>
                    </a:cubicBezTo>
                    <a:cubicBezTo>
                      <a:pt x="86" y="6"/>
                      <a:pt x="80" y="0"/>
                      <a:pt x="7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2" name="Freeform 174">
                <a:extLst>
                  <a:ext uri="{FF2B5EF4-FFF2-40B4-BE49-F238E27FC236}">
                    <a16:creationId xmlns:a16="http://schemas.microsoft.com/office/drawing/2014/main" id="{58331004-F0D1-4690-97D5-7FA175E131F9}"/>
                  </a:ext>
                </a:extLst>
              </p:cNvPr>
              <p:cNvSpPr>
                <a:spLocks/>
              </p:cNvSpPr>
              <p:nvPr/>
            </p:nvSpPr>
            <p:spPr bwMode="auto">
              <a:xfrm>
                <a:off x="2170" y="2203"/>
                <a:ext cx="266" cy="396"/>
              </a:xfrm>
              <a:custGeom>
                <a:avLst/>
                <a:gdLst>
                  <a:gd name="T0" fmla="*/ 181 w 195"/>
                  <a:gd name="T1" fmla="*/ 0 h 291"/>
                  <a:gd name="T2" fmla="*/ 109 w 195"/>
                  <a:gd name="T3" fmla="*/ 0 h 291"/>
                  <a:gd name="T4" fmla="*/ 15 w 195"/>
                  <a:gd name="T5" fmla="*/ 0 h 291"/>
                  <a:gd name="T6" fmla="*/ 4 w 195"/>
                  <a:gd name="T7" fmla="*/ 0 h 291"/>
                  <a:gd name="T8" fmla="*/ 4 w 195"/>
                  <a:gd name="T9" fmla="*/ 0 h 291"/>
                  <a:gd name="T10" fmla="*/ 4 w 195"/>
                  <a:gd name="T11" fmla="*/ 0 h 291"/>
                  <a:gd name="T12" fmla="*/ 0 w 195"/>
                  <a:gd name="T13" fmla="*/ 1 h 291"/>
                  <a:gd name="T14" fmla="*/ 16 w 195"/>
                  <a:gd name="T15" fmla="*/ 28 h 291"/>
                  <a:gd name="T16" fmla="*/ 181 w 195"/>
                  <a:gd name="T17" fmla="*/ 28 h 291"/>
                  <a:gd name="T18" fmla="*/ 181 w 195"/>
                  <a:gd name="T19" fmla="*/ 263 h 291"/>
                  <a:gd name="T20" fmla="*/ 158 w 195"/>
                  <a:gd name="T21" fmla="*/ 263 h 291"/>
                  <a:gd name="T22" fmla="*/ 175 w 195"/>
                  <a:gd name="T23" fmla="*/ 291 h 291"/>
                  <a:gd name="T24" fmla="*/ 181 w 195"/>
                  <a:gd name="T25" fmla="*/ 291 h 291"/>
                  <a:gd name="T26" fmla="*/ 195 w 195"/>
                  <a:gd name="T27" fmla="*/ 278 h 291"/>
                  <a:gd name="T28" fmla="*/ 195 w 195"/>
                  <a:gd name="T29" fmla="*/ 13 h 291"/>
                  <a:gd name="T30" fmla="*/ 181 w 195"/>
                  <a:gd name="T31"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291">
                    <a:moveTo>
                      <a:pt x="181" y="0"/>
                    </a:moveTo>
                    <a:cubicBezTo>
                      <a:pt x="109" y="0"/>
                      <a:pt x="109" y="0"/>
                      <a:pt x="109" y="0"/>
                    </a:cubicBezTo>
                    <a:cubicBezTo>
                      <a:pt x="15" y="0"/>
                      <a:pt x="15" y="0"/>
                      <a:pt x="15" y="0"/>
                    </a:cubicBezTo>
                    <a:cubicBezTo>
                      <a:pt x="4" y="0"/>
                      <a:pt x="4" y="0"/>
                      <a:pt x="4" y="0"/>
                    </a:cubicBezTo>
                    <a:cubicBezTo>
                      <a:pt x="4" y="0"/>
                      <a:pt x="4" y="0"/>
                      <a:pt x="4" y="0"/>
                    </a:cubicBezTo>
                    <a:cubicBezTo>
                      <a:pt x="4" y="0"/>
                      <a:pt x="4" y="0"/>
                      <a:pt x="4" y="0"/>
                    </a:cubicBezTo>
                    <a:cubicBezTo>
                      <a:pt x="3" y="0"/>
                      <a:pt x="1" y="0"/>
                      <a:pt x="0" y="1"/>
                    </a:cubicBezTo>
                    <a:cubicBezTo>
                      <a:pt x="16" y="28"/>
                      <a:pt x="16" y="28"/>
                      <a:pt x="16" y="28"/>
                    </a:cubicBezTo>
                    <a:cubicBezTo>
                      <a:pt x="181" y="28"/>
                      <a:pt x="181" y="28"/>
                      <a:pt x="181" y="28"/>
                    </a:cubicBezTo>
                    <a:cubicBezTo>
                      <a:pt x="181" y="263"/>
                      <a:pt x="181" y="263"/>
                      <a:pt x="181" y="263"/>
                    </a:cubicBezTo>
                    <a:cubicBezTo>
                      <a:pt x="158" y="263"/>
                      <a:pt x="158" y="263"/>
                      <a:pt x="158" y="263"/>
                    </a:cubicBezTo>
                    <a:cubicBezTo>
                      <a:pt x="175" y="291"/>
                      <a:pt x="175" y="291"/>
                      <a:pt x="175" y="291"/>
                    </a:cubicBezTo>
                    <a:cubicBezTo>
                      <a:pt x="181" y="291"/>
                      <a:pt x="181" y="291"/>
                      <a:pt x="181" y="291"/>
                    </a:cubicBezTo>
                    <a:cubicBezTo>
                      <a:pt x="189" y="291"/>
                      <a:pt x="195" y="285"/>
                      <a:pt x="195" y="278"/>
                    </a:cubicBezTo>
                    <a:cubicBezTo>
                      <a:pt x="195" y="13"/>
                      <a:pt x="195" y="13"/>
                      <a:pt x="195" y="13"/>
                    </a:cubicBezTo>
                    <a:cubicBezTo>
                      <a:pt x="195" y="6"/>
                      <a:pt x="189" y="0"/>
                      <a:pt x="181" y="0"/>
                    </a:cubicBezTo>
                  </a:path>
                </a:pathLst>
              </a:custGeom>
              <a:solidFill>
                <a:srgbClr val="656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3" name="Freeform 175">
                <a:extLst>
                  <a:ext uri="{FF2B5EF4-FFF2-40B4-BE49-F238E27FC236}">
                    <a16:creationId xmlns:a16="http://schemas.microsoft.com/office/drawing/2014/main" id="{1E54FD6A-6BEC-4E58-BEEE-F255D34B8F16}"/>
                  </a:ext>
                </a:extLst>
              </p:cNvPr>
              <p:cNvSpPr>
                <a:spLocks noEditPoints="1"/>
              </p:cNvSpPr>
              <p:nvPr/>
            </p:nvSpPr>
            <p:spPr bwMode="auto">
              <a:xfrm>
                <a:off x="2192" y="2241"/>
                <a:ext cx="225" cy="320"/>
              </a:xfrm>
              <a:custGeom>
                <a:avLst/>
                <a:gdLst>
                  <a:gd name="T0" fmla="*/ 84 w 225"/>
                  <a:gd name="T1" fmla="*/ 49 h 320"/>
                  <a:gd name="T2" fmla="*/ 84 w 225"/>
                  <a:gd name="T3" fmla="*/ 18 h 320"/>
                  <a:gd name="T4" fmla="*/ 211 w 225"/>
                  <a:gd name="T5" fmla="*/ 18 h 320"/>
                  <a:gd name="T6" fmla="*/ 211 w 225"/>
                  <a:gd name="T7" fmla="*/ 49 h 320"/>
                  <a:gd name="T8" fmla="*/ 84 w 225"/>
                  <a:gd name="T9" fmla="*/ 49 h 320"/>
                  <a:gd name="T10" fmla="*/ 225 w 225"/>
                  <a:gd name="T11" fmla="*/ 0 h 320"/>
                  <a:gd name="T12" fmla="*/ 0 w 225"/>
                  <a:gd name="T13" fmla="*/ 0 h 320"/>
                  <a:gd name="T14" fmla="*/ 11 w 225"/>
                  <a:gd name="T15" fmla="*/ 18 h 320"/>
                  <a:gd name="T16" fmla="*/ 72 w 225"/>
                  <a:gd name="T17" fmla="*/ 18 h 320"/>
                  <a:gd name="T18" fmla="*/ 72 w 225"/>
                  <a:gd name="T19" fmla="*/ 49 h 320"/>
                  <a:gd name="T20" fmla="*/ 30 w 225"/>
                  <a:gd name="T21" fmla="*/ 49 h 320"/>
                  <a:gd name="T22" fmla="*/ 41 w 225"/>
                  <a:gd name="T23" fmla="*/ 67 h 320"/>
                  <a:gd name="T24" fmla="*/ 211 w 225"/>
                  <a:gd name="T25" fmla="*/ 67 h 320"/>
                  <a:gd name="T26" fmla="*/ 211 w 225"/>
                  <a:gd name="T27" fmla="*/ 155 h 320"/>
                  <a:gd name="T28" fmla="*/ 94 w 225"/>
                  <a:gd name="T29" fmla="*/ 155 h 320"/>
                  <a:gd name="T30" fmla="*/ 113 w 225"/>
                  <a:gd name="T31" fmla="*/ 187 h 320"/>
                  <a:gd name="T32" fmla="*/ 113 w 225"/>
                  <a:gd name="T33" fmla="*/ 172 h 320"/>
                  <a:gd name="T34" fmla="*/ 210 w 225"/>
                  <a:gd name="T35" fmla="*/ 172 h 320"/>
                  <a:gd name="T36" fmla="*/ 210 w 225"/>
                  <a:gd name="T37" fmla="*/ 231 h 320"/>
                  <a:gd name="T38" fmla="*/ 140 w 225"/>
                  <a:gd name="T39" fmla="*/ 231 h 320"/>
                  <a:gd name="T40" fmla="*/ 148 w 225"/>
                  <a:gd name="T41" fmla="*/ 246 h 320"/>
                  <a:gd name="T42" fmla="*/ 210 w 225"/>
                  <a:gd name="T43" fmla="*/ 246 h 320"/>
                  <a:gd name="T44" fmla="*/ 210 w 225"/>
                  <a:gd name="T45" fmla="*/ 254 h 320"/>
                  <a:gd name="T46" fmla="*/ 154 w 225"/>
                  <a:gd name="T47" fmla="*/ 254 h 320"/>
                  <a:gd name="T48" fmla="*/ 159 w 225"/>
                  <a:gd name="T49" fmla="*/ 263 h 320"/>
                  <a:gd name="T50" fmla="*/ 210 w 225"/>
                  <a:gd name="T51" fmla="*/ 263 h 320"/>
                  <a:gd name="T52" fmla="*/ 210 w 225"/>
                  <a:gd name="T53" fmla="*/ 272 h 320"/>
                  <a:gd name="T54" fmla="*/ 165 w 225"/>
                  <a:gd name="T55" fmla="*/ 272 h 320"/>
                  <a:gd name="T56" fmla="*/ 170 w 225"/>
                  <a:gd name="T57" fmla="*/ 280 h 320"/>
                  <a:gd name="T58" fmla="*/ 210 w 225"/>
                  <a:gd name="T59" fmla="*/ 280 h 320"/>
                  <a:gd name="T60" fmla="*/ 210 w 225"/>
                  <a:gd name="T61" fmla="*/ 288 h 320"/>
                  <a:gd name="T62" fmla="*/ 174 w 225"/>
                  <a:gd name="T63" fmla="*/ 288 h 320"/>
                  <a:gd name="T64" fmla="*/ 180 w 225"/>
                  <a:gd name="T65" fmla="*/ 298 h 320"/>
                  <a:gd name="T66" fmla="*/ 210 w 225"/>
                  <a:gd name="T67" fmla="*/ 298 h 320"/>
                  <a:gd name="T68" fmla="*/ 210 w 225"/>
                  <a:gd name="T69" fmla="*/ 306 h 320"/>
                  <a:gd name="T70" fmla="*/ 185 w 225"/>
                  <a:gd name="T71" fmla="*/ 306 h 320"/>
                  <a:gd name="T72" fmla="*/ 193 w 225"/>
                  <a:gd name="T73" fmla="*/ 320 h 320"/>
                  <a:gd name="T74" fmla="*/ 225 w 225"/>
                  <a:gd name="T75" fmla="*/ 320 h 320"/>
                  <a:gd name="T76" fmla="*/ 225 w 225"/>
                  <a:gd name="T7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5" h="320">
                    <a:moveTo>
                      <a:pt x="84" y="49"/>
                    </a:moveTo>
                    <a:lnTo>
                      <a:pt x="84" y="18"/>
                    </a:lnTo>
                    <a:lnTo>
                      <a:pt x="211" y="18"/>
                    </a:lnTo>
                    <a:lnTo>
                      <a:pt x="211" y="49"/>
                    </a:lnTo>
                    <a:lnTo>
                      <a:pt x="84" y="49"/>
                    </a:lnTo>
                    <a:close/>
                    <a:moveTo>
                      <a:pt x="225" y="0"/>
                    </a:moveTo>
                    <a:lnTo>
                      <a:pt x="0" y="0"/>
                    </a:lnTo>
                    <a:lnTo>
                      <a:pt x="11" y="18"/>
                    </a:lnTo>
                    <a:lnTo>
                      <a:pt x="72" y="18"/>
                    </a:lnTo>
                    <a:lnTo>
                      <a:pt x="72" y="49"/>
                    </a:lnTo>
                    <a:lnTo>
                      <a:pt x="30" y="49"/>
                    </a:lnTo>
                    <a:lnTo>
                      <a:pt x="41" y="67"/>
                    </a:lnTo>
                    <a:lnTo>
                      <a:pt x="211" y="67"/>
                    </a:lnTo>
                    <a:lnTo>
                      <a:pt x="211" y="155"/>
                    </a:lnTo>
                    <a:lnTo>
                      <a:pt x="94" y="155"/>
                    </a:lnTo>
                    <a:lnTo>
                      <a:pt x="113" y="187"/>
                    </a:lnTo>
                    <a:lnTo>
                      <a:pt x="113" y="172"/>
                    </a:lnTo>
                    <a:lnTo>
                      <a:pt x="210" y="172"/>
                    </a:lnTo>
                    <a:lnTo>
                      <a:pt x="210" y="231"/>
                    </a:lnTo>
                    <a:lnTo>
                      <a:pt x="140" y="231"/>
                    </a:lnTo>
                    <a:lnTo>
                      <a:pt x="148" y="246"/>
                    </a:lnTo>
                    <a:lnTo>
                      <a:pt x="210" y="246"/>
                    </a:lnTo>
                    <a:lnTo>
                      <a:pt x="210" y="254"/>
                    </a:lnTo>
                    <a:lnTo>
                      <a:pt x="154" y="254"/>
                    </a:lnTo>
                    <a:lnTo>
                      <a:pt x="159" y="263"/>
                    </a:lnTo>
                    <a:lnTo>
                      <a:pt x="210" y="263"/>
                    </a:lnTo>
                    <a:lnTo>
                      <a:pt x="210" y="272"/>
                    </a:lnTo>
                    <a:lnTo>
                      <a:pt x="165" y="272"/>
                    </a:lnTo>
                    <a:lnTo>
                      <a:pt x="170" y="280"/>
                    </a:lnTo>
                    <a:lnTo>
                      <a:pt x="210" y="280"/>
                    </a:lnTo>
                    <a:lnTo>
                      <a:pt x="210" y="288"/>
                    </a:lnTo>
                    <a:lnTo>
                      <a:pt x="174" y="288"/>
                    </a:lnTo>
                    <a:lnTo>
                      <a:pt x="180" y="298"/>
                    </a:lnTo>
                    <a:lnTo>
                      <a:pt x="210" y="298"/>
                    </a:lnTo>
                    <a:lnTo>
                      <a:pt x="210" y="306"/>
                    </a:lnTo>
                    <a:lnTo>
                      <a:pt x="185" y="306"/>
                    </a:lnTo>
                    <a:lnTo>
                      <a:pt x="193" y="320"/>
                    </a:lnTo>
                    <a:lnTo>
                      <a:pt x="225" y="320"/>
                    </a:lnTo>
                    <a:lnTo>
                      <a:pt x="225" y="0"/>
                    </a:lnTo>
                    <a:close/>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4" name="Freeform 176">
                <a:extLst>
                  <a:ext uri="{FF2B5EF4-FFF2-40B4-BE49-F238E27FC236}">
                    <a16:creationId xmlns:a16="http://schemas.microsoft.com/office/drawing/2014/main" id="{C0B4D00D-2DF8-4221-8C90-2FD68FB650B5}"/>
                  </a:ext>
                </a:extLst>
              </p:cNvPr>
              <p:cNvSpPr>
                <a:spLocks noEditPoints="1"/>
              </p:cNvSpPr>
              <p:nvPr/>
            </p:nvSpPr>
            <p:spPr bwMode="auto">
              <a:xfrm>
                <a:off x="2192" y="2241"/>
                <a:ext cx="225" cy="320"/>
              </a:xfrm>
              <a:custGeom>
                <a:avLst/>
                <a:gdLst>
                  <a:gd name="T0" fmla="*/ 84 w 225"/>
                  <a:gd name="T1" fmla="*/ 49 h 320"/>
                  <a:gd name="T2" fmla="*/ 84 w 225"/>
                  <a:gd name="T3" fmla="*/ 18 h 320"/>
                  <a:gd name="T4" fmla="*/ 211 w 225"/>
                  <a:gd name="T5" fmla="*/ 18 h 320"/>
                  <a:gd name="T6" fmla="*/ 211 w 225"/>
                  <a:gd name="T7" fmla="*/ 49 h 320"/>
                  <a:gd name="T8" fmla="*/ 84 w 225"/>
                  <a:gd name="T9" fmla="*/ 49 h 320"/>
                  <a:gd name="T10" fmla="*/ 225 w 225"/>
                  <a:gd name="T11" fmla="*/ 0 h 320"/>
                  <a:gd name="T12" fmla="*/ 0 w 225"/>
                  <a:gd name="T13" fmla="*/ 0 h 320"/>
                  <a:gd name="T14" fmla="*/ 11 w 225"/>
                  <a:gd name="T15" fmla="*/ 18 h 320"/>
                  <a:gd name="T16" fmla="*/ 72 w 225"/>
                  <a:gd name="T17" fmla="*/ 18 h 320"/>
                  <a:gd name="T18" fmla="*/ 72 w 225"/>
                  <a:gd name="T19" fmla="*/ 49 h 320"/>
                  <a:gd name="T20" fmla="*/ 30 w 225"/>
                  <a:gd name="T21" fmla="*/ 49 h 320"/>
                  <a:gd name="T22" fmla="*/ 41 w 225"/>
                  <a:gd name="T23" fmla="*/ 67 h 320"/>
                  <a:gd name="T24" fmla="*/ 211 w 225"/>
                  <a:gd name="T25" fmla="*/ 67 h 320"/>
                  <a:gd name="T26" fmla="*/ 211 w 225"/>
                  <a:gd name="T27" fmla="*/ 155 h 320"/>
                  <a:gd name="T28" fmla="*/ 94 w 225"/>
                  <a:gd name="T29" fmla="*/ 155 h 320"/>
                  <a:gd name="T30" fmla="*/ 113 w 225"/>
                  <a:gd name="T31" fmla="*/ 187 h 320"/>
                  <a:gd name="T32" fmla="*/ 113 w 225"/>
                  <a:gd name="T33" fmla="*/ 172 h 320"/>
                  <a:gd name="T34" fmla="*/ 210 w 225"/>
                  <a:gd name="T35" fmla="*/ 172 h 320"/>
                  <a:gd name="T36" fmla="*/ 210 w 225"/>
                  <a:gd name="T37" fmla="*/ 231 h 320"/>
                  <a:gd name="T38" fmla="*/ 140 w 225"/>
                  <a:gd name="T39" fmla="*/ 231 h 320"/>
                  <a:gd name="T40" fmla="*/ 148 w 225"/>
                  <a:gd name="T41" fmla="*/ 246 h 320"/>
                  <a:gd name="T42" fmla="*/ 210 w 225"/>
                  <a:gd name="T43" fmla="*/ 246 h 320"/>
                  <a:gd name="T44" fmla="*/ 210 w 225"/>
                  <a:gd name="T45" fmla="*/ 254 h 320"/>
                  <a:gd name="T46" fmla="*/ 154 w 225"/>
                  <a:gd name="T47" fmla="*/ 254 h 320"/>
                  <a:gd name="T48" fmla="*/ 159 w 225"/>
                  <a:gd name="T49" fmla="*/ 263 h 320"/>
                  <a:gd name="T50" fmla="*/ 210 w 225"/>
                  <a:gd name="T51" fmla="*/ 263 h 320"/>
                  <a:gd name="T52" fmla="*/ 210 w 225"/>
                  <a:gd name="T53" fmla="*/ 272 h 320"/>
                  <a:gd name="T54" fmla="*/ 165 w 225"/>
                  <a:gd name="T55" fmla="*/ 272 h 320"/>
                  <a:gd name="T56" fmla="*/ 170 w 225"/>
                  <a:gd name="T57" fmla="*/ 280 h 320"/>
                  <a:gd name="T58" fmla="*/ 210 w 225"/>
                  <a:gd name="T59" fmla="*/ 280 h 320"/>
                  <a:gd name="T60" fmla="*/ 210 w 225"/>
                  <a:gd name="T61" fmla="*/ 288 h 320"/>
                  <a:gd name="T62" fmla="*/ 174 w 225"/>
                  <a:gd name="T63" fmla="*/ 288 h 320"/>
                  <a:gd name="T64" fmla="*/ 180 w 225"/>
                  <a:gd name="T65" fmla="*/ 298 h 320"/>
                  <a:gd name="T66" fmla="*/ 210 w 225"/>
                  <a:gd name="T67" fmla="*/ 298 h 320"/>
                  <a:gd name="T68" fmla="*/ 210 w 225"/>
                  <a:gd name="T69" fmla="*/ 306 h 320"/>
                  <a:gd name="T70" fmla="*/ 185 w 225"/>
                  <a:gd name="T71" fmla="*/ 306 h 320"/>
                  <a:gd name="T72" fmla="*/ 193 w 225"/>
                  <a:gd name="T73" fmla="*/ 320 h 320"/>
                  <a:gd name="T74" fmla="*/ 225 w 225"/>
                  <a:gd name="T75" fmla="*/ 320 h 320"/>
                  <a:gd name="T76" fmla="*/ 225 w 225"/>
                  <a:gd name="T7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5" h="320">
                    <a:moveTo>
                      <a:pt x="84" y="49"/>
                    </a:moveTo>
                    <a:lnTo>
                      <a:pt x="84" y="18"/>
                    </a:lnTo>
                    <a:lnTo>
                      <a:pt x="211" y="18"/>
                    </a:lnTo>
                    <a:lnTo>
                      <a:pt x="211" y="49"/>
                    </a:lnTo>
                    <a:lnTo>
                      <a:pt x="84" y="49"/>
                    </a:lnTo>
                    <a:moveTo>
                      <a:pt x="225" y="0"/>
                    </a:moveTo>
                    <a:lnTo>
                      <a:pt x="0" y="0"/>
                    </a:lnTo>
                    <a:lnTo>
                      <a:pt x="11" y="18"/>
                    </a:lnTo>
                    <a:lnTo>
                      <a:pt x="72" y="18"/>
                    </a:lnTo>
                    <a:lnTo>
                      <a:pt x="72" y="49"/>
                    </a:lnTo>
                    <a:lnTo>
                      <a:pt x="30" y="49"/>
                    </a:lnTo>
                    <a:lnTo>
                      <a:pt x="41" y="67"/>
                    </a:lnTo>
                    <a:lnTo>
                      <a:pt x="211" y="67"/>
                    </a:lnTo>
                    <a:lnTo>
                      <a:pt x="211" y="155"/>
                    </a:lnTo>
                    <a:lnTo>
                      <a:pt x="94" y="155"/>
                    </a:lnTo>
                    <a:lnTo>
                      <a:pt x="113" y="187"/>
                    </a:lnTo>
                    <a:lnTo>
                      <a:pt x="113" y="172"/>
                    </a:lnTo>
                    <a:lnTo>
                      <a:pt x="210" y="172"/>
                    </a:lnTo>
                    <a:lnTo>
                      <a:pt x="210" y="231"/>
                    </a:lnTo>
                    <a:lnTo>
                      <a:pt x="140" y="231"/>
                    </a:lnTo>
                    <a:lnTo>
                      <a:pt x="148" y="246"/>
                    </a:lnTo>
                    <a:lnTo>
                      <a:pt x="210" y="246"/>
                    </a:lnTo>
                    <a:lnTo>
                      <a:pt x="210" y="254"/>
                    </a:lnTo>
                    <a:lnTo>
                      <a:pt x="154" y="254"/>
                    </a:lnTo>
                    <a:lnTo>
                      <a:pt x="159" y="263"/>
                    </a:lnTo>
                    <a:lnTo>
                      <a:pt x="210" y="263"/>
                    </a:lnTo>
                    <a:lnTo>
                      <a:pt x="210" y="272"/>
                    </a:lnTo>
                    <a:lnTo>
                      <a:pt x="165" y="272"/>
                    </a:lnTo>
                    <a:lnTo>
                      <a:pt x="170" y="280"/>
                    </a:lnTo>
                    <a:lnTo>
                      <a:pt x="210" y="280"/>
                    </a:lnTo>
                    <a:lnTo>
                      <a:pt x="210" y="288"/>
                    </a:lnTo>
                    <a:lnTo>
                      <a:pt x="174" y="288"/>
                    </a:lnTo>
                    <a:lnTo>
                      <a:pt x="180" y="298"/>
                    </a:lnTo>
                    <a:lnTo>
                      <a:pt x="210" y="298"/>
                    </a:lnTo>
                    <a:lnTo>
                      <a:pt x="210" y="306"/>
                    </a:lnTo>
                    <a:lnTo>
                      <a:pt x="185" y="306"/>
                    </a:lnTo>
                    <a:lnTo>
                      <a:pt x="193" y="320"/>
                    </a:lnTo>
                    <a:lnTo>
                      <a:pt x="225" y="320"/>
                    </a:lnTo>
                    <a:lnTo>
                      <a:pt x="2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5" name="Freeform 177">
                <a:extLst>
                  <a:ext uri="{FF2B5EF4-FFF2-40B4-BE49-F238E27FC236}">
                    <a16:creationId xmlns:a16="http://schemas.microsoft.com/office/drawing/2014/main" id="{89487FC4-92B9-4A60-909C-14EFAA569AF2}"/>
                  </a:ext>
                </a:extLst>
              </p:cNvPr>
              <p:cNvSpPr>
                <a:spLocks/>
              </p:cNvSpPr>
              <p:nvPr/>
            </p:nvSpPr>
            <p:spPr bwMode="auto">
              <a:xfrm>
                <a:off x="2203" y="2259"/>
                <a:ext cx="61" cy="31"/>
              </a:xfrm>
              <a:custGeom>
                <a:avLst/>
                <a:gdLst>
                  <a:gd name="T0" fmla="*/ 61 w 61"/>
                  <a:gd name="T1" fmla="*/ 0 h 31"/>
                  <a:gd name="T2" fmla="*/ 0 w 61"/>
                  <a:gd name="T3" fmla="*/ 0 h 31"/>
                  <a:gd name="T4" fmla="*/ 19 w 61"/>
                  <a:gd name="T5" fmla="*/ 31 h 31"/>
                  <a:gd name="T6" fmla="*/ 61 w 61"/>
                  <a:gd name="T7" fmla="*/ 31 h 31"/>
                  <a:gd name="T8" fmla="*/ 61 w 61"/>
                  <a:gd name="T9" fmla="*/ 0 h 31"/>
                </a:gdLst>
                <a:ahLst/>
                <a:cxnLst>
                  <a:cxn ang="0">
                    <a:pos x="T0" y="T1"/>
                  </a:cxn>
                  <a:cxn ang="0">
                    <a:pos x="T2" y="T3"/>
                  </a:cxn>
                  <a:cxn ang="0">
                    <a:pos x="T4" y="T5"/>
                  </a:cxn>
                  <a:cxn ang="0">
                    <a:pos x="T6" y="T7"/>
                  </a:cxn>
                  <a:cxn ang="0">
                    <a:pos x="T8" y="T9"/>
                  </a:cxn>
                </a:cxnLst>
                <a:rect l="0" t="0" r="r" b="b"/>
                <a:pathLst>
                  <a:path w="61" h="31">
                    <a:moveTo>
                      <a:pt x="61" y="0"/>
                    </a:moveTo>
                    <a:lnTo>
                      <a:pt x="0" y="0"/>
                    </a:lnTo>
                    <a:lnTo>
                      <a:pt x="19" y="31"/>
                    </a:lnTo>
                    <a:lnTo>
                      <a:pt x="61" y="31"/>
                    </a:lnTo>
                    <a:lnTo>
                      <a:pt x="61" y="0"/>
                    </a:lnTo>
                    <a:close/>
                  </a:path>
                </a:pathLst>
              </a:custGeom>
              <a:solidFill>
                <a:srgbClr val="B283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6" name="Freeform 178">
                <a:extLst>
                  <a:ext uri="{FF2B5EF4-FFF2-40B4-BE49-F238E27FC236}">
                    <a16:creationId xmlns:a16="http://schemas.microsoft.com/office/drawing/2014/main" id="{8E2FF60E-5B0A-4C8E-840B-DC8FA35F9110}"/>
                  </a:ext>
                </a:extLst>
              </p:cNvPr>
              <p:cNvSpPr>
                <a:spLocks/>
              </p:cNvSpPr>
              <p:nvPr/>
            </p:nvSpPr>
            <p:spPr bwMode="auto">
              <a:xfrm>
                <a:off x="2203" y="2259"/>
                <a:ext cx="61" cy="31"/>
              </a:xfrm>
              <a:custGeom>
                <a:avLst/>
                <a:gdLst>
                  <a:gd name="T0" fmla="*/ 61 w 61"/>
                  <a:gd name="T1" fmla="*/ 0 h 31"/>
                  <a:gd name="T2" fmla="*/ 0 w 61"/>
                  <a:gd name="T3" fmla="*/ 0 h 31"/>
                  <a:gd name="T4" fmla="*/ 19 w 61"/>
                  <a:gd name="T5" fmla="*/ 31 h 31"/>
                  <a:gd name="T6" fmla="*/ 61 w 61"/>
                  <a:gd name="T7" fmla="*/ 31 h 31"/>
                  <a:gd name="T8" fmla="*/ 61 w 61"/>
                  <a:gd name="T9" fmla="*/ 0 h 31"/>
                </a:gdLst>
                <a:ahLst/>
                <a:cxnLst>
                  <a:cxn ang="0">
                    <a:pos x="T0" y="T1"/>
                  </a:cxn>
                  <a:cxn ang="0">
                    <a:pos x="T2" y="T3"/>
                  </a:cxn>
                  <a:cxn ang="0">
                    <a:pos x="T4" y="T5"/>
                  </a:cxn>
                  <a:cxn ang="0">
                    <a:pos x="T6" y="T7"/>
                  </a:cxn>
                  <a:cxn ang="0">
                    <a:pos x="T8" y="T9"/>
                  </a:cxn>
                </a:cxnLst>
                <a:rect l="0" t="0" r="r" b="b"/>
                <a:pathLst>
                  <a:path w="61" h="31">
                    <a:moveTo>
                      <a:pt x="61" y="0"/>
                    </a:moveTo>
                    <a:lnTo>
                      <a:pt x="0" y="0"/>
                    </a:lnTo>
                    <a:lnTo>
                      <a:pt x="19" y="31"/>
                    </a:lnTo>
                    <a:lnTo>
                      <a:pt x="61" y="31"/>
                    </a:lnTo>
                    <a:lnTo>
                      <a:pt x="6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7" name="Rectangle 179">
                <a:extLst>
                  <a:ext uri="{FF2B5EF4-FFF2-40B4-BE49-F238E27FC236}">
                    <a16:creationId xmlns:a16="http://schemas.microsoft.com/office/drawing/2014/main" id="{FF9EFA11-3666-4158-8BC8-BC60A9F3DFE1}"/>
                  </a:ext>
                </a:extLst>
              </p:cNvPr>
              <p:cNvSpPr>
                <a:spLocks noChangeArrowheads="1"/>
              </p:cNvSpPr>
              <p:nvPr/>
            </p:nvSpPr>
            <p:spPr bwMode="auto">
              <a:xfrm>
                <a:off x="2276" y="2259"/>
                <a:ext cx="127" cy="31"/>
              </a:xfrm>
              <a:prstGeom prst="rect">
                <a:avLst/>
              </a:prstGeom>
              <a:solidFill>
                <a:srgbClr val="D0D1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8" name="Rectangle 180">
                <a:extLst>
                  <a:ext uri="{FF2B5EF4-FFF2-40B4-BE49-F238E27FC236}">
                    <a16:creationId xmlns:a16="http://schemas.microsoft.com/office/drawing/2014/main" id="{551A6716-D083-44D1-A72F-F9DE962D8083}"/>
                  </a:ext>
                </a:extLst>
              </p:cNvPr>
              <p:cNvSpPr>
                <a:spLocks noChangeArrowheads="1"/>
              </p:cNvSpPr>
              <p:nvPr/>
            </p:nvSpPr>
            <p:spPr bwMode="auto">
              <a:xfrm>
                <a:off x="2276" y="2259"/>
                <a:ext cx="127" cy="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9" name="Freeform 181">
                <a:extLst>
                  <a:ext uri="{FF2B5EF4-FFF2-40B4-BE49-F238E27FC236}">
                    <a16:creationId xmlns:a16="http://schemas.microsoft.com/office/drawing/2014/main" id="{573C1AA3-62E1-4477-B845-E1EFD2E17526}"/>
                  </a:ext>
                </a:extLst>
              </p:cNvPr>
              <p:cNvSpPr>
                <a:spLocks/>
              </p:cNvSpPr>
              <p:nvPr/>
            </p:nvSpPr>
            <p:spPr bwMode="auto">
              <a:xfrm>
                <a:off x="2233" y="2308"/>
                <a:ext cx="170" cy="88"/>
              </a:xfrm>
              <a:custGeom>
                <a:avLst/>
                <a:gdLst>
                  <a:gd name="T0" fmla="*/ 170 w 170"/>
                  <a:gd name="T1" fmla="*/ 0 h 88"/>
                  <a:gd name="T2" fmla="*/ 0 w 170"/>
                  <a:gd name="T3" fmla="*/ 0 h 88"/>
                  <a:gd name="T4" fmla="*/ 53 w 170"/>
                  <a:gd name="T5" fmla="*/ 88 h 88"/>
                  <a:gd name="T6" fmla="*/ 170 w 170"/>
                  <a:gd name="T7" fmla="*/ 88 h 88"/>
                  <a:gd name="T8" fmla="*/ 170 w 170"/>
                  <a:gd name="T9" fmla="*/ 0 h 88"/>
                </a:gdLst>
                <a:ahLst/>
                <a:cxnLst>
                  <a:cxn ang="0">
                    <a:pos x="T0" y="T1"/>
                  </a:cxn>
                  <a:cxn ang="0">
                    <a:pos x="T2" y="T3"/>
                  </a:cxn>
                  <a:cxn ang="0">
                    <a:pos x="T4" y="T5"/>
                  </a:cxn>
                  <a:cxn ang="0">
                    <a:pos x="T6" y="T7"/>
                  </a:cxn>
                  <a:cxn ang="0">
                    <a:pos x="T8" y="T9"/>
                  </a:cxn>
                </a:cxnLst>
                <a:rect l="0" t="0" r="r" b="b"/>
                <a:pathLst>
                  <a:path w="170" h="88">
                    <a:moveTo>
                      <a:pt x="170" y="0"/>
                    </a:moveTo>
                    <a:lnTo>
                      <a:pt x="0" y="0"/>
                    </a:lnTo>
                    <a:lnTo>
                      <a:pt x="53" y="88"/>
                    </a:lnTo>
                    <a:lnTo>
                      <a:pt x="170" y="88"/>
                    </a:lnTo>
                    <a:lnTo>
                      <a:pt x="170" y="0"/>
                    </a:lnTo>
                    <a:close/>
                  </a:path>
                </a:pathLst>
              </a:custGeom>
              <a:solidFill>
                <a:srgbClr val="6AC3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0" name="Freeform 182">
                <a:extLst>
                  <a:ext uri="{FF2B5EF4-FFF2-40B4-BE49-F238E27FC236}">
                    <a16:creationId xmlns:a16="http://schemas.microsoft.com/office/drawing/2014/main" id="{8775CB55-6000-4A9F-8FCF-53B0EF4C5AFF}"/>
                  </a:ext>
                </a:extLst>
              </p:cNvPr>
              <p:cNvSpPr>
                <a:spLocks/>
              </p:cNvSpPr>
              <p:nvPr/>
            </p:nvSpPr>
            <p:spPr bwMode="auto">
              <a:xfrm>
                <a:off x="2233" y="2308"/>
                <a:ext cx="170" cy="88"/>
              </a:xfrm>
              <a:custGeom>
                <a:avLst/>
                <a:gdLst>
                  <a:gd name="T0" fmla="*/ 170 w 170"/>
                  <a:gd name="T1" fmla="*/ 0 h 88"/>
                  <a:gd name="T2" fmla="*/ 0 w 170"/>
                  <a:gd name="T3" fmla="*/ 0 h 88"/>
                  <a:gd name="T4" fmla="*/ 53 w 170"/>
                  <a:gd name="T5" fmla="*/ 88 h 88"/>
                  <a:gd name="T6" fmla="*/ 170 w 170"/>
                  <a:gd name="T7" fmla="*/ 88 h 88"/>
                  <a:gd name="T8" fmla="*/ 170 w 170"/>
                  <a:gd name="T9" fmla="*/ 0 h 88"/>
                </a:gdLst>
                <a:ahLst/>
                <a:cxnLst>
                  <a:cxn ang="0">
                    <a:pos x="T0" y="T1"/>
                  </a:cxn>
                  <a:cxn ang="0">
                    <a:pos x="T2" y="T3"/>
                  </a:cxn>
                  <a:cxn ang="0">
                    <a:pos x="T4" y="T5"/>
                  </a:cxn>
                  <a:cxn ang="0">
                    <a:pos x="T6" y="T7"/>
                  </a:cxn>
                  <a:cxn ang="0">
                    <a:pos x="T8" y="T9"/>
                  </a:cxn>
                </a:cxnLst>
                <a:rect l="0" t="0" r="r" b="b"/>
                <a:pathLst>
                  <a:path w="170" h="88">
                    <a:moveTo>
                      <a:pt x="170" y="0"/>
                    </a:moveTo>
                    <a:lnTo>
                      <a:pt x="0" y="0"/>
                    </a:lnTo>
                    <a:lnTo>
                      <a:pt x="53" y="88"/>
                    </a:lnTo>
                    <a:lnTo>
                      <a:pt x="170" y="88"/>
                    </a:lnTo>
                    <a:lnTo>
                      <a:pt x="1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1" name="Freeform 183">
                <a:extLst>
                  <a:ext uri="{FF2B5EF4-FFF2-40B4-BE49-F238E27FC236}">
                    <a16:creationId xmlns:a16="http://schemas.microsoft.com/office/drawing/2014/main" id="{FCCA1E24-0F05-4C9A-9A8D-928D6B4CD180}"/>
                  </a:ext>
                </a:extLst>
              </p:cNvPr>
              <p:cNvSpPr>
                <a:spLocks/>
              </p:cNvSpPr>
              <p:nvPr/>
            </p:nvSpPr>
            <p:spPr bwMode="auto">
              <a:xfrm>
                <a:off x="2305" y="2413"/>
                <a:ext cx="97" cy="59"/>
              </a:xfrm>
              <a:custGeom>
                <a:avLst/>
                <a:gdLst>
                  <a:gd name="T0" fmla="*/ 97 w 97"/>
                  <a:gd name="T1" fmla="*/ 0 h 59"/>
                  <a:gd name="T2" fmla="*/ 0 w 97"/>
                  <a:gd name="T3" fmla="*/ 0 h 59"/>
                  <a:gd name="T4" fmla="*/ 0 w 97"/>
                  <a:gd name="T5" fmla="*/ 15 h 59"/>
                  <a:gd name="T6" fmla="*/ 27 w 97"/>
                  <a:gd name="T7" fmla="*/ 59 h 59"/>
                  <a:gd name="T8" fmla="*/ 97 w 97"/>
                  <a:gd name="T9" fmla="*/ 59 h 59"/>
                  <a:gd name="T10" fmla="*/ 97 w 97"/>
                  <a:gd name="T11" fmla="*/ 0 h 59"/>
                </a:gdLst>
                <a:ahLst/>
                <a:cxnLst>
                  <a:cxn ang="0">
                    <a:pos x="T0" y="T1"/>
                  </a:cxn>
                  <a:cxn ang="0">
                    <a:pos x="T2" y="T3"/>
                  </a:cxn>
                  <a:cxn ang="0">
                    <a:pos x="T4" y="T5"/>
                  </a:cxn>
                  <a:cxn ang="0">
                    <a:pos x="T6" y="T7"/>
                  </a:cxn>
                  <a:cxn ang="0">
                    <a:pos x="T8" y="T9"/>
                  </a:cxn>
                  <a:cxn ang="0">
                    <a:pos x="T10" y="T11"/>
                  </a:cxn>
                </a:cxnLst>
                <a:rect l="0" t="0" r="r" b="b"/>
                <a:pathLst>
                  <a:path w="97" h="59">
                    <a:moveTo>
                      <a:pt x="97" y="0"/>
                    </a:moveTo>
                    <a:lnTo>
                      <a:pt x="0" y="0"/>
                    </a:lnTo>
                    <a:lnTo>
                      <a:pt x="0" y="15"/>
                    </a:lnTo>
                    <a:lnTo>
                      <a:pt x="27" y="59"/>
                    </a:lnTo>
                    <a:lnTo>
                      <a:pt x="97" y="59"/>
                    </a:lnTo>
                    <a:lnTo>
                      <a:pt x="97" y="0"/>
                    </a:lnTo>
                    <a:close/>
                  </a:path>
                </a:pathLst>
              </a:custGeom>
              <a:solidFill>
                <a:srgbClr val="E07A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2" name="Freeform 184">
                <a:extLst>
                  <a:ext uri="{FF2B5EF4-FFF2-40B4-BE49-F238E27FC236}">
                    <a16:creationId xmlns:a16="http://schemas.microsoft.com/office/drawing/2014/main" id="{25EB2015-3A47-4F85-B76D-8F2491FAA9CD}"/>
                  </a:ext>
                </a:extLst>
              </p:cNvPr>
              <p:cNvSpPr>
                <a:spLocks/>
              </p:cNvSpPr>
              <p:nvPr/>
            </p:nvSpPr>
            <p:spPr bwMode="auto">
              <a:xfrm>
                <a:off x="2305" y="2413"/>
                <a:ext cx="97" cy="59"/>
              </a:xfrm>
              <a:custGeom>
                <a:avLst/>
                <a:gdLst>
                  <a:gd name="T0" fmla="*/ 97 w 97"/>
                  <a:gd name="T1" fmla="*/ 0 h 59"/>
                  <a:gd name="T2" fmla="*/ 0 w 97"/>
                  <a:gd name="T3" fmla="*/ 0 h 59"/>
                  <a:gd name="T4" fmla="*/ 0 w 97"/>
                  <a:gd name="T5" fmla="*/ 15 h 59"/>
                  <a:gd name="T6" fmla="*/ 27 w 97"/>
                  <a:gd name="T7" fmla="*/ 59 h 59"/>
                  <a:gd name="T8" fmla="*/ 97 w 97"/>
                  <a:gd name="T9" fmla="*/ 59 h 59"/>
                  <a:gd name="T10" fmla="*/ 97 w 97"/>
                  <a:gd name="T11" fmla="*/ 0 h 59"/>
                </a:gdLst>
                <a:ahLst/>
                <a:cxnLst>
                  <a:cxn ang="0">
                    <a:pos x="T0" y="T1"/>
                  </a:cxn>
                  <a:cxn ang="0">
                    <a:pos x="T2" y="T3"/>
                  </a:cxn>
                  <a:cxn ang="0">
                    <a:pos x="T4" y="T5"/>
                  </a:cxn>
                  <a:cxn ang="0">
                    <a:pos x="T6" y="T7"/>
                  </a:cxn>
                  <a:cxn ang="0">
                    <a:pos x="T8" y="T9"/>
                  </a:cxn>
                  <a:cxn ang="0">
                    <a:pos x="T10" y="T11"/>
                  </a:cxn>
                </a:cxnLst>
                <a:rect l="0" t="0" r="r" b="b"/>
                <a:pathLst>
                  <a:path w="97" h="59">
                    <a:moveTo>
                      <a:pt x="97" y="0"/>
                    </a:moveTo>
                    <a:lnTo>
                      <a:pt x="0" y="0"/>
                    </a:lnTo>
                    <a:lnTo>
                      <a:pt x="0" y="15"/>
                    </a:lnTo>
                    <a:lnTo>
                      <a:pt x="27" y="59"/>
                    </a:lnTo>
                    <a:lnTo>
                      <a:pt x="97" y="59"/>
                    </a:lnTo>
                    <a:lnTo>
                      <a:pt x="9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3" name="Freeform 185">
                <a:extLst>
                  <a:ext uri="{FF2B5EF4-FFF2-40B4-BE49-F238E27FC236}">
                    <a16:creationId xmlns:a16="http://schemas.microsoft.com/office/drawing/2014/main" id="{D0F78F2F-48D0-499F-89A1-9BED169F0C9E}"/>
                  </a:ext>
                </a:extLst>
              </p:cNvPr>
              <p:cNvSpPr>
                <a:spLocks/>
              </p:cNvSpPr>
              <p:nvPr/>
            </p:nvSpPr>
            <p:spPr bwMode="auto">
              <a:xfrm>
                <a:off x="2340" y="2487"/>
                <a:ext cx="62" cy="8"/>
              </a:xfrm>
              <a:custGeom>
                <a:avLst/>
                <a:gdLst>
                  <a:gd name="T0" fmla="*/ 62 w 62"/>
                  <a:gd name="T1" fmla="*/ 0 h 8"/>
                  <a:gd name="T2" fmla="*/ 0 w 62"/>
                  <a:gd name="T3" fmla="*/ 0 h 8"/>
                  <a:gd name="T4" fmla="*/ 6 w 62"/>
                  <a:gd name="T5" fmla="*/ 8 h 8"/>
                  <a:gd name="T6" fmla="*/ 62 w 62"/>
                  <a:gd name="T7" fmla="*/ 8 h 8"/>
                  <a:gd name="T8" fmla="*/ 62 w 62"/>
                  <a:gd name="T9" fmla="*/ 0 h 8"/>
                </a:gdLst>
                <a:ahLst/>
                <a:cxnLst>
                  <a:cxn ang="0">
                    <a:pos x="T0" y="T1"/>
                  </a:cxn>
                  <a:cxn ang="0">
                    <a:pos x="T2" y="T3"/>
                  </a:cxn>
                  <a:cxn ang="0">
                    <a:pos x="T4" y="T5"/>
                  </a:cxn>
                  <a:cxn ang="0">
                    <a:pos x="T6" y="T7"/>
                  </a:cxn>
                  <a:cxn ang="0">
                    <a:pos x="T8" y="T9"/>
                  </a:cxn>
                </a:cxnLst>
                <a:rect l="0" t="0" r="r" b="b"/>
                <a:pathLst>
                  <a:path w="62" h="8">
                    <a:moveTo>
                      <a:pt x="62" y="0"/>
                    </a:moveTo>
                    <a:lnTo>
                      <a:pt x="0" y="0"/>
                    </a:lnTo>
                    <a:lnTo>
                      <a:pt x="6" y="8"/>
                    </a:lnTo>
                    <a:lnTo>
                      <a:pt x="62" y="8"/>
                    </a:lnTo>
                    <a:lnTo>
                      <a:pt x="62" y="0"/>
                    </a:lnTo>
                    <a:close/>
                  </a:path>
                </a:pathLst>
              </a:custGeom>
              <a:solidFill>
                <a:srgbClr val="B3B5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4" name="Freeform 186">
                <a:extLst>
                  <a:ext uri="{FF2B5EF4-FFF2-40B4-BE49-F238E27FC236}">
                    <a16:creationId xmlns:a16="http://schemas.microsoft.com/office/drawing/2014/main" id="{0ECA5F42-D691-42CA-B90D-6C073F7B6039}"/>
                  </a:ext>
                </a:extLst>
              </p:cNvPr>
              <p:cNvSpPr>
                <a:spLocks/>
              </p:cNvSpPr>
              <p:nvPr/>
            </p:nvSpPr>
            <p:spPr bwMode="auto">
              <a:xfrm>
                <a:off x="2340" y="2487"/>
                <a:ext cx="62" cy="8"/>
              </a:xfrm>
              <a:custGeom>
                <a:avLst/>
                <a:gdLst>
                  <a:gd name="T0" fmla="*/ 62 w 62"/>
                  <a:gd name="T1" fmla="*/ 0 h 8"/>
                  <a:gd name="T2" fmla="*/ 0 w 62"/>
                  <a:gd name="T3" fmla="*/ 0 h 8"/>
                  <a:gd name="T4" fmla="*/ 6 w 62"/>
                  <a:gd name="T5" fmla="*/ 8 h 8"/>
                  <a:gd name="T6" fmla="*/ 62 w 62"/>
                  <a:gd name="T7" fmla="*/ 8 h 8"/>
                  <a:gd name="T8" fmla="*/ 62 w 62"/>
                  <a:gd name="T9" fmla="*/ 0 h 8"/>
                </a:gdLst>
                <a:ahLst/>
                <a:cxnLst>
                  <a:cxn ang="0">
                    <a:pos x="T0" y="T1"/>
                  </a:cxn>
                  <a:cxn ang="0">
                    <a:pos x="T2" y="T3"/>
                  </a:cxn>
                  <a:cxn ang="0">
                    <a:pos x="T4" y="T5"/>
                  </a:cxn>
                  <a:cxn ang="0">
                    <a:pos x="T6" y="T7"/>
                  </a:cxn>
                  <a:cxn ang="0">
                    <a:pos x="T8" y="T9"/>
                  </a:cxn>
                </a:cxnLst>
                <a:rect l="0" t="0" r="r" b="b"/>
                <a:pathLst>
                  <a:path w="62" h="8">
                    <a:moveTo>
                      <a:pt x="62" y="0"/>
                    </a:moveTo>
                    <a:lnTo>
                      <a:pt x="0" y="0"/>
                    </a:lnTo>
                    <a:lnTo>
                      <a:pt x="6" y="8"/>
                    </a:lnTo>
                    <a:lnTo>
                      <a:pt x="62" y="8"/>
                    </a:lnTo>
                    <a:lnTo>
                      <a:pt x="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5" name="Freeform 187">
                <a:extLst>
                  <a:ext uri="{FF2B5EF4-FFF2-40B4-BE49-F238E27FC236}">
                    <a16:creationId xmlns:a16="http://schemas.microsoft.com/office/drawing/2014/main" id="{57F26614-D0EB-4C5D-8FBF-A2289396D0E2}"/>
                  </a:ext>
                </a:extLst>
              </p:cNvPr>
              <p:cNvSpPr>
                <a:spLocks/>
              </p:cNvSpPr>
              <p:nvPr/>
            </p:nvSpPr>
            <p:spPr bwMode="auto">
              <a:xfrm>
                <a:off x="2351" y="2504"/>
                <a:ext cx="51" cy="9"/>
              </a:xfrm>
              <a:custGeom>
                <a:avLst/>
                <a:gdLst>
                  <a:gd name="T0" fmla="*/ 51 w 51"/>
                  <a:gd name="T1" fmla="*/ 0 h 9"/>
                  <a:gd name="T2" fmla="*/ 0 w 51"/>
                  <a:gd name="T3" fmla="*/ 0 h 9"/>
                  <a:gd name="T4" fmla="*/ 6 w 51"/>
                  <a:gd name="T5" fmla="*/ 9 h 9"/>
                  <a:gd name="T6" fmla="*/ 51 w 51"/>
                  <a:gd name="T7" fmla="*/ 9 h 9"/>
                  <a:gd name="T8" fmla="*/ 51 w 51"/>
                  <a:gd name="T9" fmla="*/ 0 h 9"/>
                </a:gdLst>
                <a:ahLst/>
                <a:cxnLst>
                  <a:cxn ang="0">
                    <a:pos x="T0" y="T1"/>
                  </a:cxn>
                  <a:cxn ang="0">
                    <a:pos x="T2" y="T3"/>
                  </a:cxn>
                  <a:cxn ang="0">
                    <a:pos x="T4" y="T5"/>
                  </a:cxn>
                  <a:cxn ang="0">
                    <a:pos x="T6" y="T7"/>
                  </a:cxn>
                  <a:cxn ang="0">
                    <a:pos x="T8" y="T9"/>
                  </a:cxn>
                </a:cxnLst>
                <a:rect l="0" t="0" r="r" b="b"/>
                <a:pathLst>
                  <a:path w="51" h="9">
                    <a:moveTo>
                      <a:pt x="51" y="0"/>
                    </a:moveTo>
                    <a:lnTo>
                      <a:pt x="0" y="0"/>
                    </a:lnTo>
                    <a:lnTo>
                      <a:pt x="6" y="9"/>
                    </a:lnTo>
                    <a:lnTo>
                      <a:pt x="51" y="9"/>
                    </a:lnTo>
                    <a:lnTo>
                      <a:pt x="51" y="0"/>
                    </a:lnTo>
                    <a:close/>
                  </a:path>
                </a:pathLst>
              </a:custGeom>
              <a:solidFill>
                <a:srgbClr val="D0D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6" name="Freeform 188">
                <a:extLst>
                  <a:ext uri="{FF2B5EF4-FFF2-40B4-BE49-F238E27FC236}">
                    <a16:creationId xmlns:a16="http://schemas.microsoft.com/office/drawing/2014/main" id="{4F183E22-BD90-4854-954C-BE326E909610}"/>
                  </a:ext>
                </a:extLst>
              </p:cNvPr>
              <p:cNvSpPr>
                <a:spLocks/>
              </p:cNvSpPr>
              <p:nvPr/>
            </p:nvSpPr>
            <p:spPr bwMode="auto">
              <a:xfrm>
                <a:off x="2351" y="2504"/>
                <a:ext cx="51" cy="9"/>
              </a:xfrm>
              <a:custGeom>
                <a:avLst/>
                <a:gdLst>
                  <a:gd name="T0" fmla="*/ 51 w 51"/>
                  <a:gd name="T1" fmla="*/ 0 h 9"/>
                  <a:gd name="T2" fmla="*/ 0 w 51"/>
                  <a:gd name="T3" fmla="*/ 0 h 9"/>
                  <a:gd name="T4" fmla="*/ 6 w 51"/>
                  <a:gd name="T5" fmla="*/ 9 h 9"/>
                  <a:gd name="T6" fmla="*/ 51 w 51"/>
                  <a:gd name="T7" fmla="*/ 9 h 9"/>
                  <a:gd name="T8" fmla="*/ 51 w 51"/>
                  <a:gd name="T9" fmla="*/ 0 h 9"/>
                </a:gdLst>
                <a:ahLst/>
                <a:cxnLst>
                  <a:cxn ang="0">
                    <a:pos x="T0" y="T1"/>
                  </a:cxn>
                  <a:cxn ang="0">
                    <a:pos x="T2" y="T3"/>
                  </a:cxn>
                  <a:cxn ang="0">
                    <a:pos x="T4" y="T5"/>
                  </a:cxn>
                  <a:cxn ang="0">
                    <a:pos x="T6" y="T7"/>
                  </a:cxn>
                  <a:cxn ang="0">
                    <a:pos x="T8" y="T9"/>
                  </a:cxn>
                </a:cxnLst>
                <a:rect l="0" t="0" r="r" b="b"/>
                <a:pathLst>
                  <a:path w="51" h="9">
                    <a:moveTo>
                      <a:pt x="51" y="0"/>
                    </a:moveTo>
                    <a:lnTo>
                      <a:pt x="0" y="0"/>
                    </a:lnTo>
                    <a:lnTo>
                      <a:pt x="6" y="9"/>
                    </a:lnTo>
                    <a:lnTo>
                      <a:pt x="51" y="9"/>
                    </a:lnTo>
                    <a:lnTo>
                      <a:pt x="5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7" name="Freeform 189">
                <a:extLst>
                  <a:ext uri="{FF2B5EF4-FFF2-40B4-BE49-F238E27FC236}">
                    <a16:creationId xmlns:a16="http://schemas.microsoft.com/office/drawing/2014/main" id="{ADA977A1-EDCC-4272-8851-FD14FEA3822A}"/>
                  </a:ext>
                </a:extLst>
              </p:cNvPr>
              <p:cNvSpPr>
                <a:spLocks/>
              </p:cNvSpPr>
              <p:nvPr/>
            </p:nvSpPr>
            <p:spPr bwMode="auto">
              <a:xfrm>
                <a:off x="2362" y="2521"/>
                <a:ext cx="40" cy="8"/>
              </a:xfrm>
              <a:custGeom>
                <a:avLst/>
                <a:gdLst>
                  <a:gd name="T0" fmla="*/ 40 w 40"/>
                  <a:gd name="T1" fmla="*/ 0 h 8"/>
                  <a:gd name="T2" fmla="*/ 0 w 40"/>
                  <a:gd name="T3" fmla="*/ 0 h 8"/>
                  <a:gd name="T4" fmla="*/ 4 w 40"/>
                  <a:gd name="T5" fmla="*/ 8 h 8"/>
                  <a:gd name="T6" fmla="*/ 40 w 40"/>
                  <a:gd name="T7" fmla="*/ 8 h 8"/>
                  <a:gd name="T8" fmla="*/ 40 w 40"/>
                  <a:gd name="T9" fmla="*/ 0 h 8"/>
                </a:gdLst>
                <a:ahLst/>
                <a:cxnLst>
                  <a:cxn ang="0">
                    <a:pos x="T0" y="T1"/>
                  </a:cxn>
                  <a:cxn ang="0">
                    <a:pos x="T2" y="T3"/>
                  </a:cxn>
                  <a:cxn ang="0">
                    <a:pos x="T4" y="T5"/>
                  </a:cxn>
                  <a:cxn ang="0">
                    <a:pos x="T6" y="T7"/>
                  </a:cxn>
                  <a:cxn ang="0">
                    <a:pos x="T8" y="T9"/>
                  </a:cxn>
                </a:cxnLst>
                <a:rect l="0" t="0" r="r" b="b"/>
                <a:pathLst>
                  <a:path w="40" h="8">
                    <a:moveTo>
                      <a:pt x="40" y="0"/>
                    </a:moveTo>
                    <a:lnTo>
                      <a:pt x="0" y="0"/>
                    </a:lnTo>
                    <a:lnTo>
                      <a:pt x="4" y="8"/>
                    </a:lnTo>
                    <a:lnTo>
                      <a:pt x="40" y="8"/>
                    </a:lnTo>
                    <a:lnTo>
                      <a:pt x="40" y="0"/>
                    </a:lnTo>
                    <a:close/>
                  </a:path>
                </a:pathLst>
              </a:custGeom>
              <a:solidFill>
                <a:srgbClr val="D0D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8" name="Freeform 190">
                <a:extLst>
                  <a:ext uri="{FF2B5EF4-FFF2-40B4-BE49-F238E27FC236}">
                    <a16:creationId xmlns:a16="http://schemas.microsoft.com/office/drawing/2014/main" id="{1A4149E0-9CE0-4D61-A1CC-A981888067AD}"/>
                  </a:ext>
                </a:extLst>
              </p:cNvPr>
              <p:cNvSpPr>
                <a:spLocks/>
              </p:cNvSpPr>
              <p:nvPr/>
            </p:nvSpPr>
            <p:spPr bwMode="auto">
              <a:xfrm>
                <a:off x="2362" y="2521"/>
                <a:ext cx="40" cy="8"/>
              </a:xfrm>
              <a:custGeom>
                <a:avLst/>
                <a:gdLst>
                  <a:gd name="T0" fmla="*/ 40 w 40"/>
                  <a:gd name="T1" fmla="*/ 0 h 8"/>
                  <a:gd name="T2" fmla="*/ 0 w 40"/>
                  <a:gd name="T3" fmla="*/ 0 h 8"/>
                  <a:gd name="T4" fmla="*/ 4 w 40"/>
                  <a:gd name="T5" fmla="*/ 8 h 8"/>
                  <a:gd name="T6" fmla="*/ 40 w 40"/>
                  <a:gd name="T7" fmla="*/ 8 h 8"/>
                  <a:gd name="T8" fmla="*/ 40 w 40"/>
                  <a:gd name="T9" fmla="*/ 0 h 8"/>
                </a:gdLst>
                <a:ahLst/>
                <a:cxnLst>
                  <a:cxn ang="0">
                    <a:pos x="T0" y="T1"/>
                  </a:cxn>
                  <a:cxn ang="0">
                    <a:pos x="T2" y="T3"/>
                  </a:cxn>
                  <a:cxn ang="0">
                    <a:pos x="T4" y="T5"/>
                  </a:cxn>
                  <a:cxn ang="0">
                    <a:pos x="T6" y="T7"/>
                  </a:cxn>
                  <a:cxn ang="0">
                    <a:pos x="T8" y="T9"/>
                  </a:cxn>
                </a:cxnLst>
                <a:rect l="0" t="0" r="r" b="b"/>
                <a:pathLst>
                  <a:path w="40" h="8">
                    <a:moveTo>
                      <a:pt x="40" y="0"/>
                    </a:moveTo>
                    <a:lnTo>
                      <a:pt x="0" y="0"/>
                    </a:lnTo>
                    <a:lnTo>
                      <a:pt x="4" y="8"/>
                    </a:lnTo>
                    <a:lnTo>
                      <a:pt x="40" y="8"/>
                    </a:lnTo>
                    <a:lnTo>
                      <a:pt x="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9" name="Freeform 191">
                <a:extLst>
                  <a:ext uri="{FF2B5EF4-FFF2-40B4-BE49-F238E27FC236}">
                    <a16:creationId xmlns:a16="http://schemas.microsoft.com/office/drawing/2014/main" id="{1477DF9D-272F-481E-8510-29808EF69D76}"/>
                  </a:ext>
                </a:extLst>
              </p:cNvPr>
              <p:cNvSpPr>
                <a:spLocks/>
              </p:cNvSpPr>
              <p:nvPr/>
            </p:nvSpPr>
            <p:spPr bwMode="auto">
              <a:xfrm>
                <a:off x="2372" y="2539"/>
                <a:ext cx="30" cy="8"/>
              </a:xfrm>
              <a:custGeom>
                <a:avLst/>
                <a:gdLst>
                  <a:gd name="T0" fmla="*/ 30 w 30"/>
                  <a:gd name="T1" fmla="*/ 0 h 8"/>
                  <a:gd name="T2" fmla="*/ 0 w 30"/>
                  <a:gd name="T3" fmla="*/ 0 h 8"/>
                  <a:gd name="T4" fmla="*/ 5 w 30"/>
                  <a:gd name="T5" fmla="*/ 8 h 8"/>
                  <a:gd name="T6" fmla="*/ 30 w 30"/>
                  <a:gd name="T7" fmla="*/ 8 h 8"/>
                  <a:gd name="T8" fmla="*/ 30 w 30"/>
                  <a:gd name="T9" fmla="*/ 0 h 8"/>
                </a:gdLst>
                <a:ahLst/>
                <a:cxnLst>
                  <a:cxn ang="0">
                    <a:pos x="T0" y="T1"/>
                  </a:cxn>
                  <a:cxn ang="0">
                    <a:pos x="T2" y="T3"/>
                  </a:cxn>
                  <a:cxn ang="0">
                    <a:pos x="T4" y="T5"/>
                  </a:cxn>
                  <a:cxn ang="0">
                    <a:pos x="T6" y="T7"/>
                  </a:cxn>
                  <a:cxn ang="0">
                    <a:pos x="T8" y="T9"/>
                  </a:cxn>
                </a:cxnLst>
                <a:rect l="0" t="0" r="r" b="b"/>
                <a:pathLst>
                  <a:path w="30" h="8">
                    <a:moveTo>
                      <a:pt x="30" y="0"/>
                    </a:moveTo>
                    <a:lnTo>
                      <a:pt x="0" y="0"/>
                    </a:lnTo>
                    <a:lnTo>
                      <a:pt x="5" y="8"/>
                    </a:lnTo>
                    <a:lnTo>
                      <a:pt x="30" y="8"/>
                    </a:lnTo>
                    <a:lnTo>
                      <a:pt x="30" y="0"/>
                    </a:lnTo>
                    <a:close/>
                  </a:path>
                </a:pathLst>
              </a:custGeom>
              <a:solidFill>
                <a:srgbClr val="D0D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0" name="Freeform 192">
                <a:extLst>
                  <a:ext uri="{FF2B5EF4-FFF2-40B4-BE49-F238E27FC236}">
                    <a16:creationId xmlns:a16="http://schemas.microsoft.com/office/drawing/2014/main" id="{39D17263-3EDB-47C6-A96F-8E452F531D38}"/>
                  </a:ext>
                </a:extLst>
              </p:cNvPr>
              <p:cNvSpPr>
                <a:spLocks/>
              </p:cNvSpPr>
              <p:nvPr/>
            </p:nvSpPr>
            <p:spPr bwMode="auto">
              <a:xfrm>
                <a:off x="2372" y="2539"/>
                <a:ext cx="30" cy="8"/>
              </a:xfrm>
              <a:custGeom>
                <a:avLst/>
                <a:gdLst>
                  <a:gd name="T0" fmla="*/ 30 w 30"/>
                  <a:gd name="T1" fmla="*/ 0 h 8"/>
                  <a:gd name="T2" fmla="*/ 0 w 30"/>
                  <a:gd name="T3" fmla="*/ 0 h 8"/>
                  <a:gd name="T4" fmla="*/ 5 w 30"/>
                  <a:gd name="T5" fmla="*/ 8 h 8"/>
                  <a:gd name="T6" fmla="*/ 30 w 30"/>
                  <a:gd name="T7" fmla="*/ 8 h 8"/>
                  <a:gd name="T8" fmla="*/ 30 w 30"/>
                  <a:gd name="T9" fmla="*/ 0 h 8"/>
                </a:gdLst>
                <a:ahLst/>
                <a:cxnLst>
                  <a:cxn ang="0">
                    <a:pos x="T0" y="T1"/>
                  </a:cxn>
                  <a:cxn ang="0">
                    <a:pos x="T2" y="T3"/>
                  </a:cxn>
                  <a:cxn ang="0">
                    <a:pos x="T4" y="T5"/>
                  </a:cxn>
                  <a:cxn ang="0">
                    <a:pos x="T6" y="T7"/>
                  </a:cxn>
                  <a:cxn ang="0">
                    <a:pos x="T8" y="T9"/>
                  </a:cxn>
                </a:cxnLst>
                <a:rect l="0" t="0" r="r" b="b"/>
                <a:pathLst>
                  <a:path w="30" h="8">
                    <a:moveTo>
                      <a:pt x="30" y="0"/>
                    </a:moveTo>
                    <a:lnTo>
                      <a:pt x="0" y="0"/>
                    </a:lnTo>
                    <a:lnTo>
                      <a:pt x="5" y="8"/>
                    </a:lnTo>
                    <a:lnTo>
                      <a:pt x="30" y="8"/>
                    </a:lnTo>
                    <a:lnTo>
                      <a:pt x="3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1" name="Freeform 193">
                <a:extLst>
                  <a:ext uri="{FF2B5EF4-FFF2-40B4-BE49-F238E27FC236}">
                    <a16:creationId xmlns:a16="http://schemas.microsoft.com/office/drawing/2014/main" id="{BFC912E3-0DA0-42C4-B223-014458BA6C8F}"/>
                  </a:ext>
                </a:extLst>
              </p:cNvPr>
              <p:cNvSpPr>
                <a:spLocks/>
              </p:cNvSpPr>
              <p:nvPr/>
            </p:nvSpPr>
            <p:spPr bwMode="auto">
              <a:xfrm>
                <a:off x="2069" y="2407"/>
                <a:ext cx="161" cy="277"/>
              </a:xfrm>
              <a:custGeom>
                <a:avLst/>
                <a:gdLst>
                  <a:gd name="T0" fmla="*/ 118 w 118"/>
                  <a:gd name="T1" fmla="*/ 193 h 204"/>
                  <a:gd name="T2" fmla="*/ 107 w 118"/>
                  <a:gd name="T3" fmla="*/ 204 h 204"/>
                  <a:gd name="T4" fmla="*/ 12 w 118"/>
                  <a:gd name="T5" fmla="*/ 204 h 204"/>
                  <a:gd name="T6" fmla="*/ 0 w 118"/>
                  <a:gd name="T7" fmla="*/ 193 h 204"/>
                  <a:gd name="T8" fmla="*/ 0 w 118"/>
                  <a:gd name="T9" fmla="*/ 12 h 204"/>
                  <a:gd name="T10" fmla="*/ 12 w 118"/>
                  <a:gd name="T11" fmla="*/ 0 h 204"/>
                  <a:gd name="T12" fmla="*/ 107 w 118"/>
                  <a:gd name="T13" fmla="*/ 0 h 204"/>
                  <a:gd name="T14" fmla="*/ 118 w 118"/>
                  <a:gd name="T15" fmla="*/ 12 h 204"/>
                  <a:gd name="T16" fmla="*/ 118 w 118"/>
                  <a:gd name="T17" fmla="*/ 193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204">
                    <a:moveTo>
                      <a:pt x="118" y="193"/>
                    </a:moveTo>
                    <a:cubicBezTo>
                      <a:pt x="118" y="199"/>
                      <a:pt x="113" y="204"/>
                      <a:pt x="107" y="204"/>
                    </a:cubicBezTo>
                    <a:cubicBezTo>
                      <a:pt x="12" y="204"/>
                      <a:pt x="12" y="204"/>
                      <a:pt x="12" y="204"/>
                    </a:cubicBezTo>
                    <a:cubicBezTo>
                      <a:pt x="6" y="204"/>
                      <a:pt x="0" y="199"/>
                      <a:pt x="0" y="193"/>
                    </a:cubicBezTo>
                    <a:cubicBezTo>
                      <a:pt x="0" y="12"/>
                      <a:pt x="0" y="12"/>
                      <a:pt x="0" y="12"/>
                    </a:cubicBezTo>
                    <a:cubicBezTo>
                      <a:pt x="0" y="5"/>
                      <a:pt x="6" y="0"/>
                      <a:pt x="12" y="0"/>
                    </a:cubicBezTo>
                    <a:cubicBezTo>
                      <a:pt x="107" y="0"/>
                      <a:pt x="107" y="0"/>
                      <a:pt x="107" y="0"/>
                    </a:cubicBezTo>
                    <a:cubicBezTo>
                      <a:pt x="113" y="0"/>
                      <a:pt x="118" y="5"/>
                      <a:pt x="118" y="12"/>
                    </a:cubicBezTo>
                    <a:cubicBezTo>
                      <a:pt x="118" y="193"/>
                      <a:pt x="118" y="193"/>
                      <a:pt x="118" y="193"/>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2" name="Rectangle 194">
                <a:extLst>
                  <a:ext uri="{FF2B5EF4-FFF2-40B4-BE49-F238E27FC236}">
                    <a16:creationId xmlns:a16="http://schemas.microsoft.com/office/drawing/2014/main" id="{BAFD9805-1E14-45D3-B9C9-A787426EACE5}"/>
                  </a:ext>
                </a:extLst>
              </p:cNvPr>
              <p:cNvSpPr>
                <a:spLocks noChangeArrowheads="1"/>
              </p:cNvSpPr>
              <p:nvPr/>
            </p:nvSpPr>
            <p:spPr bwMode="auto">
              <a:xfrm>
                <a:off x="2080" y="2442"/>
                <a:ext cx="141" cy="204"/>
              </a:xfrm>
              <a:prstGeom prst="rect">
                <a:avLst/>
              </a:prstGeom>
              <a:solidFill>
                <a:srgbClr val="F0F1F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3" name="Rectangle 195">
                <a:extLst>
                  <a:ext uri="{FF2B5EF4-FFF2-40B4-BE49-F238E27FC236}">
                    <a16:creationId xmlns:a16="http://schemas.microsoft.com/office/drawing/2014/main" id="{E2D7BB0F-377E-4DCF-A5B0-375BAAB0244D}"/>
                  </a:ext>
                </a:extLst>
              </p:cNvPr>
              <p:cNvSpPr>
                <a:spLocks noChangeArrowheads="1"/>
              </p:cNvSpPr>
              <p:nvPr/>
            </p:nvSpPr>
            <p:spPr bwMode="auto">
              <a:xfrm>
                <a:off x="2080" y="2442"/>
                <a:ext cx="141" cy="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4" name="Oval 196">
                <a:extLst>
                  <a:ext uri="{FF2B5EF4-FFF2-40B4-BE49-F238E27FC236}">
                    <a16:creationId xmlns:a16="http://schemas.microsoft.com/office/drawing/2014/main" id="{0AF6FA21-32B6-4E56-ADFA-3E3594E6DA20}"/>
                  </a:ext>
                </a:extLst>
              </p:cNvPr>
              <p:cNvSpPr>
                <a:spLocks noChangeArrowheads="1"/>
              </p:cNvSpPr>
              <p:nvPr/>
            </p:nvSpPr>
            <p:spPr bwMode="auto">
              <a:xfrm>
                <a:off x="2144" y="2421"/>
                <a:ext cx="13" cy="11"/>
              </a:xfrm>
              <a:prstGeom prst="ellipse">
                <a:avLst/>
              </a:prstGeom>
              <a:solidFill>
                <a:srgbClr val="403F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5" name="Freeform 197">
                <a:extLst>
                  <a:ext uri="{FF2B5EF4-FFF2-40B4-BE49-F238E27FC236}">
                    <a16:creationId xmlns:a16="http://schemas.microsoft.com/office/drawing/2014/main" id="{E5A4BCDA-B97E-4FF9-B122-C33E22327344}"/>
                  </a:ext>
                </a:extLst>
              </p:cNvPr>
              <p:cNvSpPr>
                <a:spLocks/>
              </p:cNvSpPr>
              <p:nvPr/>
            </p:nvSpPr>
            <p:spPr bwMode="auto">
              <a:xfrm>
                <a:off x="2133" y="2659"/>
                <a:ext cx="34" cy="13"/>
              </a:xfrm>
              <a:custGeom>
                <a:avLst/>
                <a:gdLst>
                  <a:gd name="T0" fmla="*/ 25 w 25"/>
                  <a:gd name="T1" fmla="*/ 5 h 10"/>
                  <a:gd name="T2" fmla="*/ 20 w 25"/>
                  <a:gd name="T3" fmla="*/ 10 h 10"/>
                  <a:gd name="T4" fmla="*/ 5 w 25"/>
                  <a:gd name="T5" fmla="*/ 10 h 10"/>
                  <a:gd name="T6" fmla="*/ 0 w 25"/>
                  <a:gd name="T7" fmla="*/ 5 h 10"/>
                  <a:gd name="T8" fmla="*/ 5 w 25"/>
                  <a:gd name="T9" fmla="*/ 0 h 10"/>
                  <a:gd name="T10" fmla="*/ 20 w 25"/>
                  <a:gd name="T11" fmla="*/ 0 h 10"/>
                  <a:gd name="T12" fmla="*/ 25 w 25"/>
                  <a:gd name="T13" fmla="*/ 5 h 10"/>
                </a:gdLst>
                <a:ahLst/>
                <a:cxnLst>
                  <a:cxn ang="0">
                    <a:pos x="T0" y="T1"/>
                  </a:cxn>
                  <a:cxn ang="0">
                    <a:pos x="T2" y="T3"/>
                  </a:cxn>
                  <a:cxn ang="0">
                    <a:pos x="T4" y="T5"/>
                  </a:cxn>
                  <a:cxn ang="0">
                    <a:pos x="T6" y="T7"/>
                  </a:cxn>
                  <a:cxn ang="0">
                    <a:pos x="T8" y="T9"/>
                  </a:cxn>
                  <a:cxn ang="0">
                    <a:pos x="T10" y="T11"/>
                  </a:cxn>
                  <a:cxn ang="0">
                    <a:pos x="T12" y="T13"/>
                  </a:cxn>
                </a:cxnLst>
                <a:rect l="0" t="0" r="r" b="b"/>
                <a:pathLst>
                  <a:path w="25" h="10">
                    <a:moveTo>
                      <a:pt x="25" y="5"/>
                    </a:moveTo>
                    <a:cubicBezTo>
                      <a:pt x="25" y="8"/>
                      <a:pt x="23" y="10"/>
                      <a:pt x="20" y="10"/>
                    </a:cubicBezTo>
                    <a:cubicBezTo>
                      <a:pt x="5" y="10"/>
                      <a:pt x="5" y="10"/>
                      <a:pt x="5" y="10"/>
                    </a:cubicBezTo>
                    <a:cubicBezTo>
                      <a:pt x="2" y="10"/>
                      <a:pt x="0" y="8"/>
                      <a:pt x="0" y="5"/>
                    </a:cubicBezTo>
                    <a:cubicBezTo>
                      <a:pt x="0" y="2"/>
                      <a:pt x="2" y="0"/>
                      <a:pt x="5" y="0"/>
                    </a:cubicBezTo>
                    <a:cubicBezTo>
                      <a:pt x="20" y="0"/>
                      <a:pt x="20" y="0"/>
                      <a:pt x="20" y="0"/>
                    </a:cubicBezTo>
                    <a:cubicBezTo>
                      <a:pt x="23" y="0"/>
                      <a:pt x="25" y="2"/>
                      <a:pt x="25" y="5"/>
                    </a:cubicBezTo>
                  </a:path>
                </a:pathLst>
              </a:custGeom>
              <a:solidFill>
                <a:srgbClr val="403F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6" name="Rectangle 198">
                <a:extLst>
                  <a:ext uri="{FF2B5EF4-FFF2-40B4-BE49-F238E27FC236}">
                    <a16:creationId xmlns:a16="http://schemas.microsoft.com/office/drawing/2014/main" id="{AF7A811A-A266-4CDC-858D-D3713103C4AA}"/>
                  </a:ext>
                </a:extLst>
              </p:cNvPr>
              <p:cNvSpPr>
                <a:spLocks noChangeArrowheads="1"/>
              </p:cNvSpPr>
              <p:nvPr/>
            </p:nvSpPr>
            <p:spPr bwMode="auto">
              <a:xfrm>
                <a:off x="2087" y="2448"/>
                <a:ext cx="127" cy="20"/>
              </a:xfrm>
              <a:prstGeom prst="rect">
                <a:avLst/>
              </a:prstGeom>
              <a:solidFill>
                <a:srgbClr val="914E9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7" name="Rectangle 199">
                <a:extLst>
                  <a:ext uri="{FF2B5EF4-FFF2-40B4-BE49-F238E27FC236}">
                    <a16:creationId xmlns:a16="http://schemas.microsoft.com/office/drawing/2014/main" id="{2DDF86BF-DACE-4852-81B5-0C3C6D03CB2B}"/>
                  </a:ext>
                </a:extLst>
              </p:cNvPr>
              <p:cNvSpPr>
                <a:spLocks noChangeArrowheads="1"/>
              </p:cNvSpPr>
              <p:nvPr/>
            </p:nvSpPr>
            <p:spPr bwMode="auto">
              <a:xfrm>
                <a:off x="2087" y="2448"/>
                <a:ext cx="127" cy="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8" name="Rectangle 200">
                <a:extLst>
                  <a:ext uri="{FF2B5EF4-FFF2-40B4-BE49-F238E27FC236}">
                    <a16:creationId xmlns:a16="http://schemas.microsoft.com/office/drawing/2014/main" id="{0C28CDFF-B196-408A-AB7D-9E26433E0AD0}"/>
                  </a:ext>
                </a:extLst>
              </p:cNvPr>
              <p:cNvSpPr>
                <a:spLocks noChangeArrowheads="1"/>
              </p:cNvSpPr>
              <p:nvPr/>
            </p:nvSpPr>
            <p:spPr bwMode="auto">
              <a:xfrm>
                <a:off x="2087" y="2475"/>
                <a:ext cx="127" cy="23"/>
              </a:xfrm>
              <a:prstGeom prst="rect">
                <a:avLst/>
              </a:prstGeom>
              <a:solidFill>
                <a:srgbClr val="BBBD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9" name="Rectangle 201">
                <a:extLst>
                  <a:ext uri="{FF2B5EF4-FFF2-40B4-BE49-F238E27FC236}">
                    <a16:creationId xmlns:a16="http://schemas.microsoft.com/office/drawing/2014/main" id="{03EF9B85-9129-411E-9480-EF6845E00861}"/>
                  </a:ext>
                </a:extLst>
              </p:cNvPr>
              <p:cNvSpPr>
                <a:spLocks noChangeArrowheads="1"/>
              </p:cNvSpPr>
              <p:nvPr/>
            </p:nvSpPr>
            <p:spPr bwMode="auto">
              <a:xfrm>
                <a:off x="2087" y="2475"/>
                <a:ext cx="127"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0" name="Rectangle 202">
                <a:extLst>
                  <a:ext uri="{FF2B5EF4-FFF2-40B4-BE49-F238E27FC236}">
                    <a16:creationId xmlns:a16="http://schemas.microsoft.com/office/drawing/2014/main" id="{8C675177-8893-4858-A727-26628BDE8720}"/>
                  </a:ext>
                </a:extLst>
              </p:cNvPr>
              <p:cNvSpPr>
                <a:spLocks noChangeArrowheads="1"/>
              </p:cNvSpPr>
              <p:nvPr/>
            </p:nvSpPr>
            <p:spPr bwMode="auto">
              <a:xfrm>
                <a:off x="2087" y="2506"/>
                <a:ext cx="127" cy="52"/>
              </a:xfrm>
              <a:prstGeom prst="rect">
                <a:avLst/>
              </a:prstGeom>
              <a:solidFill>
                <a:srgbClr val="29A9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1" name="Rectangle 203">
                <a:extLst>
                  <a:ext uri="{FF2B5EF4-FFF2-40B4-BE49-F238E27FC236}">
                    <a16:creationId xmlns:a16="http://schemas.microsoft.com/office/drawing/2014/main" id="{D7BF7CA8-2B15-48EF-84C5-EE6551D56AA0}"/>
                  </a:ext>
                </a:extLst>
              </p:cNvPr>
              <p:cNvSpPr>
                <a:spLocks noChangeArrowheads="1"/>
              </p:cNvSpPr>
              <p:nvPr/>
            </p:nvSpPr>
            <p:spPr bwMode="auto">
              <a:xfrm>
                <a:off x="2087" y="2506"/>
                <a:ext cx="127"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2" name="Rectangle 204">
                <a:extLst>
                  <a:ext uri="{FF2B5EF4-FFF2-40B4-BE49-F238E27FC236}">
                    <a16:creationId xmlns:a16="http://schemas.microsoft.com/office/drawing/2014/main" id="{D5C73F5D-9A1C-4961-8BC8-4CCE952623C0}"/>
                  </a:ext>
                </a:extLst>
              </p:cNvPr>
              <p:cNvSpPr>
                <a:spLocks noChangeArrowheads="1"/>
              </p:cNvSpPr>
              <p:nvPr/>
            </p:nvSpPr>
            <p:spPr bwMode="auto">
              <a:xfrm>
                <a:off x="2087" y="2566"/>
                <a:ext cx="127" cy="71"/>
              </a:xfrm>
              <a:prstGeom prst="rect">
                <a:avLst/>
              </a:prstGeom>
              <a:solidFill>
                <a:srgbClr val="F6932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798" name="Rectangle 206">
              <a:extLst>
                <a:ext uri="{FF2B5EF4-FFF2-40B4-BE49-F238E27FC236}">
                  <a16:creationId xmlns:a16="http://schemas.microsoft.com/office/drawing/2014/main" id="{9B79A7AC-304F-4E98-93A7-AA2D81C5138D}"/>
                </a:ext>
              </a:extLst>
            </p:cNvPr>
            <p:cNvSpPr>
              <a:spLocks noChangeArrowheads="1"/>
            </p:cNvSpPr>
            <p:nvPr/>
          </p:nvSpPr>
          <p:spPr bwMode="auto">
            <a:xfrm>
              <a:off x="3389313" y="4073525"/>
              <a:ext cx="201613" cy="112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9" name="Freeform 207">
              <a:extLst>
                <a:ext uri="{FF2B5EF4-FFF2-40B4-BE49-F238E27FC236}">
                  <a16:creationId xmlns:a16="http://schemas.microsoft.com/office/drawing/2014/main" id="{8D518762-4D9E-427A-8FB4-2B8305F692B4}"/>
                </a:ext>
              </a:extLst>
            </p:cNvPr>
            <p:cNvSpPr>
              <a:spLocks/>
            </p:cNvSpPr>
            <p:nvPr/>
          </p:nvSpPr>
          <p:spPr bwMode="auto">
            <a:xfrm>
              <a:off x="3363913" y="3821113"/>
              <a:ext cx="138113" cy="15875"/>
            </a:xfrm>
            <a:custGeom>
              <a:avLst/>
              <a:gdLst>
                <a:gd name="T0" fmla="*/ 64 w 64"/>
                <a:gd name="T1" fmla="*/ 0 h 7"/>
                <a:gd name="T2" fmla="*/ 11 w 64"/>
                <a:gd name="T3" fmla="*/ 0 h 7"/>
                <a:gd name="T4" fmla="*/ 0 w 64"/>
                <a:gd name="T5" fmla="*/ 7 h 7"/>
                <a:gd name="T6" fmla="*/ 0 w 64"/>
                <a:gd name="T7" fmla="*/ 7 h 7"/>
                <a:gd name="T8" fmla="*/ 11 w 64"/>
                <a:gd name="T9" fmla="*/ 0 h 7"/>
                <a:gd name="T10" fmla="*/ 64 w 64"/>
                <a:gd name="T11" fmla="*/ 0 h 7"/>
              </a:gdLst>
              <a:ahLst/>
              <a:cxnLst>
                <a:cxn ang="0">
                  <a:pos x="T0" y="T1"/>
                </a:cxn>
                <a:cxn ang="0">
                  <a:pos x="T2" y="T3"/>
                </a:cxn>
                <a:cxn ang="0">
                  <a:pos x="T4" y="T5"/>
                </a:cxn>
                <a:cxn ang="0">
                  <a:pos x="T6" y="T7"/>
                </a:cxn>
                <a:cxn ang="0">
                  <a:pos x="T8" y="T9"/>
                </a:cxn>
                <a:cxn ang="0">
                  <a:pos x="T10" y="T11"/>
                </a:cxn>
              </a:cxnLst>
              <a:rect l="0" t="0" r="r" b="b"/>
              <a:pathLst>
                <a:path w="64" h="7">
                  <a:moveTo>
                    <a:pt x="64" y="0"/>
                  </a:moveTo>
                  <a:cubicBezTo>
                    <a:pt x="11" y="0"/>
                    <a:pt x="11" y="0"/>
                    <a:pt x="11" y="0"/>
                  </a:cubicBezTo>
                  <a:cubicBezTo>
                    <a:pt x="6" y="0"/>
                    <a:pt x="2" y="3"/>
                    <a:pt x="0" y="7"/>
                  </a:cubicBezTo>
                  <a:cubicBezTo>
                    <a:pt x="0" y="7"/>
                    <a:pt x="0" y="7"/>
                    <a:pt x="0" y="7"/>
                  </a:cubicBezTo>
                  <a:cubicBezTo>
                    <a:pt x="2" y="3"/>
                    <a:pt x="6" y="0"/>
                    <a:pt x="11" y="0"/>
                  </a:cubicBezTo>
                  <a:cubicBezTo>
                    <a:pt x="64" y="0"/>
                    <a:pt x="64" y="0"/>
                    <a:pt x="64"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0" name="Freeform 208">
              <a:extLst>
                <a:ext uri="{FF2B5EF4-FFF2-40B4-BE49-F238E27FC236}">
                  <a16:creationId xmlns:a16="http://schemas.microsoft.com/office/drawing/2014/main" id="{C2EC00B5-43DA-4A4F-A807-741DC2C71E0E}"/>
                </a:ext>
              </a:extLst>
            </p:cNvPr>
            <p:cNvSpPr>
              <a:spLocks noEditPoints="1"/>
            </p:cNvSpPr>
            <p:nvPr/>
          </p:nvSpPr>
          <p:spPr bwMode="auto">
            <a:xfrm>
              <a:off x="3363913" y="3821113"/>
              <a:ext cx="252413" cy="425450"/>
            </a:xfrm>
            <a:custGeom>
              <a:avLst/>
              <a:gdLst>
                <a:gd name="T0" fmla="*/ 58 w 117"/>
                <a:gd name="T1" fmla="*/ 18 h 197"/>
                <a:gd name="T2" fmla="*/ 54 w 117"/>
                <a:gd name="T3" fmla="*/ 14 h 197"/>
                <a:gd name="T4" fmla="*/ 58 w 117"/>
                <a:gd name="T5" fmla="*/ 10 h 197"/>
                <a:gd name="T6" fmla="*/ 63 w 117"/>
                <a:gd name="T7" fmla="*/ 14 h 197"/>
                <a:gd name="T8" fmla="*/ 58 w 117"/>
                <a:gd name="T9" fmla="*/ 18 h 197"/>
                <a:gd name="T10" fmla="*/ 105 w 117"/>
                <a:gd name="T11" fmla="*/ 0 h 197"/>
                <a:gd name="T12" fmla="*/ 64 w 117"/>
                <a:gd name="T13" fmla="*/ 0 h 197"/>
                <a:gd name="T14" fmla="*/ 11 w 117"/>
                <a:gd name="T15" fmla="*/ 0 h 197"/>
                <a:gd name="T16" fmla="*/ 0 w 117"/>
                <a:gd name="T17" fmla="*/ 7 h 197"/>
                <a:gd name="T18" fmla="*/ 12 w 117"/>
                <a:gd name="T19" fmla="*/ 26 h 197"/>
                <a:gd name="T20" fmla="*/ 110 w 117"/>
                <a:gd name="T21" fmla="*/ 26 h 197"/>
                <a:gd name="T22" fmla="*/ 110 w 117"/>
                <a:gd name="T23" fmla="*/ 176 h 197"/>
                <a:gd name="T24" fmla="*/ 102 w 117"/>
                <a:gd name="T25" fmla="*/ 176 h 197"/>
                <a:gd name="T26" fmla="*/ 115 w 117"/>
                <a:gd name="T27" fmla="*/ 196 h 197"/>
                <a:gd name="T28" fmla="*/ 116 w 117"/>
                <a:gd name="T29" fmla="*/ 197 h 197"/>
                <a:gd name="T30" fmla="*/ 117 w 117"/>
                <a:gd name="T31" fmla="*/ 193 h 197"/>
                <a:gd name="T32" fmla="*/ 117 w 117"/>
                <a:gd name="T33" fmla="*/ 12 h 197"/>
                <a:gd name="T34" fmla="*/ 105 w 117"/>
                <a:gd name="T35"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7" h="197">
                  <a:moveTo>
                    <a:pt x="58" y="18"/>
                  </a:moveTo>
                  <a:cubicBezTo>
                    <a:pt x="56" y="18"/>
                    <a:pt x="54" y="16"/>
                    <a:pt x="54" y="14"/>
                  </a:cubicBezTo>
                  <a:cubicBezTo>
                    <a:pt x="54" y="12"/>
                    <a:pt x="56" y="10"/>
                    <a:pt x="58" y="10"/>
                  </a:cubicBezTo>
                  <a:cubicBezTo>
                    <a:pt x="61" y="10"/>
                    <a:pt x="63" y="12"/>
                    <a:pt x="63" y="14"/>
                  </a:cubicBezTo>
                  <a:cubicBezTo>
                    <a:pt x="63" y="16"/>
                    <a:pt x="61" y="18"/>
                    <a:pt x="58" y="18"/>
                  </a:cubicBezTo>
                  <a:moveTo>
                    <a:pt x="105" y="0"/>
                  </a:moveTo>
                  <a:cubicBezTo>
                    <a:pt x="64" y="0"/>
                    <a:pt x="64" y="0"/>
                    <a:pt x="64" y="0"/>
                  </a:cubicBezTo>
                  <a:cubicBezTo>
                    <a:pt x="11" y="0"/>
                    <a:pt x="11" y="0"/>
                    <a:pt x="11" y="0"/>
                  </a:cubicBezTo>
                  <a:cubicBezTo>
                    <a:pt x="6" y="0"/>
                    <a:pt x="2" y="3"/>
                    <a:pt x="0" y="7"/>
                  </a:cubicBezTo>
                  <a:cubicBezTo>
                    <a:pt x="12" y="26"/>
                    <a:pt x="12" y="26"/>
                    <a:pt x="12" y="26"/>
                  </a:cubicBezTo>
                  <a:cubicBezTo>
                    <a:pt x="110" y="26"/>
                    <a:pt x="110" y="26"/>
                    <a:pt x="110" y="26"/>
                  </a:cubicBezTo>
                  <a:cubicBezTo>
                    <a:pt x="110" y="176"/>
                    <a:pt x="110" y="176"/>
                    <a:pt x="110" y="176"/>
                  </a:cubicBezTo>
                  <a:cubicBezTo>
                    <a:pt x="102" y="176"/>
                    <a:pt x="102" y="176"/>
                    <a:pt x="102" y="176"/>
                  </a:cubicBezTo>
                  <a:cubicBezTo>
                    <a:pt x="115" y="196"/>
                    <a:pt x="115" y="196"/>
                    <a:pt x="115" y="196"/>
                  </a:cubicBezTo>
                  <a:cubicBezTo>
                    <a:pt x="115" y="197"/>
                    <a:pt x="116" y="197"/>
                    <a:pt x="116" y="197"/>
                  </a:cubicBezTo>
                  <a:cubicBezTo>
                    <a:pt x="117" y="195"/>
                    <a:pt x="117" y="194"/>
                    <a:pt x="117" y="193"/>
                  </a:cubicBezTo>
                  <a:cubicBezTo>
                    <a:pt x="117" y="12"/>
                    <a:pt x="117" y="12"/>
                    <a:pt x="117" y="12"/>
                  </a:cubicBezTo>
                  <a:cubicBezTo>
                    <a:pt x="117" y="5"/>
                    <a:pt x="112" y="0"/>
                    <a:pt x="105" y="0"/>
                  </a:cubicBezTo>
                </a:path>
              </a:pathLst>
            </a:custGeom>
            <a:solidFill>
              <a:srgbClr val="656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1" name="Freeform 209">
              <a:extLst>
                <a:ext uri="{FF2B5EF4-FFF2-40B4-BE49-F238E27FC236}">
                  <a16:creationId xmlns:a16="http://schemas.microsoft.com/office/drawing/2014/main" id="{6BFEF4EF-A76F-4DDC-B3FC-1DEFB5564F7E}"/>
                </a:ext>
              </a:extLst>
            </p:cNvPr>
            <p:cNvSpPr>
              <a:spLocks/>
            </p:cNvSpPr>
            <p:nvPr/>
          </p:nvSpPr>
          <p:spPr bwMode="auto">
            <a:xfrm>
              <a:off x="3389313" y="3876675"/>
              <a:ext cx="212725" cy="323850"/>
            </a:xfrm>
            <a:custGeom>
              <a:avLst/>
              <a:gdLst>
                <a:gd name="T0" fmla="*/ 134 w 134"/>
                <a:gd name="T1" fmla="*/ 0 h 204"/>
                <a:gd name="T2" fmla="*/ 0 w 134"/>
                <a:gd name="T3" fmla="*/ 0 h 204"/>
                <a:gd name="T4" fmla="*/ 4 w 134"/>
                <a:gd name="T5" fmla="*/ 6 h 204"/>
                <a:gd name="T6" fmla="*/ 127 w 134"/>
                <a:gd name="T7" fmla="*/ 6 h 204"/>
                <a:gd name="T8" fmla="*/ 127 w 134"/>
                <a:gd name="T9" fmla="*/ 26 h 204"/>
                <a:gd name="T10" fmla="*/ 16 w 134"/>
                <a:gd name="T11" fmla="*/ 26 h 204"/>
                <a:gd name="T12" fmla="*/ 20 w 134"/>
                <a:gd name="T13" fmla="*/ 33 h 204"/>
                <a:gd name="T14" fmla="*/ 127 w 134"/>
                <a:gd name="T15" fmla="*/ 33 h 204"/>
                <a:gd name="T16" fmla="*/ 127 w 134"/>
                <a:gd name="T17" fmla="*/ 56 h 204"/>
                <a:gd name="T18" fmla="*/ 34 w 134"/>
                <a:gd name="T19" fmla="*/ 56 h 204"/>
                <a:gd name="T20" fmla="*/ 40 w 134"/>
                <a:gd name="T21" fmla="*/ 64 h 204"/>
                <a:gd name="T22" fmla="*/ 127 w 134"/>
                <a:gd name="T23" fmla="*/ 64 h 204"/>
                <a:gd name="T24" fmla="*/ 127 w 134"/>
                <a:gd name="T25" fmla="*/ 116 h 204"/>
                <a:gd name="T26" fmla="*/ 70 w 134"/>
                <a:gd name="T27" fmla="*/ 116 h 204"/>
                <a:gd name="T28" fmla="*/ 75 w 134"/>
                <a:gd name="T29" fmla="*/ 124 h 204"/>
                <a:gd name="T30" fmla="*/ 127 w 134"/>
                <a:gd name="T31" fmla="*/ 124 h 204"/>
                <a:gd name="T32" fmla="*/ 127 w 134"/>
                <a:gd name="T33" fmla="*/ 195 h 204"/>
                <a:gd name="T34" fmla="*/ 117 w 134"/>
                <a:gd name="T35" fmla="*/ 195 h 204"/>
                <a:gd name="T36" fmla="*/ 123 w 134"/>
                <a:gd name="T37" fmla="*/ 204 h 204"/>
                <a:gd name="T38" fmla="*/ 134 w 134"/>
                <a:gd name="T39" fmla="*/ 204 h 204"/>
                <a:gd name="T40" fmla="*/ 134 w 134"/>
                <a:gd name="T41"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4" h="204">
                  <a:moveTo>
                    <a:pt x="134" y="0"/>
                  </a:moveTo>
                  <a:lnTo>
                    <a:pt x="0" y="0"/>
                  </a:lnTo>
                  <a:lnTo>
                    <a:pt x="4" y="6"/>
                  </a:lnTo>
                  <a:lnTo>
                    <a:pt x="127" y="6"/>
                  </a:lnTo>
                  <a:lnTo>
                    <a:pt x="127" y="26"/>
                  </a:lnTo>
                  <a:lnTo>
                    <a:pt x="16" y="26"/>
                  </a:lnTo>
                  <a:lnTo>
                    <a:pt x="20" y="33"/>
                  </a:lnTo>
                  <a:lnTo>
                    <a:pt x="127" y="33"/>
                  </a:lnTo>
                  <a:lnTo>
                    <a:pt x="127" y="56"/>
                  </a:lnTo>
                  <a:lnTo>
                    <a:pt x="34" y="56"/>
                  </a:lnTo>
                  <a:lnTo>
                    <a:pt x="40" y="64"/>
                  </a:lnTo>
                  <a:lnTo>
                    <a:pt x="127" y="64"/>
                  </a:lnTo>
                  <a:lnTo>
                    <a:pt x="127" y="116"/>
                  </a:lnTo>
                  <a:lnTo>
                    <a:pt x="70" y="116"/>
                  </a:lnTo>
                  <a:lnTo>
                    <a:pt x="75" y="124"/>
                  </a:lnTo>
                  <a:lnTo>
                    <a:pt x="127" y="124"/>
                  </a:lnTo>
                  <a:lnTo>
                    <a:pt x="127" y="195"/>
                  </a:lnTo>
                  <a:lnTo>
                    <a:pt x="117" y="195"/>
                  </a:lnTo>
                  <a:lnTo>
                    <a:pt x="123" y="204"/>
                  </a:lnTo>
                  <a:lnTo>
                    <a:pt x="134" y="204"/>
                  </a:lnTo>
                  <a:lnTo>
                    <a:pt x="134" y="0"/>
                  </a:lnTo>
                  <a:close/>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2" name="Freeform 210">
              <a:extLst>
                <a:ext uri="{FF2B5EF4-FFF2-40B4-BE49-F238E27FC236}">
                  <a16:creationId xmlns:a16="http://schemas.microsoft.com/office/drawing/2014/main" id="{CE92F512-2302-4052-B6A7-8382C42322C6}"/>
                </a:ext>
              </a:extLst>
            </p:cNvPr>
            <p:cNvSpPr>
              <a:spLocks/>
            </p:cNvSpPr>
            <p:nvPr/>
          </p:nvSpPr>
          <p:spPr bwMode="auto">
            <a:xfrm>
              <a:off x="3389313" y="3876675"/>
              <a:ext cx="212725" cy="323850"/>
            </a:xfrm>
            <a:custGeom>
              <a:avLst/>
              <a:gdLst>
                <a:gd name="T0" fmla="*/ 134 w 134"/>
                <a:gd name="T1" fmla="*/ 0 h 204"/>
                <a:gd name="T2" fmla="*/ 0 w 134"/>
                <a:gd name="T3" fmla="*/ 0 h 204"/>
                <a:gd name="T4" fmla="*/ 4 w 134"/>
                <a:gd name="T5" fmla="*/ 6 h 204"/>
                <a:gd name="T6" fmla="*/ 127 w 134"/>
                <a:gd name="T7" fmla="*/ 6 h 204"/>
                <a:gd name="T8" fmla="*/ 127 w 134"/>
                <a:gd name="T9" fmla="*/ 26 h 204"/>
                <a:gd name="T10" fmla="*/ 16 w 134"/>
                <a:gd name="T11" fmla="*/ 26 h 204"/>
                <a:gd name="T12" fmla="*/ 20 w 134"/>
                <a:gd name="T13" fmla="*/ 33 h 204"/>
                <a:gd name="T14" fmla="*/ 127 w 134"/>
                <a:gd name="T15" fmla="*/ 33 h 204"/>
                <a:gd name="T16" fmla="*/ 127 w 134"/>
                <a:gd name="T17" fmla="*/ 56 h 204"/>
                <a:gd name="T18" fmla="*/ 34 w 134"/>
                <a:gd name="T19" fmla="*/ 56 h 204"/>
                <a:gd name="T20" fmla="*/ 40 w 134"/>
                <a:gd name="T21" fmla="*/ 64 h 204"/>
                <a:gd name="T22" fmla="*/ 127 w 134"/>
                <a:gd name="T23" fmla="*/ 64 h 204"/>
                <a:gd name="T24" fmla="*/ 127 w 134"/>
                <a:gd name="T25" fmla="*/ 116 h 204"/>
                <a:gd name="T26" fmla="*/ 70 w 134"/>
                <a:gd name="T27" fmla="*/ 116 h 204"/>
                <a:gd name="T28" fmla="*/ 75 w 134"/>
                <a:gd name="T29" fmla="*/ 124 h 204"/>
                <a:gd name="T30" fmla="*/ 127 w 134"/>
                <a:gd name="T31" fmla="*/ 124 h 204"/>
                <a:gd name="T32" fmla="*/ 127 w 134"/>
                <a:gd name="T33" fmla="*/ 195 h 204"/>
                <a:gd name="T34" fmla="*/ 117 w 134"/>
                <a:gd name="T35" fmla="*/ 195 h 204"/>
                <a:gd name="T36" fmla="*/ 123 w 134"/>
                <a:gd name="T37" fmla="*/ 204 h 204"/>
                <a:gd name="T38" fmla="*/ 134 w 134"/>
                <a:gd name="T39" fmla="*/ 204 h 204"/>
                <a:gd name="T40" fmla="*/ 134 w 134"/>
                <a:gd name="T41"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4" h="204">
                  <a:moveTo>
                    <a:pt x="134" y="0"/>
                  </a:moveTo>
                  <a:lnTo>
                    <a:pt x="0" y="0"/>
                  </a:lnTo>
                  <a:lnTo>
                    <a:pt x="4" y="6"/>
                  </a:lnTo>
                  <a:lnTo>
                    <a:pt x="127" y="6"/>
                  </a:lnTo>
                  <a:lnTo>
                    <a:pt x="127" y="26"/>
                  </a:lnTo>
                  <a:lnTo>
                    <a:pt x="16" y="26"/>
                  </a:lnTo>
                  <a:lnTo>
                    <a:pt x="20" y="33"/>
                  </a:lnTo>
                  <a:lnTo>
                    <a:pt x="127" y="33"/>
                  </a:lnTo>
                  <a:lnTo>
                    <a:pt x="127" y="56"/>
                  </a:lnTo>
                  <a:lnTo>
                    <a:pt x="34" y="56"/>
                  </a:lnTo>
                  <a:lnTo>
                    <a:pt x="40" y="64"/>
                  </a:lnTo>
                  <a:lnTo>
                    <a:pt x="127" y="64"/>
                  </a:lnTo>
                  <a:lnTo>
                    <a:pt x="127" y="116"/>
                  </a:lnTo>
                  <a:lnTo>
                    <a:pt x="70" y="116"/>
                  </a:lnTo>
                  <a:lnTo>
                    <a:pt x="75" y="124"/>
                  </a:lnTo>
                  <a:lnTo>
                    <a:pt x="127" y="124"/>
                  </a:lnTo>
                  <a:lnTo>
                    <a:pt x="127" y="195"/>
                  </a:lnTo>
                  <a:lnTo>
                    <a:pt x="117" y="195"/>
                  </a:lnTo>
                  <a:lnTo>
                    <a:pt x="123" y="204"/>
                  </a:lnTo>
                  <a:lnTo>
                    <a:pt x="134" y="204"/>
                  </a:lnTo>
                  <a:lnTo>
                    <a:pt x="13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3" name="Oval 211">
              <a:extLst>
                <a:ext uri="{FF2B5EF4-FFF2-40B4-BE49-F238E27FC236}">
                  <a16:creationId xmlns:a16="http://schemas.microsoft.com/office/drawing/2014/main" id="{C0C72C9F-A387-4D8B-8DEF-8E110E40AAEA}"/>
                </a:ext>
              </a:extLst>
            </p:cNvPr>
            <p:cNvSpPr>
              <a:spLocks noChangeArrowheads="1"/>
            </p:cNvSpPr>
            <p:nvPr/>
          </p:nvSpPr>
          <p:spPr bwMode="auto">
            <a:xfrm>
              <a:off x="3479800" y="3843338"/>
              <a:ext cx="20638" cy="17463"/>
            </a:xfrm>
            <a:prstGeom prst="ellipse">
              <a:avLst/>
            </a:prstGeom>
            <a:solidFill>
              <a:srgbClr val="7A79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4" name="Freeform 212">
              <a:extLst>
                <a:ext uri="{FF2B5EF4-FFF2-40B4-BE49-F238E27FC236}">
                  <a16:creationId xmlns:a16="http://schemas.microsoft.com/office/drawing/2014/main" id="{5AAD25A2-6AD6-418F-8E27-91519EA6D972}"/>
                </a:ext>
              </a:extLst>
            </p:cNvPr>
            <p:cNvSpPr>
              <a:spLocks/>
            </p:cNvSpPr>
            <p:nvPr/>
          </p:nvSpPr>
          <p:spPr bwMode="auto">
            <a:xfrm>
              <a:off x="3395663" y="3886200"/>
              <a:ext cx="195263" cy="31750"/>
            </a:xfrm>
            <a:custGeom>
              <a:avLst/>
              <a:gdLst>
                <a:gd name="T0" fmla="*/ 123 w 123"/>
                <a:gd name="T1" fmla="*/ 0 h 20"/>
                <a:gd name="T2" fmla="*/ 0 w 123"/>
                <a:gd name="T3" fmla="*/ 0 h 20"/>
                <a:gd name="T4" fmla="*/ 12 w 123"/>
                <a:gd name="T5" fmla="*/ 20 h 20"/>
                <a:gd name="T6" fmla="*/ 123 w 123"/>
                <a:gd name="T7" fmla="*/ 20 h 20"/>
                <a:gd name="T8" fmla="*/ 123 w 123"/>
                <a:gd name="T9" fmla="*/ 0 h 20"/>
              </a:gdLst>
              <a:ahLst/>
              <a:cxnLst>
                <a:cxn ang="0">
                  <a:pos x="T0" y="T1"/>
                </a:cxn>
                <a:cxn ang="0">
                  <a:pos x="T2" y="T3"/>
                </a:cxn>
                <a:cxn ang="0">
                  <a:pos x="T4" y="T5"/>
                </a:cxn>
                <a:cxn ang="0">
                  <a:pos x="T6" y="T7"/>
                </a:cxn>
                <a:cxn ang="0">
                  <a:pos x="T8" y="T9"/>
                </a:cxn>
              </a:cxnLst>
              <a:rect l="0" t="0" r="r" b="b"/>
              <a:pathLst>
                <a:path w="123" h="20">
                  <a:moveTo>
                    <a:pt x="123" y="0"/>
                  </a:moveTo>
                  <a:lnTo>
                    <a:pt x="0" y="0"/>
                  </a:lnTo>
                  <a:lnTo>
                    <a:pt x="12" y="20"/>
                  </a:lnTo>
                  <a:lnTo>
                    <a:pt x="123" y="20"/>
                  </a:lnTo>
                  <a:lnTo>
                    <a:pt x="123" y="0"/>
                  </a:lnTo>
                  <a:close/>
                </a:path>
              </a:pathLst>
            </a:custGeom>
            <a:solidFill>
              <a:srgbClr val="B283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5" name="Freeform 213">
              <a:extLst>
                <a:ext uri="{FF2B5EF4-FFF2-40B4-BE49-F238E27FC236}">
                  <a16:creationId xmlns:a16="http://schemas.microsoft.com/office/drawing/2014/main" id="{8D173D9C-C0E2-4962-A94C-03A767855266}"/>
                </a:ext>
              </a:extLst>
            </p:cNvPr>
            <p:cNvSpPr>
              <a:spLocks/>
            </p:cNvSpPr>
            <p:nvPr/>
          </p:nvSpPr>
          <p:spPr bwMode="auto">
            <a:xfrm>
              <a:off x="3395663" y="3886200"/>
              <a:ext cx="195263" cy="31750"/>
            </a:xfrm>
            <a:custGeom>
              <a:avLst/>
              <a:gdLst>
                <a:gd name="T0" fmla="*/ 123 w 123"/>
                <a:gd name="T1" fmla="*/ 0 h 20"/>
                <a:gd name="T2" fmla="*/ 0 w 123"/>
                <a:gd name="T3" fmla="*/ 0 h 20"/>
                <a:gd name="T4" fmla="*/ 12 w 123"/>
                <a:gd name="T5" fmla="*/ 20 h 20"/>
                <a:gd name="T6" fmla="*/ 123 w 123"/>
                <a:gd name="T7" fmla="*/ 20 h 20"/>
                <a:gd name="T8" fmla="*/ 123 w 123"/>
                <a:gd name="T9" fmla="*/ 0 h 20"/>
              </a:gdLst>
              <a:ahLst/>
              <a:cxnLst>
                <a:cxn ang="0">
                  <a:pos x="T0" y="T1"/>
                </a:cxn>
                <a:cxn ang="0">
                  <a:pos x="T2" y="T3"/>
                </a:cxn>
                <a:cxn ang="0">
                  <a:pos x="T4" y="T5"/>
                </a:cxn>
                <a:cxn ang="0">
                  <a:pos x="T6" y="T7"/>
                </a:cxn>
                <a:cxn ang="0">
                  <a:pos x="T8" y="T9"/>
                </a:cxn>
              </a:cxnLst>
              <a:rect l="0" t="0" r="r" b="b"/>
              <a:pathLst>
                <a:path w="123" h="20">
                  <a:moveTo>
                    <a:pt x="123" y="0"/>
                  </a:moveTo>
                  <a:lnTo>
                    <a:pt x="0" y="0"/>
                  </a:lnTo>
                  <a:lnTo>
                    <a:pt x="12" y="20"/>
                  </a:lnTo>
                  <a:lnTo>
                    <a:pt x="123" y="20"/>
                  </a:lnTo>
                  <a:lnTo>
                    <a:pt x="1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6" name="Freeform 214">
              <a:extLst>
                <a:ext uri="{FF2B5EF4-FFF2-40B4-BE49-F238E27FC236}">
                  <a16:creationId xmlns:a16="http://schemas.microsoft.com/office/drawing/2014/main" id="{46176D70-48E2-46C1-A99C-D78AC44C04E1}"/>
                </a:ext>
              </a:extLst>
            </p:cNvPr>
            <p:cNvSpPr>
              <a:spLocks/>
            </p:cNvSpPr>
            <p:nvPr/>
          </p:nvSpPr>
          <p:spPr bwMode="auto">
            <a:xfrm>
              <a:off x="3421063" y="3929063"/>
              <a:ext cx="169863" cy="36513"/>
            </a:xfrm>
            <a:custGeom>
              <a:avLst/>
              <a:gdLst>
                <a:gd name="T0" fmla="*/ 107 w 107"/>
                <a:gd name="T1" fmla="*/ 0 h 23"/>
                <a:gd name="T2" fmla="*/ 0 w 107"/>
                <a:gd name="T3" fmla="*/ 0 h 23"/>
                <a:gd name="T4" fmla="*/ 14 w 107"/>
                <a:gd name="T5" fmla="*/ 23 h 23"/>
                <a:gd name="T6" fmla="*/ 107 w 107"/>
                <a:gd name="T7" fmla="*/ 23 h 23"/>
                <a:gd name="T8" fmla="*/ 107 w 107"/>
                <a:gd name="T9" fmla="*/ 0 h 23"/>
              </a:gdLst>
              <a:ahLst/>
              <a:cxnLst>
                <a:cxn ang="0">
                  <a:pos x="T0" y="T1"/>
                </a:cxn>
                <a:cxn ang="0">
                  <a:pos x="T2" y="T3"/>
                </a:cxn>
                <a:cxn ang="0">
                  <a:pos x="T4" y="T5"/>
                </a:cxn>
                <a:cxn ang="0">
                  <a:pos x="T6" y="T7"/>
                </a:cxn>
                <a:cxn ang="0">
                  <a:pos x="T8" y="T9"/>
                </a:cxn>
              </a:cxnLst>
              <a:rect l="0" t="0" r="r" b="b"/>
              <a:pathLst>
                <a:path w="107" h="23">
                  <a:moveTo>
                    <a:pt x="107" y="0"/>
                  </a:moveTo>
                  <a:lnTo>
                    <a:pt x="0" y="0"/>
                  </a:lnTo>
                  <a:lnTo>
                    <a:pt x="14" y="23"/>
                  </a:lnTo>
                  <a:lnTo>
                    <a:pt x="107" y="23"/>
                  </a:lnTo>
                  <a:lnTo>
                    <a:pt x="107" y="0"/>
                  </a:lnTo>
                  <a:close/>
                </a:path>
              </a:pathLst>
            </a:custGeom>
            <a:solidFill>
              <a:srgbClr val="D0D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7" name="Freeform 215">
              <a:extLst>
                <a:ext uri="{FF2B5EF4-FFF2-40B4-BE49-F238E27FC236}">
                  <a16:creationId xmlns:a16="http://schemas.microsoft.com/office/drawing/2014/main" id="{CA54238B-12BF-42A9-AB50-81391D7A371F}"/>
                </a:ext>
              </a:extLst>
            </p:cNvPr>
            <p:cNvSpPr>
              <a:spLocks/>
            </p:cNvSpPr>
            <p:nvPr/>
          </p:nvSpPr>
          <p:spPr bwMode="auto">
            <a:xfrm>
              <a:off x="3421063" y="3929063"/>
              <a:ext cx="169863" cy="36513"/>
            </a:xfrm>
            <a:custGeom>
              <a:avLst/>
              <a:gdLst>
                <a:gd name="T0" fmla="*/ 107 w 107"/>
                <a:gd name="T1" fmla="*/ 0 h 23"/>
                <a:gd name="T2" fmla="*/ 0 w 107"/>
                <a:gd name="T3" fmla="*/ 0 h 23"/>
                <a:gd name="T4" fmla="*/ 14 w 107"/>
                <a:gd name="T5" fmla="*/ 23 h 23"/>
                <a:gd name="T6" fmla="*/ 107 w 107"/>
                <a:gd name="T7" fmla="*/ 23 h 23"/>
                <a:gd name="T8" fmla="*/ 107 w 107"/>
                <a:gd name="T9" fmla="*/ 0 h 23"/>
              </a:gdLst>
              <a:ahLst/>
              <a:cxnLst>
                <a:cxn ang="0">
                  <a:pos x="T0" y="T1"/>
                </a:cxn>
                <a:cxn ang="0">
                  <a:pos x="T2" y="T3"/>
                </a:cxn>
                <a:cxn ang="0">
                  <a:pos x="T4" y="T5"/>
                </a:cxn>
                <a:cxn ang="0">
                  <a:pos x="T6" y="T7"/>
                </a:cxn>
                <a:cxn ang="0">
                  <a:pos x="T8" y="T9"/>
                </a:cxn>
              </a:cxnLst>
              <a:rect l="0" t="0" r="r" b="b"/>
              <a:pathLst>
                <a:path w="107" h="23">
                  <a:moveTo>
                    <a:pt x="107" y="0"/>
                  </a:moveTo>
                  <a:lnTo>
                    <a:pt x="0" y="0"/>
                  </a:lnTo>
                  <a:lnTo>
                    <a:pt x="14" y="23"/>
                  </a:lnTo>
                  <a:lnTo>
                    <a:pt x="107" y="23"/>
                  </a:lnTo>
                  <a:lnTo>
                    <a:pt x="10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8" name="Freeform 216">
              <a:extLst>
                <a:ext uri="{FF2B5EF4-FFF2-40B4-BE49-F238E27FC236}">
                  <a16:creationId xmlns:a16="http://schemas.microsoft.com/office/drawing/2014/main" id="{D3B42356-D7E8-4A4A-89B9-1348B5831511}"/>
                </a:ext>
              </a:extLst>
            </p:cNvPr>
            <p:cNvSpPr>
              <a:spLocks/>
            </p:cNvSpPr>
            <p:nvPr/>
          </p:nvSpPr>
          <p:spPr bwMode="auto">
            <a:xfrm>
              <a:off x="3452813" y="3978275"/>
              <a:ext cx="138113" cy="82550"/>
            </a:xfrm>
            <a:custGeom>
              <a:avLst/>
              <a:gdLst>
                <a:gd name="T0" fmla="*/ 87 w 87"/>
                <a:gd name="T1" fmla="*/ 0 h 52"/>
                <a:gd name="T2" fmla="*/ 0 w 87"/>
                <a:gd name="T3" fmla="*/ 0 h 52"/>
                <a:gd name="T4" fmla="*/ 30 w 87"/>
                <a:gd name="T5" fmla="*/ 52 h 52"/>
                <a:gd name="T6" fmla="*/ 87 w 87"/>
                <a:gd name="T7" fmla="*/ 52 h 52"/>
                <a:gd name="T8" fmla="*/ 87 w 87"/>
                <a:gd name="T9" fmla="*/ 0 h 52"/>
              </a:gdLst>
              <a:ahLst/>
              <a:cxnLst>
                <a:cxn ang="0">
                  <a:pos x="T0" y="T1"/>
                </a:cxn>
                <a:cxn ang="0">
                  <a:pos x="T2" y="T3"/>
                </a:cxn>
                <a:cxn ang="0">
                  <a:pos x="T4" y="T5"/>
                </a:cxn>
                <a:cxn ang="0">
                  <a:pos x="T6" y="T7"/>
                </a:cxn>
                <a:cxn ang="0">
                  <a:pos x="T8" y="T9"/>
                </a:cxn>
              </a:cxnLst>
              <a:rect l="0" t="0" r="r" b="b"/>
              <a:pathLst>
                <a:path w="87" h="52">
                  <a:moveTo>
                    <a:pt x="87" y="0"/>
                  </a:moveTo>
                  <a:lnTo>
                    <a:pt x="0" y="0"/>
                  </a:lnTo>
                  <a:lnTo>
                    <a:pt x="30" y="52"/>
                  </a:lnTo>
                  <a:lnTo>
                    <a:pt x="87" y="52"/>
                  </a:lnTo>
                  <a:lnTo>
                    <a:pt x="87" y="0"/>
                  </a:lnTo>
                  <a:close/>
                </a:path>
              </a:pathLst>
            </a:custGeom>
            <a:solidFill>
              <a:srgbClr val="6AC3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9" name="Freeform 217">
              <a:extLst>
                <a:ext uri="{FF2B5EF4-FFF2-40B4-BE49-F238E27FC236}">
                  <a16:creationId xmlns:a16="http://schemas.microsoft.com/office/drawing/2014/main" id="{7683DDA5-B31E-4048-AB24-C36645613B5E}"/>
                </a:ext>
              </a:extLst>
            </p:cNvPr>
            <p:cNvSpPr>
              <a:spLocks/>
            </p:cNvSpPr>
            <p:nvPr/>
          </p:nvSpPr>
          <p:spPr bwMode="auto">
            <a:xfrm>
              <a:off x="3452813" y="3978275"/>
              <a:ext cx="138113" cy="82550"/>
            </a:xfrm>
            <a:custGeom>
              <a:avLst/>
              <a:gdLst>
                <a:gd name="T0" fmla="*/ 87 w 87"/>
                <a:gd name="T1" fmla="*/ 0 h 52"/>
                <a:gd name="T2" fmla="*/ 0 w 87"/>
                <a:gd name="T3" fmla="*/ 0 h 52"/>
                <a:gd name="T4" fmla="*/ 30 w 87"/>
                <a:gd name="T5" fmla="*/ 52 h 52"/>
                <a:gd name="T6" fmla="*/ 87 w 87"/>
                <a:gd name="T7" fmla="*/ 52 h 52"/>
                <a:gd name="T8" fmla="*/ 87 w 87"/>
                <a:gd name="T9" fmla="*/ 0 h 52"/>
              </a:gdLst>
              <a:ahLst/>
              <a:cxnLst>
                <a:cxn ang="0">
                  <a:pos x="T0" y="T1"/>
                </a:cxn>
                <a:cxn ang="0">
                  <a:pos x="T2" y="T3"/>
                </a:cxn>
                <a:cxn ang="0">
                  <a:pos x="T4" y="T5"/>
                </a:cxn>
                <a:cxn ang="0">
                  <a:pos x="T6" y="T7"/>
                </a:cxn>
                <a:cxn ang="0">
                  <a:pos x="T8" y="T9"/>
                </a:cxn>
              </a:cxnLst>
              <a:rect l="0" t="0" r="r" b="b"/>
              <a:pathLst>
                <a:path w="87" h="52">
                  <a:moveTo>
                    <a:pt x="87" y="0"/>
                  </a:moveTo>
                  <a:lnTo>
                    <a:pt x="0" y="0"/>
                  </a:lnTo>
                  <a:lnTo>
                    <a:pt x="30" y="52"/>
                  </a:lnTo>
                  <a:lnTo>
                    <a:pt x="87" y="52"/>
                  </a:lnTo>
                  <a:lnTo>
                    <a:pt x="8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0" name="Freeform 218">
              <a:extLst>
                <a:ext uri="{FF2B5EF4-FFF2-40B4-BE49-F238E27FC236}">
                  <a16:creationId xmlns:a16="http://schemas.microsoft.com/office/drawing/2014/main" id="{5BBA80D6-4357-47C0-8D1F-CF17DB9A4594}"/>
                </a:ext>
              </a:extLst>
            </p:cNvPr>
            <p:cNvSpPr>
              <a:spLocks/>
            </p:cNvSpPr>
            <p:nvPr/>
          </p:nvSpPr>
          <p:spPr bwMode="auto">
            <a:xfrm>
              <a:off x="3508375" y="4073525"/>
              <a:ext cx="82550" cy="112713"/>
            </a:xfrm>
            <a:custGeom>
              <a:avLst/>
              <a:gdLst>
                <a:gd name="T0" fmla="*/ 52 w 52"/>
                <a:gd name="T1" fmla="*/ 0 h 71"/>
                <a:gd name="T2" fmla="*/ 0 w 52"/>
                <a:gd name="T3" fmla="*/ 0 h 71"/>
                <a:gd name="T4" fmla="*/ 42 w 52"/>
                <a:gd name="T5" fmla="*/ 71 h 71"/>
                <a:gd name="T6" fmla="*/ 52 w 52"/>
                <a:gd name="T7" fmla="*/ 71 h 71"/>
                <a:gd name="T8" fmla="*/ 52 w 52"/>
                <a:gd name="T9" fmla="*/ 0 h 71"/>
              </a:gdLst>
              <a:ahLst/>
              <a:cxnLst>
                <a:cxn ang="0">
                  <a:pos x="T0" y="T1"/>
                </a:cxn>
                <a:cxn ang="0">
                  <a:pos x="T2" y="T3"/>
                </a:cxn>
                <a:cxn ang="0">
                  <a:pos x="T4" y="T5"/>
                </a:cxn>
                <a:cxn ang="0">
                  <a:pos x="T6" y="T7"/>
                </a:cxn>
                <a:cxn ang="0">
                  <a:pos x="T8" y="T9"/>
                </a:cxn>
              </a:cxnLst>
              <a:rect l="0" t="0" r="r" b="b"/>
              <a:pathLst>
                <a:path w="52" h="71">
                  <a:moveTo>
                    <a:pt x="52" y="0"/>
                  </a:moveTo>
                  <a:lnTo>
                    <a:pt x="0" y="0"/>
                  </a:lnTo>
                  <a:lnTo>
                    <a:pt x="42" y="71"/>
                  </a:lnTo>
                  <a:lnTo>
                    <a:pt x="52" y="71"/>
                  </a:lnTo>
                  <a:lnTo>
                    <a:pt x="52" y="0"/>
                  </a:lnTo>
                  <a:close/>
                </a:path>
              </a:pathLst>
            </a:custGeom>
            <a:solidFill>
              <a:srgbClr val="F9B4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1" name="Freeform 219">
              <a:extLst>
                <a:ext uri="{FF2B5EF4-FFF2-40B4-BE49-F238E27FC236}">
                  <a16:creationId xmlns:a16="http://schemas.microsoft.com/office/drawing/2014/main" id="{55429521-90A4-4A77-961E-798C9DDF6F04}"/>
                </a:ext>
              </a:extLst>
            </p:cNvPr>
            <p:cNvSpPr>
              <a:spLocks/>
            </p:cNvSpPr>
            <p:nvPr/>
          </p:nvSpPr>
          <p:spPr bwMode="auto">
            <a:xfrm>
              <a:off x="3508375" y="4073525"/>
              <a:ext cx="82550" cy="112713"/>
            </a:xfrm>
            <a:custGeom>
              <a:avLst/>
              <a:gdLst>
                <a:gd name="T0" fmla="*/ 52 w 52"/>
                <a:gd name="T1" fmla="*/ 0 h 71"/>
                <a:gd name="T2" fmla="*/ 0 w 52"/>
                <a:gd name="T3" fmla="*/ 0 h 71"/>
                <a:gd name="T4" fmla="*/ 42 w 52"/>
                <a:gd name="T5" fmla="*/ 71 h 71"/>
                <a:gd name="T6" fmla="*/ 52 w 52"/>
                <a:gd name="T7" fmla="*/ 71 h 71"/>
                <a:gd name="T8" fmla="*/ 52 w 52"/>
                <a:gd name="T9" fmla="*/ 0 h 71"/>
              </a:gdLst>
              <a:ahLst/>
              <a:cxnLst>
                <a:cxn ang="0">
                  <a:pos x="T0" y="T1"/>
                </a:cxn>
                <a:cxn ang="0">
                  <a:pos x="T2" y="T3"/>
                </a:cxn>
                <a:cxn ang="0">
                  <a:pos x="T4" y="T5"/>
                </a:cxn>
                <a:cxn ang="0">
                  <a:pos x="T6" y="T7"/>
                </a:cxn>
                <a:cxn ang="0">
                  <a:pos x="T8" y="T9"/>
                </a:cxn>
              </a:cxnLst>
              <a:rect l="0" t="0" r="r" b="b"/>
              <a:pathLst>
                <a:path w="52" h="71">
                  <a:moveTo>
                    <a:pt x="52" y="0"/>
                  </a:moveTo>
                  <a:lnTo>
                    <a:pt x="0" y="0"/>
                  </a:lnTo>
                  <a:lnTo>
                    <a:pt x="42" y="71"/>
                  </a:lnTo>
                  <a:lnTo>
                    <a:pt x="52" y="71"/>
                  </a:lnTo>
                  <a:lnTo>
                    <a:pt x="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2" name="Freeform 220">
              <a:extLst>
                <a:ext uri="{FF2B5EF4-FFF2-40B4-BE49-F238E27FC236}">
                  <a16:creationId xmlns:a16="http://schemas.microsoft.com/office/drawing/2014/main" id="{E3945FD9-EE0B-4A39-B353-2A07A5B53898}"/>
                </a:ext>
              </a:extLst>
            </p:cNvPr>
            <p:cNvSpPr>
              <a:spLocks/>
            </p:cNvSpPr>
            <p:nvPr/>
          </p:nvSpPr>
          <p:spPr bwMode="auto">
            <a:xfrm>
              <a:off x="974725" y="2089150"/>
              <a:ext cx="1254125" cy="1489075"/>
            </a:xfrm>
            <a:custGeom>
              <a:avLst/>
              <a:gdLst>
                <a:gd name="T0" fmla="*/ 286 w 580"/>
                <a:gd name="T1" fmla="*/ 0 h 690"/>
                <a:gd name="T2" fmla="*/ 0 w 580"/>
                <a:gd name="T3" fmla="*/ 690 h 690"/>
                <a:gd name="T4" fmla="*/ 415 w 580"/>
                <a:gd name="T5" fmla="*/ 690 h 690"/>
                <a:gd name="T6" fmla="*/ 580 w 580"/>
                <a:gd name="T7" fmla="*/ 294 h 690"/>
                <a:gd name="T8" fmla="*/ 286 w 580"/>
                <a:gd name="T9" fmla="*/ 0 h 690"/>
              </a:gdLst>
              <a:ahLst/>
              <a:cxnLst>
                <a:cxn ang="0">
                  <a:pos x="T0" y="T1"/>
                </a:cxn>
                <a:cxn ang="0">
                  <a:pos x="T2" y="T3"/>
                </a:cxn>
                <a:cxn ang="0">
                  <a:pos x="T4" y="T5"/>
                </a:cxn>
                <a:cxn ang="0">
                  <a:pos x="T6" y="T7"/>
                </a:cxn>
                <a:cxn ang="0">
                  <a:pos x="T8" y="T9"/>
                </a:cxn>
              </a:cxnLst>
              <a:rect l="0" t="0" r="r" b="b"/>
              <a:pathLst>
                <a:path w="580" h="690">
                  <a:moveTo>
                    <a:pt x="286" y="0"/>
                  </a:moveTo>
                  <a:cubicBezTo>
                    <a:pt x="100" y="193"/>
                    <a:pt x="5" y="441"/>
                    <a:pt x="0" y="690"/>
                  </a:cubicBezTo>
                  <a:cubicBezTo>
                    <a:pt x="415" y="690"/>
                    <a:pt x="415" y="690"/>
                    <a:pt x="415" y="690"/>
                  </a:cubicBezTo>
                  <a:cubicBezTo>
                    <a:pt x="420" y="547"/>
                    <a:pt x="474" y="405"/>
                    <a:pt x="580" y="294"/>
                  </a:cubicBezTo>
                  <a:lnTo>
                    <a:pt x="286" y="0"/>
                  </a:lnTo>
                  <a:close/>
                </a:path>
              </a:pathLst>
            </a:custGeom>
            <a:solidFill>
              <a:srgbClr val="FFCA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813" name="Picture 222">
              <a:extLst>
                <a:ext uri="{FF2B5EF4-FFF2-40B4-BE49-F238E27FC236}">
                  <a16:creationId xmlns:a16="http://schemas.microsoft.com/office/drawing/2014/main" id="{3A7F9B0D-0BE0-41AB-8233-1EB602522D7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41475" y="1419225"/>
              <a:ext cx="1511300" cy="1255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14" name="Freeform 223">
              <a:extLst>
                <a:ext uri="{FF2B5EF4-FFF2-40B4-BE49-F238E27FC236}">
                  <a16:creationId xmlns:a16="http://schemas.microsoft.com/office/drawing/2014/main" id="{99E7755A-9E5B-421D-AD24-3BBD0AD48AE1}"/>
                </a:ext>
              </a:extLst>
            </p:cNvPr>
            <p:cNvSpPr>
              <a:spLocks/>
            </p:cNvSpPr>
            <p:nvPr/>
          </p:nvSpPr>
          <p:spPr bwMode="auto">
            <a:xfrm>
              <a:off x="4135438" y="2089150"/>
              <a:ext cx="1254125" cy="1489075"/>
            </a:xfrm>
            <a:custGeom>
              <a:avLst/>
              <a:gdLst>
                <a:gd name="T0" fmla="*/ 580 w 580"/>
                <a:gd name="T1" fmla="*/ 690 h 690"/>
                <a:gd name="T2" fmla="*/ 294 w 580"/>
                <a:gd name="T3" fmla="*/ 0 h 690"/>
                <a:gd name="T4" fmla="*/ 0 w 580"/>
                <a:gd name="T5" fmla="*/ 294 h 690"/>
                <a:gd name="T6" fmla="*/ 165 w 580"/>
                <a:gd name="T7" fmla="*/ 690 h 690"/>
                <a:gd name="T8" fmla="*/ 580 w 580"/>
                <a:gd name="T9" fmla="*/ 690 h 690"/>
              </a:gdLst>
              <a:ahLst/>
              <a:cxnLst>
                <a:cxn ang="0">
                  <a:pos x="T0" y="T1"/>
                </a:cxn>
                <a:cxn ang="0">
                  <a:pos x="T2" y="T3"/>
                </a:cxn>
                <a:cxn ang="0">
                  <a:pos x="T4" y="T5"/>
                </a:cxn>
                <a:cxn ang="0">
                  <a:pos x="T6" y="T7"/>
                </a:cxn>
                <a:cxn ang="0">
                  <a:pos x="T8" y="T9"/>
                </a:cxn>
              </a:cxnLst>
              <a:rect l="0" t="0" r="r" b="b"/>
              <a:pathLst>
                <a:path w="580" h="690">
                  <a:moveTo>
                    <a:pt x="580" y="690"/>
                  </a:moveTo>
                  <a:cubicBezTo>
                    <a:pt x="575" y="441"/>
                    <a:pt x="480" y="193"/>
                    <a:pt x="294" y="0"/>
                  </a:cubicBezTo>
                  <a:cubicBezTo>
                    <a:pt x="0" y="294"/>
                    <a:pt x="0" y="294"/>
                    <a:pt x="0" y="294"/>
                  </a:cubicBezTo>
                  <a:cubicBezTo>
                    <a:pt x="106" y="405"/>
                    <a:pt x="160" y="547"/>
                    <a:pt x="165" y="690"/>
                  </a:cubicBezTo>
                  <a:lnTo>
                    <a:pt x="580" y="690"/>
                  </a:lnTo>
                  <a:close/>
                </a:path>
              </a:pathLst>
            </a:custGeom>
            <a:solidFill>
              <a:srgbClr val="34B2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5" name="Freeform 224">
              <a:extLst>
                <a:ext uri="{FF2B5EF4-FFF2-40B4-BE49-F238E27FC236}">
                  <a16:creationId xmlns:a16="http://schemas.microsoft.com/office/drawing/2014/main" id="{B657940A-D70C-452F-A2F9-E8B4251B712C}"/>
                </a:ext>
              </a:extLst>
            </p:cNvPr>
            <p:cNvSpPr>
              <a:spLocks/>
            </p:cNvSpPr>
            <p:nvPr/>
          </p:nvSpPr>
          <p:spPr bwMode="auto">
            <a:xfrm>
              <a:off x="4135438" y="3657600"/>
              <a:ext cx="1254125" cy="1487488"/>
            </a:xfrm>
            <a:custGeom>
              <a:avLst/>
              <a:gdLst>
                <a:gd name="T0" fmla="*/ 294 w 580"/>
                <a:gd name="T1" fmla="*/ 690 h 690"/>
                <a:gd name="T2" fmla="*/ 580 w 580"/>
                <a:gd name="T3" fmla="*/ 0 h 690"/>
                <a:gd name="T4" fmla="*/ 165 w 580"/>
                <a:gd name="T5" fmla="*/ 0 h 690"/>
                <a:gd name="T6" fmla="*/ 0 w 580"/>
                <a:gd name="T7" fmla="*/ 397 h 690"/>
                <a:gd name="T8" fmla="*/ 294 w 580"/>
                <a:gd name="T9" fmla="*/ 690 h 690"/>
              </a:gdLst>
              <a:ahLst/>
              <a:cxnLst>
                <a:cxn ang="0">
                  <a:pos x="T0" y="T1"/>
                </a:cxn>
                <a:cxn ang="0">
                  <a:pos x="T2" y="T3"/>
                </a:cxn>
                <a:cxn ang="0">
                  <a:pos x="T4" y="T5"/>
                </a:cxn>
                <a:cxn ang="0">
                  <a:pos x="T6" y="T7"/>
                </a:cxn>
                <a:cxn ang="0">
                  <a:pos x="T8" y="T9"/>
                </a:cxn>
              </a:cxnLst>
              <a:rect l="0" t="0" r="r" b="b"/>
              <a:pathLst>
                <a:path w="580" h="690">
                  <a:moveTo>
                    <a:pt x="294" y="690"/>
                  </a:moveTo>
                  <a:cubicBezTo>
                    <a:pt x="480" y="498"/>
                    <a:pt x="575" y="250"/>
                    <a:pt x="580" y="0"/>
                  </a:cubicBezTo>
                  <a:cubicBezTo>
                    <a:pt x="165" y="0"/>
                    <a:pt x="165" y="0"/>
                    <a:pt x="165" y="0"/>
                  </a:cubicBezTo>
                  <a:cubicBezTo>
                    <a:pt x="160" y="143"/>
                    <a:pt x="105" y="285"/>
                    <a:pt x="0" y="397"/>
                  </a:cubicBezTo>
                  <a:lnTo>
                    <a:pt x="294" y="690"/>
                  </a:lnTo>
                  <a:close/>
                </a:path>
              </a:pathLst>
            </a:custGeom>
            <a:solidFill>
              <a:srgbClr val="0653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6" name="Freeform 225">
              <a:extLst>
                <a:ext uri="{FF2B5EF4-FFF2-40B4-BE49-F238E27FC236}">
                  <a16:creationId xmlns:a16="http://schemas.microsoft.com/office/drawing/2014/main" id="{CC048856-0550-4EC2-9865-D3597503A80F}"/>
                </a:ext>
              </a:extLst>
            </p:cNvPr>
            <p:cNvSpPr>
              <a:spLocks/>
            </p:cNvSpPr>
            <p:nvPr/>
          </p:nvSpPr>
          <p:spPr bwMode="auto">
            <a:xfrm>
              <a:off x="3222625" y="4570413"/>
              <a:ext cx="1492250" cy="1247775"/>
            </a:xfrm>
            <a:custGeom>
              <a:avLst/>
              <a:gdLst>
                <a:gd name="T0" fmla="*/ 0 w 690"/>
                <a:gd name="T1" fmla="*/ 164 h 579"/>
                <a:gd name="T2" fmla="*/ 0 w 690"/>
                <a:gd name="T3" fmla="*/ 579 h 579"/>
                <a:gd name="T4" fmla="*/ 690 w 690"/>
                <a:gd name="T5" fmla="*/ 293 h 579"/>
                <a:gd name="T6" fmla="*/ 396 w 690"/>
                <a:gd name="T7" fmla="*/ 0 h 579"/>
                <a:gd name="T8" fmla="*/ 0 w 690"/>
                <a:gd name="T9" fmla="*/ 164 h 579"/>
              </a:gdLst>
              <a:ahLst/>
              <a:cxnLst>
                <a:cxn ang="0">
                  <a:pos x="T0" y="T1"/>
                </a:cxn>
                <a:cxn ang="0">
                  <a:pos x="T2" y="T3"/>
                </a:cxn>
                <a:cxn ang="0">
                  <a:pos x="T4" y="T5"/>
                </a:cxn>
                <a:cxn ang="0">
                  <a:pos x="T6" y="T7"/>
                </a:cxn>
                <a:cxn ang="0">
                  <a:pos x="T8" y="T9"/>
                </a:cxn>
              </a:cxnLst>
              <a:rect l="0" t="0" r="r" b="b"/>
              <a:pathLst>
                <a:path w="690" h="579">
                  <a:moveTo>
                    <a:pt x="0" y="164"/>
                  </a:moveTo>
                  <a:cubicBezTo>
                    <a:pt x="0" y="579"/>
                    <a:pt x="0" y="579"/>
                    <a:pt x="0" y="579"/>
                  </a:cubicBezTo>
                  <a:cubicBezTo>
                    <a:pt x="249" y="575"/>
                    <a:pt x="497" y="480"/>
                    <a:pt x="690" y="293"/>
                  </a:cubicBezTo>
                  <a:cubicBezTo>
                    <a:pt x="396" y="0"/>
                    <a:pt x="396" y="0"/>
                    <a:pt x="396" y="0"/>
                  </a:cubicBezTo>
                  <a:cubicBezTo>
                    <a:pt x="284" y="105"/>
                    <a:pt x="143" y="160"/>
                    <a:pt x="0" y="164"/>
                  </a:cubicBezTo>
                  <a:close/>
                </a:path>
              </a:pathLst>
            </a:custGeom>
            <a:solidFill>
              <a:srgbClr val="8B10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7" name="Freeform 226">
              <a:extLst>
                <a:ext uri="{FF2B5EF4-FFF2-40B4-BE49-F238E27FC236}">
                  <a16:creationId xmlns:a16="http://schemas.microsoft.com/office/drawing/2014/main" id="{E39724BD-C30A-46E0-B97F-D96DB284E358}"/>
                </a:ext>
              </a:extLst>
            </p:cNvPr>
            <p:cNvSpPr>
              <a:spLocks/>
            </p:cNvSpPr>
            <p:nvPr/>
          </p:nvSpPr>
          <p:spPr bwMode="auto">
            <a:xfrm>
              <a:off x="974725" y="3657600"/>
              <a:ext cx="1254125" cy="1490663"/>
            </a:xfrm>
            <a:custGeom>
              <a:avLst/>
              <a:gdLst>
                <a:gd name="T0" fmla="*/ 0 w 580"/>
                <a:gd name="T1" fmla="*/ 0 h 691"/>
                <a:gd name="T2" fmla="*/ 286 w 580"/>
                <a:gd name="T3" fmla="*/ 691 h 691"/>
                <a:gd name="T4" fmla="*/ 580 w 580"/>
                <a:gd name="T5" fmla="*/ 397 h 691"/>
                <a:gd name="T6" fmla="*/ 415 w 580"/>
                <a:gd name="T7" fmla="*/ 0 h 691"/>
                <a:gd name="T8" fmla="*/ 0 w 580"/>
                <a:gd name="T9" fmla="*/ 0 h 691"/>
              </a:gdLst>
              <a:ahLst/>
              <a:cxnLst>
                <a:cxn ang="0">
                  <a:pos x="T0" y="T1"/>
                </a:cxn>
                <a:cxn ang="0">
                  <a:pos x="T2" y="T3"/>
                </a:cxn>
                <a:cxn ang="0">
                  <a:pos x="T4" y="T5"/>
                </a:cxn>
                <a:cxn ang="0">
                  <a:pos x="T6" y="T7"/>
                </a:cxn>
                <a:cxn ang="0">
                  <a:pos x="T8" y="T9"/>
                </a:cxn>
              </a:cxnLst>
              <a:rect l="0" t="0" r="r" b="b"/>
              <a:pathLst>
                <a:path w="580" h="691">
                  <a:moveTo>
                    <a:pt x="0" y="0"/>
                  </a:moveTo>
                  <a:cubicBezTo>
                    <a:pt x="5" y="250"/>
                    <a:pt x="100" y="498"/>
                    <a:pt x="286" y="691"/>
                  </a:cubicBezTo>
                  <a:cubicBezTo>
                    <a:pt x="580" y="397"/>
                    <a:pt x="580" y="397"/>
                    <a:pt x="580" y="397"/>
                  </a:cubicBezTo>
                  <a:cubicBezTo>
                    <a:pt x="475" y="285"/>
                    <a:pt x="420" y="143"/>
                    <a:pt x="415" y="0"/>
                  </a:cubicBezTo>
                  <a:lnTo>
                    <a:pt x="0" y="0"/>
                  </a:lnTo>
                  <a:close/>
                </a:path>
              </a:pathLst>
            </a:custGeom>
            <a:solidFill>
              <a:srgbClr val="FE91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8" name="Freeform 227">
              <a:extLst>
                <a:ext uri="{FF2B5EF4-FFF2-40B4-BE49-F238E27FC236}">
                  <a16:creationId xmlns:a16="http://schemas.microsoft.com/office/drawing/2014/main" id="{66FCC2FB-2192-40DB-9BE4-652CA42FB3E3}"/>
                </a:ext>
              </a:extLst>
            </p:cNvPr>
            <p:cNvSpPr>
              <a:spLocks/>
            </p:cNvSpPr>
            <p:nvPr/>
          </p:nvSpPr>
          <p:spPr bwMode="auto">
            <a:xfrm>
              <a:off x="1649413" y="4570413"/>
              <a:ext cx="1493838" cy="1247775"/>
            </a:xfrm>
            <a:custGeom>
              <a:avLst/>
              <a:gdLst>
                <a:gd name="T0" fmla="*/ 0 w 691"/>
                <a:gd name="T1" fmla="*/ 294 h 579"/>
                <a:gd name="T2" fmla="*/ 691 w 691"/>
                <a:gd name="T3" fmla="*/ 579 h 579"/>
                <a:gd name="T4" fmla="*/ 691 w 691"/>
                <a:gd name="T5" fmla="*/ 164 h 579"/>
                <a:gd name="T6" fmla="*/ 294 w 691"/>
                <a:gd name="T7" fmla="*/ 0 h 579"/>
                <a:gd name="T8" fmla="*/ 0 w 691"/>
                <a:gd name="T9" fmla="*/ 294 h 579"/>
              </a:gdLst>
              <a:ahLst/>
              <a:cxnLst>
                <a:cxn ang="0">
                  <a:pos x="T0" y="T1"/>
                </a:cxn>
                <a:cxn ang="0">
                  <a:pos x="T2" y="T3"/>
                </a:cxn>
                <a:cxn ang="0">
                  <a:pos x="T4" y="T5"/>
                </a:cxn>
                <a:cxn ang="0">
                  <a:pos x="T6" y="T7"/>
                </a:cxn>
                <a:cxn ang="0">
                  <a:pos x="T8" y="T9"/>
                </a:cxn>
              </a:cxnLst>
              <a:rect l="0" t="0" r="r" b="b"/>
              <a:pathLst>
                <a:path w="691" h="579">
                  <a:moveTo>
                    <a:pt x="0" y="294"/>
                  </a:moveTo>
                  <a:cubicBezTo>
                    <a:pt x="193" y="480"/>
                    <a:pt x="441" y="575"/>
                    <a:pt x="691" y="579"/>
                  </a:cubicBezTo>
                  <a:cubicBezTo>
                    <a:pt x="691" y="164"/>
                    <a:pt x="691" y="164"/>
                    <a:pt x="691" y="164"/>
                  </a:cubicBezTo>
                  <a:cubicBezTo>
                    <a:pt x="548" y="160"/>
                    <a:pt x="406" y="105"/>
                    <a:pt x="294" y="0"/>
                  </a:cubicBezTo>
                  <a:lnTo>
                    <a:pt x="0" y="294"/>
                  </a:lnTo>
                  <a:close/>
                </a:path>
              </a:pathLst>
            </a:custGeom>
            <a:solidFill>
              <a:srgbClr val="E348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9" name="Freeform 228">
              <a:extLst>
                <a:ext uri="{FF2B5EF4-FFF2-40B4-BE49-F238E27FC236}">
                  <a16:creationId xmlns:a16="http://schemas.microsoft.com/office/drawing/2014/main" id="{2EDEA054-A1B2-4C61-9FFD-CB4CFC2B804A}"/>
                </a:ext>
              </a:extLst>
            </p:cNvPr>
            <p:cNvSpPr>
              <a:spLocks/>
            </p:cNvSpPr>
            <p:nvPr/>
          </p:nvSpPr>
          <p:spPr bwMode="auto">
            <a:xfrm>
              <a:off x="1871663" y="2722563"/>
              <a:ext cx="487363" cy="855663"/>
            </a:xfrm>
            <a:custGeom>
              <a:avLst/>
              <a:gdLst>
                <a:gd name="T0" fmla="*/ 225 w 225"/>
                <a:gd name="T1" fmla="*/ 60 h 396"/>
                <a:gd name="T2" fmla="*/ 165 w 225"/>
                <a:gd name="T3" fmla="*/ 0 h 396"/>
                <a:gd name="T4" fmla="*/ 0 w 225"/>
                <a:gd name="T5" fmla="*/ 396 h 396"/>
                <a:gd name="T6" fmla="*/ 86 w 225"/>
                <a:gd name="T7" fmla="*/ 396 h 396"/>
                <a:gd name="T8" fmla="*/ 225 w 225"/>
                <a:gd name="T9" fmla="*/ 60 h 396"/>
              </a:gdLst>
              <a:ahLst/>
              <a:cxnLst>
                <a:cxn ang="0">
                  <a:pos x="T0" y="T1"/>
                </a:cxn>
                <a:cxn ang="0">
                  <a:pos x="T2" y="T3"/>
                </a:cxn>
                <a:cxn ang="0">
                  <a:pos x="T4" y="T5"/>
                </a:cxn>
                <a:cxn ang="0">
                  <a:pos x="T6" y="T7"/>
                </a:cxn>
                <a:cxn ang="0">
                  <a:pos x="T8" y="T9"/>
                </a:cxn>
              </a:cxnLst>
              <a:rect l="0" t="0" r="r" b="b"/>
              <a:pathLst>
                <a:path w="225" h="396">
                  <a:moveTo>
                    <a:pt x="225" y="60"/>
                  </a:moveTo>
                  <a:cubicBezTo>
                    <a:pt x="165" y="0"/>
                    <a:pt x="165" y="0"/>
                    <a:pt x="165" y="0"/>
                  </a:cubicBezTo>
                  <a:cubicBezTo>
                    <a:pt x="59" y="111"/>
                    <a:pt x="5" y="253"/>
                    <a:pt x="0" y="396"/>
                  </a:cubicBezTo>
                  <a:cubicBezTo>
                    <a:pt x="86" y="396"/>
                    <a:pt x="86" y="396"/>
                    <a:pt x="86" y="396"/>
                  </a:cubicBezTo>
                  <a:cubicBezTo>
                    <a:pt x="90" y="275"/>
                    <a:pt x="137" y="155"/>
                    <a:pt x="225" y="60"/>
                  </a:cubicBezTo>
                  <a:close/>
                </a:path>
              </a:pathLst>
            </a:custGeom>
            <a:solidFill>
              <a:srgbClr val="FAB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0" name="Freeform 229">
              <a:extLst>
                <a:ext uri="{FF2B5EF4-FFF2-40B4-BE49-F238E27FC236}">
                  <a16:creationId xmlns:a16="http://schemas.microsoft.com/office/drawing/2014/main" id="{E8EECCD3-0C2A-4A8B-9922-CBC860072622}"/>
                </a:ext>
              </a:extLst>
            </p:cNvPr>
            <p:cNvSpPr>
              <a:spLocks/>
            </p:cNvSpPr>
            <p:nvPr/>
          </p:nvSpPr>
          <p:spPr bwMode="auto">
            <a:xfrm>
              <a:off x="3222625" y="2311400"/>
              <a:ext cx="855663" cy="485775"/>
            </a:xfrm>
            <a:custGeom>
              <a:avLst/>
              <a:gdLst>
                <a:gd name="T0" fmla="*/ 336 w 396"/>
                <a:gd name="T1" fmla="*/ 225 h 225"/>
                <a:gd name="T2" fmla="*/ 396 w 396"/>
                <a:gd name="T3" fmla="*/ 165 h 225"/>
                <a:gd name="T4" fmla="*/ 0 w 396"/>
                <a:gd name="T5" fmla="*/ 0 h 225"/>
                <a:gd name="T6" fmla="*/ 0 w 396"/>
                <a:gd name="T7" fmla="*/ 86 h 225"/>
                <a:gd name="T8" fmla="*/ 336 w 396"/>
                <a:gd name="T9" fmla="*/ 225 h 225"/>
              </a:gdLst>
              <a:ahLst/>
              <a:cxnLst>
                <a:cxn ang="0">
                  <a:pos x="T0" y="T1"/>
                </a:cxn>
                <a:cxn ang="0">
                  <a:pos x="T2" y="T3"/>
                </a:cxn>
                <a:cxn ang="0">
                  <a:pos x="T4" y="T5"/>
                </a:cxn>
                <a:cxn ang="0">
                  <a:pos x="T6" y="T7"/>
                </a:cxn>
                <a:cxn ang="0">
                  <a:pos x="T8" y="T9"/>
                </a:cxn>
              </a:cxnLst>
              <a:rect l="0" t="0" r="r" b="b"/>
              <a:pathLst>
                <a:path w="396" h="225">
                  <a:moveTo>
                    <a:pt x="336" y="225"/>
                  </a:moveTo>
                  <a:cubicBezTo>
                    <a:pt x="396" y="165"/>
                    <a:pt x="396" y="165"/>
                    <a:pt x="396" y="165"/>
                  </a:cubicBezTo>
                  <a:cubicBezTo>
                    <a:pt x="285" y="59"/>
                    <a:pt x="143" y="5"/>
                    <a:pt x="0" y="0"/>
                  </a:cubicBezTo>
                  <a:cubicBezTo>
                    <a:pt x="0" y="86"/>
                    <a:pt x="0" y="86"/>
                    <a:pt x="0" y="86"/>
                  </a:cubicBezTo>
                  <a:cubicBezTo>
                    <a:pt x="121" y="90"/>
                    <a:pt x="241" y="137"/>
                    <a:pt x="336" y="225"/>
                  </a:cubicBezTo>
                  <a:close/>
                </a:path>
              </a:pathLst>
            </a:custGeom>
            <a:solidFill>
              <a:srgbClr val="2CC6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1" name="Freeform 230">
              <a:extLst>
                <a:ext uri="{FF2B5EF4-FFF2-40B4-BE49-F238E27FC236}">
                  <a16:creationId xmlns:a16="http://schemas.microsoft.com/office/drawing/2014/main" id="{D4801821-19C1-4AE2-AC06-3EFC7897AADB}"/>
                </a:ext>
              </a:extLst>
            </p:cNvPr>
            <p:cNvSpPr>
              <a:spLocks/>
            </p:cNvSpPr>
            <p:nvPr/>
          </p:nvSpPr>
          <p:spPr bwMode="auto">
            <a:xfrm>
              <a:off x="2284413" y="2311400"/>
              <a:ext cx="858838" cy="485775"/>
            </a:xfrm>
            <a:custGeom>
              <a:avLst/>
              <a:gdLst>
                <a:gd name="T0" fmla="*/ 397 w 397"/>
                <a:gd name="T1" fmla="*/ 86 h 225"/>
                <a:gd name="T2" fmla="*/ 397 w 397"/>
                <a:gd name="T3" fmla="*/ 0 h 225"/>
                <a:gd name="T4" fmla="*/ 0 w 397"/>
                <a:gd name="T5" fmla="*/ 164 h 225"/>
                <a:gd name="T6" fmla="*/ 60 w 397"/>
                <a:gd name="T7" fmla="*/ 225 h 225"/>
                <a:gd name="T8" fmla="*/ 397 w 397"/>
                <a:gd name="T9" fmla="*/ 86 h 225"/>
              </a:gdLst>
              <a:ahLst/>
              <a:cxnLst>
                <a:cxn ang="0">
                  <a:pos x="T0" y="T1"/>
                </a:cxn>
                <a:cxn ang="0">
                  <a:pos x="T2" y="T3"/>
                </a:cxn>
                <a:cxn ang="0">
                  <a:pos x="T4" y="T5"/>
                </a:cxn>
                <a:cxn ang="0">
                  <a:pos x="T6" y="T7"/>
                </a:cxn>
                <a:cxn ang="0">
                  <a:pos x="T8" y="T9"/>
                </a:cxn>
              </a:cxnLst>
              <a:rect l="0" t="0" r="r" b="b"/>
              <a:pathLst>
                <a:path w="397" h="225">
                  <a:moveTo>
                    <a:pt x="397" y="86"/>
                  </a:moveTo>
                  <a:cubicBezTo>
                    <a:pt x="397" y="0"/>
                    <a:pt x="397" y="0"/>
                    <a:pt x="397" y="0"/>
                  </a:cubicBezTo>
                  <a:cubicBezTo>
                    <a:pt x="254" y="4"/>
                    <a:pt x="112" y="59"/>
                    <a:pt x="0" y="164"/>
                  </a:cubicBezTo>
                  <a:cubicBezTo>
                    <a:pt x="60" y="225"/>
                    <a:pt x="60" y="225"/>
                    <a:pt x="60" y="225"/>
                  </a:cubicBezTo>
                  <a:cubicBezTo>
                    <a:pt x="155" y="136"/>
                    <a:pt x="275" y="90"/>
                    <a:pt x="397" y="86"/>
                  </a:cubicBezTo>
                  <a:close/>
                </a:path>
              </a:pathLst>
            </a:custGeom>
            <a:solidFill>
              <a:srgbClr val="92A3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2" name="Freeform 231">
              <a:extLst>
                <a:ext uri="{FF2B5EF4-FFF2-40B4-BE49-F238E27FC236}">
                  <a16:creationId xmlns:a16="http://schemas.microsoft.com/office/drawing/2014/main" id="{BAF52258-7849-48F8-A116-B9F1DB065EAF}"/>
                </a:ext>
              </a:extLst>
            </p:cNvPr>
            <p:cNvSpPr>
              <a:spLocks/>
            </p:cNvSpPr>
            <p:nvPr/>
          </p:nvSpPr>
          <p:spPr bwMode="auto">
            <a:xfrm>
              <a:off x="4005263" y="2722563"/>
              <a:ext cx="487363" cy="855663"/>
            </a:xfrm>
            <a:custGeom>
              <a:avLst/>
              <a:gdLst>
                <a:gd name="T0" fmla="*/ 139 w 225"/>
                <a:gd name="T1" fmla="*/ 396 h 396"/>
                <a:gd name="T2" fmla="*/ 225 w 225"/>
                <a:gd name="T3" fmla="*/ 396 h 396"/>
                <a:gd name="T4" fmla="*/ 60 w 225"/>
                <a:gd name="T5" fmla="*/ 0 h 396"/>
                <a:gd name="T6" fmla="*/ 0 w 225"/>
                <a:gd name="T7" fmla="*/ 60 h 396"/>
                <a:gd name="T8" fmla="*/ 139 w 225"/>
                <a:gd name="T9" fmla="*/ 396 h 396"/>
              </a:gdLst>
              <a:ahLst/>
              <a:cxnLst>
                <a:cxn ang="0">
                  <a:pos x="T0" y="T1"/>
                </a:cxn>
                <a:cxn ang="0">
                  <a:pos x="T2" y="T3"/>
                </a:cxn>
                <a:cxn ang="0">
                  <a:pos x="T4" y="T5"/>
                </a:cxn>
                <a:cxn ang="0">
                  <a:pos x="T6" y="T7"/>
                </a:cxn>
                <a:cxn ang="0">
                  <a:pos x="T8" y="T9"/>
                </a:cxn>
              </a:cxnLst>
              <a:rect l="0" t="0" r="r" b="b"/>
              <a:pathLst>
                <a:path w="225" h="396">
                  <a:moveTo>
                    <a:pt x="139" y="396"/>
                  </a:moveTo>
                  <a:cubicBezTo>
                    <a:pt x="225" y="396"/>
                    <a:pt x="225" y="396"/>
                    <a:pt x="225" y="396"/>
                  </a:cubicBezTo>
                  <a:cubicBezTo>
                    <a:pt x="220" y="253"/>
                    <a:pt x="166" y="111"/>
                    <a:pt x="60" y="0"/>
                  </a:cubicBezTo>
                  <a:cubicBezTo>
                    <a:pt x="0" y="60"/>
                    <a:pt x="0" y="60"/>
                    <a:pt x="0" y="60"/>
                  </a:cubicBezTo>
                  <a:cubicBezTo>
                    <a:pt x="88" y="155"/>
                    <a:pt x="135" y="275"/>
                    <a:pt x="139" y="396"/>
                  </a:cubicBezTo>
                  <a:close/>
                </a:path>
              </a:pathLst>
            </a:custGeom>
            <a:solidFill>
              <a:srgbClr val="0B98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3" name="Freeform 232">
              <a:extLst>
                <a:ext uri="{FF2B5EF4-FFF2-40B4-BE49-F238E27FC236}">
                  <a16:creationId xmlns:a16="http://schemas.microsoft.com/office/drawing/2014/main" id="{0BAB0F8F-7ACB-4A00-A755-6C4CE161A52E}"/>
                </a:ext>
              </a:extLst>
            </p:cNvPr>
            <p:cNvSpPr>
              <a:spLocks/>
            </p:cNvSpPr>
            <p:nvPr/>
          </p:nvSpPr>
          <p:spPr bwMode="auto">
            <a:xfrm>
              <a:off x="4005263" y="3657600"/>
              <a:ext cx="487363" cy="855663"/>
            </a:xfrm>
            <a:custGeom>
              <a:avLst/>
              <a:gdLst>
                <a:gd name="T0" fmla="*/ 0 w 225"/>
                <a:gd name="T1" fmla="*/ 336 h 397"/>
                <a:gd name="T2" fmla="*/ 60 w 225"/>
                <a:gd name="T3" fmla="*/ 397 h 397"/>
                <a:gd name="T4" fmla="*/ 225 w 225"/>
                <a:gd name="T5" fmla="*/ 0 h 397"/>
                <a:gd name="T6" fmla="*/ 139 w 225"/>
                <a:gd name="T7" fmla="*/ 0 h 397"/>
                <a:gd name="T8" fmla="*/ 0 w 225"/>
                <a:gd name="T9" fmla="*/ 336 h 397"/>
              </a:gdLst>
              <a:ahLst/>
              <a:cxnLst>
                <a:cxn ang="0">
                  <a:pos x="T0" y="T1"/>
                </a:cxn>
                <a:cxn ang="0">
                  <a:pos x="T2" y="T3"/>
                </a:cxn>
                <a:cxn ang="0">
                  <a:pos x="T4" y="T5"/>
                </a:cxn>
                <a:cxn ang="0">
                  <a:pos x="T6" y="T7"/>
                </a:cxn>
                <a:cxn ang="0">
                  <a:pos x="T8" y="T9"/>
                </a:cxn>
              </a:cxnLst>
              <a:rect l="0" t="0" r="r" b="b"/>
              <a:pathLst>
                <a:path w="225" h="397">
                  <a:moveTo>
                    <a:pt x="0" y="336"/>
                  </a:moveTo>
                  <a:cubicBezTo>
                    <a:pt x="60" y="397"/>
                    <a:pt x="60" y="397"/>
                    <a:pt x="60" y="397"/>
                  </a:cubicBezTo>
                  <a:cubicBezTo>
                    <a:pt x="165" y="285"/>
                    <a:pt x="220" y="143"/>
                    <a:pt x="225" y="0"/>
                  </a:cubicBezTo>
                  <a:cubicBezTo>
                    <a:pt x="139" y="0"/>
                    <a:pt x="139" y="0"/>
                    <a:pt x="139" y="0"/>
                  </a:cubicBezTo>
                  <a:cubicBezTo>
                    <a:pt x="135" y="121"/>
                    <a:pt x="88" y="241"/>
                    <a:pt x="0" y="336"/>
                  </a:cubicBezTo>
                  <a:close/>
                </a:path>
              </a:pathLst>
            </a:custGeom>
            <a:solidFill>
              <a:srgbClr val="0A43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4" name="Freeform 233">
              <a:extLst>
                <a:ext uri="{FF2B5EF4-FFF2-40B4-BE49-F238E27FC236}">
                  <a16:creationId xmlns:a16="http://schemas.microsoft.com/office/drawing/2014/main" id="{F25B7E63-9EA5-46DC-8DE0-3EAEEA922D33}"/>
                </a:ext>
              </a:extLst>
            </p:cNvPr>
            <p:cNvSpPr>
              <a:spLocks/>
            </p:cNvSpPr>
            <p:nvPr/>
          </p:nvSpPr>
          <p:spPr bwMode="auto">
            <a:xfrm>
              <a:off x="3222625" y="4438650"/>
              <a:ext cx="855663" cy="484188"/>
            </a:xfrm>
            <a:custGeom>
              <a:avLst/>
              <a:gdLst>
                <a:gd name="T0" fmla="*/ 336 w 396"/>
                <a:gd name="T1" fmla="*/ 0 h 225"/>
                <a:gd name="T2" fmla="*/ 0 w 396"/>
                <a:gd name="T3" fmla="*/ 140 h 225"/>
                <a:gd name="T4" fmla="*/ 0 w 396"/>
                <a:gd name="T5" fmla="*/ 225 h 225"/>
                <a:gd name="T6" fmla="*/ 396 w 396"/>
                <a:gd name="T7" fmla="*/ 61 h 225"/>
                <a:gd name="T8" fmla="*/ 336 w 396"/>
                <a:gd name="T9" fmla="*/ 0 h 225"/>
              </a:gdLst>
              <a:ahLst/>
              <a:cxnLst>
                <a:cxn ang="0">
                  <a:pos x="T0" y="T1"/>
                </a:cxn>
                <a:cxn ang="0">
                  <a:pos x="T2" y="T3"/>
                </a:cxn>
                <a:cxn ang="0">
                  <a:pos x="T4" y="T5"/>
                </a:cxn>
                <a:cxn ang="0">
                  <a:pos x="T6" y="T7"/>
                </a:cxn>
                <a:cxn ang="0">
                  <a:pos x="T8" y="T9"/>
                </a:cxn>
              </a:cxnLst>
              <a:rect l="0" t="0" r="r" b="b"/>
              <a:pathLst>
                <a:path w="396" h="225">
                  <a:moveTo>
                    <a:pt x="336" y="0"/>
                  </a:moveTo>
                  <a:cubicBezTo>
                    <a:pt x="241" y="89"/>
                    <a:pt x="121" y="135"/>
                    <a:pt x="0" y="140"/>
                  </a:cubicBezTo>
                  <a:cubicBezTo>
                    <a:pt x="0" y="225"/>
                    <a:pt x="0" y="225"/>
                    <a:pt x="0" y="225"/>
                  </a:cubicBezTo>
                  <a:cubicBezTo>
                    <a:pt x="143" y="221"/>
                    <a:pt x="284" y="166"/>
                    <a:pt x="396" y="61"/>
                  </a:cubicBezTo>
                  <a:lnTo>
                    <a:pt x="336" y="0"/>
                  </a:lnTo>
                  <a:close/>
                </a:path>
              </a:pathLst>
            </a:custGeom>
            <a:solidFill>
              <a:srgbClr val="7B00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5" name="Freeform 234">
              <a:extLst>
                <a:ext uri="{FF2B5EF4-FFF2-40B4-BE49-F238E27FC236}">
                  <a16:creationId xmlns:a16="http://schemas.microsoft.com/office/drawing/2014/main" id="{F1987A61-920A-480C-B4C9-656B897974C1}"/>
                </a:ext>
              </a:extLst>
            </p:cNvPr>
            <p:cNvSpPr>
              <a:spLocks/>
            </p:cNvSpPr>
            <p:nvPr/>
          </p:nvSpPr>
          <p:spPr bwMode="auto">
            <a:xfrm>
              <a:off x="1871663" y="3657600"/>
              <a:ext cx="487363" cy="855663"/>
            </a:xfrm>
            <a:custGeom>
              <a:avLst/>
              <a:gdLst>
                <a:gd name="T0" fmla="*/ 86 w 225"/>
                <a:gd name="T1" fmla="*/ 0 h 397"/>
                <a:gd name="T2" fmla="*/ 0 w 225"/>
                <a:gd name="T3" fmla="*/ 0 h 397"/>
                <a:gd name="T4" fmla="*/ 165 w 225"/>
                <a:gd name="T5" fmla="*/ 397 h 397"/>
                <a:gd name="T6" fmla="*/ 225 w 225"/>
                <a:gd name="T7" fmla="*/ 337 h 397"/>
                <a:gd name="T8" fmla="*/ 86 w 225"/>
                <a:gd name="T9" fmla="*/ 0 h 397"/>
              </a:gdLst>
              <a:ahLst/>
              <a:cxnLst>
                <a:cxn ang="0">
                  <a:pos x="T0" y="T1"/>
                </a:cxn>
                <a:cxn ang="0">
                  <a:pos x="T2" y="T3"/>
                </a:cxn>
                <a:cxn ang="0">
                  <a:pos x="T4" y="T5"/>
                </a:cxn>
                <a:cxn ang="0">
                  <a:pos x="T6" y="T7"/>
                </a:cxn>
                <a:cxn ang="0">
                  <a:pos x="T8" y="T9"/>
                </a:cxn>
              </a:cxnLst>
              <a:rect l="0" t="0" r="r" b="b"/>
              <a:pathLst>
                <a:path w="225" h="397">
                  <a:moveTo>
                    <a:pt x="86" y="0"/>
                  </a:moveTo>
                  <a:cubicBezTo>
                    <a:pt x="0" y="0"/>
                    <a:pt x="0" y="0"/>
                    <a:pt x="0" y="0"/>
                  </a:cubicBezTo>
                  <a:cubicBezTo>
                    <a:pt x="5" y="143"/>
                    <a:pt x="60" y="285"/>
                    <a:pt x="165" y="397"/>
                  </a:cubicBezTo>
                  <a:cubicBezTo>
                    <a:pt x="225" y="337"/>
                    <a:pt x="225" y="337"/>
                    <a:pt x="225" y="337"/>
                  </a:cubicBezTo>
                  <a:cubicBezTo>
                    <a:pt x="137" y="242"/>
                    <a:pt x="90" y="122"/>
                    <a:pt x="86" y="0"/>
                  </a:cubicBezTo>
                  <a:close/>
                </a:path>
              </a:pathLst>
            </a:custGeom>
            <a:solidFill>
              <a:srgbClr val="FA79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6" name="Freeform 235">
              <a:extLst>
                <a:ext uri="{FF2B5EF4-FFF2-40B4-BE49-F238E27FC236}">
                  <a16:creationId xmlns:a16="http://schemas.microsoft.com/office/drawing/2014/main" id="{04DB68C8-3D37-4866-85C0-532BD169EE52}"/>
                </a:ext>
              </a:extLst>
            </p:cNvPr>
            <p:cNvSpPr>
              <a:spLocks/>
            </p:cNvSpPr>
            <p:nvPr/>
          </p:nvSpPr>
          <p:spPr bwMode="auto">
            <a:xfrm>
              <a:off x="2284413" y="4440238"/>
              <a:ext cx="858838" cy="482600"/>
            </a:xfrm>
            <a:custGeom>
              <a:avLst/>
              <a:gdLst>
                <a:gd name="T0" fmla="*/ 61 w 397"/>
                <a:gd name="T1" fmla="*/ 0 h 224"/>
                <a:gd name="T2" fmla="*/ 0 w 397"/>
                <a:gd name="T3" fmla="*/ 60 h 224"/>
                <a:gd name="T4" fmla="*/ 397 w 397"/>
                <a:gd name="T5" fmla="*/ 224 h 224"/>
                <a:gd name="T6" fmla="*/ 397 w 397"/>
                <a:gd name="T7" fmla="*/ 139 h 224"/>
                <a:gd name="T8" fmla="*/ 61 w 397"/>
                <a:gd name="T9" fmla="*/ 0 h 224"/>
              </a:gdLst>
              <a:ahLst/>
              <a:cxnLst>
                <a:cxn ang="0">
                  <a:pos x="T0" y="T1"/>
                </a:cxn>
                <a:cxn ang="0">
                  <a:pos x="T2" y="T3"/>
                </a:cxn>
                <a:cxn ang="0">
                  <a:pos x="T4" y="T5"/>
                </a:cxn>
                <a:cxn ang="0">
                  <a:pos x="T6" y="T7"/>
                </a:cxn>
                <a:cxn ang="0">
                  <a:pos x="T8" y="T9"/>
                </a:cxn>
              </a:cxnLst>
              <a:rect l="0" t="0" r="r" b="b"/>
              <a:pathLst>
                <a:path w="397" h="224">
                  <a:moveTo>
                    <a:pt x="61" y="0"/>
                  </a:moveTo>
                  <a:cubicBezTo>
                    <a:pt x="0" y="60"/>
                    <a:pt x="0" y="60"/>
                    <a:pt x="0" y="60"/>
                  </a:cubicBezTo>
                  <a:cubicBezTo>
                    <a:pt x="112" y="165"/>
                    <a:pt x="254" y="220"/>
                    <a:pt x="397" y="224"/>
                  </a:cubicBezTo>
                  <a:cubicBezTo>
                    <a:pt x="397" y="139"/>
                    <a:pt x="397" y="139"/>
                    <a:pt x="397" y="139"/>
                  </a:cubicBezTo>
                  <a:cubicBezTo>
                    <a:pt x="275" y="134"/>
                    <a:pt x="156" y="88"/>
                    <a:pt x="61" y="0"/>
                  </a:cubicBezTo>
                  <a:close/>
                </a:path>
              </a:pathLst>
            </a:custGeom>
            <a:solidFill>
              <a:srgbClr val="C820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7" name="Freeform 236">
              <a:extLst>
                <a:ext uri="{FF2B5EF4-FFF2-40B4-BE49-F238E27FC236}">
                  <a16:creationId xmlns:a16="http://schemas.microsoft.com/office/drawing/2014/main" id="{A43223FF-1E16-4443-9D09-DB8EF3A2BF3F}"/>
                </a:ext>
              </a:extLst>
            </p:cNvPr>
            <p:cNvSpPr>
              <a:spLocks/>
            </p:cNvSpPr>
            <p:nvPr/>
          </p:nvSpPr>
          <p:spPr bwMode="auto">
            <a:xfrm>
              <a:off x="2619375" y="4540250"/>
              <a:ext cx="225425" cy="241300"/>
            </a:xfrm>
            <a:custGeom>
              <a:avLst/>
              <a:gdLst>
                <a:gd name="T0" fmla="*/ 0 w 142"/>
                <a:gd name="T1" fmla="*/ 95 h 152"/>
                <a:gd name="T2" fmla="*/ 121 w 142"/>
                <a:gd name="T3" fmla="*/ 0 h 152"/>
                <a:gd name="T4" fmla="*/ 142 w 142"/>
                <a:gd name="T5" fmla="*/ 152 h 152"/>
                <a:gd name="T6" fmla="*/ 0 w 142"/>
                <a:gd name="T7" fmla="*/ 95 h 152"/>
              </a:gdLst>
              <a:ahLst/>
              <a:cxnLst>
                <a:cxn ang="0">
                  <a:pos x="T0" y="T1"/>
                </a:cxn>
                <a:cxn ang="0">
                  <a:pos x="T2" y="T3"/>
                </a:cxn>
                <a:cxn ang="0">
                  <a:pos x="T4" y="T5"/>
                </a:cxn>
                <a:cxn ang="0">
                  <a:pos x="T6" y="T7"/>
                </a:cxn>
              </a:cxnLst>
              <a:rect l="0" t="0" r="r" b="b"/>
              <a:pathLst>
                <a:path w="142" h="152">
                  <a:moveTo>
                    <a:pt x="0" y="95"/>
                  </a:moveTo>
                  <a:lnTo>
                    <a:pt x="121" y="0"/>
                  </a:lnTo>
                  <a:lnTo>
                    <a:pt x="142" y="152"/>
                  </a:lnTo>
                  <a:lnTo>
                    <a:pt x="0" y="95"/>
                  </a:lnTo>
                  <a:close/>
                </a:path>
              </a:pathLst>
            </a:custGeom>
            <a:solidFill>
              <a:srgbClr val="C820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8" name="Freeform 237">
              <a:extLst>
                <a:ext uri="{FF2B5EF4-FFF2-40B4-BE49-F238E27FC236}">
                  <a16:creationId xmlns:a16="http://schemas.microsoft.com/office/drawing/2014/main" id="{2B40EBD2-B9E5-41BD-88C4-0E85BDB606A7}"/>
                </a:ext>
              </a:extLst>
            </p:cNvPr>
            <p:cNvSpPr>
              <a:spLocks/>
            </p:cNvSpPr>
            <p:nvPr/>
          </p:nvSpPr>
          <p:spPr bwMode="auto">
            <a:xfrm>
              <a:off x="3546475" y="4533900"/>
              <a:ext cx="225425" cy="241300"/>
            </a:xfrm>
            <a:custGeom>
              <a:avLst/>
              <a:gdLst>
                <a:gd name="T0" fmla="*/ 0 w 142"/>
                <a:gd name="T1" fmla="*/ 152 h 152"/>
                <a:gd name="T2" fmla="*/ 20 w 142"/>
                <a:gd name="T3" fmla="*/ 0 h 152"/>
                <a:gd name="T4" fmla="*/ 142 w 142"/>
                <a:gd name="T5" fmla="*/ 92 h 152"/>
                <a:gd name="T6" fmla="*/ 0 w 142"/>
                <a:gd name="T7" fmla="*/ 152 h 152"/>
              </a:gdLst>
              <a:ahLst/>
              <a:cxnLst>
                <a:cxn ang="0">
                  <a:pos x="T0" y="T1"/>
                </a:cxn>
                <a:cxn ang="0">
                  <a:pos x="T2" y="T3"/>
                </a:cxn>
                <a:cxn ang="0">
                  <a:pos x="T4" y="T5"/>
                </a:cxn>
                <a:cxn ang="0">
                  <a:pos x="T6" y="T7"/>
                </a:cxn>
              </a:cxnLst>
              <a:rect l="0" t="0" r="r" b="b"/>
              <a:pathLst>
                <a:path w="142" h="152">
                  <a:moveTo>
                    <a:pt x="0" y="152"/>
                  </a:moveTo>
                  <a:lnTo>
                    <a:pt x="20" y="0"/>
                  </a:lnTo>
                  <a:lnTo>
                    <a:pt x="142" y="92"/>
                  </a:lnTo>
                  <a:lnTo>
                    <a:pt x="0" y="152"/>
                  </a:lnTo>
                  <a:close/>
                </a:path>
              </a:pathLst>
            </a:custGeom>
            <a:solidFill>
              <a:srgbClr val="7B00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9" name="Freeform 238">
              <a:extLst>
                <a:ext uri="{FF2B5EF4-FFF2-40B4-BE49-F238E27FC236}">
                  <a16:creationId xmlns:a16="http://schemas.microsoft.com/office/drawing/2014/main" id="{C8BE064F-1B2E-4BA8-9320-921A70F18FAE}"/>
                </a:ext>
              </a:extLst>
            </p:cNvPr>
            <p:cNvSpPr>
              <a:spLocks/>
            </p:cNvSpPr>
            <p:nvPr/>
          </p:nvSpPr>
          <p:spPr bwMode="auto">
            <a:xfrm>
              <a:off x="4113213" y="3952875"/>
              <a:ext cx="239713" cy="227013"/>
            </a:xfrm>
            <a:custGeom>
              <a:avLst/>
              <a:gdLst>
                <a:gd name="T0" fmla="*/ 94 w 151"/>
                <a:gd name="T1" fmla="*/ 143 h 143"/>
                <a:gd name="T2" fmla="*/ 0 w 151"/>
                <a:gd name="T3" fmla="*/ 22 h 143"/>
                <a:gd name="T4" fmla="*/ 151 w 151"/>
                <a:gd name="T5" fmla="*/ 0 h 143"/>
                <a:gd name="T6" fmla="*/ 94 w 151"/>
                <a:gd name="T7" fmla="*/ 143 h 143"/>
              </a:gdLst>
              <a:ahLst/>
              <a:cxnLst>
                <a:cxn ang="0">
                  <a:pos x="T0" y="T1"/>
                </a:cxn>
                <a:cxn ang="0">
                  <a:pos x="T2" y="T3"/>
                </a:cxn>
                <a:cxn ang="0">
                  <a:pos x="T4" y="T5"/>
                </a:cxn>
                <a:cxn ang="0">
                  <a:pos x="T6" y="T7"/>
                </a:cxn>
              </a:cxnLst>
              <a:rect l="0" t="0" r="r" b="b"/>
              <a:pathLst>
                <a:path w="151" h="143">
                  <a:moveTo>
                    <a:pt x="94" y="143"/>
                  </a:moveTo>
                  <a:lnTo>
                    <a:pt x="0" y="22"/>
                  </a:lnTo>
                  <a:lnTo>
                    <a:pt x="151" y="0"/>
                  </a:lnTo>
                  <a:lnTo>
                    <a:pt x="94" y="143"/>
                  </a:lnTo>
                  <a:close/>
                </a:path>
              </a:pathLst>
            </a:custGeom>
            <a:solidFill>
              <a:srgbClr val="0A43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0" name="Freeform 239">
              <a:extLst>
                <a:ext uri="{FF2B5EF4-FFF2-40B4-BE49-F238E27FC236}">
                  <a16:creationId xmlns:a16="http://schemas.microsoft.com/office/drawing/2014/main" id="{E63A60EF-14D8-4CB7-9FC5-4128BF8E5A15}"/>
                </a:ext>
              </a:extLst>
            </p:cNvPr>
            <p:cNvSpPr>
              <a:spLocks/>
            </p:cNvSpPr>
            <p:nvPr/>
          </p:nvSpPr>
          <p:spPr bwMode="auto">
            <a:xfrm>
              <a:off x="4105275" y="3028950"/>
              <a:ext cx="241300" cy="225425"/>
            </a:xfrm>
            <a:custGeom>
              <a:avLst/>
              <a:gdLst>
                <a:gd name="T0" fmla="*/ 152 w 152"/>
                <a:gd name="T1" fmla="*/ 142 h 142"/>
                <a:gd name="T2" fmla="*/ 0 w 152"/>
                <a:gd name="T3" fmla="*/ 123 h 142"/>
                <a:gd name="T4" fmla="*/ 92 w 152"/>
                <a:gd name="T5" fmla="*/ 0 h 142"/>
                <a:gd name="T6" fmla="*/ 152 w 152"/>
                <a:gd name="T7" fmla="*/ 142 h 142"/>
              </a:gdLst>
              <a:ahLst/>
              <a:cxnLst>
                <a:cxn ang="0">
                  <a:pos x="T0" y="T1"/>
                </a:cxn>
                <a:cxn ang="0">
                  <a:pos x="T2" y="T3"/>
                </a:cxn>
                <a:cxn ang="0">
                  <a:pos x="T4" y="T5"/>
                </a:cxn>
                <a:cxn ang="0">
                  <a:pos x="T6" y="T7"/>
                </a:cxn>
              </a:cxnLst>
              <a:rect l="0" t="0" r="r" b="b"/>
              <a:pathLst>
                <a:path w="152" h="142">
                  <a:moveTo>
                    <a:pt x="152" y="142"/>
                  </a:moveTo>
                  <a:lnTo>
                    <a:pt x="0" y="123"/>
                  </a:lnTo>
                  <a:lnTo>
                    <a:pt x="92" y="0"/>
                  </a:lnTo>
                  <a:lnTo>
                    <a:pt x="152" y="142"/>
                  </a:lnTo>
                  <a:close/>
                </a:path>
              </a:pathLst>
            </a:custGeom>
            <a:solidFill>
              <a:srgbClr val="0B98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1" name="Freeform 240">
              <a:extLst>
                <a:ext uri="{FF2B5EF4-FFF2-40B4-BE49-F238E27FC236}">
                  <a16:creationId xmlns:a16="http://schemas.microsoft.com/office/drawing/2014/main" id="{FB1FC9B4-1DB5-453C-885D-9410E8BF262C}"/>
                </a:ext>
              </a:extLst>
            </p:cNvPr>
            <p:cNvSpPr>
              <a:spLocks/>
            </p:cNvSpPr>
            <p:nvPr/>
          </p:nvSpPr>
          <p:spPr bwMode="auto">
            <a:xfrm>
              <a:off x="3525838" y="2447925"/>
              <a:ext cx="227013" cy="241300"/>
            </a:xfrm>
            <a:custGeom>
              <a:avLst/>
              <a:gdLst>
                <a:gd name="T0" fmla="*/ 143 w 143"/>
                <a:gd name="T1" fmla="*/ 57 h 152"/>
                <a:gd name="T2" fmla="*/ 22 w 143"/>
                <a:gd name="T3" fmla="*/ 152 h 152"/>
                <a:gd name="T4" fmla="*/ 0 w 143"/>
                <a:gd name="T5" fmla="*/ 0 h 152"/>
                <a:gd name="T6" fmla="*/ 143 w 143"/>
                <a:gd name="T7" fmla="*/ 57 h 152"/>
              </a:gdLst>
              <a:ahLst/>
              <a:cxnLst>
                <a:cxn ang="0">
                  <a:pos x="T0" y="T1"/>
                </a:cxn>
                <a:cxn ang="0">
                  <a:pos x="T2" y="T3"/>
                </a:cxn>
                <a:cxn ang="0">
                  <a:pos x="T4" y="T5"/>
                </a:cxn>
                <a:cxn ang="0">
                  <a:pos x="T6" y="T7"/>
                </a:cxn>
              </a:cxnLst>
              <a:rect l="0" t="0" r="r" b="b"/>
              <a:pathLst>
                <a:path w="143" h="152">
                  <a:moveTo>
                    <a:pt x="143" y="57"/>
                  </a:moveTo>
                  <a:lnTo>
                    <a:pt x="22" y="152"/>
                  </a:lnTo>
                  <a:lnTo>
                    <a:pt x="0" y="0"/>
                  </a:lnTo>
                  <a:lnTo>
                    <a:pt x="143" y="57"/>
                  </a:lnTo>
                  <a:close/>
                </a:path>
              </a:pathLst>
            </a:custGeom>
            <a:solidFill>
              <a:srgbClr val="2CC6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2" name="Freeform 241">
              <a:extLst>
                <a:ext uri="{FF2B5EF4-FFF2-40B4-BE49-F238E27FC236}">
                  <a16:creationId xmlns:a16="http://schemas.microsoft.com/office/drawing/2014/main" id="{9628C275-FB4E-48BC-BF26-9D2339D432E4}"/>
                </a:ext>
              </a:extLst>
            </p:cNvPr>
            <p:cNvSpPr>
              <a:spLocks/>
            </p:cNvSpPr>
            <p:nvPr/>
          </p:nvSpPr>
          <p:spPr bwMode="auto">
            <a:xfrm>
              <a:off x="2600325" y="2454275"/>
              <a:ext cx="222250" cy="241300"/>
            </a:xfrm>
            <a:custGeom>
              <a:avLst/>
              <a:gdLst>
                <a:gd name="T0" fmla="*/ 140 w 140"/>
                <a:gd name="T1" fmla="*/ 0 h 152"/>
                <a:gd name="T2" fmla="*/ 123 w 140"/>
                <a:gd name="T3" fmla="*/ 152 h 152"/>
                <a:gd name="T4" fmla="*/ 0 w 140"/>
                <a:gd name="T5" fmla="*/ 59 h 152"/>
                <a:gd name="T6" fmla="*/ 140 w 140"/>
                <a:gd name="T7" fmla="*/ 0 h 152"/>
              </a:gdLst>
              <a:ahLst/>
              <a:cxnLst>
                <a:cxn ang="0">
                  <a:pos x="T0" y="T1"/>
                </a:cxn>
                <a:cxn ang="0">
                  <a:pos x="T2" y="T3"/>
                </a:cxn>
                <a:cxn ang="0">
                  <a:pos x="T4" y="T5"/>
                </a:cxn>
                <a:cxn ang="0">
                  <a:pos x="T6" y="T7"/>
                </a:cxn>
              </a:cxnLst>
              <a:rect l="0" t="0" r="r" b="b"/>
              <a:pathLst>
                <a:path w="140" h="152">
                  <a:moveTo>
                    <a:pt x="140" y="0"/>
                  </a:moveTo>
                  <a:lnTo>
                    <a:pt x="123" y="152"/>
                  </a:lnTo>
                  <a:lnTo>
                    <a:pt x="0" y="59"/>
                  </a:lnTo>
                  <a:lnTo>
                    <a:pt x="140" y="0"/>
                  </a:lnTo>
                  <a:close/>
                </a:path>
              </a:pathLst>
            </a:custGeom>
            <a:solidFill>
              <a:srgbClr val="92A3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3" name="Freeform 242">
              <a:extLst>
                <a:ext uri="{FF2B5EF4-FFF2-40B4-BE49-F238E27FC236}">
                  <a16:creationId xmlns:a16="http://schemas.microsoft.com/office/drawing/2014/main" id="{327BE12F-4FB6-4D12-B569-308509AB5922}"/>
                </a:ext>
              </a:extLst>
            </p:cNvPr>
            <p:cNvSpPr>
              <a:spLocks/>
            </p:cNvSpPr>
            <p:nvPr/>
          </p:nvSpPr>
          <p:spPr bwMode="auto">
            <a:xfrm>
              <a:off x="2016125" y="3049588"/>
              <a:ext cx="242888" cy="225425"/>
            </a:xfrm>
            <a:custGeom>
              <a:avLst/>
              <a:gdLst>
                <a:gd name="T0" fmla="*/ 58 w 153"/>
                <a:gd name="T1" fmla="*/ 0 h 142"/>
                <a:gd name="T2" fmla="*/ 153 w 153"/>
                <a:gd name="T3" fmla="*/ 121 h 142"/>
                <a:gd name="T4" fmla="*/ 0 w 153"/>
                <a:gd name="T5" fmla="*/ 142 h 142"/>
                <a:gd name="T6" fmla="*/ 58 w 153"/>
                <a:gd name="T7" fmla="*/ 0 h 142"/>
              </a:gdLst>
              <a:ahLst/>
              <a:cxnLst>
                <a:cxn ang="0">
                  <a:pos x="T0" y="T1"/>
                </a:cxn>
                <a:cxn ang="0">
                  <a:pos x="T2" y="T3"/>
                </a:cxn>
                <a:cxn ang="0">
                  <a:pos x="T4" y="T5"/>
                </a:cxn>
                <a:cxn ang="0">
                  <a:pos x="T6" y="T7"/>
                </a:cxn>
              </a:cxnLst>
              <a:rect l="0" t="0" r="r" b="b"/>
              <a:pathLst>
                <a:path w="153" h="142">
                  <a:moveTo>
                    <a:pt x="58" y="0"/>
                  </a:moveTo>
                  <a:lnTo>
                    <a:pt x="153" y="121"/>
                  </a:lnTo>
                  <a:lnTo>
                    <a:pt x="0" y="142"/>
                  </a:lnTo>
                  <a:lnTo>
                    <a:pt x="58" y="0"/>
                  </a:lnTo>
                  <a:close/>
                </a:path>
              </a:pathLst>
            </a:custGeom>
            <a:solidFill>
              <a:srgbClr val="FAB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4" name="Freeform 243">
              <a:extLst>
                <a:ext uri="{FF2B5EF4-FFF2-40B4-BE49-F238E27FC236}">
                  <a16:creationId xmlns:a16="http://schemas.microsoft.com/office/drawing/2014/main" id="{8AD13118-73C5-4695-B8F6-FD73ED82B19D}"/>
                </a:ext>
              </a:extLst>
            </p:cNvPr>
            <p:cNvSpPr>
              <a:spLocks/>
            </p:cNvSpPr>
            <p:nvPr/>
          </p:nvSpPr>
          <p:spPr bwMode="auto">
            <a:xfrm>
              <a:off x="2022475" y="3975100"/>
              <a:ext cx="242888" cy="223838"/>
            </a:xfrm>
            <a:custGeom>
              <a:avLst/>
              <a:gdLst>
                <a:gd name="T0" fmla="*/ 0 w 153"/>
                <a:gd name="T1" fmla="*/ 0 h 141"/>
                <a:gd name="T2" fmla="*/ 153 w 153"/>
                <a:gd name="T3" fmla="*/ 19 h 141"/>
                <a:gd name="T4" fmla="*/ 60 w 153"/>
                <a:gd name="T5" fmla="*/ 141 h 141"/>
                <a:gd name="T6" fmla="*/ 0 w 153"/>
                <a:gd name="T7" fmla="*/ 0 h 141"/>
              </a:gdLst>
              <a:ahLst/>
              <a:cxnLst>
                <a:cxn ang="0">
                  <a:pos x="T0" y="T1"/>
                </a:cxn>
                <a:cxn ang="0">
                  <a:pos x="T2" y="T3"/>
                </a:cxn>
                <a:cxn ang="0">
                  <a:pos x="T4" y="T5"/>
                </a:cxn>
                <a:cxn ang="0">
                  <a:pos x="T6" y="T7"/>
                </a:cxn>
              </a:cxnLst>
              <a:rect l="0" t="0" r="r" b="b"/>
              <a:pathLst>
                <a:path w="153" h="141">
                  <a:moveTo>
                    <a:pt x="0" y="0"/>
                  </a:moveTo>
                  <a:lnTo>
                    <a:pt x="153" y="19"/>
                  </a:lnTo>
                  <a:lnTo>
                    <a:pt x="60" y="141"/>
                  </a:lnTo>
                  <a:lnTo>
                    <a:pt x="0" y="0"/>
                  </a:lnTo>
                  <a:close/>
                </a:path>
              </a:pathLst>
            </a:custGeom>
            <a:solidFill>
              <a:srgbClr val="FA79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5" name="Freeform 252">
              <a:extLst>
                <a:ext uri="{FF2B5EF4-FFF2-40B4-BE49-F238E27FC236}">
                  <a16:creationId xmlns:a16="http://schemas.microsoft.com/office/drawing/2014/main" id="{15E58151-6DD0-4060-8110-B69C93986ED8}"/>
                </a:ext>
              </a:extLst>
            </p:cNvPr>
            <p:cNvSpPr>
              <a:spLocks/>
            </p:cNvSpPr>
            <p:nvPr/>
          </p:nvSpPr>
          <p:spPr bwMode="auto">
            <a:xfrm>
              <a:off x="3276600" y="4246563"/>
              <a:ext cx="423863" cy="36513"/>
            </a:xfrm>
            <a:custGeom>
              <a:avLst/>
              <a:gdLst>
                <a:gd name="T0" fmla="*/ 40 w 196"/>
                <a:gd name="T1" fmla="*/ 0 h 17"/>
                <a:gd name="T2" fmla="*/ 0 w 196"/>
                <a:gd name="T3" fmla="*/ 7 h 17"/>
                <a:gd name="T4" fmla="*/ 98 w 196"/>
                <a:gd name="T5" fmla="*/ 17 h 17"/>
                <a:gd name="T6" fmla="*/ 196 w 196"/>
                <a:gd name="T7" fmla="*/ 7 h 17"/>
                <a:gd name="T8" fmla="*/ 157 w 196"/>
                <a:gd name="T9" fmla="*/ 0 h 17"/>
                <a:gd name="T10" fmla="*/ 157 w 196"/>
                <a:gd name="T11" fmla="*/ 0 h 17"/>
                <a:gd name="T12" fmla="*/ 194 w 196"/>
                <a:gd name="T13" fmla="*/ 7 h 17"/>
                <a:gd name="T14" fmla="*/ 98 w 196"/>
                <a:gd name="T15" fmla="*/ 16 h 17"/>
                <a:gd name="T16" fmla="*/ 2 w 196"/>
                <a:gd name="T17" fmla="*/ 7 h 17"/>
                <a:gd name="T18" fmla="*/ 40 w 196"/>
                <a:gd name="T19" fmla="*/ 0 h 17"/>
                <a:gd name="T20" fmla="*/ 40 w 196"/>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 h="17">
                  <a:moveTo>
                    <a:pt x="40" y="0"/>
                  </a:moveTo>
                  <a:cubicBezTo>
                    <a:pt x="16" y="1"/>
                    <a:pt x="0" y="4"/>
                    <a:pt x="0" y="7"/>
                  </a:cubicBezTo>
                  <a:cubicBezTo>
                    <a:pt x="0" y="12"/>
                    <a:pt x="44" y="17"/>
                    <a:pt x="98" y="17"/>
                  </a:cubicBezTo>
                  <a:cubicBezTo>
                    <a:pt x="152" y="17"/>
                    <a:pt x="196" y="12"/>
                    <a:pt x="196" y="7"/>
                  </a:cubicBezTo>
                  <a:cubicBezTo>
                    <a:pt x="196" y="4"/>
                    <a:pt x="180" y="1"/>
                    <a:pt x="157" y="0"/>
                  </a:cubicBezTo>
                  <a:cubicBezTo>
                    <a:pt x="157" y="0"/>
                    <a:pt x="157" y="0"/>
                    <a:pt x="157" y="0"/>
                  </a:cubicBezTo>
                  <a:cubicBezTo>
                    <a:pt x="179" y="2"/>
                    <a:pt x="194" y="4"/>
                    <a:pt x="194" y="7"/>
                  </a:cubicBezTo>
                  <a:cubicBezTo>
                    <a:pt x="194" y="12"/>
                    <a:pt x="151" y="16"/>
                    <a:pt x="98" y="16"/>
                  </a:cubicBezTo>
                  <a:cubicBezTo>
                    <a:pt x="45" y="16"/>
                    <a:pt x="2" y="12"/>
                    <a:pt x="2" y="7"/>
                  </a:cubicBezTo>
                  <a:cubicBezTo>
                    <a:pt x="2" y="4"/>
                    <a:pt x="17" y="1"/>
                    <a:pt x="40" y="0"/>
                  </a:cubicBezTo>
                  <a:cubicBezTo>
                    <a:pt x="40" y="0"/>
                    <a:pt x="40" y="0"/>
                    <a:pt x="4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6" name="Freeform 253">
              <a:extLst>
                <a:ext uri="{FF2B5EF4-FFF2-40B4-BE49-F238E27FC236}">
                  <a16:creationId xmlns:a16="http://schemas.microsoft.com/office/drawing/2014/main" id="{D3D3283F-1391-4D64-B56F-3AF4F560A7DB}"/>
                </a:ext>
              </a:extLst>
            </p:cNvPr>
            <p:cNvSpPr>
              <a:spLocks noEditPoints="1"/>
            </p:cNvSpPr>
            <p:nvPr/>
          </p:nvSpPr>
          <p:spPr bwMode="auto">
            <a:xfrm>
              <a:off x="3363913" y="4241800"/>
              <a:ext cx="252413" cy="4763"/>
            </a:xfrm>
            <a:custGeom>
              <a:avLst/>
              <a:gdLst>
                <a:gd name="T0" fmla="*/ 116 w 117"/>
                <a:gd name="T1" fmla="*/ 2 h 2"/>
                <a:gd name="T2" fmla="*/ 116 w 117"/>
                <a:gd name="T3" fmla="*/ 2 h 2"/>
                <a:gd name="T4" fmla="*/ 117 w 117"/>
                <a:gd name="T5" fmla="*/ 2 h 2"/>
                <a:gd name="T6" fmla="*/ 117 w 117"/>
                <a:gd name="T7" fmla="*/ 2 h 2"/>
                <a:gd name="T8" fmla="*/ 116 w 117"/>
                <a:gd name="T9" fmla="*/ 2 h 2"/>
                <a:gd name="T10" fmla="*/ 50 w 117"/>
                <a:gd name="T11" fmla="*/ 0 h 2"/>
                <a:gd name="T12" fmla="*/ 0 w 117"/>
                <a:gd name="T13" fmla="*/ 2 h 2"/>
                <a:gd name="T14" fmla="*/ 0 w 117"/>
                <a:gd name="T15" fmla="*/ 2 h 2"/>
                <a:gd name="T16" fmla="*/ 58 w 117"/>
                <a:gd name="T17" fmla="*/ 0 h 2"/>
                <a:gd name="T18" fmla="*/ 115 w 117"/>
                <a:gd name="T19" fmla="*/ 2 h 2"/>
                <a:gd name="T20" fmla="*/ 115 w 117"/>
                <a:gd name="T21" fmla="*/ 1 h 2"/>
                <a:gd name="T22" fmla="*/ 67 w 117"/>
                <a:gd name="T23" fmla="*/ 0 h 2"/>
                <a:gd name="T24" fmla="*/ 66 w 117"/>
                <a:gd name="T25" fmla="*/ 0 h 2"/>
                <a:gd name="T26" fmla="*/ 51 w 117"/>
                <a:gd name="T27" fmla="*/ 0 h 2"/>
                <a:gd name="T28" fmla="*/ 50 w 117"/>
                <a:gd name="T2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7" h="2">
                  <a:moveTo>
                    <a:pt x="116" y="2"/>
                  </a:moveTo>
                  <a:cubicBezTo>
                    <a:pt x="116" y="2"/>
                    <a:pt x="116" y="2"/>
                    <a:pt x="116" y="2"/>
                  </a:cubicBezTo>
                  <a:cubicBezTo>
                    <a:pt x="116" y="2"/>
                    <a:pt x="117" y="2"/>
                    <a:pt x="117" y="2"/>
                  </a:cubicBezTo>
                  <a:cubicBezTo>
                    <a:pt x="117" y="2"/>
                    <a:pt x="117" y="2"/>
                    <a:pt x="117" y="2"/>
                  </a:cubicBezTo>
                  <a:cubicBezTo>
                    <a:pt x="117" y="2"/>
                    <a:pt x="117" y="2"/>
                    <a:pt x="116" y="2"/>
                  </a:cubicBezTo>
                  <a:moveTo>
                    <a:pt x="50" y="0"/>
                  </a:moveTo>
                  <a:cubicBezTo>
                    <a:pt x="31" y="0"/>
                    <a:pt x="14" y="1"/>
                    <a:pt x="0" y="2"/>
                  </a:cubicBezTo>
                  <a:cubicBezTo>
                    <a:pt x="0" y="2"/>
                    <a:pt x="0" y="2"/>
                    <a:pt x="0" y="2"/>
                  </a:cubicBezTo>
                  <a:cubicBezTo>
                    <a:pt x="16" y="1"/>
                    <a:pt x="36" y="0"/>
                    <a:pt x="58" y="0"/>
                  </a:cubicBezTo>
                  <a:cubicBezTo>
                    <a:pt x="79" y="0"/>
                    <a:pt x="99" y="1"/>
                    <a:pt x="115" y="2"/>
                  </a:cubicBezTo>
                  <a:cubicBezTo>
                    <a:pt x="115" y="1"/>
                    <a:pt x="115" y="1"/>
                    <a:pt x="115" y="1"/>
                  </a:cubicBezTo>
                  <a:cubicBezTo>
                    <a:pt x="101" y="1"/>
                    <a:pt x="85" y="0"/>
                    <a:pt x="67" y="0"/>
                  </a:cubicBezTo>
                  <a:cubicBezTo>
                    <a:pt x="67" y="0"/>
                    <a:pt x="66" y="0"/>
                    <a:pt x="66" y="0"/>
                  </a:cubicBezTo>
                  <a:cubicBezTo>
                    <a:pt x="51" y="0"/>
                    <a:pt x="51" y="0"/>
                    <a:pt x="51" y="0"/>
                  </a:cubicBezTo>
                  <a:cubicBezTo>
                    <a:pt x="51" y="0"/>
                    <a:pt x="50" y="0"/>
                    <a:pt x="50"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7" name="Freeform 254">
              <a:extLst>
                <a:ext uri="{FF2B5EF4-FFF2-40B4-BE49-F238E27FC236}">
                  <a16:creationId xmlns:a16="http://schemas.microsoft.com/office/drawing/2014/main" id="{92B75B70-F526-4107-9750-D057EEF3CFE2}"/>
                </a:ext>
              </a:extLst>
            </p:cNvPr>
            <p:cNvSpPr>
              <a:spLocks/>
            </p:cNvSpPr>
            <p:nvPr/>
          </p:nvSpPr>
          <p:spPr bwMode="auto">
            <a:xfrm>
              <a:off x="3471863" y="4241800"/>
              <a:ext cx="36513" cy="0"/>
            </a:xfrm>
            <a:custGeom>
              <a:avLst/>
              <a:gdLst>
                <a:gd name="T0" fmla="*/ 8 w 17"/>
                <a:gd name="T1" fmla="*/ 0 w 17"/>
                <a:gd name="T2" fmla="*/ 1 w 17"/>
                <a:gd name="T3" fmla="*/ 16 w 17"/>
                <a:gd name="T4" fmla="*/ 17 w 17"/>
                <a:gd name="T5" fmla="*/ 8 w 17"/>
              </a:gdLst>
              <a:ahLst/>
              <a:cxnLst>
                <a:cxn ang="0">
                  <a:pos x="T0" y="0"/>
                </a:cxn>
                <a:cxn ang="0">
                  <a:pos x="T1" y="0"/>
                </a:cxn>
                <a:cxn ang="0">
                  <a:pos x="T2" y="0"/>
                </a:cxn>
                <a:cxn ang="0">
                  <a:pos x="T3" y="0"/>
                </a:cxn>
                <a:cxn ang="0">
                  <a:pos x="T4" y="0"/>
                </a:cxn>
                <a:cxn ang="0">
                  <a:pos x="T5" y="0"/>
                </a:cxn>
              </a:cxnLst>
              <a:rect l="0" t="0" r="r" b="b"/>
              <a:pathLst>
                <a:path w="17">
                  <a:moveTo>
                    <a:pt x="8" y="0"/>
                  </a:moveTo>
                  <a:cubicBezTo>
                    <a:pt x="5" y="0"/>
                    <a:pt x="3" y="0"/>
                    <a:pt x="0" y="0"/>
                  </a:cubicBezTo>
                  <a:cubicBezTo>
                    <a:pt x="0" y="0"/>
                    <a:pt x="1" y="0"/>
                    <a:pt x="1" y="0"/>
                  </a:cubicBezTo>
                  <a:cubicBezTo>
                    <a:pt x="16" y="0"/>
                    <a:pt x="16" y="0"/>
                    <a:pt x="16" y="0"/>
                  </a:cubicBezTo>
                  <a:cubicBezTo>
                    <a:pt x="16" y="0"/>
                    <a:pt x="17" y="0"/>
                    <a:pt x="17" y="0"/>
                  </a:cubicBezTo>
                  <a:cubicBezTo>
                    <a:pt x="14" y="0"/>
                    <a:pt x="11" y="0"/>
                    <a:pt x="8" y="0"/>
                  </a:cubicBezTo>
                </a:path>
              </a:pathLst>
            </a:custGeom>
            <a:solidFill>
              <a:srgbClr val="403F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8" name="Freeform 255">
              <a:extLst>
                <a:ext uri="{FF2B5EF4-FFF2-40B4-BE49-F238E27FC236}">
                  <a16:creationId xmlns:a16="http://schemas.microsoft.com/office/drawing/2014/main" id="{99371925-A2CD-4F8C-A82E-7B52DEE1C31D}"/>
                </a:ext>
              </a:extLst>
            </p:cNvPr>
            <p:cNvSpPr>
              <a:spLocks/>
            </p:cNvSpPr>
            <p:nvPr/>
          </p:nvSpPr>
          <p:spPr bwMode="auto">
            <a:xfrm>
              <a:off x="3611563" y="4243388"/>
              <a:ext cx="3175" cy="3175"/>
            </a:xfrm>
            <a:custGeom>
              <a:avLst/>
              <a:gdLst>
                <a:gd name="T0" fmla="*/ 0 w 1"/>
                <a:gd name="T1" fmla="*/ 0 h 1"/>
                <a:gd name="T2" fmla="*/ 0 w 1"/>
                <a:gd name="T3" fmla="*/ 1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1"/>
                    <a:pt x="0" y="1"/>
                    <a:pt x="0" y="1"/>
                  </a:cubicBezTo>
                  <a:cubicBezTo>
                    <a:pt x="0" y="1"/>
                    <a:pt x="1" y="1"/>
                    <a:pt x="1" y="1"/>
                  </a:cubicBezTo>
                  <a:cubicBezTo>
                    <a:pt x="1" y="1"/>
                    <a:pt x="1" y="1"/>
                    <a:pt x="1" y="1"/>
                  </a:cubicBezTo>
                  <a:cubicBezTo>
                    <a:pt x="1" y="1"/>
                    <a:pt x="0" y="1"/>
                    <a:pt x="0" y="0"/>
                  </a:cubicBezTo>
                </a:path>
              </a:pathLst>
            </a:custGeom>
            <a:solidFill>
              <a:srgbClr val="656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9" name="Freeform 256">
              <a:extLst>
                <a:ext uri="{FF2B5EF4-FFF2-40B4-BE49-F238E27FC236}">
                  <a16:creationId xmlns:a16="http://schemas.microsoft.com/office/drawing/2014/main" id="{9FBB6D7D-3498-4251-8544-0624A5915730}"/>
                </a:ext>
              </a:extLst>
            </p:cNvPr>
            <p:cNvSpPr>
              <a:spLocks/>
            </p:cNvSpPr>
            <p:nvPr/>
          </p:nvSpPr>
          <p:spPr bwMode="auto">
            <a:xfrm>
              <a:off x="3281363" y="4246563"/>
              <a:ext cx="414338" cy="34925"/>
            </a:xfrm>
            <a:custGeom>
              <a:avLst/>
              <a:gdLst>
                <a:gd name="T0" fmla="*/ 38 w 192"/>
                <a:gd name="T1" fmla="*/ 0 h 16"/>
                <a:gd name="T2" fmla="*/ 0 w 192"/>
                <a:gd name="T3" fmla="*/ 7 h 16"/>
                <a:gd name="T4" fmla="*/ 96 w 192"/>
                <a:gd name="T5" fmla="*/ 16 h 16"/>
                <a:gd name="T6" fmla="*/ 192 w 192"/>
                <a:gd name="T7" fmla="*/ 7 h 16"/>
                <a:gd name="T8" fmla="*/ 155 w 192"/>
                <a:gd name="T9" fmla="*/ 0 h 16"/>
                <a:gd name="T10" fmla="*/ 155 w 192"/>
                <a:gd name="T11" fmla="*/ 0 h 16"/>
                <a:gd name="T12" fmla="*/ 190 w 192"/>
                <a:gd name="T13" fmla="*/ 7 h 16"/>
                <a:gd name="T14" fmla="*/ 96 w 192"/>
                <a:gd name="T15" fmla="*/ 16 h 16"/>
                <a:gd name="T16" fmla="*/ 2 w 192"/>
                <a:gd name="T17" fmla="*/ 7 h 16"/>
                <a:gd name="T18" fmla="*/ 38 w 192"/>
                <a:gd name="T19" fmla="*/ 0 h 16"/>
                <a:gd name="T20" fmla="*/ 38 w 192"/>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16">
                  <a:moveTo>
                    <a:pt x="38" y="0"/>
                  </a:moveTo>
                  <a:cubicBezTo>
                    <a:pt x="15" y="1"/>
                    <a:pt x="0" y="4"/>
                    <a:pt x="0" y="7"/>
                  </a:cubicBezTo>
                  <a:cubicBezTo>
                    <a:pt x="0" y="12"/>
                    <a:pt x="43" y="16"/>
                    <a:pt x="96" y="16"/>
                  </a:cubicBezTo>
                  <a:cubicBezTo>
                    <a:pt x="149" y="16"/>
                    <a:pt x="192" y="12"/>
                    <a:pt x="192" y="7"/>
                  </a:cubicBezTo>
                  <a:cubicBezTo>
                    <a:pt x="192" y="4"/>
                    <a:pt x="177" y="2"/>
                    <a:pt x="155" y="0"/>
                  </a:cubicBezTo>
                  <a:cubicBezTo>
                    <a:pt x="155" y="0"/>
                    <a:pt x="155" y="0"/>
                    <a:pt x="155" y="0"/>
                  </a:cubicBezTo>
                  <a:cubicBezTo>
                    <a:pt x="176" y="2"/>
                    <a:pt x="190" y="4"/>
                    <a:pt x="190" y="7"/>
                  </a:cubicBezTo>
                  <a:cubicBezTo>
                    <a:pt x="190" y="12"/>
                    <a:pt x="148" y="16"/>
                    <a:pt x="96" y="16"/>
                  </a:cubicBezTo>
                  <a:cubicBezTo>
                    <a:pt x="44" y="16"/>
                    <a:pt x="2" y="12"/>
                    <a:pt x="2" y="7"/>
                  </a:cubicBezTo>
                  <a:cubicBezTo>
                    <a:pt x="2" y="4"/>
                    <a:pt x="16" y="2"/>
                    <a:pt x="38" y="0"/>
                  </a:cubicBezTo>
                  <a:cubicBezTo>
                    <a:pt x="38" y="0"/>
                    <a:pt x="38" y="0"/>
                    <a:pt x="38" y="0"/>
                  </a:cubicBezTo>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0" name="Freeform 257">
              <a:extLst>
                <a:ext uri="{FF2B5EF4-FFF2-40B4-BE49-F238E27FC236}">
                  <a16:creationId xmlns:a16="http://schemas.microsoft.com/office/drawing/2014/main" id="{C985B547-D822-411D-8103-197F23CDD911}"/>
                </a:ext>
              </a:extLst>
            </p:cNvPr>
            <p:cNvSpPr>
              <a:spLocks noEditPoints="1"/>
            </p:cNvSpPr>
            <p:nvPr/>
          </p:nvSpPr>
          <p:spPr bwMode="auto">
            <a:xfrm>
              <a:off x="3363913" y="4241800"/>
              <a:ext cx="252413" cy="4763"/>
            </a:xfrm>
            <a:custGeom>
              <a:avLst/>
              <a:gdLst>
                <a:gd name="T0" fmla="*/ 116 w 117"/>
                <a:gd name="T1" fmla="*/ 2 h 2"/>
                <a:gd name="T2" fmla="*/ 116 w 117"/>
                <a:gd name="T3" fmla="*/ 2 h 2"/>
                <a:gd name="T4" fmla="*/ 117 w 117"/>
                <a:gd name="T5" fmla="*/ 2 h 2"/>
                <a:gd name="T6" fmla="*/ 117 w 117"/>
                <a:gd name="T7" fmla="*/ 2 h 2"/>
                <a:gd name="T8" fmla="*/ 116 w 117"/>
                <a:gd name="T9" fmla="*/ 2 h 2"/>
                <a:gd name="T10" fmla="*/ 58 w 117"/>
                <a:gd name="T11" fmla="*/ 0 h 2"/>
                <a:gd name="T12" fmla="*/ 0 w 117"/>
                <a:gd name="T13" fmla="*/ 2 h 2"/>
                <a:gd name="T14" fmla="*/ 0 w 117"/>
                <a:gd name="T15" fmla="*/ 2 h 2"/>
                <a:gd name="T16" fmla="*/ 58 w 117"/>
                <a:gd name="T17" fmla="*/ 0 h 2"/>
                <a:gd name="T18" fmla="*/ 115 w 117"/>
                <a:gd name="T19" fmla="*/ 2 h 2"/>
                <a:gd name="T20" fmla="*/ 115 w 117"/>
                <a:gd name="T21" fmla="*/ 2 h 2"/>
                <a:gd name="T22" fmla="*/ 58 w 117"/>
                <a:gd name="T23"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7" h="2">
                  <a:moveTo>
                    <a:pt x="116" y="2"/>
                  </a:moveTo>
                  <a:cubicBezTo>
                    <a:pt x="116" y="2"/>
                    <a:pt x="116" y="2"/>
                    <a:pt x="116" y="2"/>
                  </a:cubicBezTo>
                  <a:cubicBezTo>
                    <a:pt x="116" y="2"/>
                    <a:pt x="116" y="2"/>
                    <a:pt x="117" y="2"/>
                  </a:cubicBezTo>
                  <a:cubicBezTo>
                    <a:pt x="117" y="2"/>
                    <a:pt x="117" y="2"/>
                    <a:pt x="117" y="2"/>
                  </a:cubicBezTo>
                  <a:cubicBezTo>
                    <a:pt x="117" y="2"/>
                    <a:pt x="116" y="2"/>
                    <a:pt x="116" y="2"/>
                  </a:cubicBezTo>
                  <a:moveTo>
                    <a:pt x="58" y="0"/>
                  </a:moveTo>
                  <a:cubicBezTo>
                    <a:pt x="36" y="0"/>
                    <a:pt x="16" y="1"/>
                    <a:pt x="0" y="2"/>
                  </a:cubicBezTo>
                  <a:cubicBezTo>
                    <a:pt x="0" y="2"/>
                    <a:pt x="0" y="2"/>
                    <a:pt x="0" y="2"/>
                  </a:cubicBezTo>
                  <a:cubicBezTo>
                    <a:pt x="16" y="1"/>
                    <a:pt x="36" y="0"/>
                    <a:pt x="58" y="0"/>
                  </a:cubicBezTo>
                  <a:cubicBezTo>
                    <a:pt x="79" y="0"/>
                    <a:pt x="99" y="1"/>
                    <a:pt x="115" y="2"/>
                  </a:cubicBezTo>
                  <a:cubicBezTo>
                    <a:pt x="115" y="2"/>
                    <a:pt x="115" y="2"/>
                    <a:pt x="115" y="2"/>
                  </a:cubicBezTo>
                  <a:cubicBezTo>
                    <a:pt x="99" y="1"/>
                    <a:pt x="79" y="0"/>
                    <a:pt x="58"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1" name="Freeform 258">
              <a:extLst>
                <a:ext uri="{FF2B5EF4-FFF2-40B4-BE49-F238E27FC236}">
                  <a16:creationId xmlns:a16="http://schemas.microsoft.com/office/drawing/2014/main" id="{97D89B6D-DF4D-49FF-B485-DE502455F1D1}"/>
                </a:ext>
              </a:extLst>
            </p:cNvPr>
            <p:cNvSpPr>
              <a:spLocks/>
            </p:cNvSpPr>
            <p:nvPr/>
          </p:nvSpPr>
          <p:spPr bwMode="auto">
            <a:xfrm>
              <a:off x="3611563" y="4246563"/>
              <a:ext cx="3175"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0" y="0"/>
                    <a:pt x="0" y="0"/>
                  </a:cubicBezTo>
                </a:path>
              </a:pathLst>
            </a:custGeom>
            <a:solidFill>
              <a:srgbClr val="6361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2" name="Freeform 259">
              <a:extLst>
                <a:ext uri="{FF2B5EF4-FFF2-40B4-BE49-F238E27FC236}">
                  <a16:creationId xmlns:a16="http://schemas.microsoft.com/office/drawing/2014/main" id="{7EDFFC5D-5FBD-4FD2-A925-AC6193273C7E}"/>
                </a:ext>
              </a:extLst>
            </p:cNvPr>
            <p:cNvSpPr>
              <a:spLocks/>
            </p:cNvSpPr>
            <p:nvPr/>
          </p:nvSpPr>
          <p:spPr bwMode="auto">
            <a:xfrm>
              <a:off x="3286125" y="4246563"/>
              <a:ext cx="406400" cy="34925"/>
            </a:xfrm>
            <a:custGeom>
              <a:avLst/>
              <a:gdLst>
                <a:gd name="T0" fmla="*/ 36 w 188"/>
                <a:gd name="T1" fmla="*/ 0 h 16"/>
                <a:gd name="T2" fmla="*/ 0 w 188"/>
                <a:gd name="T3" fmla="*/ 7 h 16"/>
                <a:gd name="T4" fmla="*/ 94 w 188"/>
                <a:gd name="T5" fmla="*/ 16 h 16"/>
                <a:gd name="T6" fmla="*/ 188 w 188"/>
                <a:gd name="T7" fmla="*/ 7 h 16"/>
                <a:gd name="T8" fmla="*/ 153 w 188"/>
                <a:gd name="T9" fmla="*/ 0 h 16"/>
                <a:gd name="T10" fmla="*/ 152 w 188"/>
                <a:gd name="T11" fmla="*/ 0 h 16"/>
                <a:gd name="T12" fmla="*/ 186 w 188"/>
                <a:gd name="T13" fmla="*/ 7 h 16"/>
                <a:gd name="T14" fmla="*/ 94 w 188"/>
                <a:gd name="T15" fmla="*/ 16 h 16"/>
                <a:gd name="T16" fmla="*/ 2 w 188"/>
                <a:gd name="T17" fmla="*/ 7 h 16"/>
                <a:gd name="T18" fmla="*/ 36 w 188"/>
                <a:gd name="T19" fmla="*/ 0 h 16"/>
                <a:gd name="T20" fmla="*/ 36 w 188"/>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8" h="16">
                  <a:moveTo>
                    <a:pt x="36" y="0"/>
                  </a:moveTo>
                  <a:cubicBezTo>
                    <a:pt x="14" y="2"/>
                    <a:pt x="0" y="4"/>
                    <a:pt x="0" y="7"/>
                  </a:cubicBezTo>
                  <a:cubicBezTo>
                    <a:pt x="0" y="12"/>
                    <a:pt x="42" y="16"/>
                    <a:pt x="94" y="16"/>
                  </a:cubicBezTo>
                  <a:cubicBezTo>
                    <a:pt x="146" y="16"/>
                    <a:pt x="188" y="12"/>
                    <a:pt x="188" y="7"/>
                  </a:cubicBezTo>
                  <a:cubicBezTo>
                    <a:pt x="188" y="4"/>
                    <a:pt x="174" y="2"/>
                    <a:pt x="153" y="0"/>
                  </a:cubicBezTo>
                  <a:cubicBezTo>
                    <a:pt x="153" y="0"/>
                    <a:pt x="153" y="0"/>
                    <a:pt x="152" y="0"/>
                  </a:cubicBezTo>
                  <a:cubicBezTo>
                    <a:pt x="173" y="2"/>
                    <a:pt x="186" y="4"/>
                    <a:pt x="186" y="7"/>
                  </a:cubicBezTo>
                  <a:cubicBezTo>
                    <a:pt x="186" y="12"/>
                    <a:pt x="145" y="16"/>
                    <a:pt x="94" y="16"/>
                  </a:cubicBezTo>
                  <a:cubicBezTo>
                    <a:pt x="43" y="16"/>
                    <a:pt x="2" y="12"/>
                    <a:pt x="2" y="7"/>
                  </a:cubicBezTo>
                  <a:cubicBezTo>
                    <a:pt x="2" y="4"/>
                    <a:pt x="15" y="2"/>
                    <a:pt x="36" y="0"/>
                  </a:cubicBezTo>
                  <a:cubicBezTo>
                    <a:pt x="36" y="0"/>
                    <a:pt x="36" y="0"/>
                    <a:pt x="36" y="0"/>
                  </a:cubicBezTo>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3" name="Freeform 260">
              <a:extLst>
                <a:ext uri="{FF2B5EF4-FFF2-40B4-BE49-F238E27FC236}">
                  <a16:creationId xmlns:a16="http://schemas.microsoft.com/office/drawing/2014/main" id="{C66ED992-1674-4F7A-8FBF-8364526D6D4A}"/>
                </a:ext>
              </a:extLst>
            </p:cNvPr>
            <p:cNvSpPr>
              <a:spLocks noEditPoints="1"/>
            </p:cNvSpPr>
            <p:nvPr/>
          </p:nvSpPr>
          <p:spPr bwMode="auto">
            <a:xfrm>
              <a:off x="3363913" y="4241800"/>
              <a:ext cx="252413" cy="4763"/>
            </a:xfrm>
            <a:custGeom>
              <a:avLst/>
              <a:gdLst>
                <a:gd name="T0" fmla="*/ 116 w 117"/>
                <a:gd name="T1" fmla="*/ 2 h 2"/>
                <a:gd name="T2" fmla="*/ 116 w 117"/>
                <a:gd name="T3" fmla="*/ 2 h 2"/>
                <a:gd name="T4" fmla="*/ 116 w 117"/>
                <a:gd name="T5" fmla="*/ 2 h 2"/>
                <a:gd name="T6" fmla="*/ 117 w 117"/>
                <a:gd name="T7" fmla="*/ 2 h 2"/>
                <a:gd name="T8" fmla="*/ 116 w 117"/>
                <a:gd name="T9" fmla="*/ 2 h 2"/>
                <a:gd name="T10" fmla="*/ 58 w 117"/>
                <a:gd name="T11" fmla="*/ 0 h 2"/>
                <a:gd name="T12" fmla="*/ 0 w 117"/>
                <a:gd name="T13" fmla="*/ 2 h 2"/>
                <a:gd name="T14" fmla="*/ 0 w 117"/>
                <a:gd name="T15" fmla="*/ 2 h 2"/>
                <a:gd name="T16" fmla="*/ 58 w 117"/>
                <a:gd name="T17" fmla="*/ 0 h 2"/>
                <a:gd name="T18" fmla="*/ 115 w 117"/>
                <a:gd name="T19" fmla="*/ 2 h 2"/>
                <a:gd name="T20" fmla="*/ 115 w 117"/>
                <a:gd name="T21" fmla="*/ 2 h 2"/>
                <a:gd name="T22" fmla="*/ 58 w 117"/>
                <a:gd name="T23"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7" h="2">
                  <a:moveTo>
                    <a:pt x="116" y="2"/>
                  </a:moveTo>
                  <a:cubicBezTo>
                    <a:pt x="116" y="2"/>
                    <a:pt x="116" y="2"/>
                    <a:pt x="116" y="2"/>
                  </a:cubicBezTo>
                  <a:cubicBezTo>
                    <a:pt x="116" y="2"/>
                    <a:pt x="116" y="2"/>
                    <a:pt x="116" y="2"/>
                  </a:cubicBezTo>
                  <a:cubicBezTo>
                    <a:pt x="117" y="2"/>
                    <a:pt x="117" y="2"/>
                    <a:pt x="117" y="2"/>
                  </a:cubicBezTo>
                  <a:cubicBezTo>
                    <a:pt x="116" y="2"/>
                    <a:pt x="116" y="2"/>
                    <a:pt x="116" y="2"/>
                  </a:cubicBezTo>
                  <a:moveTo>
                    <a:pt x="58" y="0"/>
                  </a:moveTo>
                  <a:cubicBezTo>
                    <a:pt x="36" y="0"/>
                    <a:pt x="16" y="1"/>
                    <a:pt x="0" y="2"/>
                  </a:cubicBezTo>
                  <a:cubicBezTo>
                    <a:pt x="0" y="2"/>
                    <a:pt x="0" y="2"/>
                    <a:pt x="0" y="2"/>
                  </a:cubicBezTo>
                  <a:cubicBezTo>
                    <a:pt x="16" y="1"/>
                    <a:pt x="36" y="0"/>
                    <a:pt x="58" y="0"/>
                  </a:cubicBezTo>
                  <a:cubicBezTo>
                    <a:pt x="80" y="0"/>
                    <a:pt x="100" y="1"/>
                    <a:pt x="115" y="2"/>
                  </a:cubicBezTo>
                  <a:cubicBezTo>
                    <a:pt x="115" y="2"/>
                    <a:pt x="115" y="2"/>
                    <a:pt x="115" y="2"/>
                  </a:cubicBezTo>
                  <a:cubicBezTo>
                    <a:pt x="99" y="1"/>
                    <a:pt x="79" y="0"/>
                    <a:pt x="58"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4" name="Freeform 261">
              <a:extLst>
                <a:ext uri="{FF2B5EF4-FFF2-40B4-BE49-F238E27FC236}">
                  <a16:creationId xmlns:a16="http://schemas.microsoft.com/office/drawing/2014/main" id="{26CF5F3F-123B-4737-A34A-058A1370577C}"/>
                </a:ext>
              </a:extLst>
            </p:cNvPr>
            <p:cNvSpPr>
              <a:spLocks/>
            </p:cNvSpPr>
            <p:nvPr/>
          </p:nvSpPr>
          <p:spPr bwMode="auto">
            <a:xfrm>
              <a:off x="3611563" y="4246563"/>
              <a:ext cx="3175"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path>
              </a:pathLst>
            </a:custGeom>
            <a:solidFill>
              <a:srgbClr val="626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5" name="Freeform 262">
              <a:extLst>
                <a:ext uri="{FF2B5EF4-FFF2-40B4-BE49-F238E27FC236}">
                  <a16:creationId xmlns:a16="http://schemas.microsoft.com/office/drawing/2014/main" id="{D490294B-6ECA-4BBB-AF9D-7D4A2AB1E8A1}"/>
                </a:ext>
              </a:extLst>
            </p:cNvPr>
            <p:cNvSpPr>
              <a:spLocks/>
            </p:cNvSpPr>
            <p:nvPr/>
          </p:nvSpPr>
          <p:spPr bwMode="auto">
            <a:xfrm>
              <a:off x="3289300" y="4246563"/>
              <a:ext cx="398463" cy="34925"/>
            </a:xfrm>
            <a:custGeom>
              <a:avLst/>
              <a:gdLst>
                <a:gd name="T0" fmla="*/ 34 w 184"/>
                <a:gd name="T1" fmla="*/ 0 h 16"/>
                <a:gd name="T2" fmla="*/ 0 w 184"/>
                <a:gd name="T3" fmla="*/ 7 h 16"/>
                <a:gd name="T4" fmla="*/ 92 w 184"/>
                <a:gd name="T5" fmla="*/ 16 h 16"/>
                <a:gd name="T6" fmla="*/ 184 w 184"/>
                <a:gd name="T7" fmla="*/ 7 h 16"/>
                <a:gd name="T8" fmla="*/ 150 w 184"/>
                <a:gd name="T9" fmla="*/ 0 h 16"/>
                <a:gd name="T10" fmla="*/ 150 w 184"/>
                <a:gd name="T11" fmla="*/ 1 h 16"/>
                <a:gd name="T12" fmla="*/ 182 w 184"/>
                <a:gd name="T13" fmla="*/ 7 h 16"/>
                <a:gd name="T14" fmla="*/ 92 w 184"/>
                <a:gd name="T15" fmla="*/ 16 h 16"/>
                <a:gd name="T16" fmla="*/ 2 w 184"/>
                <a:gd name="T17" fmla="*/ 7 h 16"/>
                <a:gd name="T18" fmla="*/ 35 w 184"/>
                <a:gd name="T19" fmla="*/ 0 h 16"/>
                <a:gd name="T20" fmla="*/ 34 w 184"/>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4" h="16">
                  <a:moveTo>
                    <a:pt x="34" y="0"/>
                  </a:moveTo>
                  <a:cubicBezTo>
                    <a:pt x="13" y="2"/>
                    <a:pt x="0" y="4"/>
                    <a:pt x="0" y="7"/>
                  </a:cubicBezTo>
                  <a:cubicBezTo>
                    <a:pt x="0" y="12"/>
                    <a:pt x="41" y="16"/>
                    <a:pt x="92" y="16"/>
                  </a:cubicBezTo>
                  <a:cubicBezTo>
                    <a:pt x="143" y="16"/>
                    <a:pt x="184" y="12"/>
                    <a:pt x="184" y="7"/>
                  </a:cubicBezTo>
                  <a:cubicBezTo>
                    <a:pt x="184" y="4"/>
                    <a:pt x="171" y="2"/>
                    <a:pt x="150" y="0"/>
                  </a:cubicBezTo>
                  <a:cubicBezTo>
                    <a:pt x="150" y="0"/>
                    <a:pt x="150" y="1"/>
                    <a:pt x="150" y="1"/>
                  </a:cubicBezTo>
                  <a:cubicBezTo>
                    <a:pt x="170" y="2"/>
                    <a:pt x="182" y="5"/>
                    <a:pt x="182" y="7"/>
                  </a:cubicBezTo>
                  <a:cubicBezTo>
                    <a:pt x="182" y="12"/>
                    <a:pt x="141" y="16"/>
                    <a:pt x="92" y="16"/>
                  </a:cubicBezTo>
                  <a:cubicBezTo>
                    <a:pt x="42" y="16"/>
                    <a:pt x="2" y="12"/>
                    <a:pt x="2" y="7"/>
                  </a:cubicBezTo>
                  <a:cubicBezTo>
                    <a:pt x="2" y="4"/>
                    <a:pt x="15" y="2"/>
                    <a:pt x="35" y="0"/>
                  </a:cubicBezTo>
                  <a:cubicBezTo>
                    <a:pt x="34" y="0"/>
                    <a:pt x="34" y="0"/>
                    <a:pt x="34" y="0"/>
                  </a:cubicBezTo>
                </a:path>
              </a:pathLst>
            </a:custGeom>
            <a:solidFill>
              <a:srgbClr val="F0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6" name="Freeform 263">
              <a:extLst>
                <a:ext uri="{FF2B5EF4-FFF2-40B4-BE49-F238E27FC236}">
                  <a16:creationId xmlns:a16="http://schemas.microsoft.com/office/drawing/2014/main" id="{A7C690FE-AF8D-4EB5-9609-506C606FC37A}"/>
                </a:ext>
              </a:extLst>
            </p:cNvPr>
            <p:cNvSpPr>
              <a:spLocks noEditPoints="1"/>
            </p:cNvSpPr>
            <p:nvPr/>
          </p:nvSpPr>
          <p:spPr bwMode="auto">
            <a:xfrm>
              <a:off x="3363913" y="4241800"/>
              <a:ext cx="250825" cy="6350"/>
            </a:xfrm>
            <a:custGeom>
              <a:avLst/>
              <a:gdLst>
                <a:gd name="T0" fmla="*/ 116 w 116"/>
                <a:gd name="T1" fmla="*/ 2 h 3"/>
                <a:gd name="T2" fmla="*/ 116 w 116"/>
                <a:gd name="T3" fmla="*/ 3 h 3"/>
                <a:gd name="T4" fmla="*/ 116 w 116"/>
                <a:gd name="T5" fmla="*/ 3 h 3"/>
                <a:gd name="T6" fmla="*/ 116 w 116"/>
                <a:gd name="T7" fmla="*/ 2 h 3"/>
                <a:gd name="T8" fmla="*/ 116 w 116"/>
                <a:gd name="T9" fmla="*/ 2 h 3"/>
                <a:gd name="T10" fmla="*/ 58 w 116"/>
                <a:gd name="T11" fmla="*/ 0 h 3"/>
                <a:gd name="T12" fmla="*/ 0 w 116"/>
                <a:gd name="T13" fmla="*/ 2 h 3"/>
                <a:gd name="T14" fmla="*/ 1 w 116"/>
                <a:gd name="T15" fmla="*/ 2 h 3"/>
                <a:gd name="T16" fmla="*/ 58 w 116"/>
                <a:gd name="T17" fmla="*/ 1 h 3"/>
                <a:gd name="T18" fmla="*/ 115 w 116"/>
                <a:gd name="T19" fmla="*/ 3 h 3"/>
                <a:gd name="T20" fmla="*/ 115 w 116"/>
                <a:gd name="T21" fmla="*/ 2 h 3"/>
                <a:gd name="T22" fmla="*/ 58 w 116"/>
                <a:gd name="T2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6" h="3">
                  <a:moveTo>
                    <a:pt x="116" y="2"/>
                  </a:moveTo>
                  <a:cubicBezTo>
                    <a:pt x="116" y="2"/>
                    <a:pt x="116" y="2"/>
                    <a:pt x="116" y="3"/>
                  </a:cubicBezTo>
                  <a:cubicBezTo>
                    <a:pt x="116" y="3"/>
                    <a:pt x="116" y="3"/>
                    <a:pt x="116" y="3"/>
                  </a:cubicBezTo>
                  <a:cubicBezTo>
                    <a:pt x="116" y="3"/>
                    <a:pt x="116" y="2"/>
                    <a:pt x="116" y="2"/>
                  </a:cubicBezTo>
                  <a:cubicBezTo>
                    <a:pt x="116" y="2"/>
                    <a:pt x="116" y="2"/>
                    <a:pt x="116" y="2"/>
                  </a:cubicBezTo>
                  <a:moveTo>
                    <a:pt x="58" y="0"/>
                  </a:moveTo>
                  <a:cubicBezTo>
                    <a:pt x="36" y="0"/>
                    <a:pt x="16" y="1"/>
                    <a:pt x="0" y="2"/>
                  </a:cubicBezTo>
                  <a:cubicBezTo>
                    <a:pt x="0" y="2"/>
                    <a:pt x="0" y="2"/>
                    <a:pt x="1" y="2"/>
                  </a:cubicBezTo>
                  <a:cubicBezTo>
                    <a:pt x="16" y="1"/>
                    <a:pt x="36" y="1"/>
                    <a:pt x="58" y="1"/>
                  </a:cubicBezTo>
                  <a:cubicBezTo>
                    <a:pt x="80" y="1"/>
                    <a:pt x="100" y="1"/>
                    <a:pt x="115" y="3"/>
                  </a:cubicBezTo>
                  <a:cubicBezTo>
                    <a:pt x="115" y="2"/>
                    <a:pt x="115" y="2"/>
                    <a:pt x="115" y="2"/>
                  </a:cubicBezTo>
                  <a:cubicBezTo>
                    <a:pt x="100" y="1"/>
                    <a:pt x="80" y="0"/>
                    <a:pt x="58"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7" name="Freeform 264">
              <a:extLst>
                <a:ext uri="{FF2B5EF4-FFF2-40B4-BE49-F238E27FC236}">
                  <a16:creationId xmlns:a16="http://schemas.microsoft.com/office/drawing/2014/main" id="{FC47B40B-8F7C-453D-A21F-E965CFF26954}"/>
                </a:ext>
              </a:extLst>
            </p:cNvPr>
            <p:cNvSpPr>
              <a:spLocks/>
            </p:cNvSpPr>
            <p:nvPr/>
          </p:nvSpPr>
          <p:spPr bwMode="auto">
            <a:xfrm>
              <a:off x="3611563" y="4246563"/>
              <a:ext cx="3175" cy="1588"/>
            </a:xfrm>
            <a:custGeom>
              <a:avLst/>
              <a:gdLst>
                <a:gd name="T0" fmla="*/ 0 w 1"/>
                <a:gd name="T1" fmla="*/ 0 h 1"/>
                <a:gd name="T2" fmla="*/ 0 w 1"/>
                <a:gd name="T3" fmla="*/ 1 h 1"/>
                <a:gd name="T4" fmla="*/ 1 w 1"/>
                <a:gd name="T5" fmla="*/ 1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1"/>
                    <a:pt x="0" y="1"/>
                    <a:pt x="0" y="1"/>
                  </a:cubicBezTo>
                  <a:cubicBezTo>
                    <a:pt x="1" y="1"/>
                    <a:pt x="1" y="1"/>
                    <a:pt x="1" y="1"/>
                  </a:cubicBezTo>
                  <a:cubicBezTo>
                    <a:pt x="1" y="0"/>
                    <a:pt x="1" y="0"/>
                    <a:pt x="1" y="0"/>
                  </a:cubicBezTo>
                  <a:cubicBezTo>
                    <a:pt x="1" y="0"/>
                    <a:pt x="1" y="0"/>
                    <a:pt x="0" y="0"/>
                  </a:cubicBezTo>
                </a:path>
              </a:pathLst>
            </a:custGeom>
            <a:solidFill>
              <a:srgbClr val="605E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8" name="Freeform 265">
              <a:extLst>
                <a:ext uri="{FF2B5EF4-FFF2-40B4-BE49-F238E27FC236}">
                  <a16:creationId xmlns:a16="http://schemas.microsoft.com/office/drawing/2014/main" id="{954F0A24-8E5F-422B-858F-33ECA7FA2AA6}"/>
                </a:ext>
              </a:extLst>
            </p:cNvPr>
            <p:cNvSpPr>
              <a:spLocks/>
            </p:cNvSpPr>
            <p:nvPr/>
          </p:nvSpPr>
          <p:spPr bwMode="auto">
            <a:xfrm>
              <a:off x="3294063" y="4246563"/>
              <a:ext cx="388938" cy="34925"/>
            </a:xfrm>
            <a:custGeom>
              <a:avLst/>
              <a:gdLst>
                <a:gd name="T0" fmla="*/ 33 w 180"/>
                <a:gd name="T1" fmla="*/ 0 h 16"/>
                <a:gd name="T2" fmla="*/ 0 w 180"/>
                <a:gd name="T3" fmla="*/ 7 h 16"/>
                <a:gd name="T4" fmla="*/ 90 w 180"/>
                <a:gd name="T5" fmla="*/ 16 h 16"/>
                <a:gd name="T6" fmla="*/ 180 w 180"/>
                <a:gd name="T7" fmla="*/ 7 h 16"/>
                <a:gd name="T8" fmla="*/ 148 w 180"/>
                <a:gd name="T9" fmla="*/ 1 h 16"/>
                <a:gd name="T10" fmla="*/ 148 w 180"/>
                <a:gd name="T11" fmla="*/ 1 h 16"/>
                <a:gd name="T12" fmla="*/ 178 w 180"/>
                <a:gd name="T13" fmla="*/ 7 h 16"/>
                <a:gd name="T14" fmla="*/ 90 w 180"/>
                <a:gd name="T15" fmla="*/ 16 h 16"/>
                <a:gd name="T16" fmla="*/ 2 w 180"/>
                <a:gd name="T17" fmla="*/ 7 h 16"/>
                <a:gd name="T18" fmla="*/ 33 w 180"/>
                <a:gd name="T19" fmla="*/ 1 h 16"/>
                <a:gd name="T20" fmla="*/ 33 w 180"/>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0" h="16">
                  <a:moveTo>
                    <a:pt x="33" y="0"/>
                  </a:moveTo>
                  <a:cubicBezTo>
                    <a:pt x="13" y="2"/>
                    <a:pt x="0" y="4"/>
                    <a:pt x="0" y="7"/>
                  </a:cubicBezTo>
                  <a:cubicBezTo>
                    <a:pt x="0" y="12"/>
                    <a:pt x="40" y="16"/>
                    <a:pt x="90" y="16"/>
                  </a:cubicBezTo>
                  <a:cubicBezTo>
                    <a:pt x="139" y="16"/>
                    <a:pt x="180" y="12"/>
                    <a:pt x="180" y="7"/>
                  </a:cubicBezTo>
                  <a:cubicBezTo>
                    <a:pt x="180" y="5"/>
                    <a:pt x="168" y="2"/>
                    <a:pt x="148" y="1"/>
                  </a:cubicBezTo>
                  <a:cubicBezTo>
                    <a:pt x="148" y="1"/>
                    <a:pt x="148" y="1"/>
                    <a:pt x="148" y="1"/>
                  </a:cubicBezTo>
                  <a:cubicBezTo>
                    <a:pt x="166" y="2"/>
                    <a:pt x="178" y="5"/>
                    <a:pt x="178" y="7"/>
                  </a:cubicBezTo>
                  <a:cubicBezTo>
                    <a:pt x="178" y="12"/>
                    <a:pt x="138" y="16"/>
                    <a:pt x="90" y="16"/>
                  </a:cubicBezTo>
                  <a:cubicBezTo>
                    <a:pt x="41" y="16"/>
                    <a:pt x="2" y="12"/>
                    <a:pt x="2" y="7"/>
                  </a:cubicBezTo>
                  <a:cubicBezTo>
                    <a:pt x="2" y="5"/>
                    <a:pt x="14" y="2"/>
                    <a:pt x="33" y="1"/>
                  </a:cubicBezTo>
                  <a:cubicBezTo>
                    <a:pt x="33" y="1"/>
                    <a:pt x="33" y="1"/>
                    <a:pt x="33" y="0"/>
                  </a:cubicBezTo>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9" name="Freeform 266">
              <a:extLst>
                <a:ext uri="{FF2B5EF4-FFF2-40B4-BE49-F238E27FC236}">
                  <a16:creationId xmlns:a16="http://schemas.microsoft.com/office/drawing/2014/main" id="{974F8DA2-C69C-4807-9EC5-68F9919C9647}"/>
                </a:ext>
              </a:extLst>
            </p:cNvPr>
            <p:cNvSpPr>
              <a:spLocks noEditPoints="1"/>
            </p:cNvSpPr>
            <p:nvPr/>
          </p:nvSpPr>
          <p:spPr bwMode="auto">
            <a:xfrm>
              <a:off x="3365500" y="4243388"/>
              <a:ext cx="249238" cy="4763"/>
            </a:xfrm>
            <a:custGeom>
              <a:avLst/>
              <a:gdLst>
                <a:gd name="T0" fmla="*/ 115 w 115"/>
                <a:gd name="T1" fmla="*/ 2 h 2"/>
                <a:gd name="T2" fmla="*/ 115 w 115"/>
                <a:gd name="T3" fmla="*/ 2 h 2"/>
                <a:gd name="T4" fmla="*/ 115 w 115"/>
                <a:gd name="T5" fmla="*/ 2 h 2"/>
                <a:gd name="T6" fmla="*/ 115 w 115"/>
                <a:gd name="T7" fmla="*/ 2 h 2"/>
                <a:gd name="T8" fmla="*/ 115 w 115"/>
                <a:gd name="T9" fmla="*/ 2 h 2"/>
                <a:gd name="T10" fmla="*/ 57 w 115"/>
                <a:gd name="T11" fmla="*/ 0 h 2"/>
                <a:gd name="T12" fmla="*/ 0 w 115"/>
                <a:gd name="T13" fmla="*/ 1 h 2"/>
                <a:gd name="T14" fmla="*/ 0 w 115"/>
                <a:gd name="T15" fmla="*/ 2 h 2"/>
                <a:gd name="T16" fmla="*/ 57 w 115"/>
                <a:gd name="T17" fmla="*/ 0 h 2"/>
                <a:gd name="T18" fmla="*/ 115 w 115"/>
                <a:gd name="T19" fmla="*/ 2 h 2"/>
                <a:gd name="T20" fmla="*/ 114 w 115"/>
                <a:gd name="T21" fmla="*/ 2 h 2"/>
                <a:gd name="T22" fmla="*/ 57 w 115"/>
                <a:gd name="T23"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 h="2">
                  <a:moveTo>
                    <a:pt x="115" y="2"/>
                  </a:moveTo>
                  <a:cubicBezTo>
                    <a:pt x="115" y="2"/>
                    <a:pt x="115" y="2"/>
                    <a:pt x="115" y="2"/>
                  </a:cubicBezTo>
                  <a:cubicBezTo>
                    <a:pt x="115" y="2"/>
                    <a:pt x="115" y="2"/>
                    <a:pt x="115" y="2"/>
                  </a:cubicBezTo>
                  <a:cubicBezTo>
                    <a:pt x="115" y="2"/>
                    <a:pt x="115" y="2"/>
                    <a:pt x="115" y="2"/>
                  </a:cubicBezTo>
                  <a:cubicBezTo>
                    <a:pt x="115" y="2"/>
                    <a:pt x="115" y="2"/>
                    <a:pt x="115" y="2"/>
                  </a:cubicBezTo>
                  <a:moveTo>
                    <a:pt x="57" y="0"/>
                  </a:moveTo>
                  <a:cubicBezTo>
                    <a:pt x="35" y="0"/>
                    <a:pt x="15" y="0"/>
                    <a:pt x="0" y="1"/>
                  </a:cubicBezTo>
                  <a:cubicBezTo>
                    <a:pt x="0" y="2"/>
                    <a:pt x="0" y="2"/>
                    <a:pt x="0" y="2"/>
                  </a:cubicBezTo>
                  <a:cubicBezTo>
                    <a:pt x="15" y="0"/>
                    <a:pt x="35" y="0"/>
                    <a:pt x="57" y="0"/>
                  </a:cubicBezTo>
                  <a:cubicBezTo>
                    <a:pt x="79" y="0"/>
                    <a:pt x="99" y="0"/>
                    <a:pt x="115" y="2"/>
                  </a:cubicBezTo>
                  <a:cubicBezTo>
                    <a:pt x="114" y="2"/>
                    <a:pt x="114" y="2"/>
                    <a:pt x="114" y="2"/>
                  </a:cubicBezTo>
                  <a:cubicBezTo>
                    <a:pt x="99" y="0"/>
                    <a:pt x="79" y="0"/>
                    <a:pt x="57"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0" name="Freeform 267">
              <a:extLst>
                <a:ext uri="{FF2B5EF4-FFF2-40B4-BE49-F238E27FC236}">
                  <a16:creationId xmlns:a16="http://schemas.microsoft.com/office/drawing/2014/main" id="{34BFE9DD-230C-4EC2-A797-F49236517BE5}"/>
                </a:ext>
              </a:extLst>
            </p:cNvPr>
            <p:cNvSpPr>
              <a:spLocks/>
            </p:cNvSpPr>
            <p:nvPr/>
          </p:nvSpPr>
          <p:spPr bwMode="auto">
            <a:xfrm>
              <a:off x="3611563" y="4248150"/>
              <a:ext cx="3175" cy="0"/>
            </a:xfrm>
            <a:custGeom>
              <a:avLst/>
              <a:gdLst>
                <a:gd name="T0" fmla="*/ 0 w 1"/>
                <a:gd name="T1" fmla="*/ 1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1" y="0"/>
                    <a:pt x="1" y="0"/>
                    <a:pt x="1" y="0"/>
                  </a:cubicBezTo>
                  <a:cubicBezTo>
                    <a:pt x="1" y="0"/>
                    <a:pt x="1" y="0"/>
                    <a:pt x="1" y="0"/>
                  </a:cubicBezTo>
                  <a:cubicBezTo>
                    <a:pt x="1" y="0"/>
                    <a:pt x="1" y="0"/>
                    <a:pt x="1" y="0"/>
                  </a:cubicBezTo>
                  <a:cubicBezTo>
                    <a:pt x="1" y="0"/>
                    <a:pt x="1" y="0"/>
                    <a:pt x="0" y="0"/>
                  </a:cubicBezTo>
                </a:path>
              </a:pathLst>
            </a:custGeom>
            <a:solidFill>
              <a:srgbClr val="5F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1" name="Freeform 268">
              <a:extLst>
                <a:ext uri="{FF2B5EF4-FFF2-40B4-BE49-F238E27FC236}">
                  <a16:creationId xmlns:a16="http://schemas.microsoft.com/office/drawing/2014/main" id="{33697A85-7935-4485-8C97-E2DBAB1965D5}"/>
                </a:ext>
              </a:extLst>
            </p:cNvPr>
            <p:cNvSpPr>
              <a:spLocks/>
            </p:cNvSpPr>
            <p:nvPr/>
          </p:nvSpPr>
          <p:spPr bwMode="auto">
            <a:xfrm>
              <a:off x="3298825" y="4248150"/>
              <a:ext cx="381000" cy="33338"/>
            </a:xfrm>
            <a:custGeom>
              <a:avLst/>
              <a:gdLst>
                <a:gd name="T0" fmla="*/ 31 w 176"/>
                <a:gd name="T1" fmla="*/ 0 h 15"/>
                <a:gd name="T2" fmla="*/ 0 w 176"/>
                <a:gd name="T3" fmla="*/ 6 h 15"/>
                <a:gd name="T4" fmla="*/ 88 w 176"/>
                <a:gd name="T5" fmla="*/ 15 h 15"/>
                <a:gd name="T6" fmla="*/ 176 w 176"/>
                <a:gd name="T7" fmla="*/ 6 h 15"/>
                <a:gd name="T8" fmla="*/ 146 w 176"/>
                <a:gd name="T9" fmla="*/ 0 h 15"/>
                <a:gd name="T10" fmla="*/ 146 w 176"/>
                <a:gd name="T11" fmla="*/ 0 h 15"/>
                <a:gd name="T12" fmla="*/ 174 w 176"/>
                <a:gd name="T13" fmla="*/ 6 h 15"/>
                <a:gd name="T14" fmla="*/ 88 w 176"/>
                <a:gd name="T15" fmla="*/ 14 h 15"/>
                <a:gd name="T16" fmla="*/ 2 w 176"/>
                <a:gd name="T17" fmla="*/ 6 h 15"/>
                <a:gd name="T18" fmla="*/ 31 w 176"/>
                <a:gd name="T19" fmla="*/ 0 h 15"/>
                <a:gd name="T20" fmla="*/ 31 w 176"/>
                <a:gd name="T2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6" h="15">
                  <a:moveTo>
                    <a:pt x="31" y="0"/>
                  </a:moveTo>
                  <a:cubicBezTo>
                    <a:pt x="12" y="1"/>
                    <a:pt x="0" y="4"/>
                    <a:pt x="0" y="6"/>
                  </a:cubicBezTo>
                  <a:cubicBezTo>
                    <a:pt x="0" y="11"/>
                    <a:pt x="39" y="15"/>
                    <a:pt x="88" y="15"/>
                  </a:cubicBezTo>
                  <a:cubicBezTo>
                    <a:pt x="136" y="15"/>
                    <a:pt x="176" y="11"/>
                    <a:pt x="176" y="6"/>
                  </a:cubicBezTo>
                  <a:cubicBezTo>
                    <a:pt x="176" y="4"/>
                    <a:pt x="164" y="1"/>
                    <a:pt x="146" y="0"/>
                  </a:cubicBezTo>
                  <a:cubicBezTo>
                    <a:pt x="146" y="0"/>
                    <a:pt x="146" y="0"/>
                    <a:pt x="146" y="0"/>
                  </a:cubicBezTo>
                  <a:cubicBezTo>
                    <a:pt x="163" y="2"/>
                    <a:pt x="174" y="4"/>
                    <a:pt x="174" y="6"/>
                  </a:cubicBezTo>
                  <a:cubicBezTo>
                    <a:pt x="174" y="11"/>
                    <a:pt x="135" y="14"/>
                    <a:pt x="88" y="14"/>
                  </a:cubicBezTo>
                  <a:cubicBezTo>
                    <a:pt x="40" y="14"/>
                    <a:pt x="2" y="11"/>
                    <a:pt x="2" y="6"/>
                  </a:cubicBezTo>
                  <a:cubicBezTo>
                    <a:pt x="2" y="4"/>
                    <a:pt x="13" y="1"/>
                    <a:pt x="31" y="0"/>
                  </a:cubicBezTo>
                  <a:cubicBezTo>
                    <a:pt x="31" y="0"/>
                    <a:pt x="31" y="0"/>
                    <a:pt x="31" y="0"/>
                  </a:cubicBezTo>
                </a:path>
              </a:pathLst>
            </a:custGeom>
            <a:solidFill>
              <a:srgbClr val="E7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2" name="Freeform 269">
              <a:extLst>
                <a:ext uri="{FF2B5EF4-FFF2-40B4-BE49-F238E27FC236}">
                  <a16:creationId xmlns:a16="http://schemas.microsoft.com/office/drawing/2014/main" id="{A165DE77-A2E8-4119-9B73-DE679B4E6DC1}"/>
                </a:ext>
              </a:extLst>
            </p:cNvPr>
            <p:cNvSpPr>
              <a:spLocks/>
            </p:cNvSpPr>
            <p:nvPr/>
          </p:nvSpPr>
          <p:spPr bwMode="auto">
            <a:xfrm>
              <a:off x="3365500" y="4243388"/>
              <a:ext cx="249238" cy="4763"/>
            </a:xfrm>
            <a:custGeom>
              <a:avLst/>
              <a:gdLst>
                <a:gd name="T0" fmla="*/ 57 w 115"/>
                <a:gd name="T1" fmla="*/ 0 h 2"/>
                <a:gd name="T2" fmla="*/ 0 w 115"/>
                <a:gd name="T3" fmla="*/ 2 h 2"/>
                <a:gd name="T4" fmla="*/ 0 w 115"/>
                <a:gd name="T5" fmla="*/ 2 h 2"/>
                <a:gd name="T6" fmla="*/ 57 w 115"/>
                <a:gd name="T7" fmla="*/ 0 h 2"/>
                <a:gd name="T8" fmla="*/ 115 w 115"/>
                <a:gd name="T9" fmla="*/ 2 h 2"/>
                <a:gd name="T10" fmla="*/ 115 w 115"/>
                <a:gd name="T11" fmla="*/ 2 h 2"/>
                <a:gd name="T12" fmla="*/ 115 w 115"/>
                <a:gd name="T13" fmla="*/ 2 h 2"/>
                <a:gd name="T14" fmla="*/ 115 w 115"/>
                <a:gd name="T15" fmla="*/ 2 h 2"/>
                <a:gd name="T16" fmla="*/ 115 w 115"/>
                <a:gd name="T17" fmla="*/ 2 h 2"/>
                <a:gd name="T18" fmla="*/ 57 w 115"/>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2">
                  <a:moveTo>
                    <a:pt x="57" y="0"/>
                  </a:moveTo>
                  <a:cubicBezTo>
                    <a:pt x="35" y="0"/>
                    <a:pt x="15" y="0"/>
                    <a:pt x="0" y="2"/>
                  </a:cubicBezTo>
                  <a:cubicBezTo>
                    <a:pt x="0" y="2"/>
                    <a:pt x="0" y="2"/>
                    <a:pt x="0" y="2"/>
                  </a:cubicBezTo>
                  <a:cubicBezTo>
                    <a:pt x="15" y="1"/>
                    <a:pt x="35" y="0"/>
                    <a:pt x="57" y="0"/>
                  </a:cubicBezTo>
                  <a:cubicBezTo>
                    <a:pt x="79" y="0"/>
                    <a:pt x="100" y="1"/>
                    <a:pt x="115" y="2"/>
                  </a:cubicBezTo>
                  <a:cubicBezTo>
                    <a:pt x="115" y="2"/>
                    <a:pt x="115" y="2"/>
                    <a:pt x="115" y="2"/>
                  </a:cubicBezTo>
                  <a:cubicBezTo>
                    <a:pt x="115" y="2"/>
                    <a:pt x="115" y="2"/>
                    <a:pt x="115" y="2"/>
                  </a:cubicBezTo>
                  <a:cubicBezTo>
                    <a:pt x="115" y="2"/>
                    <a:pt x="115" y="2"/>
                    <a:pt x="115" y="2"/>
                  </a:cubicBezTo>
                  <a:cubicBezTo>
                    <a:pt x="115" y="2"/>
                    <a:pt x="115" y="2"/>
                    <a:pt x="115" y="2"/>
                  </a:cubicBezTo>
                  <a:cubicBezTo>
                    <a:pt x="99" y="0"/>
                    <a:pt x="79" y="0"/>
                    <a:pt x="57"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3" name="Freeform 270">
              <a:extLst>
                <a:ext uri="{FF2B5EF4-FFF2-40B4-BE49-F238E27FC236}">
                  <a16:creationId xmlns:a16="http://schemas.microsoft.com/office/drawing/2014/main" id="{82331CBB-AB99-43EE-9C71-823A4FCE7EFB}"/>
                </a:ext>
              </a:extLst>
            </p:cNvPr>
            <p:cNvSpPr>
              <a:spLocks/>
            </p:cNvSpPr>
            <p:nvPr/>
          </p:nvSpPr>
          <p:spPr bwMode="auto">
            <a:xfrm>
              <a:off x="3614738" y="424815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5E5C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4" name="Freeform 271">
              <a:extLst>
                <a:ext uri="{FF2B5EF4-FFF2-40B4-BE49-F238E27FC236}">
                  <a16:creationId xmlns:a16="http://schemas.microsoft.com/office/drawing/2014/main" id="{2216EB54-12D3-4D47-B26D-A71D922C9BD0}"/>
                </a:ext>
              </a:extLst>
            </p:cNvPr>
            <p:cNvSpPr>
              <a:spLocks/>
            </p:cNvSpPr>
            <p:nvPr/>
          </p:nvSpPr>
          <p:spPr bwMode="auto">
            <a:xfrm>
              <a:off x="3303588" y="4248150"/>
              <a:ext cx="371475" cy="30163"/>
            </a:xfrm>
            <a:custGeom>
              <a:avLst/>
              <a:gdLst>
                <a:gd name="T0" fmla="*/ 29 w 172"/>
                <a:gd name="T1" fmla="*/ 0 h 14"/>
                <a:gd name="T2" fmla="*/ 0 w 172"/>
                <a:gd name="T3" fmla="*/ 6 h 14"/>
                <a:gd name="T4" fmla="*/ 86 w 172"/>
                <a:gd name="T5" fmla="*/ 14 h 14"/>
                <a:gd name="T6" fmla="*/ 172 w 172"/>
                <a:gd name="T7" fmla="*/ 6 h 14"/>
                <a:gd name="T8" fmla="*/ 144 w 172"/>
                <a:gd name="T9" fmla="*/ 0 h 14"/>
                <a:gd name="T10" fmla="*/ 144 w 172"/>
                <a:gd name="T11" fmla="*/ 0 h 14"/>
                <a:gd name="T12" fmla="*/ 170 w 172"/>
                <a:gd name="T13" fmla="*/ 6 h 14"/>
                <a:gd name="T14" fmla="*/ 86 w 172"/>
                <a:gd name="T15" fmla="*/ 14 h 14"/>
                <a:gd name="T16" fmla="*/ 2 w 172"/>
                <a:gd name="T17" fmla="*/ 6 h 14"/>
                <a:gd name="T18" fmla="*/ 29 w 172"/>
                <a:gd name="T19" fmla="*/ 0 h 14"/>
                <a:gd name="T20" fmla="*/ 29 w 172"/>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2" h="14">
                  <a:moveTo>
                    <a:pt x="29" y="0"/>
                  </a:moveTo>
                  <a:cubicBezTo>
                    <a:pt x="11" y="1"/>
                    <a:pt x="0" y="4"/>
                    <a:pt x="0" y="6"/>
                  </a:cubicBezTo>
                  <a:cubicBezTo>
                    <a:pt x="0" y="11"/>
                    <a:pt x="38" y="14"/>
                    <a:pt x="86" y="14"/>
                  </a:cubicBezTo>
                  <a:cubicBezTo>
                    <a:pt x="133" y="14"/>
                    <a:pt x="172" y="11"/>
                    <a:pt x="172" y="6"/>
                  </a:cubicBezTo>
                  <a:cubicBezTo>
                    <a:pt x="172" y="4"/>
                    <a:pt x="161" y="2"/>
                    <a:pt x="144" y="0"/>
                  </a:cubicBezTo>
                  <a:cubicBezTo>
                    <a:pt x="144" y="0"/>
                    <a:pt x="144" y="0"/>
                    <a:pt x="144" y="0"/>
                  </a:cubicBezTo>
                  <a:cubicBezTo>
                    <a:pt x="160" y="2"/>
                    <a:pt x="170" y="4"/>
                    <a:pt x="170" y="6"/>
                  </a:cubicBezTo>
                  <a:cubicBezTo>
                    <a:pt x="170" y="11"/>
                    <a:pt x="132" y="14"/>
                    <a:pt x="86" y="14"/>
                  </a:cubicBezTo>
                  <a:cubicBezTo>
                    <a:pt x="39" y="14"/>
                    <a:pt x="2" y="11"/>
                    <a:pt x="2" y="6"/>
                  </a:cubicBezTo>
                  <a:cubicBezTo>
                    <a:pt x="2" y="4"/>
                    <a:pt x="12" y="2"/>
                    <a:pt x="29" y="0"/>
                  </a:cubicBezTo>
                  <a:cubicBezTo>
                    <a:pt x="29" y="0"/>
                    <a:pt x="29" y="0"/>
                    <a:pt x="29" y="0"/>
                  </a:cubicBezTo>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5" name="Freeform 272">
              <a:extLst>
                <a:ext uri="{FF2B5EF4-FFF2-40B4-BE49-F238E27FC236}">
                  <a16:creationId xmlns:a16="http://schemas.microsoft.com/office/drawing/2014/main" id="{2450C4F3-632A-4B7D-8873-6CCFD6410DCD}"/>
                </a:ext>
              </a:extLst>
            </p:cNvPr>
            <p:cNvSpPr>
              <a:spLocks/>
            </p:cNvSpPr>
            <p:nvPr/>
          </p:nvSpPr>
          <p:spPr bwMode="auto">
            <a:xfrm>
              <a:off x="3365500" y="4243388"/>
              <a:ext cx="249238" cy="4763"/>
            </a:xfrm>
            <a:custGeom>
              <a:avLst/>
              <a:gdLst>
                <a:gd name="T0" fmla="*/ 57 w 115"/>
                <a:gd name="T1" fmla="*/ 0 h 2"/>
                <a:gd name="T2" fmla="*/ 0 w 115"/>
                <a:gd name="T3" fmla="*/ 2 h 2"/>
                <a:gd name="T4" fmla="*/ 0 w 115"/>
                <a:gd name="T5" fmla="*/ 2 h 2"/>
                <a:gd name="T6" fmla="*/ 57 w 115"/>
                <a:gd name="T7" fmla="*/ 0 h 2"/>
                <a:gd name="T8" fmla="*/ 115 w 115"/>
                <a:gd name="T9" fmla="*/ 2 h 2"/>
                <a:gd name="T10" fmla="*/ 115 w 115"/>
                <a:gd name="T11" fmla="*/ 2 h 2"/>
                <a:gd name="T12" fmla="*/ 57 w 11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15" h="2">
                  <a:moveTo>
                    <a:pt x="57" y="0"/>
                  </a:moveTo>
                  <a:cubicBezTo>
                    <a:pt x="35" y="0"/>
                    <a:pt x="15" y="1"/>
                    <a:pt x="0" y="2"/>
                  </a:cubicBezTo>
                  <a:cubicBezTo>
                    <a:pt x="0" y="2"/>
                    <a:pt x="0" y="2"/>
                    <a:pt x="0" y="2"/>
                  </a:cubicBezTo>
                  <a:cubicBezTo>
                    <a:pt x="15" y="1"/>
                    <a:pt x="35" y="0"/>
                    <a:pt x="57" y="0"/>
                  </a:cubicBezTo>
                  <a:cubicBezTo>
                    <a:pt x="79" y="0"/>
                    <a:pt x="100" y="1"/>
                    <a:pt x="115" y="2"/>
                  </a:cubicBezTo>
                  <a:cubicBezTo>
                    <a:pt x="115" y="2"/>
                    <a:pt x="115" y="2"/>
                    <a:pt x="115" y="2"/>
                  </a:cubicBezTo>
                  <a:cubicBezTo>
                    <a:pt x="100" y="1"/>
                    <a:pt x="79" y="0"/>
                    <a:pt x="57"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6" name="Freeform 273">
              <a:extLst>
                <a:ext uri="{FF2B5EF4-FFF2-40B4-BE49-F238E27FC236}">
                  <a16:creationId xmlns:a16="http://schemas.microsoft.com/office/drawing/2014/main" id="{C22554BE-8849-403C-9007-79C2D3BA6FCF}"/>
                </a:ext>
              </a:extLst>
            </p:cNvPr>
            <p:cNvSpPr>
              <a:spLocks/>
            </p:cNvSpPr>
            <p:nvPr/>
          </p:nvSpPr>
          <p:spPr bwMode="auto">
            <a:xfrm>
              <a:off x="3306763" y="4248150"/>
              <a:ext cx="363538" cy="30163"/>
            </a:xfrm>
            <a:custGeom>
              <a:avLst/>
              <a:gdLst>
                <a:gd name="T0" fmla="*/ 27 w 168"/>
                <a:gd name="T1" fmla="*/ 0 h 14"/>
                <a:gd name="T2" fmla="*/ 0 w 168"/>
                <a:gd name="T3" fmla="*/ 6 h 14"/>
                <a:gd name="T4" fmla="*/ 84 w 168"/>
                <a:gd name="T5" fmla="*/ 14 h 14"/>
                <a:gd name="T6" fmla="*/ 168 w 168"/>
                <a:gd name="T7" fmla="*/ 6 h 14"/>
                <a:gd name="T8" fmla="*/ 142 w 168"/>
                <a:gd name="T9" fmla="*/ 0 h 14"/>
                <a:gd name="T10" fmla="*/ 142 w 168"/>
                <a:gd name="T11" fmla="*/ 1 h 14"/>
                <a:gd name="T12" fmla="*/ 166 w 168"/>
                <a:gd name="T13" fmla="*/ 6 h 14"/>
                <a:gd name="T14" fmla="*/ 84 w 168"/>
                <a:gd name="T15" fmla="*/ 14 h 14"/>
                <a:gd name="T16" fmla="*/ 2 w 168"/>
                <a:gd name="T17" fmla="*/ 6 h 14"/>
                <a:gd name="T18" fmla="*/ 27 w 168"/>
                <a:gd name="T19" fmla="*/ 0 h 14"/>
                <a:gd name="T20" fmla="*/ 27 w 168"/>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14">
                  <a:moveTo>
                    <a:pt x="27" y="0"/>
                  </a:moveTo>
                  <a:cubicBezTo>
                    <a:pt x="10" y="2"/>
                    <a:pt x="0" y="4"/>
                    <a:pt x="0" y="6"/>
                  </a:cubicBezTo>
                  <a:cubicBezTo>
                    <a:pt x="0" y="11"/>
                    <a:pt x="37" y="14"/>
                    <a:pt x="84" y="14"/>
                  </a:cubicBezTo>
                  <a:cubicBezTo>
                    <a:pt x="130" y="14"/>
                    <a:pt x="168" y="11"/>
                    <a:pt x="168" y="6"/>
                  </a:cubicBezTo>
                  <a:cubicBezTo>
                    <a:pt x="168" y="4"/>
                    <a:pt x="158" y="2"/>
                    <a:pt x="142" y="0"/>
                  </a:cubicBezTo>
                  <a:cubicBezTo>
                    <a:pt x="142" y="0"/>
                    <a:pt x="142" y="1"/>
                    <a:pt x="142" y="1"/>
                  </a:cubicBezTo>
                  <a:cubicBezTo>
                    <a:pt x="157" y="2"/>
                    <a:pt x="166" y="4"/>
                    <a:pt x="166" y="6"/>
                  </a:cubicBezTo>
                  <a:cubicBezTo>
                    <a:pt x="166" y="10"/>
                    <a:pt x="129" y="14"/>
                    <a:pt x="84" y="14"/>
                  </a:cubicBezTo>
                  <a:cubicBezTo>
                    <a:pt x="39" y="14"/>
                    <a:pt x="2" y="10"/>
                    <a:pt x="2" y="6"/>
                  </a:cubicBezTo>
                  <a:cubicBezTo>
                    <a:pt x="2" y="4"/>
                    <a:pt x="12" y="2"/>
                    <a:pt x="27" y="0"/>
                  </a:cubicBezTo>
                  <a:cubicBezTo>
                    <a:pt x="27" y="0"/>
                    <a:pt x="27" y="0"/>
                    <a:pt x="27" y="0"/>
                  </a:cubicBezTo>
                </a:path>
              </a:pathLst>
            </a:custGeom>
            <a:solidFill>
              <a:srgbClr val="DCDC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7" name="Freeform 274">
              <a:extLst>
                <a:ext uri="{FF2B5EF4-FFF2-40B4-BE49-F238E27FC236}">
                  <a16:creationId xmlns:a16="http://schemas.microsoft.com/office/drawing/2014/main" id="{F3ADB3B9-9725-48C8-9AFA-3D0278676E70}"/>
                </a:ext>
              </a:extLst>
            </p:cNvPr>
            <p:cNvSpPr>
              <a:spLocks/>
            </p:cNvSpPr>
            <p:nvPr/>
          </p:nvSpPr>
          <p:spPr bwMode="auto">
            <a:xfrm>
              <a:off x="3365500" y="4243388"/>
              <a:ext cx="249238" cy="7938"/>
            </a:xfrm>
            <a:custGeom>
              <a:avLst/>
              <a:gdLst>
                <a:gd name="T0" fmla="*/ 57 w 115"/>
                <a:gd name="T1" fmla="*/ 0 h 3"/>
                <a:gd name="T2" fmla="*/ 0 w 115"/>
                <a:gd name="T3" fmla="*/ 2 h 3"/>
                <a:gd name="T4" fmla="*/ 0 w 115"/>
                <a:gd name="T5" fmla="*/ 2 h 3"/>
                <a:gd name="T6" fmla="*/ 57 w 115"/>
                <a:gd name="T7" fmla="*/ 0 h 3"/>
                <a:gd name="T8" fmla="*/ 115 w 115"/>
                <a:gd name="T9" fmla="*/ 3 h 3"/>
                <a:gd name="T10" fmla="*/ 115 w 115"/>
                <a:gd name="T11" fmla="*/ 2 h 3"/>
                <a:gd name="T12" fmla="*/ 57 w 115"/>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15" h="3">
                  <a:moveTo>
                    <a:pt x="57" y="0"/>
                  </a:moveTo>
                  <a:cubicBezTo>
                    <a:pt x="35" y="0"/>
                    <a:pt x="15" y="1"/>
                    <a:pt x="0" y="2"/>
                  </a:cubicBezTo>
                  <a:cubicBezTo>
                    <a:pt x="0" y="2"/>
                    <a:pt x="0" y="2"/>
                    <a:pt x="0" y="2"/>
                  </a:cubicBezTo>
                  <a:cubicBezTo>
                    <a:pt x="15" y="1"/>
                    <a:pt x="35" y="0"/>
                    <a:pt x="57" y="0"/>
                  </a:cubicBezTo>
                  <a:cubicBezTo>
                    <a:pt x="79" y="0"/>
                    <a:pt x="100" y="1"/>
                    <a:pt x="115" y="3"/>
                  </a:cubicBezTo>
                  <a:cubicBezTo>
                    <a:pt x="115" y="3"/>
                    <a:pt x="115" y="2"/>
                    <a:pt x="115" y="2"/>
                  </a:cubicBezTo>
                  <a:cubicBezTo>
                    <a:pt x="100" y="1"/>
                    <a:pt x="79" y="0"/>
                    <a:pt x="57"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8" name="Freeform 275">
              <a:extLst>
                <a:ext uri="{FF2B5EF4-FFF2-40B4-BE49-F238E27FC236}">
                  <a16:creationId xmlns:a16="http://schemas.microsoft.com/office/drawing/2014/main" id="{27975FE9-5E06-44F7-A149-DF07CA090626}"/>
                </a:ext>
              </a:extLst>
            </p:cNvPr>
            <p:cNvSpPr>
              <a:spLocks/>
            </p:cNvSpPr>
            <p:nvPr/>
          </p:nvSpPr>
          <p:spPr bwMode="auto">
            <a:xfrm>
              <a:off x="3311525" y="4248150"/>
              <a:ext cx="354013" cy="30163"/>
            </a:xfrm>
            <a:custGeom>
              <a:avLst/>
              <a:gdLst>
                <a:gd name="T0" fmla="*/ 25 w 164"/>
                <a:gd name="T1" fmla="*/ 0 h 14"/>
                <a:gd name="T2" fmla="*/ 0 w 164"/>
                <a:gd name="T3" fmla="*/ 6 h 14"/>
                <a:gd name="T4" fmla="*/ 82 w 164"/>
                <a:gd name="T5" fmla="*/ 14 h 14"/>
                <a:gd name="T6" fmla="*/ 164 w 164"/>
                <a:gd name="T7" fmla="*/ 6 h 14"/>
                <a:gd name="T8" fmla="*/ 140 w 164"/>
                <a:gd name="T9" fmla="*/ 1 h 14"/>
                <a:gd name="T10" fmla="*/ 140 w 164"/>
                <a:gd name="T11" fmla="*/ 1 h 14"/>
                <a:gd name="T12" fmla="*/ 162 w 164"/>
                <a:gd name="T13" fmla="*/ 6 h 14"/>
                <a:gd name="T14" fmla="*/ 82 w 164"/>
                <a:gd name="T15" fmla="*/ 14 h 14"/>
                <a:gd name="T16" fmla="*/ 2 w 164"/>
                <a:gd name="T17" fmla="*/ 6 h 14"/>
                <a:gd name="T18" fmla="*/ 25 w 164"/>
                <a:gd name="T19" fmla="*/ 1 h 14"/>
                <a:gd name="T20" fmla="*/ 25 w 164"/>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4" h="14">
                  <a:moveTo>
                    <a:pt x="25" y="0"/>
                  </a:moveTo>
                  <a:cubicBezTo>
                    <a:pt x="10" y="2"/>
                    <a:pt x="0" y="4"/>
                    <a:pt x="0" y="6"/>
                  </a:cubicBezTo>
                  <a:cubicBezTo>
                    <a:pt x="0" y="10"/>
                    <a:pt x="37" y="14"/>
                    <a:pt x="82" y="14"/>
                  </a:cubicBezTo>
                  <a:cubicBezTo>
                    <a:pt x="127" y="14"/>
                    <a:pt x="164" y="10"/>
                    <a:pt x="164" y="6"/>
                  </a:cubicBezTo>
                  <a:cubicBezTo>
                    <a:pt x="164" y="4"/>
                    <a:pt x="155" y="2"/>
                    <a:pt x="140" y="1"/>
                  </a:cubicBezTo>
                  <a:cubicBezTo>
                    <a:pt x="140" y="1"/>
                    <a:pt x="140" y="1"/>
                    <a:pt x="140" y="1"/>
                  </a:cubicBezTo>
                  <a:cubicBezTo>
                    <a:pt x="153" y="2"/>
                    <a:pt x="162" y="4"/>
                    <a:pt x="162" y="6"/>
                  </a:cubicBezTo>
                  <a:cubicBezTo>
                    <a:pt x="162" y="10"/>
                    <a:pt x="126" y="14"/>
                    <a:pt x="82" y="14"/>
                  </a:cubicBezTo>
                  <a:cubicBezTo>
                    <a:pt x="38" y="14"/>
                    <a:pt x="2" y="10"/>
                    <a:pt x="2" y="6"/>
                  </a:cubicBezTo>
                  <a:cubicBezTo>
                    <a:pt x="2" y="4"/>
                    <a:pt x="11" y="2"/>
                    <a:pt x="25" y="1"/>
                  </a:cubicBezTo>
                  <a:cubicBezTo>
                    <a:pt x="25" y="1"/>
                    <a:pt x="25" y="1"/>
                    <a:pt x="25" y="0"/>
                  </a:cubicBezTo>
                </a:path>
              </a:pathLst>
            </a:custGeom>
            <a:solidFill>
              <a:srgbClr val="D8D7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9" name="Freeform 276">
              <a:extLst>
                <a:ext uri="{FF2B5EF4-FFF2-40B4-BE49-F238E27FC236}">
                  <a16:creationId xmlns:a16="http://schemas.microsoft.com/office/drawing/2014/main" id="{9645E801-5D3C-494E-AC70-9D4756BC678E}"/>
                </a:ext>
              </a:extLst>
            </p:cNvPr>
            <p:cNvSpPr>
              <a:spLocks/>
            </p:cNvSpPr>
            <p:nvPr/>
          </p:nvSpPr>
          <p:spPr bwMode="auto">
            <a:xfrm>
              <a:off x="3365500" y="4243388"/>
              <a:ext cx="249238" cy="7938"/>
            </a:xfrm>
            <a:custGeom>
              <a:avLst/>
              <a:gdLst>
                <a:gd name="T0" fmla="*/ 57 w 115"/>
                <a:gd name="T1" fmla="*/ 0 h 3"/>
                <a:gd name="T2" fmla="*/ 0 w 115"/>
                <a:gd name="T3" fmla="*/ 2 h 3"/>
                <a:gd name="T4" fmla="*/ 0 w 115"/>
                <a:gd name="T5" fmla="*/ 3 h 3"/>
                <a:gd name="T6" fmla="*/ 57 w 115"/>
                <a:gd name="T7" fmla="*/ 0 h 3"/>
                <a:gd name="T8" fmla="*/ 115 w 115"/>
                <a:gd name="T9" fmla="*/ 3 h 3"/>
                <a:gd name="T10" fmla="*/ 115 w 115"/>
                <a:gd name="T11" fmla="*/ 3 h 3"/>
                <a:gd name="T12" fmla="*/ 57 w 115"/>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15" h="3">
                  <a:moveTo>
                    <a:pt x="57" y="0"/>
                  </a:moveTo>
                  <a:cubicBezTo>
                    <a:pt x="35" y="0"/>
                    <a:pt x="15" y="1"/>
                    <a:pt x="0" y="2"/>
                  </a:cubicBezTo>
                  <a:cubicBezTo>
                    <a:pt x="0" y="3"/>
                    <a:pt x="0" y="3"/>
                    <a:pt x="0" y="3"/>
                  </a:cubicBezTo>
                  <a:cubicBezTo>
                    <a:pt x="15" y="1"/>
                    <a:pt x="35" y="0"/>
                    <a:pt x="57" y="0"/>
                  </a:cubicBezTo>
                  <a:cubicBezTo>
                    <a:pt x="80" y="0"/>
                    <a:pt x="100" y="1"/>
                    <a:pt x="115" y="3"/>
                  </a:cubicBezTo>
                  <a:cubicBezTo>
                    <a:pt x="115" y="3"/>
                    <a:pt x="115" y="3"/>
                    <a:pt x="115" y="3"/>
                  </a:cubicBezTo>
                  <a:cubicBezTo>
                    <a:pt x="100" y="1"/>
                    <a:pt x="79" y="0"/>
                    <a:pt x="57"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0" name="Freeform 277">
              <a:extLst>
                <a:ext uri="{FF2B5EF4-FFF2-40B4-BE49-F238E27FC236}">
                  <a16:creationId xmlns:a16="http://schemas.microsoft.com/office/drawing/2014/main" id="{BD4CCD6B-D5BA-4E0B-9470-2615ED616972}"/>
                </a:ext>
              </a:extLst>
            </p:cNvPr>
            <p:cNvSpPr>
              <a:spLocks/>
            </p:cNvSpPr>
            <p:nvPr/>
          </p:nvSpPr>
          <p:spPr bwMode="auto">
            <a:xfrm>
              <a:off x="3316288" y="4251325"/>
              <a:ext cx="346075" cy="26988"/>
            </a:xfrm>
            <a:custGeom>
              <a:avLst/>
              <a:gdLst>
                <a:gd name="T0" fmla="*/ 23 w 160"/>
                <a:gd name="T1" fmla="*/ 0 h 13"/>
                <a:gd name="T2" fmla="*/ 0 w 160"/>
                <a:gd name="T3" fmla="*/ 5 h 13"/>
                <a:gd name="T4" fmla="*/ 80 w 160"/>
                <a:gd name="T5" fmla="*/ 13 h 13"/>
                <a:gd name="T6" fmla="*/ 160 w 160"/>
                <a:gd name="T7" fmla="*/ 5 h 13"/>
                <a:gd name="T8" fmla="*/ 138 w 160"/>
                <a:gd name="T9" fmla="*/ 0 h 13"/>
                <a:gd name="T10" fmla="*/ 138 w 160"/>
                <a:gd name="T11" fmla="*/ 0 h 13"/>
                <a:gd name="T12" fmla="*/ 158 w 160"/>
                <a:gd name="T13" fmla="*/ 5 h 13"/>
                <a:gd name="T14" fmla="*/ 80 w 160"/>
                <a:gd name="T15" fmla="*/ 13 h 13"/>
                <a:gd name="T16" fmla="*/ 2 w 160"/>
                <a:gd name="T17" fmla="*/ 5 h 13"/>
                <a:gd name="T18" fmla="*/ 23 w 160"/>
                <a:gd name="T19" fmla="*/ 0 h 13"/>
                <a:gd name="T20" fmla="*/ 23 w 160"/>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13">
                  <a:moveTo>
                    <a:pt x="23" y="0"/>
                  </a:moveTo>
                  <a:cubicBezTo>
                    <a:pt x="9" y="1"/>
                    <a:pt x="0" y="3"/>
                    <a:pt x="0" y="5"/>
                  </a:cubicBezTo>
                  <a:cubicBezTo>
                    <a:pt x="0" y="9"/>
                    <a:pt x="36" y="13"/>
                    <a:pt x="80" y="13"/>
                  </a:cubicBezTo>
                  <a:cubicBezTo>
                    <a:pt x="124" y="13"/>
                    <a:pt x="160" y="9"/>
                    <a:pt x="160" y="5"/>
                  </a:cubicBezTo>
                  <a:cubicBezTo>
                    <a:pt x="160" y="3"/>
                    <a:pt x="151" y="1"/>
                    <a:pt x="138" y="0"/>
                  </a:cubicBezTo>
                  <a:cubicBezTo>
                    <a:pt x="138" y="0"/>
                    <a:pt x="138" y="0"/>
                    <a:pt x="138" y="0"/>
                  </a:cubicBezTo>
                  <a:cubicBezTo>
                    <a:pt x="150" y="1"/>
                    <a:pt x="158" y="3"/>
                    <a:pt x="158" y="5"/>
                  </a:cubicBezTo>
                  <a:cubicBezTo>
                    <a:pt x="158" y="9"/>
                    <a:pt x="123" y="13"/>
                    <a:pt x="80" y="13"/>
                  </a:cubicBezTo>
                  <a:cubicBezTo>
                    <a:pt x="37" y="13"/>
                    <a:pt x="2" y="9"/>
                    <a:pt x="2" y="5"/>
                  </a:cubicBezTo>
                  <a:cubicBezTo>
                    <a:pt x="2" y="3"/>
                    <a:pt x="10" y="1"/>
                    <a:pt x="23" y="0"/>
                  </a:cubicBezTo>
                  <a:cubicBezTo>
                    <a:pt x="23" y="0"/>
                    <a:pt x="23" y="0"/>
                    <a:pt x="23" y="0"/>
                  </a:cubicBezTo>
                </a:path>
              </a:pathLst>
            </a:custGeom>
            <a:solidFill>
              <a:srgbClr val="D3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1" name="Freeform 278">
              <a:extLst>
                <a:ext uri="{FF2B5EF4-FFF2-40B4-BE49-F238E27FC236}">
                  <a16:creationId xmlns:a16="http://schemas.microsoft.com/office/drawing/2014/main" id="{783278E9-ABA6-4A7B-98F8-826A5ED58827}"/>
                </a:ext>
              </a:extLst>
            </p:cNvPr>
            <p:cNvSpPr>
              <a:spLocks/>
            </p:cNvSpPr>
            <p:nvPr/>
          </p:nvSpPr>
          <p:spPr bwMode="auto">
            <a:xfrm>
              <a:off x="3365500" y="4243388"/>
              <a:ext cx="249238" cy="7938"/>
            </a:xfrm>
            <a:custGeom>
              <a:avLst/>
              <a:gdLst>
                <a:gd name="T0" fmla="*/ 57 w 115"/>
                <a:gd name="T1" fmla="*/ 0 h 3"/>
                <a:gd name="T2" fmla="*/ 0 w 115"/>
                <a:gd name="T3" fmla="*/ 3 h 3"/>
                <a:gd name="T4" fmla="*/ 0 w 115"/>
                <a:gd name="T5" fmla="*/ 3 h 3"/>
                <a:gd name="T6" fmla="*/ 57 w 115"/>
                <a:gd name="T7" fmla="*/ 1 h 3"/>
                <a:gd name="T8" fmla="*/ 115 w 115"/>
                <a:gd name="T9" fmla="*/ 3 h 3"/>
                <a:gd name="T10" fmla="*/ 115 w 115"/>
                <a:gd name="T11" fmla="*/ 3 h 3"/>
                <a:gd name="T12" fmla="*/ 57 w 115"/>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15" h="3">
                  <a:moveTo>
                    <a:pt x="57" y="0"/>
                  </a:moveTo>
                  <a:cubicBezTo>
                    <a:pt x="35" y="0"/>
                    <a:pt x="15" y="1"/>
                    <a:pt x="0" y="3"/>
                  </a:cubicBezTo>
                  <a:cubicBezTo>
                    <a:pt x="0" y="3"/>
                    <a:pt x="0" y="3"/>
                    <a:pt x="0" y="3"/>
                  </a:cubicBezTo>
                  <a:cubicBezTo>
                    <a:pt x="15" y="2"/>
                    <a:pt x="35" y="1"/>
                    <a:pt x="57" y="1"/>
                  </a:cubicBezTo>
                  <a:cubicBezTo>
                    <a:pt x="80" y="1"/>
                    <a:pt x="100" y="2"/>
                    <a:pt x="115" y="3"/>
                  </a:cubicBezTo>
                  <a:cubicBezTo>
                    <a:pt x="115" y="3"/>
                    <a:pt x="115" y="3"/>
                    <a:pt x="115" y="3"/>
                  </a:cubicBezTo>
                  <a:cubicBezTo>
                    <a:pt x="100" y="1"/>
                    <a:pt x="80" y="0"/>
                    <a:pt x="57"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2" name="Freeform 279">
              <a:extLst>
                <a:ext uri="{FF2B5EF4-FFF2-40B4-BE49-F238E27FC236}">
                  <a16:creationId xmlns:a16="http://schemas.microsoft.com/office/drawing/2014/main" id="{8EDC1E8D-F7BF-4A19-BD25-8A4246E64553}"/>
                </a:ext>
              </a:extLst>
            </p:cNvPr>
            <p:cNvSpPr>
              <a:spLocks/>
            </p:cNvSpPr>
            <p:nvPr/>
          </p:nvSpPr>
          <p:spPr bwMode="auto">
            <a:xfrm>
              <a:off x="3319463" y="4251325"/>
              <a:ext cx="338138" cy="26988"/>
            </a:xfrm>
            <a:custGeom>
              <a:avLst/>
              <a:gdLst>
                <a:gd name="T0" fmla="*/ 21 w 156"/>
                <a:gd name="T1" fmla="*/ 0 h 13"/>
                <a:gd name="T2" fmla="*/ 0 w 156"/>
                <a:gd name="T3" fmla="*/ 5 h 13"/>
                <a:gd name="T4" fmla="*/ 78 w 156"/>
                <a:gd name="T5" fmla="*/ 13 h 13"/>
                <a:gd name="T6" fmla="*/ 156 w 156"/>
                <a:gd name="T7" fmla="*/ 5 h 13"/>
                <a:gd name="T8" fmla="*/ 136 w 156"/>
                <a:gd name="T9" fmla="*/ 0 h 13"/>
                <a:gd name="T10" fmla="*/ 135 w 156"/>
                <a:gd name="T11" fmla="*/ 0 h 13"/>
                <a:gd name="T12" fmla="*/ 154 w 156"/>
                <a:gd name="T13" fmla="*/ 5 h 13"/>
                <a:gd name="T14" fmla="*/ 78 w 156"/>
                <a:gd name="T15" fmla="*/ 12 h 13"/>
                <a:gd name="T16" fmla="*/ 2 w 156"/>
                <a:gd name="T17" fmla="*/ 5 h 13"/>
                <a:gd name="T18" fmla="*/ 22 w 156"/>
                <a:gd name="T19" fmla="*/ 0 h 13"/>
                <a:gd name="T20" fmla="*/ 21 w 156"/>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6" h="13">
                  <a:moveTo>
                    <a:pt x="21" y="0"/>
                  </a:moveTo>
                  <a:cubicBezTo>
                    <a:pt x="8" y="1"/>
                    <a:pt x="0" y="3"/>
                    <a:pt x="0" y="5"/>
                  </a:cubicBezTo>
                  <a:cubicBezTo>
                    <a:pt x="0" y="9"/>
                    <a:pt x="35" y="13"/>
                    <a:pt x="78" y="13"/>
                  </a:cubicBezTo>
                  <a:cubicBezTo>
                    <a:pt x="121" y="13"/>
                    <a:pt x="156" y="9"/>
                    <a:pt x="156" y="5"/>
                  </a:cubicBezTo>
                  <a:cubicBezTo>
                    <a:pt x="156" y="3"/>
                    <a:pt x="148" y="1"/>
                    <a:pt x="136" y="0"/>
                  </a:cubicBezTo>
                  <a:cubicBezTo>
                    <a:pt x="135" y="0"/>
                    <a:pt x="135" y="0"/>
                    <a:pt x="135" y="0"/>
                  </a:cubicBezTo>
                  <a:cubicBezTo>
                    <a:pt x="147" y="2"/>
                    <a:pt x="154" y="3"/>
                    <a:pt x="154" y="5"/>
                  </a:cubicBezTo>
                  <a:cubicBezTo>
                    <a:pt x="154" y="9"/>
                    <a:pt x="120" y="12"/>
                    <a:pt x="78" y="12"/>
                  </a:cubicBezTo>
                  <a:cubicBezTo>
                    <a:pt x="36" y="12"/>
                    <a:pt x="2" y="9"/>
                    <a:pt x="2" y="5"/>
                  </a:cubicBezTo>
                  <a:cubicBezTo>
                    <a:pt x="2" y="3"/>
                    <a:pt x="9" y="2"/>
                    <a:pt x="22" y="0"/>
                  </a:cubicBezTo>
                  <a:cubicBezTo>
                    <a:pt x="21" y="0"/>
                    <a:pt x="21" y="0"/>
                    <a:pt x="21" y="0"/>
                  </a:cubicBezTo>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3" name="Freeform 280">
              <a:extLst>
                <a:ext uri="{FF2B5EF4-FFF2-40B4-BE49-F238E27FC236}">
                  <a16:creationId xmlns:a16="http://schemas.microsoft.com/office/drawing/2014/main" id="{29F395FE-E9FC-4D49-A27A-734256DAD5F2}"/>
                </a:ext>
              </a:extLst>
            </p:cNvPr>
            <p:cNvSpPr>
              <a:spLocks/>
            </p:cNvSpPr>
            <p:nvPr/>
          </p:nvSpPr>
          <p:spPr bwMode="auto">
            <a:xfrm>
              <a:off x="3365500" y="4246563"/>
              <a:ext cx="249238" cy="4763"/>
            </a:xfrm>
            <a:custGeom>
              <a:avLst/>
              <a:gdLst>
                <a:gd name="T0" fmla="*/ 57 w 115"/>
                <a:gd name="T1" fmla="*/ 0 h 2"/>
                <a:gd name="T2" fmla="*/ 0 w 115"/>
                <a:gd name="T3" fmla="*/ 2 h 2"/>
                <a:gd name="T4" fmla="*/ 1 w 115"/>
                <a:gd name="T5" fmla="*/ 2 h 2"/>
                <a:gd name="T6" fmla="*/ 57 w 115"/>
                <a:gd name="T7" fmla="*/ 0 h 2"/>
                <a:gd name="T8" fmla="*/ 114 w 115"/>
                <a:gd name="T9" fmla="*/ 2 h 2"/>
                <a:gd name="T10" fmla="*/ 115 w 115"/>
                <a:gd name="T11" fmla="*/ 2 h 2"/>
                <a:gd name="T12" fmla="*/ 57 w 11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15" h="2">
                  <a:moveTo>
                    <a:pt x="57" y="0"/>
                  </a:moveTo>
                  <a:cubicBezTo>
                    <a:pt x="35" y="0"/>
                    <a:pt x="15" y="1"/>
                    <a:pt x="0" y="2"/>
                  </a:cubicBezTo>
                  <a:cubicBezTo>
                    <a:pt x="0" y="2"/>
                    <a:pt x="0" y="2"/>
                    <a:pt x="1" y="2"/>
                  </a:cubicBezTo>
                  <a:cubicBezTo>
                    <a:pt x="14" y="1"/>
                    <a:pt x="34" y="0"/>
                    <a:pt x="57" y="0"/>
                  </a:cubicBezTo>
                  <a:cubicBezTo>
                    <a:pt x="80" y="0"/>
                    <a:pt x="100" y="1"/>
                    <a:pt x="114" y="2"/>
                  </a:cubicBezTo>
                  <a:cubicBezTo>
                    <a:pt x="114" y="2"/>
                    <a:pt x="114" y="2"/>
                    <a:pt x="115" y="2"/>
                  </a:cubicBezTo>
                  <a:cubicBezTo>
                    <a:pt x="100" y="1"/>
                    <a:pt x="80" y="0"/>
                    <a:pt x="57"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4" name="Freeform 281">
              <a:extLst>
                <a:ext uri="{FF2B5EF4-FFF2-40B4-BE49-F238E27FC236}">
                  <a16:creationId xmlns:a16="http://schemas.microsoft.com/office/drawing/2014/main" id="{7567FEDC-24B4-48FB-955B-2C19733375B3}"/>
                </a:ext>
              </a:extLst>
            </p:cNvPr>
            <p:cNvSpPr>
              <a:spLocks/>
            </p:cNvSpPr>
            <p:nvPr/>
          </p:nvSpPr>
          <p:spPr bwMode="auto">
            <a:xfrm>
              <a:off x="3324225" y="4251325"/>
              <a:ext cx="328613" cy="25400"/>
            </a:xfrm>
            <a:custGeom>
              <a:avLst/>
              <a:gdLst>
                <a:gd name="T0" fmla="*/ 20 w 152"/>
                <a:gd name="T1" fmla="*/ 0 h 12"/>
                <a:gd name="T2" fmla="*/ 0 w 152"/>
                <a:gd name="T3" fmla="*/ 5 h 12"/>
                <a:gd name="T4" fmla="*/ 76 w 152"/>
                <a:gd name="T5" fmla="*/ 12 h 12"/>
                <a:gd name="T6" fmla="*/ 152 w 152"/>
                <a:gd name="T7" fmla="*/ 5 h 12"/>
                <a:gd name="T8" fmla="*/ 133 w 152"/>
                <a:gd name="T9" fmla="*/ 0 h 12"/>
                <a:gd name="T10" fmla="*/ 133 w 152"/>
                <a:gd name="T11" fmla="*/ 1 h 12"/>
                <a:gd name="T12" fmla="*/ 150 w 152"/>
                <a:gd name="T13" fmla="*/ 5 h 12"/>
                <a:gd name="T14" fmla="*/ 76 w 152"/>
                <a:gd name="T15" fmla="*/ 12 h 12"/>
                <a:gd name="T16" fmla="*/ 2 w 152"/>
                <a:gd name="T17" fmla="*/ 5 h 12"/>
                <a:gd name="T18" fmla="*/ 20 w 152"/>
                <a:gd name="T19" fmla="*/ 1 h 12"/>
                <a:gd name="T20" fmla="*/ 20 w 152"/>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2" h="12">
                  <a:moveTo>
                    <a:pt x="20" y="0"/>
                  </a:moveTo>
                  <a:cubicBezTo>
                    <a:pt x="7" y="2"/>
                    <a:pt x="0" y="3"/>
                    <a:pt x="0" y="5"/>
                  </a:cubicBezTo>
                  <a:cubicBezTo>
                    <a:pt x="0" y="9"/>
                    <a:pt x="34" y="12"/>
                    <a:pt x="76" y="12"/>
                  </a:cubicBezTo>
                  <a:cubicBezTo>
                    <a:pt x="118" y="12"/>
                    <a:pt x="152" y="9"/>
                    <a:pt x="152" y="5"/>
                  </a:cubicBezTo>
                  <a:cubicBezTo>
                    <a:pt x="152" y="3"/>
                    <a:pt x="145" y="2"/>
                    <a:pt x="133" y="0"/>
                  </a:cubicBezTo>
                  <a:cubicBezTo>
                    <a:pt x="133" y="0"/>
                    <a:pt x="133" y="1"/>
                    <a:pt x="133" y="1"/>
                  </a:cubicBezTo>
                  <a:cubicBezTo>
                    <a:pt x="143" y="2"/>
                    <a:pt x="150" y="3"/>
                    <a:pt x="150" y="5"/>
                  </a:cubicBezTo>
                  <a:cubicBezTo>
                    <a:pt x="150" y="9"/>
                    <a:pt x="117" y="12"/>
                    <a:pt x="76" y="12"/>
                  </a:cubicBezTo>
                  <a:cubicBezTo>
                    <a:pt x="35" y="12"/>
                    <a:pt x="2" y="9"/>
                    <a:pt x="2" y="5"/>
                  </a:cubicBezTo>
                  <a:cubicBezTo>
                    <a:pt x="2" y="3"/>
                    <a:pt x="9" y="2"/>
                    <a:pt x="20" y="1"/>
                  </a:cubicBezTo>
                  <a:cubicBezTo>
                    <a:pt x="20" y="0"/>
                    <a:pt x="20" y="0"/>
                    <a:pt x="20" y="0"/>
                  </a:cubicBezTo>
                </a:path>
              </a:pathLst>
            </a:custGeom>
            <a:solidFill>
              <a:srgbClr val="CAC9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5" name="Freeform 282">
              <a:extLst>
                <a:ext uri="{FF2B5EF4-FFF2-40B4-BE49-F238E27FC236}">
                  <a16:creationId xmlns:a16="http://schemas.microsoft.com/office/drawing/2014/main" id="{39666F12-2B32-4FA2-B42E-A37C5A9572F8}"/>
                </a:ext>
              </a:extLst>
            </p:cNvPr>
            <p:cNvSpPr>
              <a:spLocks/>
            </p:cNvSpPr>
            <p:nvPr/>
          </p:nvSpPr>
          <p:spPr bwMode="auto">
            <a:xfrm>
              <a:off x="3367088" y="4246563"/>
              <a:ext cx="244475" cy="6350"/>
            </a:xfrm>
            <a:custGeom>
              <a:avLst/>
              <a:gdLst>
                <a:gd name="T0" fmla="*/ 56 w 113"/>
                <a:gd name="T1" fmla="*/ 0 h 3"/>
                <a:gd name="T2" fmla="*/ 0 w 113"/>
                <a:gd name="T3" fmla="*/ 2 h 3"/>
                <a:gd name="T4" fmla="*/ 0 w 113"/>
                <a:gd name="T5" fmla="*/ 3 h 3"/>
                <a:gd name="T6" fmla="*/ 56 w 113"/>
                <a:gd name="T7" fmla="*/ 0 h 3"/>
                <a:gd name="T8" fmla="*/ 113 w 113"/>
                <a:gd name="T9" fmla="*/ 3 h 3"/>
                <a:gd name="T10" fmla="*/ 113 w 113"/>
                <a:gd name="T11" fmla="*/ 2 h 3"/>
                <a:gd name="T12" fmla="*/ 56 w 113"/>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13" h="3">
                  <a:moveTo>
                    <a:pt x="56" y="0"/>
                  </a:moveTo>
                  <a:cubicBezTo>
                    <a:pt x="33" y="0"/>
                    <a:pt x="13" y="1"/>
                    <a:pt x="0" y="2"/>
                  </a:cubicBezTo>
                  <a:cubicBezTo>
                    <a:pt x="0" y="2"/>
                    <a:pt x="0" y="2"/>
                    <a:pt x="0" y="3"/>
                  </a:cubicBezTo>
                  <a:cubicBezTo>
                    <a:pt x="13" y="1"/>
                    <a:pt x="33" y="0"/>
                    <a:pt x="56" y="0"/>
                  </a:cubicBezTo>
                  <a:cubicBezTo>
                    <a:pt x="79" y="0"/>
                    <a:pt x="100" y="1"/>
                    <a:pt x="113" y="3"/>
                  </a:cubicBezTo>
                  <a:cubicBezTo>
                    <a:pt x="113" y="3"/>
                    <a:pt x="113" y="2"/>
                    <a:pt x="113" y="2"/>
                  </a:cubicBezTo>
                  <a:cubicBezTo>
                    <a:pt x="99" y="1"/>
                    <a:pt x="79" y="0"/>
                    <a:pt x="56"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6" name="Freeform 283">
              <a:extLst>
                <a:ext uri="{FF2B5EF4-FFF2-40B4-BE49-F238E27FC236}">
                  <a16:creationId xmlns:a16="http://schemas.microsoft.com/office/drawing/2014/main" id="{749542DA-7013-4138-ABC5-0A70CE67A84C}"/>
                </a:ext>
              </a:extLst>
            </p:cNvPr>
            <p:cNvSpPr>
              <a:spLocks/>
            </p:cNvSpPr>
            <p:nvPr/>
          </p:nvSpPr>
          <p:spPr bwMode="auto">
            <a:xfrm>
              <a:off x="3328988" y="4252913"/>
              <a:ext cx="319088" cy="23813"/>
            </a:xfrm>
            <a:custGeom>
              <a:avLst/>
              <a:gdLst>
                <a:gd name="T0" fmla="*/ 18 w 148"/>
                <a:gd name="T1" fmla="*/ 0 h 11"/>
                <a:gd name="T2" fmla="*/ 0 w 148"/>
                <a:gd name="T3" fmla="*/ 4 h 11"/>
                <a:gd name="T4" fmla="*/ 74 w 148"/>
                <a:gd name="T5" fmla="*/ 11 h 11"/>
                <a:gd name="T6" fmla="*/ 148 w 148"/>
                <a:gd name="T7" fmla="*/ 4 h 11"/>
                <a:gd name="T8" fmla="*/ 131 w 148"/>
                <a:gd name="T9" fmla="*/ 0 h 11"/>
                <a:gd name="T10" fmla="*/ 131 w 148"/>
                <a:gd name="T11" fmla="*/ 0 h 11"/>
                <a:gd name="T12" fmla="*/ 146 w 148"/>
                <a:gd name="T13" fmla="*/ 4 h 11"/>
                <a:gd name="T14" fmla="*/ 74 w 148"/>
                <a:gd name="T15" fmla="*/ 11 h 11"/>
                <a:gd name="T16" fmla="*/ 2 w 148"/>
                <a:gd name="T17" fmla="*/ 4 h 11"/>
                <a:gd name="T18" fmla="*/ 18 w 148"/>
                <a:gd name="T19" fmla="*/ 0 h 11"/>
                <a:gd name="T20" fmla="*/ 18 w 148"/>
                <a:gd name="T2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8" h="11">
                  <a:moveTo>
                    <a:pt x="18" y="0"/>
                  </a:moveTo>
                  <a:cubicBezTo>
                    <a:pt x="7" y="1"/>
                    <a:pt x="0" y="2"/>
                    <a:pt x="0" y="4"/>
                  </a:cubicBezTo>
                  <a:cubicBezTo>
                    <a:pt x="0" y="8"/>
                    <a:pt x="33" y="11"/>
                    <a:pt x="74" y="11"/>
                  </a:cubicBezTo>
                  <a:cubicBezTo>
                    <a:pt x="115" y="11"/>
                    <a:pt x="148" y="8"/>
                    <a:pt x="148" y="4"/>
                  </a:cubicBezTo>
                  <a:cubicBezTo>
                    <a:pt x="148" y="2"/>
                    <a:pt x="141" y="1"/>
                    <a:pt x="131" y="0"/>
                  </a:cubicBezTo>
                  <a:cubicBezTo>
                    <a:pt x="131" y="0"/>
                    <a:pt x="131" y="0"/>
                    <a:pt x="131" y="0"/>
                  </a:cubicBezTo>
                  <a:cubicBezTo>
                    <a:pt x="140" y="1"/>
                    <a:pt x="146" y="3"/>
                    <a:pt x="146" y="4"/>
                  </a:cubicBezTo>
                  <a:cubicBezTo>
                    <a:pt x="146" y="8"/>
                    <a:pt x="113" y="11"/>
                    <a:pt x="74" y="11"/>
                  </a:cubicBezTo>
                  <a:cubicBezTo>
                    <a:pt x="34" y="11"/>
                    <a:pt x="2" y="8"/>
                    <a:pt x="2" y="4"/>
                  </a:cubicBezTo>
                  <a:cubicBezTo>
                    <a:pt x="2" y="2"/>
                    <a:pt x="8" y="1"/>
                    <a:pt x="18" y="0"/>
                  </a:cubicBezTo>
                  <a:cubicBezTo>
                    <a:pt x="18" y="0"/>
                    <a:pt x="18" y="0"/>
                    <a:pt x="18" y="0"/>
                  </a:cubicBezTo>
                </a:path>
              </a:pathLst>
            </a:custGeom>
            <a:solidFill>
              <a:srgbClr val="C4C3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7" name="Freeform 284">
              <a:extLst>
                <a:ext uri="{FF2B5EF4-FFF2-40B4-BE49-F238E27FC236}">
                  <a16:creationId xmlns:a16="http://schemas.microsoft.com/office/drawing/2014/main" id="{D31A7A77-CB21-42EF-878F-DBF31ED0D6D5}"/>
                </a:ext>
              </a:extLst>
            </p:cNvPr>
            <p:cNvSpPr>
              <a:spLocks/>
            </p:cNvSpPr>
            <p:nvPr/>
          </p:nvSpPr>
          <p:spPr bwMode="auto">
            <a:xfrm>
              <a:off x="3367088" y="4246563"/>
              <a:ext cx="244475" cy="6350"/>
            </a:xfrm>
            <a:custGeom>
              <a:avLst/>
              <a:gdLst>
                <a:gd name="T0" fmla="*/ 56 w 113"/>
                <a:gd name="T1" fmla="*/ 0 h 3"/>
                <a:gd name="T2" fmla="*/ 0 w 113"/>
                <a:gd name="T3" fmla="*/ 3 h 3"/>
                <a:gd name="T4" fmla="*/ 0 w 113"/>
                <a:gd name="T5" fmla="*/ 3 h 3"/>
                <a:gd name="T6" fmla="*/ 56 w 113"/>
                <a:gd name="T7" fmla="*/ 0 h 3"/>
                <a:gd name="T8" fmla="*/ 113 w 113"/>
                <a:gd name="T9" fmla="*/ 3 h 3"/>
                <a:gd name="T10" fmla="*/ 113 w 113"/>
                <a:gd name="T11" fmla="*/ 3 h 3"/>
                <a:gd name="T12" fmla="*/ 56 w 113"/>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13" h="3">
                  <a:moveTo>
                    <a:pt x="56" y="0"/>
                  </a:moveTo>
                  <a:cubicBezTo>
                    <a:pt x="33" y="0"/>
                    <a:pt x="13" y="1"/>
                    <a:pt x="0" y="3"/>
                  </a:cubicBezTo>
                  <a:cubicBezTo>
                    <a:pt x="0" y="3"/>
                    <a:pt x="0" y="3"/>
                    <a:pt x="0" y="3"/>
                  </a:cubicBezTo>
                  <a:cubicBezTo>
                    <a:pt x="13" y="1"/>
                    <a:pt x="33" y="0"/>
                    <a:pt x="56" y="0"/>
                  </a:cubicBezTo>
                  <a:cubicBezTo>
                    <a:pt x="79" y="0"/>
                    <a:pt x="100" y="1"/>
                    <a:pt x="113" y="3"/>
                  </a:cubicBezTo>
                  <a:cubicBezTo>
                    <a:pt x="113" y="3"/>
                    <a:pt x="113" y="3"/>
                    <a:pt x="113" y="3"/>
                  </a:cubicBezTo>
                  <a:cubicBezTo>
                    <a:pt x="100" y="1"/>
                    <a:pt x="79" y="0"/>
                    <a:pt x="56"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8" name="Freeform 285">
              <a:extLst>
                <a:ext uri="{FF2B5EF4-FFF2-40B4-BE49-F238E27FC236}">
                  <a16:creationId xmlns:a16="http://schemas.microsoft.com/office/drawing/2014/main" id="{9B8B4997-4204-4C15-9104-C738C42DE351}"/>
                </a:ext>
              </a:extLst>
            </p:cNvPr>
            <p:cNvSpPr>
              <a:spLocks/>
            </p:cNvSpPr>
            <p:nvPr/>
          </p:nvSpPr>
          <p:spPr bwMode="auto">
            <a:xfrm>
              <a:off x="3333750" y="4252913"/>
              <a:ext cx="311150" cy="23813"/>
            </a:xfrm>
            <a:custGeom>
              <a:avLst/>
              <a:gdLst>
                <a:gd name="T0" fmla="*/ 16 w 144"/>
                <a:gd name="T1" fmla="*/ 0 h 11"/>
                <a:gd name="T2" fmla="*/ 0 w 144"/>
                <a:gd name="T3" fmla="*/ 4 h 11"/>
                <a:gd name="T4" fmla="*/ 72 w 144"/>
                <a:gd name="T5" fmla="*/ 11 h 11"/>
                <a:gd name="T6" fmla="*/ 144 w 144"/>
                <a:gd name="T7" fmla="*/ 4 h 11"/>
                <a:gd name="T8" fmla="*/ 129 w 144"/>
                <a:gd name="T9" fmla="*/ 0 h 11"/>
                <a:gd name="T10" fmla="*/ 129 w 144"/>
                <a:gd name="T11" fmla="*/ 0 h 11"/>
                <a:gd name="T12" fmla="*/ 142 w 144"/>
                <a:gd name="T13" fmla="*/ 4 h 11"/>
                <a:gd name="T14" fmla="*/ 72 w 144"/>
                <a:gd name="T15" fmla="*/ 11 h 11"/>
                <a:gd name="T16" fmla="*/ 2 w 144"/>
                <a:gd name="T17" fmla="*/ 4 h 11"/>
                <a:gd name="T18" fmla="*/ 16 w 144"/>
                <a:gd name="T19" fmla="*/ 0 h 11"/>
                <a:gd name="T20" fmla="*/ 16 w 144"/>
                <a:gd name="T2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 h="11">
                  <a:moveTo>
                    <a:pt x="16" y="0"/>
                  </a:moveTo>
                  <a:cubicBezTo>
                    <a:pt x="6" y="1"/>
                    <a:pt x="0" y="2"/>
                    <a:pt x="0" y="4"/>
                  </a:cubicBezTo>
                  <a:cubicBezTo>
                    <a:pt x="0" y="8"/>
                    <a:pt x="32" y="11"/>
                    <a:pt x="72" y="11"/>
                  </a:cubicBezTo>
                  <a:cubicBezTo>
                    <a:pt x="111" y="11"/>
                    <a:pt x="144" y="8"/>
                    <a:pt x="144" y="4"/>
                  </a:cubicBezTo>
                  <a:cubicBezTo>
                    <a:pt x="144" y="3"/>
                    <a:pt x="138" y="1"/>
                    <a:pt x="129" y="0"/>
                  </a:cubicBezTo>
                  <a:cubicBezTo>
                    <a:pt x="129" y="0"/>
                    <a:pt x="129" y="0"/>
                    <a:pt x="129" y="0"/>
                  </a:cubicBezTo>
                  <a:cubicBezTo>
                    <a:pt x="137" y="1"/>
                    <a:pt x="142" y="3"/>
                    <a:pt x="142" y="4"/>
                  </a:cubicBezTo>
                  <a:cubicBezTo>
                    <a:pt x="142" y="8"/>
                    <a:pt x="110" y="11"/>
                    <a:pt x="72" y="11"/>
                  </a:cubicBezTo>
                  <a:cubicBezTo>
                    <a:pt x="33" y="11"/>
                    <a:pt x="2" y="8"/>
                    <a:pt x="2" y="4"/>
                  </a:cubicBezTo>
                  <a:cubicBezTo>
                    <a:pt x="2" y="3"/>
                    <a:pt x="7" y="1"/>
                    <a:pt x="16" y="0"/>
                  </a:cubicBezTo>
                  <a:cubicBezTo>
                    <a:pt x="16" y="0"/>
                    <a:pt x="16" y="0"/>
                    <a:pt x="16" y="0"/>
                  </a:cubicBezTo>
                </a:path>
              </a:pathLst>
            </a:custGeom>
            <a:solidFill>
              <a:srgbClr val="C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9" name="Freeform 286">
              <a:extLst>
                <a:ext uri="{FF2B5EF4-FFF2-40B4-BE49-F238E27FC236}">
                  <a16:creationId xmlns:a16="http://schemas.microsoft.com/office/drawing/2014/main" id="{F4D02B11-4DEC-481C-B2A7-025E7F506CE7}"/>
                </a:ext>
              </a:extLst>
            </p:cNvPr>
            <p:cNvSpPr>
              <a:spLocks/>
            </p:cNvSpPr>
            <p:nvPr/>
          </p:nvSpPr>
          <p:spPr bwMode="auto">
            <a:xfrm>
              <a:off x="3367088" y="4246563"/>
              <a:ext cx="244475" cy="6350"/>
            </a:xfrm>
            <a:custGeom>
              <a:avLst/>
              <a:gdLst>
                <a:gd name="T0" fmla="*/ 56 w 113"/>
                <a:gd name="T1" fmla="*/ 0 h 3"/>
                <a:gd name="T2" fmla="*/ 0 w 113"/>
                <a:gd name="T3" fmla="*/ 3 h 3"/>
                <a:gd name="T4" fmla="*/ 0 w 113"/>
                <a:gd name="T5" fmla="*/ 3 h 3"/>
                <a:gd name="T6" fmla="*/ 56 w 113"/>
                <a:gd name="T7" fmla="*/ 0 h 3"/>
                <a:gd name="T8" fmla="*/ 113 w 113"/>
                <a:gd name="T9" fmla="*/ 3 h 3"/>
                <a:gd name="T10" fmla="*/ 113 w 113"/>
                <a:gd name="T11" fmla="*/ 3 h 3"/>
                <a:gd name="T12" fmla="*/ 56 w 113"/>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13" h="3">
                  <a:moveTo>
                    <a:pt x="56" y="0"/>
                  </a:moveTo>
                  <a:cubicBezTo>
                    <a:pt x="33" y="0"/>
                    <a:pt x="13" y="1"/>
                    <a:pt x="0" y="3"/>
                  </a:cubicBezTo>
                  <a:cubicBezTo>
                    <a:pt x="0" y="3"/>
                    <a:pt x="0" y="3"/>
                    <a:pt x="0" y="3"/>
                  </a:cubicBezTo>
                  <a:cubicBezTo>
                    <a:pt x="13" y="1"/>
                    <a:pt x="33" y="0"/>
                    <a:pt x="56" y="0"/>
                  </a:cubicBezTo>
                  <a:cubicBezTo>
                    <a:pt x="79" y="0"/>
                    <a:pt x="100" y="2"/>
                    <a:pt x="113" y="3"/>
                  </a:cubicBezTo>
                  <a:cubicBezTo>
                    <a:pt x="113" y="3"/>
                    <a:pt x="113" y="3"/>
                    <a:pt x="113" y="3"/>
                  </a:cubicBezTo>
                  <a:cubicBezTo>
                    <a:pt x="100" y="1"/>
                    <a:pt x="79" y="0"/>
                    <a:pt x="56"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0" name="Freeform 287">
              <a:extLst>
                <a:ext uri="{FF2B5EF4-FFF2-40B4-BE49-F238E27FC236}">
                  <a16:creationId xmlns:a16="http://schemas.microsoft.com/office/drawing/2014/main" id="{4ABA5D5C-BEFC-4436-96BB-2F9D519B1386}"/>
                </a:ext>
              </a:extLst>
            </p:cNvPr>
            <p:cNvSpPr>
              <a:spLocks/>
            </p:cNvSpPr>
            <p:nvPr/>
          </p:nvSpPr>
          <p:spPr bwMode="auto">
            <a:xfrm>
              <a:off x="3336925" y="4252913"/>
              <a:ext cx="303213" cy="23813"/>
            </a:xfrm>
            <a:custGeom>
              <a:avLst/>
              <a:gdLst>
                <a:gd name="T0" fmla="*/ 14 w 140"/>
                <a:gd name="T1" fmla="*/ 0 h 11"/>
                <a:gd name="T2" fmla="*/ 0 w 140"/>
                <a:gd name="T3" fmla="*/ 4 h 11"/>
                <a:gd name="T4" fmla="*/ 70 w 140"/>
                <a:gd name="T5" fmla="*/ 11 h 11"/>
                <a:gd name="T6" fmla="*/ 140 w 140"/>
                <a:gd name="T7" fmla="*/ 4 h 11"/>
                <a:gd name="T8" fmla="*/ 127 w 140"/>
                <a:gd name="T9" fmla="*/ 0 h 11"/>
                <a:gd name="T10" fmla="*/ 126 w 140"/>
                <a:gd name="T11" fmla="*/ 1 h 11"/>
                <a:gd name="T12" fmla="*/ 138 w 140"/>
                <a:gd name="T13" fmla="*/ 4 h 11"/>
                <a:gd name="T14" fmla="*/ 70 w 140"/>
                <a:gd name="T15" fmla="*/ 11 h 11"/>
                <a:gd name="T16" fmla="*/ 2 w 140"/>
                <a:gd name="T17" fmla="*/ 4 h 11"/>
                <a:gd name="T18" fmla="*/ 14 w 140"/>
                <a:gd name="T19" fmla="*/ 0 h 11"/>
                <a:gd name="T20" fmla="*/ 14 w 140"/>
                <a:gd name="T2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0" h="11">
                  <a:moveTo>
                    <a:pt x="14" y="0"/>
                  </a:moveTo>
                  <a:cubicBezTo>
                    <a:pt x="5" y="1"/>
                    <a:pt x="0" y="3"/>
                    <a:pt x="0" y="4"/>
                  </a:cubicBezTo>
                  <a:cubicBezTo>
                    <a:pt x="0" y="8"/>
                    <a:pt x="31" y="11"/>
                    <a:pt x="70" y="11"/>
                  </a:cubicBezTo>
                  <a:cubicBezTo>
                    <a:pt x="108" y="11"/>
                    <a:pt x="140" y="8"/>
                    <a:pt x="140" y="4"/>
                  </a:cubicBezTo>
                  <a:cubicBezTo>
                    <a:pt x="140" y="3"/>
                    <a:pt x="135" y="1"/>
                    <a:pt x="127" y="0"/>
                  </a:cubicBezTo>
                  <a:cubicBezTo>
                    <a:pt x="127" y="0"/>
                    <a:pt x="126" y="0"/>
                    <a:pt x="126" y="1"/>
                  </a:cubicBezTo>
                  <a:cubicBezTo>
                    <a:pt x="133" y="2"/>
                    <a:pt x="138" y="3"/>
                    <a:pt x="138" y="4"/>
                  </a:cubicBezTo>
                  <a:cubicBezTo>
                    <a:pt x="138" y="8"/>
                    <a:pt x="107" y="11"/>
                    <a:pt x="70" y="11"/>
                  </a:cubicBezTo>
                  <a:cubicBezTo>
                    <a:pt x="32" y="11"/>
                    <a:pt x="2" y="8"/>
                    <a:pt x="2" y="4"/>
                  </a:cubicBezTo>
                  <a:cubicBezTo>
                    <a:pt x="2" y="3"/>
                    <a:pt x="7" y="1"/>
                    <a:pt x="14" y="0"/>
                  </a:cubicBezTo>
                  <a:cubicBezTo>
                    <a:pt x="14" y="0"/>
                    <a:pt x="14" y="0"/>
                    <a:pt x="14" y="0"/>
                  </a:cubicBezTo>
                </a:path>
              </a:pathLst>
            </a:custGeom>
            <a:solidFill>
              <a:srgbClr val="BBBA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1" name="Freeform 288">
              <a:extLst>
                <a:ext uri="{FF2B5EF4-FFF2-40B4-BE49-F238E27FC236}">
                  <a16:creationId xmlns:a16="http://schemas.microsoft.com/office/drawing/2014/main" id="{B3ADA1AA-B741-4206-A291-C1FE3D5C48C3}"/>
                </a:ext>
              </a:extLst>
            </p:cNvPr>
            <p:cNvSpPr>
              <a:spLocks/>
            </p:cNvSpPr>
            <p:nvPr/>
          </p:nvSpPr>
          <p:spPr bwMode="auto">
            <a:xfrm>
              <a:off x="3367088" y="4246563"/>
              <a:ext cx="244475" cy="7938"/>
            </a:xfrm>
            <a:custGeom>
              <a:avLst/>
              <a:gdLst>
                <a:gd name="T0" fmla="*/ 56 w 113"/>
                <a:gd name="T1" fmla="*/ 0 h 4"/>
                <a:gd name="T2" fmla="*/ 0 w 113"/>
                <a:gd name="T3" fmla="*/ 3 h 4"/>
                <a:gd name="T4" fmla="*/ 0 w 113"/>
                <a:gd name="T5" fmla="*/ 3 h 4"/>
                <a:gd name="T6" fmla="*/ 56 w 113"/>
                <a:gd name="T7" fmla="*/ 1 h 4"/>
                <a:gd name="T8" fmla="*/ 112 w 113"/>
                <a:gd name="T9" fmla="*/ 4 h 4"/>
                <a:gd name="T10" fmla="*/ 113 w 113"/>
                <a:gd name="T11" fmla="*/ 3 h 4"/>
                <a:gd name="T12" fmla="*/ 56 w 113"/>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13" h="4">
                  <a:moveTo>
                    <a:pt x="56" y="0"/>
                  </a:moveTo>
                  <a:cubicBezTo>
                    <a:pt x="33" y="0"/>
                    <a:pt x="13" y="1"/>
                    <a:pt x="0" y="3"/>
                  </a:cubicBezTo>
                  <a:cubicBezTo>
                    <a:pt x="0" y="3"/>
                    <a:pt x="0" y="3"/>
                    <a:pt x="0" y="3"/>
                  </a:cubicBezTo>
                  <a:cubicBezTo>
                    <a:pt x="13" y="2"/>
                    <a:pt x="33" y="1"/>
                    <a:pt x="56" y="1"/>
                  </a:cubicBezTo>
                  <a:cubicBezTo>
                    <a:pt x="79" y="1"/>
                    <a:pt x="100" y="2"/>
                    <a:pt x="112" y="4"/>
                  </a:cubicBezTo>
                  <a:cubicBezTo>
                    <a:pt x="112" y="3"/>
                    <a:pt x="113" y="3"/>
                    <a:pt x="113" y="3"/>
                  </a:cubicBezTo>
                  <a:cubicBezTo>
                    <a:pt x="100" y="2"/>
                    <a:pt x="79" y="0"/>
                    <a:pt x="56"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2" name="Freeform 289">
              <a:extLst>
                <a:ext uri="{FF2B5EF4-FFF2-40B4-BE49-F238E27FC236}">
                  <a16:creationId xmlns:a16="http://schemas.microsoft.com/office/drawing/2014/main" id="{4E73CE4D-B4E3-4A7B-894F-6C445E0480B5}"/>
                </a:ext>
              </a:extLst>
            </p:cNvPr>
            <p:cNvSpPr>
              <a:spLocks/>
            </p:cNvSpPr>
            <p:nvPr/>
          </p:nvSpPr>
          <p:spPr bwMode="auto">
            <a:xfrm>
              <a:off x="3341688" y="4252913"/>
              <a:ext cx="293688" cy="23813"/>
            </a:xfrm>
            <a:custGeom>
              <a:avLst/>
              <a:gdLst>
                <a:gd name="T0" fmla="*/ 12 w 136"/>
                <a:gd name="T1" fmla="*/ 0 h 11"/>
                <a:gd name="T2" fmla="*/ 0 w 136"/>
                <a:gd name="T3" fmla="*/ 4 h 11"/>
                <a:gd name="T4" fmla="*/ 68 w 136"/>
                <a:gd name="T5" fmla="*/ 11 h 11"/>
                <a:gd name="T6" fmla="*/ 136 w 136"/>
                <a:gd name="T7" fmla="*/ 4 h 11"/>
                <a:gd name="T8" fmla="*/ 124 w 136"/>
                <a:gd name="T9" fmla="*/ 1 h 11"/>
                <a:gd name="T10" fmla="*/ 124 w 136"/>
                <a:gd name="T11" fmla="*/ 1 h 11"/>
                <a:gd name="T12" fmla="*/ 134 w 136"/>
                <a:gd name="T13" fmla="*/ 4 h 11"/>
                <a:gd name="T14" fmla="*/ 68 w 136"/>
                <a:gd name="T15" fmla="*/ 10 h 11"/>
                <a:gd name="T16" fmla="*/ 2 w 136"/>
                <a:gd name="T17" fmla="*/ 4 h 11"/>
                <a:gd name="T18" fmla="*/ 13 w 136"/>
                <a:gd name="T19" fmla="*/ 1 h 11"/>
                <a:gd name="T20" fmla="*/ 12 w 136"/>
                <a:gd name="T2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6" h="11">
                  <a:moveTo>
                    <a:pt x="12" y="0"/>
                  </a:moveTo>
                  <a:cubicBezTo>
                    <a:pt x="5" y="1"/>
                    <a:pt x="0" y="3"/>
                    <a:pt x="0" y="4"/>
                  </a:cubicBezTo>
                  <a:cubicBezTo>
                    <a:pt x="0" y="8"/>
                    <a:pt x="30" y="11"/>
                    <a:pt x="68" y="11"/>
                  </a:cubicBezTo>
                  <a:cubicBezTo>
                    <a:pt x="105" y="11"/>
                    <a:pt x="136" y="8"/>
                    <a:pt x="136" y="4"/>
                  </a:cubicBezTo>
                  <a:cubicBezTo>
                    <a:pt x="136" y="3"/>
                    <a:pt x="131" y="2"/>
                    <a:pt x="124" y="1"/>
                  </a:cubicBezTo>
                  <a:cubicBezTo>
                    <a:pt x="124" y="1"/>
                    <a:pt x="124" y="1"/>
                    <a:pt x="124" y="1"/>
                  </a:cubicBezTo>
                  <a:cubicBezTo>
                    <a:pt x="130" y="2"/>
                    <a:pt x="134" y="3"/>
                    <a:pt x="134" y="4"/>
                  </a:cubicBezTo>
                  <a:cubicBezTo>
                    <a:pt x="134" y="8"/>
                    <a:pt x="104" y="10"/>
                    <a:pt x="68" y="10"/>
                  </a:cubicBezTo>
                  <a:cubicBezTo>
                    <a:pt x="31" y="10"/>
                    <a:pt x="2" y="8"/>
                    <a:pt x="2" y="4"/>
                  </a:cubicBezTo>
                  <a:cubicBezTo>
                    <a:pt x="2" y="3"/>
                    <a:pt x="6" y="2"/>
                    <a:pt x="13" y="1"/>
                  </a:cubicBezTo>
                  <a:cubicBezTo>
                    <a:pt x="13" y="1"/>
                    <a:pt x="13" y="0"/>
                    <a:pt x="12" y="0"/>
                  </a:cubicBezTo>
                </a:path>
              </a:pathLst>
            </a:custGeom>
            <a:solidFill>
              <a:srgbClr val="B6B5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3" name="Freeform 290">
              <a:extLst>
                <a:ext uri="{FF2B5EF4-FFF2-40B4-BE49-F238E27FC236}">
                  <a16:creationId xmlns:a16="http://schemas.microsoft.com/office/drawing/2014/main" id="{90EDD909-B414-443C-834E-8BEBA292A9BF}"/>
                </a:ext>
              </a:extLst>
            </p:cNvPr>
            <p:cNvSpPr>
              <a:spLocks/>
            </p:cNvSpPr>
            <p:nvPr/>
          </p:nvSpPr>
          <p:spPr bwMode="auto">
            <a:xfrm>
              <a:off x="3367088" y="4248150"/>
              <a:ext cx="242888" cy="6350"/>
            </a:xfrm>
            <a:custGeom>
              <a:avLst/>
              <a:gdLst>
                <a:gd name="T0" fmla="*/ 56 w 112"/>
                <a:gd name="T1" fmla="*/ 0 h 3"/>
                <a:gd name="T2" fmla="*/ 0 w 112"/>
                <a:gd name="T3" fmla="*/ 2 h 3"/>
                <a:gd name="T4" fmla="*/ 1 w 112"/>
                <a:gd name="T5" fmla="*/ 3 h 3"/>
                <a:gd name="T6" fmla="*/ 56 w 112"/>
                <a:gd name="T7" fmla="*/ 0 h 3"/>
                <a:gd name="T8" fmla="*/ 112 w 112"/>
                <a:gd name="T9" fmla="*/ 3 h 3"/>
                <a:gd name="T10" fmla="*/ 112 w 112"/>
                <a:gd name="T11" fmla="*/ 3 h 3"/>
                <a:gd name="T12" fmla="*/ 56 w 11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12" h="3">
                  <a:moveTo>
                    <a:pt x="56" y="0"/>
                  </a:moveTo>
                  <a:cubicBezTo>
                    <a:pt x="33" y="0"/>
                    <a:pt x="13" y="1"/>
                    <a:pt x="0" y="2"/>
                  </a:cubicBezTo>
                  <a:cubicBezTo>
                    <a:pt x="1" y="2"/>
                    <a:pt x="1" y="3"/>
                    <a:pt x="1" y="3"/>
                  </a:cubicBezTo>
                  <a:cubicBezTo>
                    <a:pt x="12" y="1"/>
                    <a:pt x="33" y="0"/>
                    <a:pt x="56" y="0"/>
                  </a:cubicBezTo>
                  <a:cubicBezTo>
                    <a:pt x="80" y="0"/>
                    <a:pt x="101" y="1"/>
                    <a:pt x="112" y="3"/>
                  </a:cubicBezTo>
                  <a:cubicBezTo>
                    <a:pt x="112" y="3"/>
                    <a:pt x="112" y="3"/>
                    <a:pt x="112" y="3"/>
                  </a:cubicBezTo>
                  <a:cubicBezTo>
                    <a:pt x="100" y="1"/>
                    <a:pt x="79" y="0"/>
                    <a:pt x="56"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4" name="Freeform 291">
              <a:extLst>
                <a:ext uri="{FF2B5EF4-FFF2-40B4-BE49-F238E27FC236}">
                  <a16:creationId xmlns:a16="http://schemas.microsoft.com/office/drawing/2014/main" id="{3C2E977D-4624-4171-AB41-3F80E6641A37}"/>
                </a:ext>
              </a:extLst>
            </p:cNvPr>
            <p:cNvSpPr>
              <a:spLocks/>
            </p:cNvSpPr>
            <p:nvPr/>
          </p:nvSpPr>
          <p:spPr bwMode="auto">
            <a:xfrm>
              <a:off x="3346450" y="4254500"/>
              <a:ext cx="285750" cy="19050"/>
            </a:xfrm>
            <a:custGeom>
              <a:avLst/>
              <a:gdLst>
                <a:gd name="T0" fmla="*/ 11 w 132"/>
                <a:gd name="T1" fmla="*/ 0 h 9"/>
                <a:gd name="T2" fmla="*/ 0 w 132"/>
                <a:gd name="T3" fmla="*/ 3 h 9"/>
                <a:gd name="T4" fmla="*/ 66 w 132"/>
                <a:gd name="T5" fmla="*/ 9 h 9"/>
                <a:gd name="T6" fmla="*/ 132 w 132"/>
                <a:gd name="T7" fmla="*/ 3 h 9"/>
                <a:gd name="T8" fmla="*/ 122 w 132"/>
                <a:gd name="T9" fmla="*/ 0 h 9"/>
                <a:gd name="T10" fmla="*/ 122 w 132"/>
                <a:gd name="T11" fmla="*/ 0 h 9"/>
                <a:gd name="T12" fmla="*/ 130 w 132"/>
                <a:gd name="T13" fmla="*/ 3 h 9"/>
                <a:gd name="T14" fmla="*/ 66 w 132"/>
                <a:gd name="T15" fmla="*/ 9 h 9"/>
                <a:gd name="T16" fmla="*/ 2 w 132"/>
                <a:gd name="T17" fmla="*/ 3 h 9"/>
                <a:gd name="T18" fmla="*/ 11 w 132"/>
                <a:gd name="T19" fmla="*/ 0 h 9"/>
                <a:gd name="T20" fmla="*/ 11 w 132"/>
                <a:gd name="T2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9">
                  <a:moveTo>
                    <a:pt x="11" y="0"/>
                  </a:moveTo>
                  <a:cubicBezTo>
                    <a:pt x="4" y="1"/>
                    <a:pt x="0" y="2"/>
                    <a:pt x="0" y="3"/>
                  </a:cubicBezTo>
                  <a:cubicBezTo>
                    <a:pt x="0" y="7"/>
                    <a:pt x="29" y="9"/>
                    <a:pt x="66" y="9"/>
                  </a:cubicBezTo>
                  <a:cubicBezTo>
                    <a:pt x="102" y="9"/>
                    <a:pt x="132" y="7"/>
                    <a:pt x="132" y="3"/>
                  </a:cubicBezTo>
                  <a:cubicBezTo>
                    <a:pt x="132" y="2"/>
                    <a:pt x="128" y="1"/>
                    <a:pt x="122" y="0"/>
                  </a:cubicBezTo>
                  <a:cubicBezTo>
                    <a:pt x="122" y="0"/>
                    <a:pt x="122" y="0"/>
                    <a:pt x="122" y="0"/>
                  </a:cubicBezTo>
                  <a:cubicBezTo>
                    <a:pt x="127" y="1"/>
                    <a:pt x="130" y="2"/>
                    <a:pt x="130" y="3"/>
                  </a:cubicBezTo>
                  <a:cubicBezTo>
                    <a:pt x="130" y="7"/>
                    <a:pt x="101" y="9"/>
                    <a:pt x="66" y="9"/>
                  </a:cubicBezTo>
                  <a:cubicBezTo>
                    <a:pt x="31" y="9"/>
                    <a:pt x="2" y="7"/>
                    <a:pt x="2" y="3"/>
                  </a:cubicBezTo>
                  <a:cubicBezTo>
                    <a:pt x="2" y="2"/>
                    <a:pt x="5" y="1"/>
                    <a:pt x="11" y="0"/>
                  </a:cubicBezTo>
                  <a:cubicBezTo>
                    <a:pt x="11" y="0"/>
                    <a:pt x="11" y="0"/>
                    <a:pt x="11" y="0"/>
                  </a:cubicBezTo>
                </a:path>
              </a:pathLst>
            </a:custGeom>
            <a:solidFill>
              <a:srgbClr val="B1B0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5" name="Freeform 292">
              <a:extLst>
                <a:ext uri="{FF2B5EF4-FFF2-40B4-BE49-F238E27FC236}">
                  <a16:creationId xmlns:a16="http://schemas.microsoft.com/office/drawing/2014/main" id="{88D7750D-3BF4-465C-9BD5-91E27E1CF1BE}"/>
                </a:ext>
              </a:extLst>
            </p:cNvPr>
            <p:cNvSpPr>
              <a:spLocks/>
            </p:cNvSpPr>
            <p:nvPr/>
          </p:nvSpPr>
          <p:spPr bwMode="auto">
            <a:xfrm>
              <a:off x="3370263" y="4248150"/>
              <a:ext cx="239713" cy="6350"/>
            </a:xfrm>
            <a:custGeom>
              <a:avLst/>
              <a:gdLst>
                <a:gd name="T0" fmla="*/ 55 w 111"/>
                <a:gd name="T1" fmla="*/ 0 h 3"/>
                <a:gd name="T2" fmla="*/ 0 w 111"/>
                <a:gd name="T3" fmla="*/ 3 h 3"/>
                <a:gd name="T4" fmla="*/ 0 w 111"/>
                <a:gd name="T5" fmla="*/ 3 h 3"/>
                <a:gd name="T6" fmla="*/ 55 w 111"/>
                <a:gd name="T7" fmla="*/ 0 h 3"/>
                <a:gd name="T8" fmla="*/ 111 w 111"/>
                <a:gd name="T9" fmla="*/ 3 h 3"/>
                <a:gd name="T10" fmla="*/ 111 w 111"/>
                <a:gd name="T11" fmla="*/ 3 h 3"/>
                <a:gd name="T12" fmla="*/ 55 w 111"/>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11" h="3">
                  <a:moveTo>
                    <a:pt x="55" y="0"/>
                  </a:moveTo>
                  <a:cubicBezTo>
                    <a:pt x="32" y="0"/>
                    <a:pt x="11" y="1"/>
                    <a:pt x="0" y="3"/>
                  </a:cubicBezTo>
                  <a:cubicBezTo>
                    <a:pt x="0" y="3"/>
                    <a:pt x="0" y="3"/>
                    <a:pt x="0" y="3"/>
                  </a:cubicBezTo>
                  <a:cubicBezTo>
                    <a:pt x="11" y="1"/>
                    <a:pt x="32" y="0"/>
                    <a:pt x="55" y="0"/>
                  </a:cubicBezTo>
                  <a:cubicBezTo>
                    <a:pt x="79" y="0"/>
                    <a:pt x="100" y="1"/>
                    <a:pt x="111" y="3"/>
                  </a:cubicBezTo>
                  <a:cubicBezTo>
                    <a:pt x="111" y="3"/>
                    <a:pt x="111" y="3"/>
                    <a:pt x="111" y="3"/>
                  </a:cubicBezTo>
                  <a:cubicBezTo>
                    <a:pt x="100" y="1"/>
                    <a:pt x="79" y="0"/>
                    <a:pt x="55"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6" name="Freeform 293">
              <a:extLst>
                <a:ext uri="{FF2B5EF4-FFF2-40B4-BE49-F238E27FC236}">
                  <a16:creationId xmlns:a16="http://schemas.microsoft.com/office/drawing/2014/main" id="{8E92C74A-0221-4819-B993-2CA1C81773DB}"/>
                </a:ext>
              </a:extLst>
            </p:cNvPr>
            <p:cNvSpPr>
              <a:spLocks/>
            </p:cNvSpPr>
            <p:nvPr/>
          </p:nvSpPr>
          <p:spPr bwMode="auto">
            <a:xfrm>
              <a:off x="3351213" y="4254500"/>
              <a:ext cx="276225" cy="19050"/>
            </a:xfrm>
            <a:custGeom>
              <a:avLst/>
              <a:gdLst>
                <a:gd name="T0" fmla="*/ 9 w 128"/>
                <a:gd name="T1" fmla="*/ 0 h 9"/>
                <a:gd name="T2" fmla="*/ 0 w 128"/>
                <a:gd name="T3" fmla="*/ 3 h 9"/>
                <a:gd name="T4" fmla="*/ 64 w 128"/>
                <a:gd name="T5" fmla="*/ 9 h 9"/>
                <a:gd name="T6" fmla="*/ 128 w 128"/>
                <a:gd name="T7" fmla="*/ 3 h 9"/>
                <a:gd name="T8" fmla="*/ 120 w 128"/>
                <a:gd name="T9" fmla="*/ 0 h 9"/>
                <a:gd name="T10" fmla="*/ 119 w 128"/>
                <a:gd name="T11" fmla="*/ 1 h 9"/>
                <a:gd name="T12" fmla="*/ 126 w 128"/>
                <a:gd name="T13" fmla="*/ 3 h 9"/>
                <a:gd name="T14" fmla="*/ 64 w 128"/>
                <a:gd name="T15" fmla="*/ 9 h 9"/>
                <a:gd name="T16" fmla="*/ 2 w 128"/>
                <a:gd name="T17" fmla="*/ 3 h 9"/>
                <a:gd name="T18" fmla="*/ 9 w 128"/>
                <a:gd name="T19" fmla="*/ 0 h 9"/>
                <a:gd name="T20" fmla="*/ 9 w 128"/>
                <a:gd name="T2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9">
                  <a:moveTo>
                    <a:pt x="9" y="0"/>
                  </a:moveTo>
                  <a:cubicBezTo>
                    <a:pt x="3" y="1"/>
                    <a:pt x="0" y="2"/>
                    <a:pt x="0" y="3"/>
                  </a:cubicBezTo>
                  <a:cubicBezTo>
                    <a:pt x="0" y="7"/>
                    <a:pt x="29" y="9"/>
                    <a:pt x="64" y="9"/>
                  </a:cubicBezTo>
                  <a:cubicBezTo>
                    <a:pt x="99" y="9"/>
                    <a:pt x="128" y="7"/>
                    <a:pt x="128" y="3"/>
                  </a:cubicBezTo>
                  <a:cubicBezTo>
                    <a:pt x="128" y="2"/>
                    <a:pt x="125" y="1"/>
                    <a:pt x="120" y="0"/>
                  </a:cubicBezTo>
                  <a:cubicBezTo>
                    <a:pt x="120" y="0"/>
                    <a:pt x="119" y="0"/>
                    <a:pt x="119" y="1"/>
                  </a:cubicBezTo>
                  <a:cubicBezTo>
                    <a:pt x="123" y="1"/>
                    <a:pt x="126" y="2"/>
                    <a:pt x="126" y="3"/>
                  </a:cubicBezTo>
                  <a:cubicBezTo>
                    <a:pt x="126" y="6"/>
                    <a:pt x="98" y="9"/>
                    <a:pt x="64" y="9"/>
                  </a:cubicBezTo>
                  <a:cubicBezTo>
                    <a:pt x="30" y="9"/>
                    <a:pt x="2" y="6"/>
                    <a:pt x="2" y="3"/>
                  </a:cubicBezTo>
                  <a:cubicBezTo>
                    <a:pt x="2" y="2"/>
                    <a:pt x="5" y="1"/>
                    <a:pt x="9" y="0"/>
                  </a:cubicBezTo>
                  <a:cubicBezTo>
                    <a:pt x="9" y="0"/>
                    <a:pt x="9" y="0"/>
                    <a:pt x="9" y="0"/>
                  </a:cubicBezTo>
                </a:path>
              </a:pathLst>
            </a:custGeom>
            <a:solidFill>
              <a:srgbClr val="ACA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7" name="Freeform 294">
              <a:extLst>
                <a:ext uri="{FF2B5EF4-FFF2-40B4-BE49-F238E27FC236}">
                  <a16:creationId xmlns:a16="http://schemas.microsoft.com/office/drawing/2014/main" id="{6AE5970F-C0A0-470B-8D63-3098EE42D6FE}"/>
                </a:ext>
              </a:extLst>
            </p:cNvPr>
            <p:cNvSpPr>
              <a:spLocks/>
            </p:cNvSpPr>
            <p:nvPr/>
          </p:nvSpPr>
          <p:spPr bwMode="auto">
            <a:xfrm>
              <a:off x="3370263" y="4248150"/>
              <a:ext cx="239713" cy="9525"/>
            </a:xfrm>
            <a:custGeom>
              <a:avLst/>
              <a:gdLst>
                <a:gd name="T0" fmla="*/ 55 w 111"/>
                <a:gd name="T1" fmla="*/ 0 h 4"/>
                <a:gd name="T2" fmla="*/ 0 w 111"/>
                <a:gd name="T3" fmla="*/ 3 h 4"/>
                <a:gd name="T4" fmla="*/ 0 w 111"/>
                <a:gd name="T5" fmla="*/ 3 h 4"/>
                <a:gd name="T6" fmla="*/ 55 w 111"/>
                <a:gd name="T7" fmla="*/ 0 h 4"/>
                <a:gd name="T8" fmla="*/ 110 w 111"/>
                <a:gd name="T9" fmla="*/ 4 h 4"/>
                <a:gd name="T10" fmla="*/ 111 w 111"/>
                <a:gd name="T11" fmla="*/ 3 h 4"/>
                <a:gd name="T12" fmla="*/ 55 w 111"/>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11" h="4">
                  <a:moveTo>
                    <a:pt x="55" y="0"/>
                  </a:moveTo>
                  <a:cubicBezTo>
                    <a:pt x="32" y="0"/>
                    <a:pt x="11" y="1"/>
                    <a:pt x="0" y="3"/>
                  </a:cubicBezTo>
                  <a:cubicBezTo>
                    <a:pt x="0" y="3"/>
                    <a:pt x="0" y="3"/>
                    <a:pt x="0" y="3"/>
                  </a:cubicBezTo>
                  <a:cubicBezTo>
                    <a:pt x="11" y="1"/>
                    <a:pt x="31" y="0"/>
                    <a:pt x="55" y="0"/>
                  </a:cubicBezTo>
                  <a:cubicBezTo>
                    <a:pt x="79" y="0"/>
                    <a:pt x="100" y="2"/>
                    <a:pt x="110" y="4"/>
                  </a:cubicBezTo>
                  <a:cubicBezTo>
                    <a:pt x="110" y="3"/>
                    <a:pt x="111" y="3"/>
                    <a:pt x="111" y="3"/>
                  </a:cubicBezTo>
                  <a:cubicBezTo>
                    <a:pt x="100" y="1"/>
                    <a:pt x="79" y="0"/>
                    <a:pt x="55"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8" name="Freeform 295">
              <a:extLst>
                <a:ext uri="{FF2B5EF4-FFF2-40B4-BE49-F238E27FC236}">
                  <a16:creationId xmlns:a16="http://schemas.microsoft.com/office/drawing/2014/main" id="{75D13DFB-12A1-4CF6-BD24-1734AE39954C}"/>
                </a:ext>
              </a:extLst>
            </p:cNvPr>
            <p:cNvSpPr>
              <a:spLocks/>
            </p:cNvSpPr>
            <p:nvPr/>
          </p:nvSpPr>
          <p:spPr bwMode="auto">
            <a:xfrm>
              <a:off x="3354388" y="4254500"/>
              <a:ext cx="268288" cy="19050"/>
            </a:xfrm>
            <a:custGeom>
              <a:avLst/>
              <a:gdLst>
                <a:gd name="T0" fmla="*/ 7 w 124"/>
                <a:gd name="T1" fmla="*/ 0 h 9"/>
                <a:gd name="T2" fmla="*/ 0 w 124"/>
                <a:gd name="T3" fmla="*/ 3 h 9"/>
                <a:gd name="T4" fmla="*/ 62 w 124"/>
                <a:gd name="T5" fmla="*/ 9 h 9"/>
                <a:gd name="T6" fmla="*/ 124 w 124"/>
                <a:gd name="T7" fmla="*/ 3 h 9"/>
                <a:gd name="T8" fmla="*/ 117 w 124"/>
                <a:gd name="T9" fmla="*/ 1 h 9"/>
                <a:gd name="T10" fmla="*/ 117 w 124"/>
                <a:gd name="T11" fmla="*/ 1 h 9"/>
                <a:gd name="T12" fmla="*/ 122 w 124"/>
                <a:gd name="T13" fmla="*/ 3 h 9"/>
                <a:gd name="T14" fmla="*/ 62 w 124"/>
                <a:gd name="T15" fmla="*/ 9 h 9"/>
                <a:gd name="T16" fmla="*/ 2 w 124"/>
                <a:gd name="T17" fmla="*/ 3 h 9"/>
                <a:gd name="T18" fmla="*/ 8 w 124"/>
                <a:gd name="T19" fmla="*/ 1 h 9"/>
                <a:gd name="T20" fmla="*/ 7 w 124"/>
                <a:gd name="T2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 h="9">
                  <a:moveTo>
                    <a:pt x="7" y="0"/>
                  </a:moveTo>
                  <a:cubicBezTo>
                    <a:pt x="3" y="1"/>
                    <a:pt x="0" y="2"/>
                    <a:pt x="0" y="3"/>
                  </a:cubicBezTo>
                  <a:cubicBezTo>
                    <a:pt x="0" y="6"/>
                    <a:pt x="28" y="9"/>
                    <a:pt x="62" y="9"/>
                  </a:cubicBezTo>
                  <a:cubicBezTo>
                    <a:pt x="96" y="9"/>
                    <a:pt x="124" y="6"/>
                    <a:pt x="124" y="3"/>
                  </a:cubicBezTo>
                  <a:cubicBezTo>
                    <a:pt x="124" y="2"/>
                    <a:pt x="121" y="1"/>
                    <a:pt x="117" y="1"/>
                  </a:cubicBezTo>
                  <a:cubicBezTo>
                    <a:pt x="117" y="1"/>
                    <a:pt x="117" y="1"/>
                    <a:pt x="117" y="1"/>
                  </a:cubicBezTo>
                  <a:cubicBezTo>
                    <a:pt x="120" y="2"/>
                    <a:pt x="122" y="2"/>
                    <a:pt x="122" y="3"/>
                  </a:cubicBezTo>
                  <a:cubicBezTo>
                    <a:pt x="122" y="6"/>
                    <a:pt x="95" y="9"/>
                    <a:pt x="62" y="9"/>
                  </a:cubicBezTo>
                  <a:cubicBezTo>
                    <a:pt x="29" y="9"/>
                    <a:pt x="2" y="6"/>
                    <a:pt x="2" y="3"/>
                  </a:cubicBezTo>
                  <a:cubicBezTo>
                    <a:pt x="2" y="2"/>
                    <a:pt x="4" y="1"/>
                    <a:pt x="8" y="1"/>
                  </a:cubicBezTo>
                  <a:cubicBezTo>
                    <a:pt x="8" y="1"/>
                    <a:pt x="8" y="0"/>
                    <a:pt x="7" y="0"/>
                  </a:cubicBezTo>
                </a:path>
              </a:pathLst>
            </a:custGeom>
            <a:solidFill>
              <a:srgbClr val="A7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9" name="Freeform 296">
              <a:extLst>
                <a:ext uri="{FF2B5EF4-FFF2-40B4-BE49-F238E27FC236}">
                  <a16:creationId xmlns:a16="http://schemas.microsoft.com/office/drawing/2014/main" id="{CCFE7228-CC2A-4F9E-8E71-88613718AE4D}"/>
                </a:ext>
              </a:extLst>
            </p:cNvPr>
            <p:cNvSpPr>
              <a:spLocks/>
            </p:cNvSpPr>
            <p:nvPr/>
          </p:nvSpPr>
          <p:spPr bwMode="auto">
            <a:xfrm>
              <a:off x="3370263" y="4248150"/>
              <a:ext cx="238125" cy="9525"/>
            </a:xfrm>
            <a:custGeom>
              <a:avLst/>
              <a:gdLst>
                <a:gd name="T0" fmla="*/ 55 w 110"/>
                <a:gd name="T1" fmla="*/ 0 h 4"/>
                <a:gd name="T2" fmla="*/ 0 w 110"/>
                <a:gd name="T3" fmla="*/ 3 h 4"/>
                <a:gd name="T4" fmla="*/ 1 w 110"/>
                <a:gd name="T5" fmla="*/ 4 h 4"/>
                <a:gd name="T6" fmla="*/ 55 w 110"/>
                <a:gd name="T7" fmla="*/ 0 h 4"/>
                <a:gd name="T8" fmla="*/ 110 w 110"/>
                <a:gd name="T9" fmla="*/ 4 h 4"/>
                <a:gd name="T10" fmla="*/ 110 w 110"/>
                <a:gd name="T11" fmla="*/ 4 h 4"/>
                <a:gd name="T12" fmla="*/ 55 w 11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10" h="4">
                  <a:moveTo>
                    <a:pt x="55" y="0"/>
                  </a:moveTo>
                  <a:cubicBezTo>
                    <a:pt x="31" y="0"/>
                    <a:pt x="11" y="1"/>
                    <a:pt x="0" y="3"/>
                  </a:cubicBezTo>
                  <a:cubicBezTo>
                    <a:pt x="1" y="3"/>
                    <a:pt x="1" y="4"/>
                    <a:pt x="1" y="4"/>
                  </a:cubicBezTo>
                  <a:cubicBezTo>
                    <a:pt x="10" y="2"/>
                    <a:pt x="31" y="0"/>
                    <a:pt x="55" y="0"/>
                  </a:cubicBezTo>
                  <a:cubicBezTo>
                    <a:pt x="80" y="0"/>
                    <a:pt x="101" y="2"/>
                    <a:pt x="110" y="4"/>
                  </a:cubicBezTo>
                  <a:cubicBezTo>
                    <a:pt x="110" y="4"/>
                    <a:pt x="110" y="4"/>
                    <a:pt x="110" y="4"/>
                  </a:cubicBezTo>
                  <a:cubicBezTo>
                    <a:pt x="100" y="2"/>
                    <a:pt x="79" y="0"/>
                    <a:pt x="55"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0" name="Freeform 297">
              <a:extLst>
                <a:ext uri="{FF2B5EF4-FFF2-40B4-BE49-F238E27FC236}">
                  <a16:creationId xmlns:a16="http://schemas.microsoft.com/office/drawing/2014/main" id="{9349DAD0-0BCE-42F0-9BE4-FBF4A08A9A2E}"/>
                </a:ext>
              </a:extLst>
            </p:cNvPr>
            <p:cNvSpPr>
              <a:spLocks/>
            </p:cNvSpPr>
            <p:nvPr/>
          </p:nvSpPr>
          <p:spPr bwMode="auto">
            <a:xfrm>
              <a:off x="3359150" y="4257675"/>
              <a:ext cx="258763" cy="15875"/>
            </a:xfrm>
            <a:custGeom>
              <a:avLst/>
              <a:gdLst>
                <a:gd name="T0" fmla="*/ 6 w 120"/>
                <a:gd name="T1" fmla="*/ 0 h 8"/>
                <a:gd name="T2" fmla="*/ 0 w 120"/>
                <a:gd name="T3" fmla="*/ 2 h 8"/>
                <a:gd name="T4" fmla="*/ 60 w 120"/>
                <a:gd name="T5" fmla="*/ 8 h 8"/>
                <a:gd name="T6" fmla="*/ 120 w 120"/>
                <a:gd name="T7" fmla="*/ 2 h 8"/>
                <a:gd name="T8" fmla="*/ 115 w 120"/>
                <a:gd name="T9" fmla="*/ 0 h 8"/>
                <a:gd name="T10" fmla="*/ 114 w 120"/>
                <a:gd name="T11" fmla="*/ 0 h 8"/>
                <a:gd name="T12" fmla="*/ 117 w 120"/>
                <a:gd name="T13" fmla="*/ 2 h 8"/>
                <a:gd name="T14" fmla="*/ 60 w 120"/>
                <a:gd name="T15" fmla="*/ 8 h 8"/>
                <a:gd name="T16" fmla="*/ 2 w 120"/>
                <a:gd name="T17" fmla="*/ 2 h 8"/>
                <a:gd name="T18" fmla="*/ 6 w 120"/>
                <a:gd name="T19" fmla="*/ 0 h 8"/>
                <a:gd name="T20" fmla="*/ 6 w 120"/>
                <a:gd name="T2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 h="8">
                  <a:moveTo>
                    <a:pt x="6" y="0"/>
                  </a:moveTo>
                  <a:cubicBezTo>
                    <a:pt x="2" y="0"/>
                    <a:pt x="0" y="1"/>
                    <a:pt x="0" y="2"/>
                  </a:cubicBezTo>
                  <a:cubicBezTo>
                    <a:pt x="0" y="5"/>
                    <a:pt x="27" y="8"/>
                    <a:pt x="60" y="8"/>
                  </a:cubicBezTo>
                  <a:cubicBezTo>
                    <a:pt x="93" y="8"/>
                    <a:pt x="120" y="5"/>
                    <a:pt x="120" y="2"/>
                  </a:cubicBezTo>
                  <a:cubicBezTo>
                    <a:pt x="120" y="1"/>
                    <a:pt x="118" y="1"/>
                    <a:pt x="115" y="0"/>
                  </a:cubicBezTo>
                  <a:cubicBezTo>
                    <a:pt x="115" y="0"/>
                    <a:pt x="115" y="0"/>
                    <a:pt x="114" y="0"/>
                  </a:cubicBezTo>
                  <a:cubicBezTo>
                    <a:pt x="116" y="1"/>
                    <a:pt x="117" y="1"/>
                    <a:pt x="117" y="2"/>
                  </a:cubicBezTo>
                  <a:cubicBezTo>
                    <a:pt x="117" y="5"/>
                    <a:pt x="92" y="8"/>
                    <a:pt x="60" y="8"/>
                  </a:cubicBezTo>
                  <a:cubicBezTo>
                    <a:pt x="28" y="8"/>
                    <a:pt x="2" y="5"/>
                    <a:pt x="2" y="2"/>
                  </a:cubicBezTo>
                  <a:cubicBezTo>
                    <a:pt x="2" y="1"/>
                    <a:pt x="4" y="1"/>
                    <a:pt x="6" y="0"/>
                  </a:cubicBezTo>
                  <a:cubicBezTo>
                    <a:pt x="6" y="0"/>
                    <a:pt x="6" y="0"/>
                    <a:pt x="6" y="0"/>
                  </a:cubicBezTo>
                </a:path>
              </a:pathLst>
            </a:custGeom>
            <a:solidFill>
              <a:srgbClr val="A3A2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1" name="Freeform 298">
              <a:extLst>
                <a:ext uri="{FF2B5EF4-FFF2-40B4-BE49-F238E27FC236}">
                  <a16:creationId xmlns:a16="http://schemas.microsoft.com/office/drawing/2014/main" id="{D334822D-6908-4531-8CD8-CF1E3DE6FC5E}"/>
                </a:ext>
              </a:extLst>
            </p:cNvPr>
            <p:cNvSpPr>
              <a:spLocks/>
            </p:cNvSpPr>
            <p:nvPr/>
          </p:nvSpPr>
          <p:spPr bwMode="auto">
            <a:xfrm>
              <a:off x="3371850" y="4248150"/>
              <a:ext cx="236538" cy="9525"/>
            </a:xfrm>
            <a:custGeom>
              <a:avLst/>
              <a:gdLst>
                <a:gd name="T0" fmla="*/ 54 w 109"/>
                <a:gd name="T1" fmla="*/ 0 h 4"/>
                <a:gd name="T2" fmla="*/ 0 w 109"/>
                <a:gd name="T3" fmla="*/ 4 h 4"/>
                <a:gd name="T4" fmla="*/ 0 w 109"/>
                <a:gd name="T5" fmla="*/ 4 h 4"/>
                <a:gd name="T6" fmla="*/ 54 w 109"/>
                <a:gd name="T7" fmla="*/ 1 h 4"/>
                <a:gd name="T8" fmla="*/ 108 w 109"/>
                <a:gd name="T9" fmla="*/ 4 h 4"/>
                <a:gd name="T10" fmla="*/ 109 w 109"/>
                <a:gd name="T11" fmla="*/ 4 h 4"/>
                <a:gd name="T12" fmla="*/ 54 w 109"/>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09" h="4">
                  <a:moveTo>
                    <a:pt x="54" y="0"/>
                  </a:moveTo>
                  <a:cubicBezTo>
                    <a:pt x="30" y="0"/>
                    <a:pt x="9" y="2"/>
                    <a:pt x="0" y="4"/>
                  </a:cubicBezTo>
                  <a:cubicBezTo>
                    <a:pt x="0" y="4"/>
                    <a:pt x="0" y="4"/>
                    <a:pt x="0" y="4"/>
                  </a:cubicBezTo>
                  <a:cubicBezTo>
                    <a:pt x="9" y="2"/>
                    <a:pt x="30" y="1"/>
                    <a:pt x="54" y="1"/>
                  </a:cubicBezTo>
                  <a:cubicBezTo>
                    <a:pt x="79" y="1"/>
                    <a:pt x="100" y="2"/>
                    <a:pt x="108" y="4"/>
                  </a:cubicBezTo>
                  <a:cubicBezTo>
                    <a:pt x="109" y="4"/>
                    <a:pt x="109" y="4"/>
                    <a:pt x="109" y="4"/>
                  </a:cubicBezTo>
                  <a:cubicBezTo>
                    <a:pt x="100" y="2"/>
                    <a:pt x="79" y="0"/>
                    <a:pt x="54"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2" name="Freeform 299">
              <a:extLst>
                <a:ext uri="{FF2B5EF4-FFF2-40B4-BE49-F238E27FC236}">
                  <a16:creationId xmlns:a16="http://schemas.microsoft.com/office/drawing/2014/main" id="{920831F9-E642-47AD-A65D-6F84A18D4AF1}"/>
                </a:ext>
              </a:extLst>
            </p:cNvPr>
            <p:cNvSpPr>
              <a:spLocks/>
            </p:cNvSpPr>
            <p:nvPr/>
          </p:nvSpPr>
          <p:spPr bwMode="auto">
            <a:xfrm>
              <a:off x="3363913" y="4257675"/>
              <a:ext cx="247650" cy="15875"/>
            </a:xfrm>
            <a:custGeom>
              <a:avLst/>
              <a:gdLst>
                <a:gd name="T0" fmla="*/ 4 w 115"/>
                <a:gd name="T1" fmla="*/ 0 h 8"/>
                <a:gd name="T2" fmla="*/ 0 w 115"/>
                <a:gd name="T3" fmla="*/ 2 h 8"/>
                <a:gd name="T4" fmla="*/ 58 w 115"/>
                <a:gd name="T5" fmla="*/ 8 h 8"/>
                <a:gd name="T6" fmla="*/ 115 w 115"/>
                <a:gd name="T7" fmla="*/ 2 h 8"/>
                <a:gd name="T8" fmla="*/ 112 w 115"/>
                <a:gd name="T9" fmla="*/ 0 h 8"/>
                <a:gd name="T10" fmla="*/ 112 w 115"/>
                <a:gd name="T11" fmla="*/ 1 h 8"/>
                <a:gd name="T12" fmla="*/ 113 w 115"/>
                <a:gd name="T13" fmla="*/ 2 h 8"/>
                <a:gd name="T14" fmla="*/ 58 w 115"/>
                <a:gd name="T15" fmla="*/ 7 h 8"/>
                <a:gd name="T16" fmla="*/ 2 w 115"/>
                <a:gd name="T17" fmla="*/ 2 h 8"/>
                <a:gd name="T18" fmla="*/ 5 w 115"/>
                <a:gd name="T19" fmla="*/ 0 h 8"/>
                <a:gd name="T20" fmla="*/ 4 w 115"/>
                <a:gd name="T2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8">
                  <a:moveTo>
                    <a:pt x="4" y="0"/>
                  </a:moveTo>
                  <a:cubicBezTo>
                    <a:pt x="2" y="1"/>
                    <a:pt x="0" y="1"/>
                    <a:pt x="0" y="2"/>
                  </a:cubicBezTo>
                  <a:cubicBezTo>
                    <a:pt x="0" y="5"/>
                    <a:pt x="26" y="8"/>
                    <a:pt x="58" y="8"/>
                  </a:cubicBezTo>
                  <a:cubicBezTo>
                    <a:pt x="90" y="8"/>
                    <a:pt x="115" y="5"/>
                    <a:pt x="115" y="2"/>
                  </a:cubicBezTo>
                  <a:cubicBezTo>
                    <a:pt x="115" y="1"/>
                    <a:pt x="114" y="1"/>
                    <a:pt x="112" y="0"/>
                  </a:cubicBezTo>
                  <a:cubicBezTo>
                    <a:pt x="112" y="0"/>
                    <a:pt x="112" y="1"/>
                    <a:pt x="112" y="1"/>
                  </a:cubicBezTo>
                  <a:cubicBezTo>
                    <a:pt x="113" y="1"/>
                    <a:pt x="113" y="2"/>
                    <a:pt x="113" y="2"/>
                  </a:cubicBezTo>
                  <a:cubicBezTo>
                    <a:pt x="113" y="5"/>
                    <a:pt x="89" y="7"/>
                    <a:pt x="58" y="7"/>
                  </a:cubicBezTo>
                  <a:cubicBezTo>
                    <a:pt x="27" y="7"/>
                    <a:pt x="2" y="5"/>
                    <a:pt x="2" y="2"/>
                  </a:cubicBezTo>
                  <a:cubicBezTo>
                    <a:pt x="2" y="2"/>
                    <a:pt x="3" y="1"/>
                    <a:pt x="5" y="0"/>
                  </a:cubicBezTo>
                  <a:cubicBezTo>
                    <a:pt x="5" y="0"/>
                    <a:pt x="4" y="0"/>
                    <a:pt x="4" y="0"/>
                  </a:cubicBezTo>
                </a:path>
              </a:pathLst>
            </a:custGeom>
            <a:solidFill>
              <a:srgbClr val="9E9D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3" name="Freeform 300">
              <a:extLst>
                <a:ext uri="{FF2B5EF4-FFF2-40B4-BE49-F238E27FC236}">
                  <a16:creationId xmlns:a16="http://schemas.microsoft.com/office/drawing/2014/main" id="{E8ED6386-3AE7-495A-9387-C0B766073158}"/>
                </a:ext>
              </a:extLst>
            </p:cNvPr>
            <p:cNvSpPr>
              <a:spLocks/>
            </p:cNvSpPr>
            <p:nvPr/>
          </p:nvSpPr>
          <p:spPr bwMode="auto">
            <a:xfrm>
              <a:off x="3371850" y="4251325"/>
              <a:ext cx="233363" cy="7938"/>
            </a:xfrm>
            <a:custGeom>
              <a:avLst/>
              <a:gdLst>
                <a:gd name="T0" fmla="*/ 54 w 108"/>
                <a:gd name="T1" fmla="*/ 0 h 4"/>
                <a:gd name="T2" fmla="*/ 0 w 108"/>
                <a:gd name="T3" fmla="*/ 3 h 4"/>
                <a:gd name="T4" fmla="*/ 1 w 108"/>
                <a:gd name="T5" fmla="*/ 3 h 4"/>
                <a:gd name="T6" fmla="*/ 54 w 108"/>
                <a:gd name="T7" fmla="*/ 0 h 4"/>
                <a:gd name="T8" fmla="*/ 108 w 108"/>
                <a:gd name="T9" fmla="*/ 4 h 4"/>
                <a:gd name="T10" fmla="*/ 108 w 108"/>
                <a:gd name="T11" fmla="*/ 3 h 4"/>
                <a:gd name="T12" fmla="*/ 54 w 10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08" h="4">
                  <a:moveTo>
                    <a:pt x="54" y="0"/>
                  </a:moveTo>
                  <a:cubicBezTo>
                    <a:pt x="30" y="0"/>
                    <a:pt x="9" y="1"/>
                    <a:pt x="0" y="3"/>
                  </a:cubicBezTo>
                  <a:cubicBezTo>
                    <a:pt x="0" y="3"/>
                    <a:pt x="1" y="3"/>
                    <a:pt x="1" y="3"/>
                  </a:cubicBezTo>
                  <a:cubicBezTo>
                    <a:pt x="8" y="1"/>
                    <a:pt x="29" y="0"/>
                    <a:pt x="54" y="0"/>
                  </a:cubicBezTo>
                  <a:cubicBezTo>
                    <a:pt x="80" y="0"/>
                    <a:pt x="101" y="1"/>
                    <a:pt x="108" y="4"/>
                  </a:cubicBezTo>
                  <a:cubicBezTo>
                    <a:pt x="108" y="4"/>
                    <a:pt x="108" y="3"/>
                    <a:pt x="108" y="3"/>
                  </a:cubicBezTo>
                  <a:cubicBezTo>
                    <a:pt x="100" y="1"/>
                    <a:pt x="79" y="0"/>
                    <a:pt x="54"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4" name="Freeform 301">
              <a:extLst>
                <a:ext uri="{FF2B5EF4-FFF2-40B4-BE49-F238E27FC236}">
                  <a16:creationId xmlns:a16="http://schemas.microsoft.com/office/drawing/2014/main" id="{87D27152-B64B-437E-A4D0-07E7F03079F2}"/>
                </a:ext>
              </a:extLst>
            </p:cNvPr>
            <p:cNvSpPr>
              <a:spLocks/>
            </p:cNvSpPr>
            <p:nvPr/>
          </p:nvSpPr>
          <p:spPr bwMode="auto">
            <a:xfrm>
              <a:off x="3367088" y="4257675"/>
              <a:ext cx="241300" cy="14288"/>
            </a:xfrm>
            <a:custGeom>
              <a:avLst/>
              <a:gdLst>
                <a:gd name="T0" fmla="*/ 3 w 111"/>
                <a:gd name="T1" fmla="*/ 0 h 7"/>
                <a:gd name="T2" fmla="*/ 0 w 111"/>
                <a:gd name="T3" fmla="*/ 2 h 7"/>
                <a:gd name="T4" fmla="*/ 56 w 111"/>
                <a:gd name="T5" fmla="*/ 7 h 7"/>
                <a:gd name="T6" fmla="*/ 111 w 111"/>
                <a:gd name="T7" fmla="*/ 2 h 7"/>
                <a:gd name="T8" fmla="*/ 110 w 111"/>
                <a:gd name="T9" fmla="*/ 1 h 7"/>
                <a:gd name="T10" fmla="*/ 109 w 111"/>
                <a:gd name="T11" fmla="*/ 1 h 7"/>
                <a:gd name="T12" fmla="*/ 109 w 111"/>
                <a:gd name="T13" fmla="*/ 2 h 7"/>
                <a:gd name="T14" fmla="*/ 56 w 111"/>
                <a:gd name="T15" fmla="*/ 7 h 7"/>
                <a:gd name="T16" fmla="*/ 2 w 111"/>
                <a:gd name="T17" fmla="*/ 2 h 7"/>
                <a:gd name="T18" fmla="*/ 4 w 111"/>
                <a:gd name="T19" fmla="*/ 1 h 7"/>
                <a:gd name="T20" fmla="*/ 3 w 111"/>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7">
                  <a:moveTo>
                    <a:pt x="3" y="0"/>
                  </a:moveTo>
                  <a:cubicBezTo>
                    <a:pt x="1" y="1"/>
                    <a:pt x="0" y="2"/>
                    <a:pt x="0" y="2"/>
                  </a:cubicBezTo>
                  <a:cubicBezTo>
                    <a:pt x="0" y="5"/>
                    <a:pt x="25" y="7"/>
                    <a:pt x="56" y="7"/>
                  </a:cubicBezTo>
                  <a:cubicBezTo>
                    <a:pt x="87" y="7"/>
                    <a:pt x="111" y="5"/>
                    <a:pt x="111" y="2"/>
                  </a:cubicBezTo>
                  <a:cubicBezTo>
                    <a:pt x="111" y="2"/>
                    <a:pt x="111" y="1"/>
                    <a:pt x="110" y="1"/>
                  </a:cubicBezTo>
                  <a:cubicBezTo>
                    <a:pt x="109" y="1"/>
                    <a:pt x="109" y="1"/>
                    <a:pt x="109" y="1"/>
                  </a:cubicBezTo>
                  <a:cubicBezTo>
                    <a:pt x="109" y="2"/>
                    <a:pt x="109" y="2"/>
                    <a:pt x="109" y="2"/>
                  </a:cubicBezTo>
                  <a:cubicBezTo>
                    <a:pt x="109" y="5"/>
                    <a:pt x="85" y="7"/>
                    <a:pt x="56" y="7"/>
                  </a:cubicBezTo>
                  <a:cubicBezTo>
                    <a:pt x="26" y="7"/>
                    <a:pt x="2" y="5"/>
                    <a:pt x="2" y="2"/>
                  </a:cubicBezTo>
                  <a:cubicBezTo>
                    <a:pt x="2" y="2"/>
                    <a:pt x="3" y="1"/>
                    <a:pt x="4" y="1"/>
                  </a:cubicBezTo>
                  <a:cubicBezTo>
                    <a:pt x="3" y="1"/>
                    <a:pt x="3" y="1"/>
                    <a:pt x="3" y="0"/>
                  </a:cubicBezTo>
                </a:path>
              </a:pathLst>
            </a:custGeom>
            <a:solidFill>
              <a:srgbClr val="9997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5" name="Freeform 302">
              <a:extLst>
                <a:ext uri="{FF2B5EF4-FFF2-40B4-BE49-F238E27FC236}">
                  <a16:creationId xmlns:a16="http://schemas.microsoft.com/office/drawing/2014/main" id="{3F8ABAA2-3A0F-4DF5-9CB0-AAFAB098FE93}"/>
                </a:ext>
              </a:extLst>
            </p:cNvPr>
            <p:cNvSpPr>
              <a:spLocks/>
            </p:cNvSpPr>
            <p:nvPr/>
          </p:nvSpPr>
          <p:spPr bwMode="auto">
            <a:xfrm>
              <a:off x="3375025" y="4251325"/>
              <a:ext cx="230188" cy="7938"/>
            </a:xfrm>
            <a:custGeom>
              <a:avLst/>
              <a:gdLst>
                <a:gd name="T0" fmla="*/ 53 w 107"/>
                <a:gd name="T1" fmla="*/ 0 h 4"/>
                <a:gd name="T2" fmla="*/ 0 w 107"/>
                <a:gd name="T3" fmla="*/ 3 h 4"/>
                <a:gd name="T4" fmla="*/ 1 w 107"/>
                <a:gd name="T5" fmla="*/ 4 h 4"/>
                <a:gd name="T6" fmla="*/ 53 w 107"/>
                <a:gd name="T7" fmla="*/ 0 h 4"/>
                <a:gd name="T8" fmla="*/ 106 w 107"/>
                <a:gd name="T9" fmla="*/ 4 h 4"/>
                <a:gd name="T10" fmla="*/ 107 w 107"/>
                <a:gd name="T11" fmla="*/ 4 h 4"/>
                <a:gd name="T12" fmla="*/ 53 w 107"/>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07" h="4">
                  <a:moveTo>
                    <a:pt x="53" y="0"/>
                  </a:moveTo>
                  <a:cubicBezTo>
                    <a:pt x="28" y="0"/>
                    <a:pt x="7" y="1"/>
                    <a:pt x="0" y="3"/>
                  </a:cubicBezTo>
                  <a:cubicBezTo>
                    <a:pt x="0" y="4"/>
                    <a:pt x="0" y="4"/>
                    <a:pt x="1" y="4"/>
                  </a:cubicBezTo>
                  <a:cubicBezTo>
                    <a:pt x="6" y="2"/>
                    <a:pt x="28" y="0"/>
                    <a:pt x="53" y="0"/>
                  </a:cubicBezTo>
                  <a:cubicBezTo>
                    <a:pt x="79" y="0"/>
                    <a:pt x="101" y="2"/>
                    <a:pt x="106" y="4"/>
                  </a:cubicBezTo>
                  <a:cubicBezTo>
                    <a:pt x="106" y="4"/>
                    <a:pt x="106" y="4"/>
                    <a:pt x="107" y="4"/>
                  </a:cubicBezTo>
                  <a:cubicBezTo>
                    <a:pt x="100" y="1"/>
                    <a:pt x="79" y="0"/>
                    <a:pt x="53"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6" name="Freeform 303">
              <a:extLst>
                <a:ext uri="{FF2B5EF4-FFF2-40B4-BE49-F238E27FC236}">
                  <a16:creationId xmlns:a16="http://schemas.microsoft.com/office/drawing/2014/main" id="{4E3B7EB0-D1B4-44B1-B65E-76E4CC46CD76}"/>
                </a:ext>
              </a:extLst>
            </p:cNvPr>
            <p:cNvSpPr>
              <a:spLocks/>
            </p:cNvSpPr>
            <p:nvPr/>
          </p:nvSpPr>
          <p:spPr bwMode="auto">
            <a:xfrm>
              <a:off x="3371850" y="4259263"/>
              <a:ext cx="231775" cy="12700"/>
            </a:xfrm>
            <a:custGeom>
              <a:avLst/>
              <a:gdLst>
                <a:gd name="T0" fmla="*/ 2 w 107"/>
                <a:gd name="T1" fmla="*/ 0 h 6"/>
                <a:gd name="T2" fmla="*/ 0 w 107"/>
                <a:gd name="T3" fmla="*/ 1 h 6"/>
                <a:gd name="T4" fmla="*/ 54 w 107"/>
                <a:gd name="T5" fmla="*/ 6 h 6"/>
                <a:gd name="T6" fmla="*/ 107 w 107"/>
                <a:gd name="T7" fmla="*/ 1 h 6"/>
                <a:gd name="T8" fmla="*/ 107 w 107"/>
                <a:gd name="T9" fmla="*/ 0 h 6"/>
                <a:gd name="T10" fmla="*/ 105 w 107"/>
                <a:gd name="T11" fmla="*/ 1 h 6"/>
                <a:gd name="T12" fmla="*/ 105 w 107"/>
                <a:gd name="T13" fmla="*/ 1 h 6"/>
                <a:gd name="T14" fmla="*/ 54 w 107"/>
                <a:gd name="T15" fmla="*/ 6 h 6"/>
                <a:gd name="T16" fmla="*/ 2 w 107"/>
                <a:gd name="T17" fmla="*/ 1 h 6"/>
                <a:gd name="T18" fmla="*/ 3 w 107"/>
                <a:gd name="T19" fmla="*/ 0 h 6"/>
                <a:gd name="T20" fmla="*/ 2 w 107"/>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 h="6">
                  <a:moveTo>
                    <a:pt x="2" y="0"/>
                  </a:moveTo>
                  <a:cubicBezTo>
                    <a:pt x="1" y="0"/>
                    <a:pt x="0" y="1"/>
                    <a:pt x="0" y="1"/>
                  </a:cubicBezTo>
                  <a:cubicBezTo>
                    <a:pt x="0" y="4"/>
                    <a:pt x="24" y="6"/>
                    <a:pt x="54" y="6"/>
                  </a:cubicBezTo>
                  <a:cubicBezTo>
                    <a:pt x="83" y="6"/>
                    <a:pt x="107" y="4"/>
                    <a:pt x="107" y="1"/>
                  </a:cubicBezTo>
                  <a:cubicBezTo>
                    <a:pt x="107" y="1"/>
                    <a:pt x="107" y="1"/>
                    <a:pt x="107" y="0"/>
                  </a:cubicBezTo>
                  <a:cubicBezTo>
                    <a:pt x="106" y="0"/>
                    <a:pt x="106" y="1"/>
                    <a:pt x="105" y="1"/>
                  </a:cubicBezTo>
                  <a:cubicBezTo>
                    <a:pt x="105" y="1"/>
                    <a:pt x="105" y="1"/>
                    <a:pt x="105" y="1"/>
                  </a:cubicBezTo>
                  <a:cubicBezTo>
                    <a:pt x="105" y="4"/>
                    <a:pt x="82" y="6"/>
                    <a:pt x="54" y="6"/>
                  </a:cubicBezTo>
                  <a:cubicBezTo>
                    <a:pt x="25" y="6"/>
                    <a:pt x="2" y="4"/>
                    <a:pt x="2" y="1"/>
                  </a:cubicBezTo>
                  <a:cubicBezTo>
                    <a:pt x="2" y="1"/>
                    <a:pt x="2" y="1"/>
                    <a:pt x="3" y="0"/>
                  </a:cubicBezTo>
                  <a:cubicBezTo>
                    <a:pt x="2" y="0"/>
                    <a:pt x="2" y="0"/>
                    <a:pt x="2" y="0"/>
                  </a:cubicBezTo>
                </a:path>
              </a:pathLst>
            </a:custGeom>
            <a:solidFill>
              <a:srgbClr val="9492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7" name="Freeform 304">
              <a:extLst>
                <a:ext uri="{FF2B5EF4-FFF2-40B4-BE49-F238E27FC236}">
                  <a16:creationId xmlns:a16="http://schemas.microsoft.com/office/drawing/2014/main" id="{3083F674-D5DB-4120-B1F5-B9B0D6294EEC}"/>
                </a:ext>
              </a:extLst>
            </p:cNvPr>
            <p:cNvSpPr>
              <a:spLocks/>
            </p:cNvSpPr>
            <p:nvPr/>
          </p:nvSpPr>
          <p:spPr bwMode="auto">
            <a:xfrm>
              <a:off x="3376613" y="4251325"/>
              <a:ext cx="227013" cy="9525"/>
            </a:xfrm>
            <a:custGeom>
              <a:avLst/>
              <a:gdLst>
                <a:gd name="T0" fmla="*/ 52 w 105"/>
                <a:gd name="T1" fmla="*/ 0 h 5"/>
                <a:gd name="T2" fmla="*/ 0 w 105"/>
                <a:gd name="T3" fmla="*/ 4 h 5"/>
                <a:gd name="T4" fmla="*/ 1 w 105"/>
                <a:gd name="T5" fmla="*/ 4 h 5"/>
                <a:gd name="T6" fmla="*/ 52 w 105"/>
                <a:gd name="T7" fmla="*/ 0 h 5"/>
                <a:gd name="T8" fmla="*/ 103 w 105"/>
                <a:gd name="T9" fmla="*/ 5 h 5"/>
                <a:gd name="T10" fmla="*/ 105 w 105"/>
                <a:gd name="T11" fmla="*/ 4 h 5"/>
                <a:gd name="T12" fmla="*/ 52 w 10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105" h="5">
                  <a:moveTo>
                    <a:pt x="52" y="0"/>
                  </a:moveTo>
                  <a:cubicBezTo>
                    <a:pt x="27" y="0"/>
                    <a:pt x="5" y="2"/>
                    <a:pt x="0" y="4"/>
                  </a:cubicBezTo>
                  <a:cubicBezTo>
                    <a:pt x="0" y="4"/>
                    <a:pt x="0" y="4"/>
                    <a:pt x="1" y="4"/>
                  </a:cubicBezTo>
                  <a:cubicBezTo>
                    <a:pt x="4" y="2"/>
                    <a:pt x="26" y="0"/>
                    <a:pt x="52" y="0"/>
                  </a:cubicBezTo>
                  <a:cubicBezTo>
                    <a:pt x="79" y="0"/>
                    <a:pt x="101" y="2"/>
                    <a:pt x="103" y="5"/>
                  </a:cubicBezTo>
                  <a:cubicBezTo>
                    <a:pt x="104" y="5"/>
                    <a:pt x="104" y="4"/>
                    <a:pt x="105" y="4"/>
                  </a:cubicBezTo>
                  <a:cubicBezTo>
                    <a:pt x="100" y="2"/>
                    <a:pt x="78" y="0"/>
                    <a:pt x="52"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8" name="Freeform 305">
              <a:extLst>
                <a:ext uri="{FF2B5EF4-FFF2-40B4-BE49-F238E27FC236}">
                  <a16:creationId xmlns:a16="http://schemas.microsoft.com/office/drawing/2014/main" id="{276C5B09-5CF5-421A-A7D7-0560D58EB331}"/>
                </a:ext>
              </a:extLst>
            </p:cNvPr>
            <p:cNvSpPr>
              <a:spLocks/>
            </p:cNvSpPr>
            <p:nvPr/>
          </p:nvSpPr>
          <p:spPr bwMode="auto">
            <a:xfrm>
              <a:off x="3376613" y="4259263"/>
              <a:ext cx="222250" cy="12700"/>
            </a:xfrm>
            <a:custGeom>
              <a:avLst/>
              <a:gdLst>
                <a:gd name="T0" fmla="*/ 1 w 103"/>
                <a:gd name="T1" fmla="*/ 0 h 6"/>
                <a:gd name="T2" fmla="*/ 0 w 103"/>
                <a:gd name="T3" fmla="*/ 1 h 6"/>
                <a:gd name="T4" fmla="*/ 52 w 103"/>
                <a:gd name="T5" fmla="*/ 6 h 6"/>
                <a:gd name="T6" fmla="*/ 103 w 103"/>
                <a:gd name="T7" fmla="*/ 1 h 6"/>
                <a:gd name="T8" fmla="*/ 103 w 103"/>
                <a:gd name="T9" fmla="*/ 1 h 6"/>
                <a:gd name="T10" fmla="*/ 101 w 103"/>
                <a:gd name="T11" fmla="*/ 1 h 6"/>
                <a:gd name="T12" fmla="*/ 52 w 103"/>
                <a:gd name="T13" fmla="*/ 6 h 6"/>
                <a:gd name="T14" fmla="*/ 2 w 103"/>
                <a:gd name="T15" fmla="*/ 1 h 6"/>
                <a:gd name="T16" fmla="*/ 2 w 103"/>
                <a:gd name="T17" fmla="*/ 1 h 6"/>
                <a:gd name="T18" fmla="*/ 1 w 103"/>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6">
                  <a:moveTo>
                    <a:pt x="1" y="0"/>
                  </a:moveTo>
                  <a:cubicBezTo>
                    <a:pt x="0" y="1"/>
                    <a:pt x="0" y="1"/>
                    <a:pt x="0" y="1"/>
                  </a:cubicBezTo>
                  <a:cubicBezTo>
                    <a:pt x="0" y="4"/>
                    <a:pt x="23" y="6"/>
                    <a:pt x="52" y="6"/>
                  </a:cubicBezTo>
                  <a:cubicBezTo>
                    <a:pt x="80" y="6"/>
                    <a:pt x="103" y="4"/>
                    <a:pt x="103" y="1"/>
                  </a:cubicBezTo>
                  <a:cubicBezTo>
                    <a:pt x="103" y="1"/>
                    <a:pt x="103" y="1"/>
                    <a:pt x="103" y="1"/>
                  </a:cubicBezTo>
                  <a:cubicBezTo>
                    <a:pt x="103" y="1"/>
                    <a:pt x="102" y="1"/>
                    <a:pt x="101" y="1"/>
                  </a:cubicBezTo>
                  <a:cubicBezTo>
                    <a:pt x="101" y="4"/>
                    <a:pt x="79" y="6"/>
                    <a:pt x="52" y="6"/>
                  </a:cubicBezTo>
                  <a:cubicBezTo>
                    <a:pt x="24" y="6"/>
                    <a:pt x="2" y="4"/>
                    <a:pt x="2" y="1"/>
                  </a:cubicBezTo>
                  <a:cubicBezTo>
                    <a:pt x="2" y="1"/>
                    <a:pt x="2" y="1"/>
                    <a:pt x="2" y="1"/>
                  </a:cubicBezTo>
                  <a:cubicBezTo>
                    <a:pt x="2" y="1"/>
                    <a:pt x="1" y="1"/>
                    <a:pt x="1" y="0"/>
                  </a:cubicBezTo>
                </a:path>
              </a:pathLst>
            </a:custGeom>
            <a:solidFill>
              <a:srgbClr val="8F8E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9" name="Freeform 306">
              <a:extLst>
                <a:ext uri="{FF2B5EF4-FFF2-40B4-BE49-F238E27FC236}">
                  <a16:creationId xmlns:a16="http://schemas.microsoft.com/office/drawing/2014/main" id="{AB102A11-304E-4605-A375-7921D8418ED2}"/>
                </a:ext>
              </a:extLst>
            </p:cNvPr>
            <p:cNvSpPr>
              <a:spLocks/>
            </p:cNvSpPr>
            <p:nvPr/>
          </p:nvSpPr>
          <p:spPr bwMode="auto">
            <a:xfrm>
              <a:off x="3378200" y="4251325"/>
              <a:ext cx="220663" cy="9525"/>
            </a:xfrm>
            <a:custGeom>
              <a:avLst/>
              <a:gdLst>
                <a:gd name="T0" fmla="*/ 51 w 102"/>
                <a:gd name="T1" fmla="*/ 0 h 5"/>
                <a:gd name="T2" fmla="*/ 0 w 102"/>
                <a:gd name="T3" fmla="*/ 4 h 5"/>
                <a:gd name="T4" fmla="*/ 1 w 102"/>
                <a:gd name="T5" fmla="*/ 5 h 5"/>
                <a:gd name="T6" fmla="*/ 51 w 102"/>
                <a:gd name="T7" fmla="*/ 0 h 5"/>
                <a:gd name="T8" fmla="*/ 100 w 102"/>
                <a:gd name="T9" fmla="*/ 5 h 5"/>
                <a:gd name="T10" fmla="*/ 100 w 102"/>
                <a:gd name="T11" fmla="*/ 5 h 5"/>
                <a:gd name="T12" fmla="*/ 102 w 102"/>
                <a:gd name="T13" fmla="*/ 5 h 5"/>
                <a:gd name="T14" fmla="*/ 51 w 102"/>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5">
                  <a:moveTo>
                    <a:pt x="51" y="0"/>
                  </a:moveTo>
                  <a:cubicBezTo>
                    <a:pt x="25" y="0"/>
                    <a:pt x="3" y="2"/>
                    <a:pt x="0" y="4"/>
                  </a:cubicBezTo>
                  <a:cubicBezTo>
                    <a:pt x="0" y="5"/>
                    <a:pt x="1" y="5"/>
                    <a:pt x="1" y="5"/>
                  </a:cubicBezTo>
                  <a:cubicBezTo>
                    <a:pt x="2" y="2"/>
                    <a:pt x="24" y="0"/>
                    <a:pt x="51" y="0"/>
                  </a:cubicBezTo>
                  <a:cubicBezTo>
                    <a:pt x="78" y="0"/>
                    <a:pt x="100" y="3"/>
                    <a:pt x="100" y="5"/>
                  </a:cubicBezTo>
                  <a:cubicBezTo>
                    <a:pt x="100" y="5"/>
                    <a:pt x="100" y="5"/>
                    <a:pt x="100" y="5"/>
                  </a:cubicBezTo>
                  <a:cubicBezTo>
                    <a:pt x="101" y="5"/>
                    <a:pt x="102" y="5"/>
                    <a:pt x="102" y="5"/>
                  </a:cubicBezTo>
                  <a:cubicBezTo>
                    <a:pt x="100" y="2"/>
                    <a:pt x="78" y="0"/>
                    <a:pt x="51"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0" name="Freeform 307">
              <a:extLst>
                <a:ext uri="{FF2B5EF4-FFF2-40B4-BE49-F238E27FC236}">
                  <a16:creationId xmlns:a16="http://schemas.microsoft.com/office/drawing/2014/main" id="{FC65EC7B-15A1-4C16-9F71-FABE707C93FD}"/>
                </a:ext>
              </a:extLst>
            </p:cNvPr>
            <p:cNvSpPr>
              <a:spLocks/>
            </p:cNvSpPr>
            <p:nvPr/>
          </p:nvSpPr>
          <p:spPr bwMode="auto">
            <a:xfrm>
              <a:off x="3381375" y="4260850"/>
              <a:ext cx="212725" cy="11113"/>
            </a:xfrm>
            <a:custGeom>
              <a:avLst/>
              <a:gdLst>
                <a:gd name="T0" fmla="*/ 0 w 99"/>
                <a:gd name="T1" fmla="*/ 0 h 5"/>
                <a:gd name="T2" fmla="*/ 0 w 99"/>
                <a:gd name="T3" fmla="*/ 0 h 5"/>
                <a:gd name="T4" fmla="*/ 50 w 99"/>
                <a:gd name="T5" fmla="*/ 5 h 5"/>
                <a:gd name="T6" fmla="*/ 99 w 99"/>
                <a:gd name="T7" fmla="*/ 0 h 5"/>
                <a:gd name="T8" fmla="*/ 98 w 99"/>
                <a:gd name="T9" fmla="*/ 0 h 5"/>
                <a:gd name="T10" fmla="*/ 97 w 99"/>
                <a:gd name="T11" fmla="*/ 0 h 5"/>
                <a:gd name="T12" fmla="*/ 50 w 99"/>
                <a:gd name="T13" fmla="*/ 5 h 5"/>
                <a:gd name="T14" fmla="*/ 2 w 99"/>
                <a:gd name="T15" fmla="*/ 0 h 5"/>
                <a:gd name="T16" fmla="*/ 0 w 99"/>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5">
                  <a:moveTo>
                    <a:pt x="0" y="0"/>
                  </a:moveTo>
                  <a:cubicBezTo>
                    <a:pt x="0" y="0"/>
                    <a:pt x="0" y="0"/>
                    <a:pt x="0" y="0"/>
                  </a:cubicBezTo>
                  <a:cubicBezTo>
                    <a:pt x="0" y="3"/>
                    <a:pt x="22" y="5"/>
                    <a:pt x="50" y="5"/>
                  </a:cubicBezTo>
                  <a:cubicBezTo>
                    <a:pt x="77" y="5"/>
                    <a:pt x="99" y="3"/>
                    <a:pt x="99" y="0"/>
                  </a:cubicBezTo>
                  <a:cubicBezTo>
                    <a:pt x="99" y="0"/>
                    <a:pt x="98" y="0"/>
                    <a:pt x="98" y="0"/>
                  </a:cubicBezTo>
                  <a:cubicBezTo>
                    <a:pt x="97" y="0"/>
                    <a:pt x="97" y="0"/>
                    <a:pt x="97" y="0"/>
                  </a:cubicBezTo>
                  <a:cubicBezTo>
                    <a:pt x="97" y="3"/>
                    <a:pt x="76" y="5"/>
                    <a:pt x="50" y="5"/>
                  </a:cubicBezTo>
                  <a:cubicBezTo>
                    <a:pt x="24" y="5"/>
                    <a:pt x="3" y="3"/>
                    <a:pt x="2" y="0"/>
                  </a:cubicBezTo>
                  <a:cubicBezTo>
                    <a:pt x="2" y="0"/>
                    <a:pt x="1" y="0"/>
                    <a:pt x="0" y="0"/>
                  </a:cubicBezTo>
                </a:path>
              </a:pathLst>
            </a:custGeom>
            <a:solidFill>
              <a:srgbClr val="8B89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1" name="Freeform 308">
              <a:extLst>
                <a:ext uri="{FF2B5EF4-FFF2-40B4-BE49-F238E27FC236}">
                  <a16:creationId xmlns:a16="http://schemas.microsoft.com/office/drawing/2014/main" id="{908A943B-E3D3-4CFA-9DFC-7FF2D283E3B9}"/>
                </a:ext>
              </a:extLst>
            </p:cNvPr>
            <p:cNvSpPr>
              <a:spLocks/>
            </p:cNvSpPr>
            <p:nvPr/>
          </p:nvSpPr>
          <p:spPr bwMode="auto">
            <a:xfrm>
              <a:off x="3381375" y="4251325"/>
              <a:ext cx="212725" cy="9525"/>
            </a:xfrm>
            <a:custGeom>
              <a:avLst/>
              <a:gdLst>
                <a:gd name="T0" fmla="*/ 50 w 99"/>
                <a:gd name="T1" fmla="*/ 0 h 5"/>
                <a:gd name="T2" fmla="*/ 0 w 99"/>
                <a:gd name="T3" fmla="*/ 5 h 5"/>
                <a:gd name="T4" fmla="*/ 2 w 99"/>
                <a:gd name="T5" fmla="*/ 5 h 5"/>
                <a:gd name="T6" fmla="*/ 2 w 99"/>
                <a:gd name="T7" fmla="*/ 5 h 5"/>
                <a:gd name="T8" fmla="*/ 50 w 99"/>
                <a:gd name="T9" fmla="*/ 1 h 5"/>
                <a:gd name="T10" fmla="*/ 97 w 99"/>
                <a:gd name="T11" fmla="*/ 5 h 5"/>
                <a:gd name="T12" fmla="*/ 97 w 99"/>
                <a:gd name="T13" fmla="*/ 5 h 5"/>
                <a:gd name="T14" fmla="*/ 98 w 99"/>
                <a:gd name="T15" fmla="*/ 5 h 5"/>
                <a:gd name="T16" fmla="*/ 99 w 99"/>
                <a:gd name="T17" fmla="*/ 5 h 5"/>
                <a:gd name="T18" fmla="*/ 99 w 99"/>
                <a:gd name="T19" fmla="*/ 5 h 5"/>
                <a:gd name="T20" fmla="*/ 50 w 99"/>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5">
                  <a:moveTo>
                    <a:pt x="50" y="0"/>
                  </a:moveTo>
                  <a:cubicBezTo>
                    <a:pt x="23" y="0"/>
                    <a:pt x="1" y="2"/>
                    <a:pt x="0" y="5"/>
                  </a:cubicBezTo>
                  <a:cubicBezTo>
                    <a:pt x="1" y="5"/>
                    <a:pt x="2" y="5"/>
                    <a:pt x="2" y="5"/>
                  </a:cubicBezTo>
                  <a:cubicBezTo>
                    <a:pt x="2" y="5"/>
                    <a:pt x="2" y="5"/>
                    <a:pt x="2" y="5"/>
                  </a:cubicBezTo>
                  <a:cubicBezTo>
                    <a:pt x="2" y="3"/>
                    <a:pt x="23" y="1"/>
                    <a:pt x="50" y="1"/>
                  </a:cubicBezTo>
                  <a:cubicBezTo>
                    <a:pt x="76" y="1"/>
                    <a:pt x="97" y="3"/>
                    <a:pt x="97" y="5"/>
                  </a:cubicBezTo>
                  <a:cubicBezTo>
                    <a:pt x="97" y="5"/>
                    <a:pt x="97" y="5"/>
                    <a:pt x="97" y="5"/>
                  </a:cubicBezTo>
                  <a:cubicBezTo>
                    <a:pt x="98" y="5"/>
                    <a:pt x="98" y="5"/>
                    <a:pt x="98" y="5"/>
                  </a:cubicBezTo>
                  <a:cubicBezTo>
                    <a:pt x="98" y="5"/>
                    <a:pt x="99" y="5"/>
                    <a:pt x="99" y="5"/>
                  </a:cubicBezTo>
                  <a:cubicBezTo>
                    <a:pt x="99" y="5"/>
                    <a:pt x="99" y="5"/>
                    <a:pt x="99" y="5"/>
                  </a:cubicBezTo>
                  <a:cubicBezTo>
                    <a:pt x="99" y="3"/>
                    <a:pt x="77" y="0"/>
                    <a:pt x="50"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2" name="Freeform 309">
              <a:extLst>
                <a:ext uri="{FF2B5EF4-FFF2-40B4-BE49-F238E27FC236}">
                  <a16:creationId xmlns:a16="http://schemas.microsoft.com/office/drawing/2014/main" id="{8B314B4F-BC97-47F3-86E0-0009358554DB}"/>
                </a:ext>
              </a:extLst>
            </p:cNvPr>
            <p:cNvSpPr>
              <a:spLocks/>
            </p:cNvSpPr>
            <p:nvPr/>
          </p:nvSpPr>
          <p:spPr bwMode="auto">
            <a:xfrm>
              <a:off x="3384550" y="4260850"/>
              <a:ext cx="206375" cy="11113"/>
            </a:xfrm>
            <a:custGeom>
              <a:avLst/>
              <a:gdLst>
                <a:gd name="T0" fmla="*/ 0 w 95"/>
                <a:gd name="T1" fmla="*/ 0 h 5"/>
                <a:gd name="T2" fmla="*/ 48 w 95"/>
                <a:gd name="T3" fmla="*/ 5 h 5"/>
                <a:gd name="T4" fmla="*/ 95 w 95"/>
                <a:gd name="T5" fmla="*/ 0 h 5"/>
                <a:gd name="T6" fmla="*/ 93 w 95"/>
                <a:gd name="T7" fmla="*/ 0 h 5"/>
                <a:gd name="T8" fmla="*/ 48 w 95"/>
                <a:gd name="T9" fmla="*/ 5 h 5"/>
                <a:gd name="T10" fmla="*/ 2 w 95"/>
                <a:gd name="T11" fmla="*/ 0 h 5"/>
                <a:gd name="T12" fmla="*/ 1 w 95"/>
                <a:gd name="T13" fmla="*/ 0 h 5"/>
                <a:gd name="T14" fmla="*/ 0 w 95"/>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5">
                  <a:moveTo>
                    <a:pt x="0" y="0"/>
                  </a:moveTo>
                  <a:cubicBezTo>
                    <a:pt x="1" y="3"/>
                    <a:pt x="22" y="5"/>
                    <a:pt x="48" y="5"/>
                  </a:cubicBezTo>
                  <a:cubicBezTo>
                    <a:pt x="74" y="5"/>
                    <a:pt x="95" y="3"/>
                    <a:pt x="95" y="0"/>
                  </a:cubicBezTo>
                  <a:cubicBezTo>
                    <a:pt x="93" y="0"/>
                    <a:pt x="93" y="0"/>
                    <a:pt x="93" y="0"/>
                  </a:cubicBezTo>
                  <a:cubicBezTo>
                    <a:pt x="93" y="3"/>
                    <a:pt x="72" y="5"/>
                    <a:pt x="48" y="5"/>
                  </a:cubicBezTo>
                  <a:cubicBezTo>
                    <a:pt x="23" y="5"/>
                    <a:pt x="3" y="3"/>
                    <a:pt x="2" y="0"/>
                  </a:cubicBezTo>
                  <a:cubicBezTo>
                    <a:pt x="1" y="0"/>
                    <a:pt x="1" y="0"/>
                    <a:pt x="1" y="0"/>
                  </a:cubicBezTo>
                  <a:cubicBezTo>
                    <a:pt x="1" y="0"/>
                    <a:pt x="0" y="0"/>
                    <a:pt x="0" y="0"/>
                  </a:cubicBezTo>
                </a:path>
              </a:pathLst>
            </a:custGeom>
            <a:solidFill>
              <a:srgbClr val="8684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3" name="Freeform 310">
              <a:extLst>
                <a:ext uri="{FF2B5EF4-FFF2-40B4-BE49-F238E27FC236}">
                  <a16:creationId xmlns:a16="http://schemas.microsoft.com/office/drawing/2014/main" id="{21C785BC-04A8-478A-8CCF-768EDD9510C8}"/>
                </a:ext>
              </a:extLst>
            </p:cNvPr>
            <p:cNvSpPr>
              <a:spLocks/>
            </p:cNvSpPr>
            <p:nvPr/>
          </p:nvSpPr>
          <p:spPr bwMode="auto">
            <a:xfrm>
              <a:off x="3384550" y="4252913"/>
              <a:ext cx="206375" cy="7938"/>
            </a:xfrm>
            <a:custGeom>
              <a:avLst/>
              <a:gdLst>
                <a:gd name="T0" fmla="*/ 48 w 95"/>
                <a:gd name="T1" fmla="*/ 0 h 4"/>
                <a:gd name="T2" fmla="*/ 0 w 95"/>
                <a:gd name="T3" fmla="*/ 4 h 4"/>
                <a:gd name="T4" fmla="*/ 0 w 95"/>
                <a:gd name="T5" fmla="*/ 4 h 4"/>
                <a:gd name="T6" fmla="*/ 1 w 95"/>
                <a:gd name="T7" fmla="*/ 4 h 4"/>
                <a:gd name="T8" fmla="*/ 2 w 95"/>
                <a:gd name="T9" fmla="*/ 4 h 4"/>
                <a:gd name="T10" fmla="*/ 2 w 95"/>
                <a:gd name="T11" fmla="*/ 4 h 4"/>
                <a:gd name="T12" fmla="*/ 48 w 95"/>
                <a:gd name="T13" fmla="*/ 0 h 4"/>
                <a:gd name="T14" fmla="*/ 93 w 95"/>
                <a:gd name="T15" fmla="*/ 4 h 4"/>
                <a:gd name="T16" fmla="*/ 93 w 95"/>
                <a:gd name="T17" fmla="*/ 4 h 4"/>
                <a:gd name="T18" fmla="*/ 95 w 95"/>
                <a:gd name="T19" fmla="*/ 4 h 4"/>
                <a:gd name="T20" fmla="*/ 95 w 95"/>
                <a:gd name="T21" fmla="*/ 4 h 4"/>
                <a:gd name="T22" fmla="*/ 48 w 95"/>
                <a:gd name="T2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5" h="4">
                  <a:moveTo>
                    <a:pt x="48" y="0"/>
                  </a:moveTo>
                  <a:cubicBezTo>
                    <a:pt x="21" y="0"/>
                    <a:pt x="0" y="2"/>
                    <a:pt x="0" y="4"/>
                  </a:cubicBezTo>
                  <a:cubicBezTo>
                    <a:pt x="0" y="4"/>
                    <a:pt x="0" y="4"/>
                    <a:pt x="0" y="4"/>
                  </a:cubicBezTo>
                  <a:cubicBezTo>
                    <a:pt x="0" y="4"/>
                    <a:pt x="1" y="4"/>
                    <a:pt x="1" y="4"/>
                  </a:cubicBezTo>
                  <a:cubicBezTo>
                    <a:pt x="2" y="4"/>
                    <a:pt x="2" y="4"/>
                    <a:pt x="2" y="4"/>
                  </a:cubicBezTo>
                  <a:cubicBezTo>
                    <a:pt x="2" y="4"/>
                    <a:pt x="2" y="4"/>
                    <a:pt x="2" y="4"/>
                  </a:cubicBezTo>
                  <a:cubicBezTo>
                    <a:pt x="2" y="2"/>
                    <a:pt x="23" y="0"/>
                    <a:pt x="48" y="0"/>
                  </a:cubicBezTo>
                  <a:cubicBezTo>
                    <a:pt x="73" y="0"/>
                    <a:pt x="93" y="2"/>
                    <a:pt x="93" y="4"/>
                  </a:cubicBezTo>
                  <a:cubicBezTo>
                    <a:pt x="93" y="4"/>
                    <a:pt x="93" y="4"/>
                    <a:pt x="93" y="4"/>
                  </a:cubicBezTo>
                  <a:cubicBezTo>
                    <a:pt x="95" y="4"/>
                    <a:pt x="95" y="4"/>
                    <a:pt x="95" y="4"/>
                  </a:cubicBezTo>
                  <a:cubicBezTo>
                    <a:pt x="95" y="4"/>
                    <a:pt x="95" y="4"/>
                    <a:pt x="95" y="4"/>
                  </a:cubicBezTo>
                  <a:cubicBezTo>
                    <a:pt x="95" y="2"/>
                    <a:pt x="74" y="0"/>
                    <a:pt x="48"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4" name="Freeform 311">
              <a:extLst>
                <a:ext uri="{FF2B5EF4-FFF2-40B4-BE49-F238E27FC236}">
                  <a16:creationId xmlns:a16="http://schemas.microsoft.com/office/drawing/2014/main" id="{1725EDAE-640F-415D-BB98-01336BB042A6}"/>
                </a:ext>
              </a:extLst>
            </p:cNvPr>
            <p:cNvSpPr>
              <a:spLocks/>
            </p:cNvSpPr>
            <p:nvPr/>
          </p:nvSpPr>
          <p:spPr bwMode="auto">
            <a:xfrm>
              <a:off x="3389313" y="4260850"/>
              <a:ext cx="196850" cy="11113"/>
            </a:xfrm>
            <a:custGeom>
              <a:avLst/>
              <a:gdLst>
                <a:gd name="T0" fmla="*/ 91 w 91"/>
                <a:gd name="T1" fmla="*/ 0 h 5"/>
                <a:gd name="T2" fmla="*/ 89 w 91"/>
                <a:gd name="T3" fmla="*/ 0 h 5"/>
                <a:gd name="T4" fmla="*/ 46 w 91"/>
                <a:gd name="T5" fmla="*/ 4 h 5"/>
                <a:gd name="T6" fmla="*/ 2 w 91"/>
                <a:gd name="T7" fmla="*/ 0 h 5"/>
                <a:gd name="T8" fmla="*/ 0 w 91"/>
                <a:gd name="T9" fmla="*/ 0 h 5"/>
                <a:gd name="T10" fmla="*/ 46 w 91"/>
                <a:gd name="T11" fmla="*/ 5 h 5"/>
                <a:gd name="T12" fmla="*/ 91 w 91"/>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91" h="5">
                  <a:moveTo>
                    <a:pt x="91" y="0"/>
                  </a:moveTo>
                  <a:cubicBezTo>
                    <a:pt x="89" y="0"/>
                    <a:pt x="89" y="0"/>
                    <a:pt x="89" y="0"/>
                  </a:cubicBezTo>
                  <a:cubicBezTo>
                    <a:pt x="89" y="3"/>
                    <a:pt x="69" y="4"/>
                    <a:pt x="46" y="4"/>
                  </a:cubicBezTo>
                  <a:cubicBezTo>
                    <a:pt x="22" y="4"/>
                    <a:pt x="3" y="3"/>
                    <a:pt x="2" y="0"/>
                  </a:cubicBezTo>
                  <a:cubicBezTo>
                    <a:pt x="0" y="0"/>
                    <a:pt x="0" y="0"/>
                    <a:pt x="0" y="0"/>
                  </a:cubicBezTo>
                  <a:cubicBezTo>
                    <a:pt x="1" y="3"/>
                    <a:pt x="21" y="5"/>
                    <a:pt x="46" y="5"/>
                  </a:cubicBezTo>
                  <a:cubicBezTo>
                    <a:pt x="70" y="5"/>
                    <a:pt x="91" y="3"/>
                    <a:pt x="91" y="0"/>
                  </a:cubicBezTo>
                </a:path>
              </a:pathLst>
            </a:custGeom>
            <a:solidFill>
              <a:srgbClr val="807F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5" name="Freeform 312">
              <a:extLst>
                <a:ext uri="{FF2B5EF4-FFF2-40B4-BE49-F238E27FC236}">
                  <a16:creationId xmlns:a16="http://schemas.microsoft.com/office/drawing/2014/main" id="{181837C2-0C5D-4721-AD3E-233E462B502A}"/>
                </a:ext>
              </a:extLst>
            </p:cNvPr>
            <p:cNvSpPr>
              <a:spLocks/>
            </p:cNvSpPr>
            <p:nvPr/>
          </p:nvSpPr>
          <p:spPr bwMode="auto">
            <a:xfrm>
              <a:off x="3389313" y="4252913"/>
              <a:ext cx="196850" cy="7938"/>
            </a:xfrm>
            <a:custGeom>
              <a:avLst/>
              <a:gdLst>
                <a:gd name="T0" fmla="*/ 46 w 91"/>
                <a:gd name="T1" fmla="*/ 0 h 4"/>
                <a:gd name="T2" fmla="*/ 0 w 91"/>
                <a:gd name="T3" fmla="*/ 4 h 4"/>
                <a:gd name="T4" fmla="*/ 0 w 91"/>
                <a:gd name="T5" fmla="*/ 4 h 4"/>
                <a:gd name="T6" fmla="*/ 2 w 91"/>
                <a:gd name="T7" fmla="*/ 4 h 4"/>
                <a:gd name="T8" fmla="*/ 2 w 91"/>
                <a:gd name="T9" fmla="*/ 4 h 4"/>
                <a:gd name="T10" fmla="*/ 46 w 91"/>
                <a:gd name="T11" fmla="*/ 0 h 4"/>
                <a:gd name="T12" fmla="*/ 89 w 91"/>
                <a:gd name="T13" fmla="*/ 4 h 4"/>
                <a:gd name="T14" fmla="*/ 89 w 91"/>
                <a:gd name="T15" fmla="*/ 4 h 4"/>
                <a:gd name="T16" fmla="*/ 91 w 91"/>
                <a:gd name="T17" fmla="*/ 4 h 4"/>
                <a:gd name="T18" fmla="*/ 91 w 91"/>
                <a:gd name="T19" fmla="*/ 4 h 4"/>
                <a:gd name="T20" fmla="*/ 46 w 91"/>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4">
                  <a:moveTo>
                    <a:pt x="46" y="0"/>
                  </a:moveTo>
                  <a:cubicBezTo>
                    <a:pt x="21" y="0"/>
                    <a:pt x="0" y="2"/>
                    <a:pt x="0" y="4"/>
                  </a:cubicBezTo>
                  <a:cubicBezTo>
                    <a:pt x="0" y="4"/>
                    <a:pt x="0" y="4"/>
                    <a:pt x="0" y="4"/>
                  </a:cubicBezTo>
                  <a:cubicBezTo>
                    <a:pt x="2" y="4"/>
                    <a:pt x="2" y="4"/>
                    <a:pt x="2" y="4"/>
                  </a:cubicBezTo>
                  <a:cubicBezTo>
                    <a:pt x="2" y="4"/>
                    <a:pt x="2" y="4"/>
                    <a:pt x="2" y="4"/>
                  </a:cubicBezTo>
                  <a:cubicBezTo>
                    <a:pt x="2" y="2"/>
                    <a:pt x="22" y="0"/>
                    <a:pt x="46" y="0"/>
                  </a:cubicBezTo>
                  <a:cubicBezTo>
                    <a:pt x="70" y="0"/>
                    <a:pt x="89" y="2"/>
                    <a:pt x="89" y="4"/>
                  </a:cubicBezTo>
                  <a:cubicBezTo>
                    <a:pt x="89" y="4"/>
                    <a:pt x="89" y="4"/>
                    <a:pt x="89" y="4"/>
                  </a:cubicBezTo>
                  <a:cubicBezTo>
                    <a:pt x="91" y="4"/>
                    <a:pt x="91" y="4"/>
                    <a:pt x="91" y="4"/>
                  </a:cubicBezTo>
                  <a:cubicBezTo>
                    <a:pt x="91" y="4"/>
                    <a:pt x="91" y="4"/>
                    <a:pt x="91" y="4"/>
                  </a:cubicBezTo>
                  <a:cubicBezTo>
                    <a:pt x="91" y="2"/>
                    <a:pt x="71" y="0"/>
                    <a:pt x="46"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6" name="Freeform 313">
              <a:extLst>
                <a:ext uri="{FF2B5EF4-FFF2-40B4-BE49-F238E27FC236}">
                  <a16:creationId xmlns:a16="http://schemas.microsoft.com/office/drawing/2014/main" id="{8555E6A8-7F4A-46F9-91E8-9A4D4E8A56BF}"/>
                </a:ext>
              </a:extLst>
            </p:cNvPr>
            <p:cNvSpPr>
              <a:spLocks/>
            </p:cNvSpPr>
            <p:nvPr/>
          </p:nvSpPr>
          <p:spPr bwMode="auto">
            <a:xfrm>
              <a:off x="3394075" y="4260850"/>
              <a:ext cx="187325" cy="9525"/>
            </a:xfrm>
            <a:custGeom>
              <a:avLst/>
              <a:gdLst>
                <a:gd name="T0" fmla="*/ 87 w 87"/>
                <a:gd name="T1" fmla="*/ 0 h 4"/>
                <a:gd name="T2" fmla="*/ 85 w 87"/>
                <a:gd name="T3" fmla="*/ 0 h 4"/>
                <a:gd name="T4" fmla="*/ 44 w 87"/>
                <a:gd name="T5" fmla="*/ 4 h 4"/>
                <a:gd name="T6" fmla="*/ 2 w 87"/>
                <a:gd name="T7" fmla="*/ 0 h 4"/>
                <a:gd name="T8" fmla="*/ 0 w 87"/>
                <a:gd name="T9" fmla="*/ 0 h 4"/>
                <a:gd name="T10" fmla="*/ 44 w 87"/>
                <a:gd name="T11" fmla="*/ 4 h 4"/>
                <a:gd name="T12" fmla="*/ 87 w 87"/>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7" h="4">
                  <a:moveTo>
                    <a:pt x="87" y="0"/>
                  </a:moveTo>
                  <a:cubicBezTo>
                    <a:pt x="85" y="0"/>
                    <a:pt x="85" y="0"/>
                    <a:pt x="85" y="0"/>
                  </a:cubicBezTo>
                  <a:cubicBezTo>
                    <a:pt x="85" y="2"/>
                    <a:pt x="66" y="4"/>
                    <a:pt x="44" y="4"/>
                  </a:cubicBezTo>
                  <a:cubicBezTo>
                    <a:pt x="21" y="4"/>
                    <a:pt x="3" y="2"/>
                    <a:pt x="2" y="0"/>
                  </a:cubicBezTo>
                  <a:cubicBezTo>
                    <a:pt x="0" y="0"/>
                    <a:pt x="0" y="0"/>
                    <a:pt x="0" y="0"/>
                  </a:cubicBezTo>
                  <a:cubicBezTo>
                    <a:pt x="1" y="3"/>
                    <a:pt x="20" y="4"/>
                    <a:pt x="44" y="4"/>
                  </a:cubicBezTo>
                  <a:cubicBezTo>
                    <a:pt x="67" y="4"/>
                    <a:pt x="87" y="3"/>
                    <a:pt x="87" y="0"/>
                  </a:cubicBezTo>
                </a:path>
              </a:pathLst>
            </a:custGeom>
            <a:solidFill>
              <a:srgbClr val="7B79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7" name="Freeform 314">
              <a:extLst>
                <a:ext uri="{FF2B5EF4-FFF2-40B4-BE49-F238E27FC236}">
                  <a16:creationId xmlns:a16="http://schemas.microsoft.com/office/drawing/2014/main" id="{35BC77EE-91DF-42EF-B66A-3613818C0BFA}"/>
                </a:ext>
              </a:extLst>
            </p:cNvPr>
            <p:cNvSpPr>
              <a:spLocks/>
            </p:cNvSpPr>
            <p:nvPr/>
          </p:nvSpPr>
          <p:spPr bwMode="auto">
            <a:xfrm>
              <a:off x="3394075" y="4252913"/>
              <a:ext cx="187325" cy="7938"/>
            </a:xfrm>
            <a:custGeom>
              <a:avLst/>
              <a:gdLst>
                <a:gd name="T0" fmla="*/ 44 w 87"/>
                <a:gd name="T1" fmla="*/ 0 h 4"/>
                <a:gd name="T2" fmla="*/ 0 w 87"/>
                <a:gd name="T3" fmla="*/ 4 h 4"/>
                <a:gd name="T4" fmla="*/ 0 w 87"/>
                <a:gd name="T5" fmla="*/ 4 h 4"/>
                <a:gd name="T6" fmla="*/ 2 w 87"/>
                <a:gd name="T7" fmla="*/ 4 h 4"/>
                <a:gd name="T8" fmla="*/ 2 w 87"/>
                <a:gd name="T9" fmla="*/ 4 h 4"/>
                <a:gd name="T10" fmla="*/ 44 w 87"/>
                <a:gd name="T11" fmla="*/ 0 h 4"/>
                <a:gd name="T12" fmla="*/ 85 w 87"/>
                <a:gd name="T13" fmla="*/ 4 h 4"/>
                <a:gd name="T14" fmla="*/ 85 w 87"/>
                <a:gd name="T15" fmla="*/ 4 h 4"/>
                <a:gd name="T16" fmla="*/ 87 w 87"/>
                <a:gd name="T17" fmla="*/ 4 h 4"/>
                <a:gd name="T18" fmla="*/ 87 w 87"/>
                <a:gd name="T19" fmla="*/ 4 h 4"/>
                <a:gd name="T20" fmla="*/ 44 w 87"/>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4">
                  <a:moveTo>
                    <a:pt x="44" y="0"/>
                  </a:moveTo>
                  <a:cubicBezTo>
                    <a:pt x="20" y="0"/>
                    <a:pt x="0" y="2"/>
                    <a:pt x="0" y="4"/>
                  </a:cubicBezTo>
                  <a:cubicBezTo>
                    <a:pt x="0" y="4"/>
                    <a:pt x="0" y="4"/>
                    <a:pt x="0" y="4"/>
                  </a:cubicBezTo>
                  <a:cubicBezTo>
                    <a:pt x="2" y="4"/>
                    <a:pt x="2" y="4"/>
                    <a:pt x="2" y="4"/>
                  </a:cubicBezTo>
                  <a:cubicBezTo>
                    <a:pt x="2" y="4"/>
                    <a:pt x="2" y="4"/>
                    <a:pt x="2" y="4"/>
                  </a:cubicBezTo>
                  <a:cubicBezTo>
                    <a:pt x="2" y="2"/>
                    <a:pt x="21" y="0"/>
                    <a:pt x="44" y="0"/>
                  </a:cubicBezTo>
                  <a:cubicBezTo>
                    <a:pt x="67" y="0"/>
                    <a:pt x="85" y="2"/>
                    <a:pt x="85" y="4"/>
                  </a:cubicBezTo>
                  <a:cubicBezTo>
                    <a:pt x="85" y="4"/>
                    <a:pt x="85" y="4"/>
                    <a:pt x="85" y="4"/>
                  </a:cubicBezTo>
                  <a:cubicBezTo>
                    <a:pt x="87" y="4"/>
                    <a:pt x="87" y="4"/>
                    <a:pt x="87" y="4"/>
                  </a:cubicBezTo>
                  <a:cubicBezTo>
                    <a:pt x="87" y="4"/>
                    <a:pt x="87" y="4"/>
                    <a:pt x="87" y="4"/>
                  </a:cubicBezTo>
                  <a:cubicBezTo>
                    <a:pt x="87" y="2"/>
                    <a:pt x="68" y="0"/>
                    <a:pt x="44"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8" name="Freeform 315">
              <a:extLst>
                <a:ext uri="{FF2B5EF4-FFF2-40B4-BE49-F238E27FC236}">
                  <a16:creationId xmlns:a16="http://schemas.microsoft.com/office/drawing/2014/main" id="{A95C4D0E-2427-4A11-8C14-7DA0FD8FE388}"/>
                </a:ext>
              </a:extLst>
            </p:cNvPr>
            <p:cNvSpPr>
              <a:spLocks/>
            </p:cNvSpPr>
            <p:nvPr/>
          </p:nvSpPr>
          <p:spPr bwMode="auto">
            <a:xfrm>
              <a:off x="3398838" y="4260850"/>
              <a:ext cx="179388" cy="9525"/>
            </a:xfrm>
            <a:custGeom>
              <a:avLst/>
              <a:gdLst>
                <a:gd name="T0" fmla="*/ 83 w 83"/>
                <a:gd name="T1" fmla="*/ 0 h 4"/>
                <a:gd name="T2" fmla="*/ 81 w 83"/>
                <a:gd name="T3" fmla="*/ 0 h 4"/>
                <a:gd name="T4" fmla="*/ 42 w 83"/>
                <a:gd name="T5" fmla="*/ 4 h 4"/>
                <a:gd name="T6" fmla="*/ 2 w 83"/>
                <a:gd name="T7" fmla="*/ 0 h 4"/>
                <a:gd name="T8" fmla="*/ 0 w 83"/>
                <a:gd name="T9" fmla="*/ 0 h 4"/>
                <a:gd name="T10" fmla="*/ 42 w 83"/>
                <a:gd name="T11" fmla="*/ 4 h 4"/>
                <a:gd name="T12" fmla="*/ 83 w 83"/>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3" h="4">
                  <a:moveTo>
                    <a:pt x="83" y="0"/>
                  </a:moveTo>
                  <a:cubicBezTo>
                    <a:pt x="81" y="0"/>
                    <a:pt x="81" y="0"/>
                    <a:pt x="81" y="0"/>
                  </a:cubicBezTo>
                  <a:cubicBezTo>
                    <a:pt x="81" y="2"/>
                    <a:pt x="63" y="4"/>
                    <a:pt x="42" y="4"/>
                  </a:cubicBezTo>
                  <a:cubicBezTo>
                    <a:pt x="20" y="4"/>
                    <a:pt x="3" y="2"/>
                    <a:pt x="2" y="0"/>
                  </a:cubicBezTo>
                  <a:cubicBezTo>
                    <a:pt x="0" y="0"/>
                    <a:pt x="0" y="0"/>
                    <a:pt x="0" y="0"/>
                  </a:cubicBezTo>
                  <a:cubicBezTo>
                    <a:pt x="1" y="2"/>
                    <a:pt x="19" y="4"/>
                    <a:pt x="42" y="4"/>
                  </a:cubicBezTo>
                  <a:cubicBezTo>
                    <a:pt x="64" y="4"/>
                    <a:pt x="83" y="2"/>
                    <a:pt x="83" y="0"/>
                  </a:cubicBezTo>
                </a:path>
              </a:pathLst>
            </a:custGeom>
            <a:solidFill>
              <a:srgbClr val="77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9" name="Freeform 316">
              <a:extLst>
                <a:ext uri="{FF2B5EF4-FFF2-40B4-BE49-F238E27FC236}">
                  <a16:creationId xmlns:a16="http://schemas.microsoft.com/office/drawing/2014/main" id="{B1C0A28F-D801-4952-864E-B54D2560BD93}"/>
                </a:ext>
              </a:extLst>
            </p:cNvPr>
            <p:cNvSpPr>
              <a:spLocks/>
            </p:cNvSpPr>
            <p:nvPr/>
          </p:nvSpPr>
          <p:spPr bwMode="auto">
            <a:xfrm>
              <a:off x="3398838" y="4252913"/>
              <a:ext cx="179388" cy="7938"/>
            </a:xfrm>
            <a:custGeom>
              <a:avLst/>
              <a:gdLst>
                <a:gd name="T0" fmla="*/ 42 w 83"/>
                <a:gd name="T1" fmla="*/ 0 h 4"/>
                <a:gd name="T2" fmla="*/ 0 w 83"/>
                <a:gd name="T3" fmla="*/ 4 h 4"/>
                <a:gd name="T4" fmla="*/ 0 w 83"/>
                <a:gd name="T5" fmla="*/ 4 h 4"/>
                <a:gd name="T6" fmla="*/ 2 w 83"/>
                <a:gd name="T7" fmla="*/ 4 h 4"/>
                <a:gd name="T8" fmla="*/ 2 w 83"/>
                <a:gd name="T9" fmla="*/ 4 h 4"/>
                <a:gd name="T10" fmla="*/ 42 w 83"/>
                <a:gd name="T11" fmla="*/ 0 h 4"/>
                <a:gd name="T12" fmla="*/ 81 w 83"/>
                <a:gd name="T13" fmla="*/ 4 h 4"/>
                <a:gd name="T14" fmla="*/ 81 w 83"/>
                <a:gd name="T15" fmla="*/ 4 h 4"/>
                <a:gd name="T16" fmla="*/ 83 w 83"/>
                <a:gd name="T17" fmla="*/ 4 h 4"/>
                <a:gd name="T18" fmla="*/ 83 w 83"/>
                <a:gd name="T19" fmla="*/ 4 h 4"/>
                <a:gd name="T20" fmla="*/ 42 w 8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3" h="4">
                  <a:moveTo>
                    <a:pt x="42" y="0"/>
                  </a:moveTo>
                  <a:cubicBezTo>
                    <a:pt x="19" y="0"/>
                    <a:pt x="0" y="2"/>
                    <a:pt x="0" y="4"/>
                  </a:cubicBezTo>
                  <a:cubicBezTo>
                    <a:pt x="0" y="4"/>
                    <a:pt x="0" y="4"/>
                    <a:pt x="0" y="4"/>
                  </a:cubicBezTo>
                  <a:cubicBezTo>
                    <a:pt x="2" y="4"/>
                    <a:pt x="2" y="4"/>
                    <a:pt x="2" y="4"/>
                  </a:cubicBezTo>
                  <a:cubicBezTo>
                    <a:pt x="2" y="4"/>
                    <a:pt x="2" y="4"/>
                    <a:pt x="2" y="4"/>
                  </a:cubicBezTo>
                  <a:cubicBezTo>
                    <a:pt x="2" y="2"/>
                    <a:pt x="20" y="0"/>
                    <a:pt x="42" y="0"/>
                  </a:cubicBezTo>
                  <a:cubicBezTo>
                    <a:pt x="64" y="0"/>
                    <a:pt x="81" y="2"/>
                    <a:pt x="81" y="4"/>
                  </a:cubicBezTo>
                  <a:cubicBezTo>
                    <a:pt x="81" y="4"/>
                    <a:pt x="81" y="4"/>
                    <a:pt x="81" y="4"/>
                  </a:cubicBezTo>
                  <a:cubicBezTo>
                    <a:pt x="83" y="4"/>
                    <a:pt x="83" y="4"/>
                    <a:pt x="83" y="4"/>
                  </a:cubicBezTo>
                  <a:cubicBezTo>
                    <a:pt x="83" y="4"/>
                    <a:pt x="83" y="4"/>
                    <a:pt x="83" y="4"/>
                  </a:cubicBezTo>
                  <a:cubicBezTo>
                    <a:pt x="83" y="2"/>
                    <a:pt x="65" y="0"/>
                    <a:pt x="42"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0" name="Freeform 317">
              <a:extLst>
                <a:ext uri="{FF2B5EF4-FFF2-40B4-BE49-F238E27FC236}">
                  <a16:creationId xmlns:a16="http://schemas.microsoft.com/office/drawing/2014/main" id="{00D15B9D-D650-4603-95A2-AF532CFC8B58}"/>
                </a:ext>
              </a:extLst>
            </p:cNvPr>
            <p:cNvSpPr>
              <a:spLocks/>
            </p:cNvSpPr>
            <p:nvPr/>
          </p:nvSpPr>
          <p:spPr bwMode="auto">
            <a:xfrm>
              <a:off x="3402013" y="4260850"/>
              <a:ext cx="171450" cy="9525"/>
            </a:xfrm>
            <a:custGeom>
              <a:avLst/>
              <a:gdLst>
                <a:gd name="T0" fmla="*/ 79 w 79"/>
                <a:gd name="T1" fmla="*/ 0 h 4"/>
                <a:gd name="T2" fmla="*/ 77 w 79"/>
                <a:gd name="T3" fmla="*/ 0 h 4"/>
                <a:gd name="T4" fmla="*/ 40 w 79"/>
                <a:gd name="T5" fmla="*/ 4 h 4"/>
                <a:gd name="T6" fmla="*/ 2 w 79"/>
                <a:gd name="T7" fmla="*/ 0 h 4"/>
                <a:gd name="T8" fmla="*/ 0 w 79"/>
                <a:gd name="T9" fmla="*/ 0 h 4"/>
                <a:gd name="T10" fmla="*/ 40 w 79"/>
                <a:gd name="T11" fmla="*/ 4 h 4"/>
                <a:gd name="T12" fmla="*/ 79 w 79"/>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79" h="4">
                  <a:moveTo>
                    <a:pt x="79" y="0"/>
                  </a:moveTo>
                  <a:cubicBezTo>
                    <a:pt x="77" y="0"/>
                    <a:pt x="77" y="0"/>
                    <a:pt x="77" y="0"/>
                  </a:cubicBezTo>
                  <a:cubicBezTo>
                    <a:pt x="76" y="2"/>
                    <a:pt x="60" y="4"/>
                    <a:pt x="40" y="4"/>
                  </a:cubicBezTo>
                  <a:cubicBezTo>
                    <a:pt x="20" y="4"/>
                    <a:pt x="3" y="2"/>
                    <a:pt x="2" y="0"/>
                  </a:cubicBezTo>
                  <a:cubicBezTo>
                    <a:pt x="0" y="0"/>
                    <a:pt x="0" y="0"/>
                    <a:pt x="0" y="0"/>
                  </a:cubicBezTo>
                  <a:cubicBezTo>
                    <a:pt x="1" y="2"/>
                    <a:pt x="18" y="4"/>
                    <a:pt x="40" y="4"/>
                  </a:cubicBezTo>
                  <a:cubicBezTo>
                    <a:pt x="61" y="4"/>
                    <a:pt x="79" y="2"/>
                    <a:pt x="79" y="0"/>
                  </a:cubicBezTo>
                </a:path>
              </a:pathLst>
            </a:custGeom>
            <a:solidFill>
              <a:srgbClr val="7371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1" name="Freeform 318">
              <a:extLst>
                <a:ext uri="{FF2B5EF4-FFF2-40B4-BE49-F238E27FC236}">
                  <a16:creationId xmlns:a16="http://schemas.microsoft.com/office/drawing/2014/main" id="{DDDB005B-D58F-48A7-BE39-DD9169FFA0FA}"/>
                </a:ext>
              </a:extLst>
            </p:cNvPr>
            <p:cNvSpPr>
              <a:spLocks/>
            </p:cNvSpPr>
            <p:nvPr/>
          </p:nvSpPr>
          <p:spPr bwMode="auto">
            <a:xfrm>
              <a:off x="3402013" y="4252913"/>
              <a:ext cx="171450" cy="7938"/>
            </a:xfrm>
            <a:custGeom>
              <a:avLst/>
              <a:gdLst>
                <a:gd name="T0" fmla="*/ 40 w 79"/>
                <a:gd name="T1" fmla="*/ 0 h 4"/>
                <a:gd name="T2" fmla="*/ 0 w 79"/>
                <a:gd name="T3" fmla="*/ 4 h 4"/>
                <a:gd name="T4" fmla="*/ 0 w 79"/>
                <a:gd name="T5" fmla="*/ 4 h 4"/>
                <a:gd name="T6" fmla="*/ 2 w 79"/>
                <a:gd name="T7" fmla="*/ 4 h 4"/>
                <a:gd name="T8" fmla="*/ 2 w 79"/>
                <a:gd name="T9" fmla="*/ 4 h 4"/>
                <a:gd name="T10" fmla="*/ 40 w 79"/>
                <a:gd name="T11" fmla="*/ 1 h 4"/>
                <a:gd name="T12" fmla="*/ 77 w 79"/>
                <a:gd name="T13" fmla="*/ 4 h 4"/>
                <a:gd name="T14" fmla="*/ 77 w 79"/>
                <a:gd name="T15" fmla="*/ 4 h 4"/>
                <a:gd name="T16" fmla="*/ 79 w 79"/>
                <a:gd name="T17" fmla="*/ 4 h 4"/>
                <a:gd name="T18" fmla="*/ 79 w 79"/>
                <a:gd name="T19" fmla="*/ 4 h 4"/>
                <a:gd name="T20" fmla="*/ 40 w 79"/>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4">
                  <a:moveTo>
                    <a:pt x="40" y="0"/>
                  </a:moveTo>
                  <a:cubicBezTo>
                    <a:pt x="18" y="0"/>
                    <a:pt x="0" y="2"/>
                    <a:pt x="0" y="4"/>
                  </a:cubicBezTo>
                  <a:cubicBezTo>
                    <a:pt x="0" y="4"/>
                    <a:pt x="0" y="4"/>
                    <a:pt x="0" y="4"/>
                  </a:cubicBezTo>
                  <a:cubicBezTo>
                    <a:pt x="2" y="4"/>
                    <a:pt x="2" y="4"/>
                    <a:pt x="2" y="4"/>
                  </a:cubicBezTo>
                  <a:cubicBezTo>
                    <a:pt x="2" y="4"/>
                    <a:pt x="2" y="4"/>
                    <a:pt x="2" y="4"/>
                  </a:cubicBezTo>
                  <a:cubicBezTo>
                    <a:pt x="2" y="2"/>
                    <a:pt x="19" y="1"/>
                    <a:pt x="40" y="1"/>
                  </a:cubicBezTo>
                  <a:cubicBezTo>
                    <a:pt x="61" y="1"/>
                    <a:pt x="77" y="2"/>
                    <a:pt x="77" y="4"/>
                  </a:cubicBezTo>
                  <a:cubicBezTo>
                    <a:pt x="77" y="4"/>
                    <a:pt x="77" y="4"/>
                    <a:pt x="77" y="4"/>
                  </a:cubicBezTo>
                  <a:cubicBezTo>
                    <a:pt x="79" y="4"/>
                    <a:pt x="79" y="4"/>
                    <a:pt x="79" y="4"/>
                  </a:cubicBezTo>
                  <a:cubicBezTo>
                    <a:pt x="79" y="4"/>
                    <a:pt x="79" y="4"/>
                    <a:pt x="79" y="4"/>
                  </a:cubicBezTo>
                  <a:cubicBezTo>
                    <a:pt x="79" y="2"/>
                    <a:pt x="62" y="0"/>
                    <a:pt x="40"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2" name="Freeform 319">
              <a:extLst>
                <a:ext uri="{FF2B5EF4-FFF2-40B4-BE49-F238E27FC236}">
                  <a16:creationId xmlns:a16="http://schemas.microsoft.com/office/drawing/2014/main" id="{2C104B6F-809F-4039-9093-6F727266E606}"/>
                </a:ext>
              </a:extLst>
            </p:cNvPr>
            <p:cNvSpPr>
              <a:spLocks/>
            </p:cNvSpPr>
            <p:nvPr/>
          </p:nvSpPr>
          <p:spPr bwMode="auto">
            <a:xfrm>
              <a:off x="3406775" y="4260850"/>
              <a:ext cx="161925" cy="9525"/>
            </a:xfrm>
            <a:custGeom>
              <a:avLst/>
              <a:gdLst>
                <a:gd name="T0" fmla="*/ 75 w 75"/>
                <a:gd name="T1" fmla="*/ 0 h 4"/>
                <a:gd name="T2" fmla="*/ 73 w 75"/>
                <a:gd name="T3" fmla="*/ 0 h 4"/>
                <a:gd name="T4" fmla="*/ 38 w 75"/>
                <a:gd name="T5" fmla="*/ 4 h 4"/>
                <a:gd name="T6" fmla="*/ 2 w 75"/>
                <a:gd name="T7" fmla="*/ 0 h 4"/>
                <a:gd name="T8" fmla="*/ 0 w 75"/>
                <a:gd name="T9" fmla="*/ 0 h 4"/>
                <a:gd name="T10" fmla="*/ 38 w 75"/>
                <a:gd name="T11" fmla="*/ 4 h 4"/>
                <a:gd name="T12" fmla="*/ 75 w 75"/>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75" h="4">
                  <a:moveTo>
                    <a:pt x="75" y="0"/>
                  </a:moveTo>
                  <a:cubicBezTo>
                    <a:pt x="73" y="0"/>
                    <a:pt x="73" y="0"/>
                    <a:pt x="73" y="0"/>
                  </a:cubicBezTo>
                  <a:cubicBezTo>
                    <a:pt x="72" y="2"/>
                    <a:pt x="57" y="4"/>
                    <a:pt x="38" y="4"/>
                  </a:cubicBezTo>
                  <a:cubicBezTo>
                    <a:pt x="19" y="4"/>
                    <a:pt x="3" y="2"/>
                    <a:pt x="2" y="0"/>
                  </a:cubicBezTo>
                  <a:cubicBezTo>
                    <a:pt x="0" y="0"/>
                    <a:pt x="0" y="0"/>
                    <a:pt x="0" y="0"/>
                  </a:cubicBezTo>
                  <a:cubicBezTo>
                    <a:pt x="1" y="2"/>
                    <a:pt x="18" y="4"/>
                    <a:pt x="38" y="4"/>
                  </a:cubicBezTo>
                  <a:cubicBezTo>
                    <a:pt x="58" y="4"/>
                    <a:pt x="74" y="2"/>
                    <a:pt x="75" y="0"/>
                  </a:cubicBezTo>
                </a:path>
              </a:pathLst>
            </a:custGeom>
            <a:solidFill>
              <a:srgbClr val="6D6B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3" name="Freeform 320">
              <a:extLst>
                <a:ext uri="{FF2B5EF4-FFF2-40B4-BE49-F238E27FC236}">
                  <a16:creationId xmlns:a16="http://schemas.microsoft.com/office/drawing/2014/main" id="{5548E434-90FB-4458-AE29-9F2F4379FD15}"/>
                </a:ext>
              </a:extLst>
            </p:cNvPr>
            <p:cNvSpPr>
              <a:spLocks/>
            </p:cNvSpPr>
            <p:nvPr/>
          </p:nvSpPr>
          <p:spPr bwMode="auto">
            <a:xfrm>
              <a:off x="3406775" y="4254500"/>
              <a:ext cx="161925" cy="6350"/>
            </a:xfrm>
            <a:custGeom>
              <a:avLst/>
              <a:gdLst>
                <a:gd name="T0" fmla="*/ 38 w 75"/>
                <a:gd name="T1" fmla="*/ 0 h 3"/>
                <a:gd name="T2" fmla="*/ 0 w 75"/>
                <a:gd name="T3" fmla="*/ 3 h 3"/>
                <a:gd name="T4" fmla="*/ 0 w 75"/>
                <a:gd name="T5" fmla="*/ 3 h 3"/>
                <a:gd name="T6" fmla="*/ 2 w 75"/>
                <a:gd name="T7" fmla="*/ 3 h 3"/>
                <a:gd name="T8" fmla="*/ 2 w 75"/>
                <a:gd name="T9" fmla="*/ 3 h 3"/>
                <a:gd name="T10" fmla="*/ 38 w 75"/>
                <a:gd name="T11" fmla="*/ 0 h 3"/>
                <a:gd name="T12" fmla="*/ 73 w 75"/>
                <a:gd name="T13" fmla="*/ 3 h 3"/>
                <a:gd name="T14" fmla="*/ 73 w 75"/>
                <a:gd name="T15" fmla="*/ 3 h 3"/>
                <a:gd name="T16" fmla="*/ 75 w 75"/>
                <a:gd name="T17" fmla="*/ 3 h 3"/>
                <a:gd name="T18" fmla="*/ 75 w 75"/>
                <a:gd name="T19" fmla="*/ 3 h 3"/>
                <a:gd name="T20" fmla="*/ 38 w 75"/>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3">
                  <a:moveTo>
                    <a:pt x="38" y="0"/>
                  </a:moveTo>
                  <a:cubicBezTo>
                    <a:pt x="17" y="0"/>
                    <a:pt x="0" y="1"/>
                    <a:pt x="0" y="3"/>
                  </a:cubicBezTo>
                  <a:cubicBezTo>
                    <a:pt x="0" y="3"/>
                    <a:pt x="0" y="3"/>
                    <a:pt x="0" y="3"/>
                  </a:cubicBezTo>
                  <a:cubicBezTo>
                    <a:pt x="2" y="3"/>
                    <a:pt x="2" y="3"/>
                    <a:pt x="2" y="3"/>
                  </a:cubicBezTo>
                  <a:cubicBezTo>
                    <a:pt x="2" y="3"/>
                    <a:pt x="2" y="3"/>
                    <a:pt x="2" y="3"/>
                  </a:cubicBezTo>
                  <a:cubicBezTo>
                    <a:pt x="2" y="1"/>
                    <a:pt x="18" y="0"/>
                    <a:pt x="38" y="0"/>
                  </a:cubicBezTo>
                  <a:cubicBezTo>
                    <a:pt x="57" y="0"/>
                    <a:pt x="73" y="1"/>
                    <a:pt x="73" y="3"/>
                  </a:cubicBezTo>
                  <a:cubicBezTo>
                    <a:pt x="73" y="3"/>
                    <a:pt x="73" y="3"/>
                    <a:pt x="73" y="3"/>
                  </a:cubicBezTo>
                  <a:cubicBezTo>
                    <a:pt x="75" y="3"/>
                    <a:pt x="75" y="3"/>
                    <a:pt x="75" y="3"/>
                  </a:cubicBezTo>
                  <a:cubicBezTo>
                    <a:pt x="75" y="3"/>
                    <a:pt x="75" y="3"/>
                    <a:pt x="75" y="3"/>
                  </a:cubicBezTo>
                  <a:cubicBezTo>
                    <a:pt x="75" y="1"/>
                    <a:pt x="59" y="0"/>
                    <a:pt x="38"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4" name="Freeform 321">
              <a:extLst>
                <a:ext uri="{FF2B5EF4-FFF2-40B4-BE49-F238E27FC236}">
                  <a16:creationId xmlns:a16="http://schemas.microsoft.com/office/drawing/2014/main" id="{A12872FD-2368-471E-A486-3CF62CDC275E}"/>
                </a:ext>
              </a:extLst>
            </p:cNvPr>
            <p:cNvSpPr>
              <a:spLocks/>
            </p:cNvSpPr>
            <p:nvPr/>
          </p:nvSpPr>
          <p:spPr bwMode="auto">
            <a:xfrm>
              <a:off x="3411538" y="4260850"/>
              <a:ext cx="152400" cy="9525"/>
            </a:xfrm>
            <a:custGeom>
              <a:avLst/>
              <a:gdLst>
                <a:gd name="T0" fmla="*/ 71 w 71"/>
                <a:gd name="T1" fmla="*/ 0 h 4"/>
                <a:gd name="T2" fmla="*/ 69 w 71"/>
                <a:gd name="T3" fmla="*/ 0 h 4"/>
                <a:gd name="T4" fmla="*/ 36 w 71"/>
                <a:gd name="T5" fmla="*/ 3 h 4"/>
                <a:gd name="T6" fmla="*/ 2 w 71"/>
                <a:gd name="T7" fmla="*/ 0 h 4"/>
                <a:gd name="T8" fmla="*/ 0 w 71"/>
                <a:gd name="T9" fmla="*/ 0 h 4"/>
                <a:gd name="T10" fmla="*/ 36 w 71"/>
                <a:gd name="T11" fmla="*/ 4 h 4"/>
                <a:gd name="T12" fmla="*/ 71 w 71"/>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71" h="4">
                  <a:moveTo>
                    <a:pt x="71" y="0"/>
                  </a:moveTo>
                  <a:cubicBezTo>
                    <a:pt x="69" y="0"/>
                    <a:pt x="69" y="0"/>
                    <a:pt x="69" y="0"/>
                  </a:cubicBezTo>
                  <a:cubicBezTo>
                    <a:pt x="68" y="2"/>
                    <a:pt x="54" y="3"/>
                    <a:pt x="36" y="3"/>
                  </a:cubicBezTo>
                  <a:cubicBezTo>
                    <a:pt x="18" y="3"/>
                    <a:pt x="3" y="2"/>
                    <a:pt x="2" y="0"/>
                  </a:cubicBezTo>
                  <a:cubicBezTo>
                    <a:pt x="0" y="0"/>
                    <a:pt x="0" y="0"/>
                    <a:pt x="0" y="0"/>
                  </a:cubicBezTo>
                  <a:cubicBezTo>
                    <a:pt x="1" y="2"/>
                    <a:pt x="17" y="4"/>
                    <a:pt x="36" y="4"/>
                  </a:cubicBezTo>
                  <a:cubicBezTo>
                    <a:pt x="55" y="4"/>
                    <a:pt x="70" y="2"/>
                    <a:pt x="71" y="0"/>
                  </a:cubicBezTo>
                </a:path>
              </a:pathLst>
            </a:custGeom>
            <a:solidFill>
              <a:srgbClr val="68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5" name="Freeform 322">
              <a:extLst>
                <a:ext uri="{FF2B5EF4-FFF2-40B4-BE49-F238E27FC236}">
                  <a16:creationId xmlns:a16="http://schemas.microsoft.com/office/drawing/2014/main" id="{E3EB3965-67AE-4A35-A4BF-0D472256196B}"/>
                </a:ext>
              </a:extLst>
            </p:cNvPr>
            <p:cNvSpPr>
              <a:spLocks/>
            </p:cNvSpPr>
            <p:nvPr/>
          </p:nvSpPr>
          <p:spPr bwMode="auto">
            <a:xfrm>
              <a:off x="3411538" y="4254500"/>
              <a:ext cx="152400" cy="6350"/>
            </a:xfrm>
            <a:custGeom>
              <a:avLst/>
              <a:gdLst>
                <a:gd name="T0" fmla="*/ 36 w 71"/>
                <a:gd name="T1" fmla="*/ 0 h 3"/>
                <a:gd name="T2" fmla="*/ 0 w 71"/>
                <a:gd name="T3" fmla="*/ 3 h 3"/>
                <a:gd name="T4" fmla="*/ 0 w 71"/>
                <a:gd name="T5" fmla="*/ 3 h 3"/>
                <a:gd name="T6" fmla="*/ 2 w 71"/>
                <a:gd name="T7" fmla="*/ 3 h 3"/>
                <a:gd name="T8" fmla="*/ 2 w 71"/>
                <a:gd name="T9" fmla="*/ 3 h 3"/>
                <a:gd name="T10" fmla="*/ 36 w 71"/>
                <a:gd name="T11" fmla="*/ 0 h 3"/>
                <a:gd name="T12" fmla="*/ 69 w 71"/>
                <a:gd name="T13" fmla="*/ 3 h 3"/>
                <a:gd name="T14" fmla="*/ 69 w 71"/>
                <a:gd name="T15" fmla="*/ 3 h 3"/>
                <a:gd name="T16" fmla="*/ 71 w 71"/>
                <a:gd name="T17" fmla="*/ 3 h 3"/>
                <a:gd name="T18" fmla="*/ 71 w 71"/>
                <a:gd name="T19" fmla="*/ 3 h 3"/>
                <a:gd name="T20" fmla="*/ 36 w 71"/>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 h="3">
                  <a:moveTo>
                    <a:pt x="36" y="0"/>
                  </a:moveTo>
                  <a:cubicBezTo>
                    <a:pt x="16" y="0"/>
                    <a:pt x="0" y="1"/>
                    <a:pt x="0" y="3"/>
                  </a:cubicBezTo>
                  <a:cubicBezTo>
                    <a:pt x="0" y="3"/>
                    <a:pt x="0" y="3"/>
                    <a:pt x="0" y="3"/>
                  </a:cubicBezTo>
                  <a:cubicBezTo>
                    <a:pt x="2" y="3"/>
                    <a:pt x="2" y="3"/>
                    <a:pt x="2" y="3"/>
                  </a:cubicBezTo>
                  <a:cubicBezTo>
                    <a:pt x="2" y="3"/>
                    <a:pt x="2" y="3"/>
                    <a:pt x="2" y="3"/>
                  </a:cubicBezTo>
                  <a:cubicBezTo>
                    <a:pt x="2" y="1"/>
                    <a:pt x="17" y="0"/>
                    <a:pt x="36" y="0"/>
                  </a:cubicBezTo>
                  <a:cubicBezTo>
                    <a:pt x="54" y="0"/>
                    <a:pt x="69" y="1"/>
                    <a:pt x="69" y="3"/>
                  </a:cubicBezTo>
                  <a:cubicBezTo>
                    <a:pt x="69" y="3"/>
                    <a:pt x="69" y="3"/>
                    <a:pt x="69" y="3"/>
                  </a:cubicBezTo>
                  <a:cubicBezTo>
                    <a:pt x="71" y="3"/>
                    <a:pt x="71" y="3"/>
                    <a:pt x="71" y="3"/>
                  </a:cubicBezTo>
                  <a:cubicBezTo>
                    <a:pt x="71" y="3"/>
                    <a:pt x="71" y="3"/>
                    <a:pt x="71" y="3"/>
                  </a:cubicBezTo>
                  <a:cubicBezTo>
                    <a:pt x="71" y="1"/>
                    <a:pt x="55" y="0"/>
                    <a:pt x="36"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6" name="Freeform 323">
              <a:extLst>
                <a:ext uri="{FF2B5EF4-FFF2-40B4-BE49-F238E27FC236}">
                  <a16:creationId xmlns:a16="http://schemas.microsoft.com/office/drawing/2014/main" id="{505BD28C-44BF-4344-BD7E-6FF468A997F1}"/>
                </a:ext>
              </a:extLst>
            </p:cNvPr>
            <p:cNvSpPr>
              <a:spLocks/>
            </p:cNvSpPr>
            <p:nvPr/>
          </p:nvSpPr>
          <p:spPr bwMode="auto">
            <a:xfrm>
              <a:off x="3414713" y="4260850"/>
              <a:ext cx="146050" cy="6350"/>
            </a:xfrm>
            <a:custGeom>
              <a:avLst/>
              <a:gdLst>
                <a:gd name="T0" fmla="*/ 67 w 67"/>
                <a:gd name="T1" fmla="*/ 0 h 3"/>
                <a:gd name="T2" fmla="*/ 65 w 67"/>
                <a:gd name="T3" fmla="*/ 0 h 3"/>
                <a:gd name="T4" fmla="*/ 34 w 67"/>
                <a:gd name="T5" fmla="*/ 3 h 3"/>
                <a:gd name="T6" fmla="*/ 2 w 67"/>
                <a:gd name="T7" fmla="*/ 0 h 3"/>
                <a:gd name="T8" fmla="*/ 0 w 67"/>
                <a:gd name="T9" fmla="*/ 0 h 3"/>
                <a:gd name="T10" fmla="*/ 34 w 67"/>
                <a:gd name="T11" fmla="*/ 3 h 3"/>
                <a:gd name="T12" fmla="*/ 67 w 67"/>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67" h="3">
                  <a:moveTo>
                    <a:pt x="67" y="0"/>
                  </a:moveTo>
                  <a:cubicBezTo>
                    <a:pt x="65" y="0"/>
                    <a:pt x="65" y="0"/>
                    <a:pt x="65" y="0"/>
                  </a:cubicBezTo>
                  <a:cubicBezTo>
                    <a:pt x="64" y="2"/>
                    <a:pt x="51" y="3"/>
                    <a:pt x="34" y="3"/>
                  </a:cubicBezTo>
                  <a:cubicBezTo>
                    <a:pt x="17" y="3"/>
                    <a:pt x="3" y="2"/>
                    <a:pt x="2" y="0"/>
                  </a:cubicBezTo>
                  <a:cubicBezTo>
                    <a:pt x="0" y="0"/>
                    <a:pt x="0" y="0"/>
                    <a:pt x="0" y="0"/>
                  </a:cubicBezTo>
                  <a:cubicBezTo>
                    <a:pt x="1" y="2"/>
                    <a:pt x="16" y="3"/>
                    <a:pt x="34" y="3"/>
                  </a:cubicBezTo>
                  <a:cubicBezTo>
                    <a:pt x="52" y="3"/>
                    <a:pt x="66" y="2"/>
                    <a:pt x="67" y="0"/>
                  </a:cubicBezTo>
                </a:path>
              </a:pathLst>
            </a:custGeom>
            <a:solidFill>
              <a:srgbClr val="6462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7" name="Freeform 324">
              <a:extLst>
                <a:ext uri="{FF2B5EF4-FFF2-40B4-BE49-F238E27FC236}">
                  <a16:creationId xmlns:a16="http://schemas.microsoft.com/office/drawing/2014/main" id="{02C8F7A9-10D8-4266-8116-6A55E399EBFB}"/>
                </a:ext>
              </a:extLst>
            </p:cNvPr>
            <p:cNvSpPr>
              <a:spLocks/>
            </p:cNvSpPr>
            <p:nvPr/>
          </p:nvSpPr>
          <p:spPr bwMode="auto">
            <a:xfrm>
              <a:off x="3414713" y="4254500"/>
              <a:ext cx="146050" cy="6350"/>
            </a:xfrm>
            <a:custGeom>
              <a:avLst/>
              <a:gdLst>
                <a:gd name="T0" fmla="*/ 34 w 67"/>
                <a:gd name="T1" fmla="*/ 0 h 3"/>
                <a:gd name="T2" fmla="*/ 0 w 67"/>
                <a:gd name="T3" fmla="*/ 3 h 3"/>
                <a:gd name="T4" fmla="*/ 0 w 67"/>
                <a:gd name="T5" fmla="*/ 3 h 3"/>
                <a:gd name="T6" fmla="*/ 2 w 67"/>
                <a:gd name="T7" fmla="*/ 3 h 3"/>
                <a:gd name="T8" fmla="*/ 2 w 67"/>
                <a:gd name="T9" fmla="*/ 3 h 3"/>
                <a:gd name="T10" fmla="*/ 34 w 67"/>
                <a:gd name="T11" fmla="*/ 0 h 3"/>
                <a:gd name="T12" fmla="*/ 65 w 67"/>
                <a:gd name="T13" fmla="*/ 3 h 3"/>
                <a:gd name="T14" fmla="*/ 65 w 67"/>
                <a:gd name="T15" fmla="*/ 3 h 3"/>
                <a:gd name="T16" fmla="*/ 67 w 67"/>
                <a:gd name="T17" fmla="*/ 3 h 3"/>
                <a:gd name="T18" fmla="*/ 67 w 67"/>
                <a:gd name="T19" fmla="*/ 3 h 3"/>
                <a:gd name="T20" fmla="*/ 34 w 67"/>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3">
                  <a:moveTo>
                    <a:pt x="34" y="0"/>
                  </a:moveTo>
                  <a:cubicBezTo>
                    <a:pt x="15" y="0"/>
                    <a:pt x="0" y="1"/>
                    <a:pt x="0" y="3"/>
                  </a:cubicBezTo>
                  <a:cubicBezTo>
                    <a:pt x="0" y="3"/>
                    <a:pt x="0" y="3"/>
                    <a:pt x="0" y="3"/>
                  </a:cubicBezTo>
                  <a:cubicBezTo>
                    <a:pt x="2" y="3"/>
                    <a:pt x="2" y="3"/>
                    <a:pt x="2" y="3"/>
                  </a:cubicBezTo>
                  <a:cubicBezTo>
                    <a:pt x="2" y="3"/>
                    <a:pt x="2" y="3"/>
                    <a:pt x="2" y="3"/>
                  </a:cubicBezTo>
                  <a:cubicBezTo>
                    <a:pt x="2" y="1"/>
                    <a:pt x="16" y="0"/>
                    <a:pt x="34" y="0"/>
                  </a:cubicBezTo>
                  <a:cubicBezTo>
                    <a:pt x="51" y="0"/>
                    <a:pt x="65" y="1"/>
                    <a:pt x="65" y="3"/>
                  </a:cubicBezTo>
                  <a:cubicBezTo>
                    <a:pt x="65" y="3"/>
                    <a:pt x="65" y="3"/>
                    <a:pt x="65" y="3"/>
                  </a:cubicBezTo>
                  <a:cubicBezTo>
                    <a:pt x="67" y="3"/>
                    <a:pt x="67" y="3"/>
                    <a:pt x="67" y="3"/>
                  </a:cubicBezTo>
                  <a:cubicBezTo>
                    <a:pt x="67" y="3"/>
                    <a:pt x="67" y="3"/>
                    <a:pt x="67" y="3"/>
                  </a:cubicBezTo>
                  <a:cubicBezTo>
                    <a:pt x="67" y="1"/>
                    <a:pt x="52" y="0"/>
                    <a:pt x="34"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8" name="Freeform 325">
              <a:extLst>
                <a:ext uri="{FF2B5EF4-FFF2-40B4-BE49-F238E27FC236}">
                  <a16:creationId xmlns:a16="http://schemas.microsoft.com/office/drawing/2014/main" id="{B4136428-4F5A-437E-9ED2-7A849E3640B6}"/>
                </a:ext>
              </a:extLst>
            </p:cNvPr>
            <p:cNvSpPr>
              <a:spLocks/>
            </p:cNvSpPr>
            <p:nvPr/>
          </p:nvSpPr>
          <p:spPr bwMode="auto">
            <a:xfrm>
              <a:off x="3419475" y="4260850"/>
              <a:ext cx="136525" cy="6350"/>
            </a:xfrm>
            <a:custGeom>
              <a:avLst/>
              <a:gdLst>
                <a:gd name="T0" fmla="*/ 63 w 63"/>
                <a:gd name="T1" fmla="*/ 0 h 3"/>
                <a:gd name="T2" fmla="*/ 61 w 63"/>
                <a:gd name="T3" fmla="*/ 0 h 3"/>
                <a:gd name="T4" fmla="*/ 32 w 63"/>
                <a:gd name="T5" fmla="*/ 3 h 3"/>
                <a:gd name="T6" fmla="*/ 2 w 63"/>
                <a:gd name="T7" fmla="*/ 0 h 3"/>
                <a:gd name="T8" fmla="*/ 0 w 63"/>
                <a:gd name="T9" fmla="*/ 0 h 3"/>
                <a:gd name="T10" fmla="*/ 32 w 63"/>
                <a:gd name="T11" fmla="*/ 3 h 3"/>
                <a:gd name="T12" fmla="*/ 63 w 63"/>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63" h="3">
                  <a:moveTo>
                    <a:pt x="63" y="0"/>
                  </a:moveTo>
                  <a:cubicBezTo>
                    <a:pt x="61" y="0"/>
                    <a:pt x="61" y="0"/>
                    <a:pt x="61" y="0"/>
                  </a:cubicBezTo>
                  <a:cubicBezTo>
                    <a:pt x="60" y="2"/>
                    <a:pt x="48" y="3"/>
                    <a:pt x="32" y="3"/>
                  </a:cubicBezTo>
                  <a:cubicBezTo>
                    <a:pt x="16" y="3"/>
                    <a:pt x="3" y="2"/>
                    <a:pt x="2" y="0"/>
                  </a:cubicBezTo>
                  <a:cubicBezTo>
                    <a:pt x="0" y="0"/>
                    <a:pt x="0" y="0"/>
                    <a:pt x="0" y="0"/>
                  </a:cubicBezTo>
                  <a:cubicBezTo>
                    <a:pt x="1" y="2"/>
                    <a:pt x="15" y="3"/>
                    <a:pt x="32" y="3"/>
                  </a:cubicBezTo>
                  <a:cubicBezTo>
                    <a:pt x="49" y="3"/>
                    <a:pt x="62" y="2"/>
                    <a:pt x="63" y="0"/>
                  </a:cubicBezTo>
                </a:path>
              </a:pathLst>
            </a:custGeom>
            <a:solidFill>
              <a:srgbClr val="5F5C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9" name="Freeform 326">
              <a:extLst>
                <a:ext uri="{FF2B5EF4-FFF2-40B4-BE49-F238E27FC236}">
                  <a16:creationId xmlns:a16="http://schemas.microsoft.com/office/drawing/2014/main" id="{9724A4DD-5CB2-423A-8E45-FDB92E0881D2}"/>
                </a:ext>
              </a:extLst>
            </p:cNvPr>
            <p:cNvSpPr>
              <a:spLocks/>
            </p:cNvSpPr>
            <p:nvPr/>
          </p:nvSpPr>
          <p:spPr bwMode="auto">
            <a:xfrm>
              <a:off x="3419475" y="4254500"/>
              <a:ext cx="136525" cy="6350"/>
            </a:xfrm>
            <a:custGeom>
              <a:avLst/>
              <a:gdLst>
                <a:gd name="T0" fmla="*/ 32 w 63"/>
                <a:gd name="T1" fmla="*/ 0 h 3"/>
                <a:gd name="T2" fmla="*/ 0 w 63"/>
                <a:gd name="T3" fmla="*/ 3 h 3"/>
                <a:gd name="T4" fmla="*/ 0 w 63"/>
                <a:gd name="T5" fmla="*/ 3 h 3"/>
                <a:gd name="T6" fmla="*/ 2 w 63"/>
                <a:gd name="T7" fmla="*/ 3 h 3"/>
                <a:gd name="T8" fmla="*/ 2 w 63"/>
                <a:gd name="T9" fmla="*/ 3 h 3"/>
                <a:gd name="T10" fmla="*/ 32 w 63"/>
                <a:gd name="T11" fmla="*/ 0 h 3"/>
                <a:gd name="T12" fmla="*/ 61 w 63"/>
                <a:gd name="T13" fmla="*/ 3 h 3"/>
                <a:gd name="T14" fmla="*/ 61 w 63"/>
                <a:gd name="T15" fmla="*/ 3 h 3"/>
                <a:gd name="T16" fmla="*/ 63 w 63"/>
                <a:gd name="T17" fmla="*/ 3 h 3"/>
                <a:gd name="T18" fmla="*/ 63 w 63"/>
                <a:gd name="T19" fmla="*/ 3 h 3"/>
                <a:gd name="T20" fmla="*/ 32 w 63"/>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 h="3">
                  <a:moveTo>
                    <a:pt x="32" y="0"/>
                  </a:moveTo>
                  <a:cubicBezTo>
                    <a:pt x="14" y="0"/>
                    <a:pt x="0" y="1"/>
                    <a:pt x="0" y="3"/>
                  </a:cubicBezTo>
                  <a:cubicBezTo>
                    <a:pt x="0" y="3"/>
                    <a:pt x="0" y="3"/>
                    <a:pt x="0" y="3"/>
                  </a:cubicBezTo>
                  <a:cubicBezTo>
                    <a:pt x="2" y="3"/>
                    <a:pt x="2" y="3"/>
                    <a:pt x="2" y="3"/>
                  </a:cubicBezTo>
                  <a:cubicBezTo>
                    <a:pt x="2" y="3"/>
                    <a:pt x="2" y="3"/>
                    <a:pt x="2" y="3"/>
                  </a:cubicBezTo>
                  <a:cubicBezTo>
                    <a:pt x="2" y="2"/>
                    <a:pt x="16" y="0"/>
                    <a:pt x="32" y="0"/>
                  </a:cubicBezTo>
                  <a:cubicBezTo>
                    <a:pt x="48" y="0"/>
                    <a:pt x="61" y="2"/>
                    <a:pt x="61" y="3"/>
                  </a:cubicBezTo>
                  <a:cubicBezTo>
                    <a:pt x="61" y="3"/>
                    <a:pt x="61" y="3"/>
                    <a:pt x="61" y="3"/>
                  </a:cubicBezTo>
                  <a:cubicBezTo>
                    <a:pt x="63" y="3"/>
                    <a:pt x="63" y="3"/>
                    <a:pt x="63" y="3"/>
                  </a:cubicBezTo>
                  <a:cubicBezTo>
                    <a:pt x="63" y="3"/>
                    <a:pt x="63" y="3"/>
                    <a:pt x="63" y="3"/>
                  </a:cubicBezTo>
                  <a:cubicBezTo>
                    <a:pt x="63" y="1"/>
                    <a:pt x="49" y="0"/>
                    <a:pt x="32"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0" name="Freeform 327">
              <a:extLst>
                <a:ext uri="{FF2B5EF4-FFF2-40B4-BE49-F238E27FC236}">
                  <a16:creationId xmlns:a16="http://schemas.microsoft.com/office/drawing/2014/main" id="{06B61907-035C-41AC-9CC4-9FEB9548454D}"/>
                </a:ext>
              </a:extLst>
            </p:cNvPr>
            <p:cNvSpPr>
              <a:spLocks/>
            </p:cNvSpPr>
            <p:nvPr/>
          </p:nvSpPr>
          <p:spPr bwMode="auto">
            <a:xfrm>
              <a:off x="3424238" y="4260850"/>
              <a:ext cx="127000" cy="6350"/>
            </a:xfrm>
            <a:custGeom>
              <a:avLst/>
              <a:gdLst>
                <a:gd name="T0" fmla="*/ 59 w 59"/>
                <a:gd name="T1" fmla="*/ 0 h 3"/>
                <a:gd name="T2" fmla="*/ 57 w 59"/>
                <a:gd name="T3" fmla="*/ 0 h 3"/>
                <a:gd name="T4" fmla="*/ 30 w 59"/>
                <a:gd name="T5" fmla="*/ 3 h 3"/>
                <a:gd name="T6" fmla="*/ 2 w 59"/>
                <a:gd name="T7" fmla="*/ 0 h 3"/>
                <a:gd name="T8" fmla="*/ 0 w 59"/>
                <a:gd name="T9" fmla="*/ 0 h 3"/>
                <a:gd name="T10" fmla="*/ 30 w 59"/>
                <a:gd name="T11" fmla="*/ 3 h 3"/>
                <a:gd name="T12" fmla="*/ 59 w 59"/>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59" h="3">
                  <a:moveTo>
                    <a:pt x="59" y="0"/>
                  </a:moveTo>
                  <a:cubicBezTo>
                    <a:pt x="57" y="0"/>
                    <a:pt x="57" y="0"/>
                    <a:pt x="57" y="0"/>
                  </a:cubicBezTo>
                  <a:cubicBezTo>
                    <a:pt x="56" y="2"/>
                    <a:pt x="44" y="3"/>
                    <a:pt x="30" y="3"/>
                  </a:cubicBezTo>
                  <a:cubicBezTo>
                    <a:pt x="15" y="3"/>
                    <a:pt x="3" y="2"/>
                    <a:pt x="2" y="0"/>
                  </a:cubicBezTo>
                  <a:cubicBezTo>
                    <a:pt x="0" y="0"/>
                    <a:pt x="0" y="0"/>
                    <a:pt x="0" y="0"/>
                  </a:cubicBezTo>
                  <a:cubicBezTo>
                    <a:pt x="1" y="2"/>
                    <a:pt x="14" y="3"/>
                    <a:pt x="30" y="3"/>
                  </a:cubicBezTo>
                  <a:cubicBezTo>
                    <a:pt x="46" y="3"/>
                    <a:pt x="58" y="2"/>
                    <a:pt x="59" y="0"/>
                  </a:cubicBezTo>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1" name="Freeform 328">
              <a:extLst>
                <a:ext uri="{FF2B5EF4-FFF2-40B4-BE49-F238E27FC236}">
                  <a16:creationId xmlns:a16="http://schemas.microsoft.com/office/drawing/2014/main" id="{F65F3353-D9F4-4B4C-A498-D4E587B2D98D}"/>
                </a:ext>
              </a:extLst>
            </p:cNvPr>
            <p:cNvSpPr>
              <a:spLocks/>
            </p:cNvSpPr>
            <p:nvPr/>
          </p:nvSpPr>
          <p:spPr bwMode="auto">
            <a:xfrm>
              <a:off x="3424238" y="4254500"/>
              <a:ext cx="127000" cy="6350"/>
            </a:xfrm>
            <a:custGeom>
              <a:avLst/>
              <a:gdLst>
                <a:gd name="T0" fmla="*/ 30 w 59"/>
                <a:gd name="T1" fmla="*/ 0 h 3"/>
                <a:gd name="T2" fmla="*/ 0 w 59"/>
                <a:gd name="T3" fmla="*/ 3 h 3"/>
                <a:gd name="T4" fmla="*/ 0 w 59"/>
                <a:gd name="T5" fmla="*/ 3 h 3"/>
                <a:gd name="T6" fmla="*/ 2 w 59"/>
                <a:gd name="T7" fmla="*/ 3 h 3"/>
                <a:gd name="T8" fmla="*/ 2 w 59"/>
                <a:gd name="T9" fmla="*/ 3 h 3"/>
                <a:gd name="T10" fmla="*/ 30 w 59"/>
                <a:gd name="T11" fmla="*/ 0 h 3"/>
                <a:gd name="T12" fmla="*/ 57 w 59"/>
                <a:gd name="T13" fmla="*/ 3 h 3"/>
                <a:gd name="T14" fmla="*/ 57 w 59"/>
                <a:gd name="T15" fmla="*/ 3 h 3"/>
                <a:gd name="T16" fmla="*/ 59 w 59"/>
                <a:gd name="T17" fmla="*/ 3 h 3"/>
                <a:gd name="T18" fmla="*/ 59 w 59"/>
                <a:gd name="T19" fmla="*/ 3 h 3"/>
                <a:gd name="T20" fmla="*/ 30 w 59"/>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3">
                  <a:moveTo>
                    <a:pt x="30" y="0"/>
                  </a:moveTo>
                  <a:cubicBezTo>
                    <a:pt x="14" y="0"/>
                    <a:pt x="0" y="2"/>
                    <a:pt x="0" y="3"/>
                  </a:cubicBezTo>
                  <a:cubicBezTo>
                    <a:pt x="0" y="3"/>
                    <a:pt x="0" y="3"/>
                    <a:pt x="0" y="3"/>
                  </a:cubicBezTo>
                  <a:cubicBezTo>
                    <a:pt x="2" y="3"/>
                    <a:pt x="2" y="3"/>
                    <a:pt x="2" y="3"/>
                  </a:cubicBezTo>
                  <a:cubicBezTo>
                    <a:pt x="2" y="3"/>
                    <a:pt x="2" y="3"/>
                    <a:pt x="2" y="3"/>
                  </a:cubicBezTo>
                  <a:cubicBezTo>
                    <a:pt x="2" y="2"/>
                    <a:pt x="15" y="0"/>
                    <a:pt x="30" y="0"/>
                  </a:cubicBezTo>
                  <a:cubicBezTo>
                    <a:pt x="45" y="0"/>
                    <a:pt x="57" y="2"/>
                    <a:pt x="57" y="3"/>
                  </a:cubicBezTo>
                  <a:cubicBezTo>
                    <a:pt x="57" y="3"/>
                    <a:pt x="57" y="3"/>
                    <a:pt x="57" y="3"/>
                  </a:cubicBezTo>
                  <a:cubicBezTo>
                    <a:pt x="59" y="3"/>
                    <a:pt x="59" y="3"/>
                    <a:pt x="59" y="3"/>
                  </a:cubicBezTo>
                  <a:cubicBezTo>
                    <a:pt x="59" y="3"/>
                    <a:pt x="59" y="3"/>
                    <a:pt x="59" y="3"/>
                  </a:cubicBezTo>
                  <a:cubicBezTo>
                    <a:pt x="59" y="2"/>
                    <a:pt x="46" y="0"/>
                    <a:pt x="30"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2" name="Freeform 329">
              <a:extLst>
                <a:ext uri="{FF2B5EF4-FFF2-40B4-BE49-F238E27FC236}">
                  <a16:creationId xmlns:a16="http://schemas.microsoft.com/office/drawing/2014/main" id="{F41C87C8-57D0-45DC-8565-0C619E70B340}"/>
                </a:ext>
              </a:extLst>
            </p:cNvPr>
            <p:cNvSpPr>
              <a:spLocks/>
            </p:cNvSpPr>
            <p:nvPr/>
          </p:nvSpPr>
          <p:spPr bwMode="auto">
            <a:xfrm>
              <a:off x="3429000" y="4260850"/>
              <a:ext cx="117475" cy="6350"/>
            </a:xfrm>
            <a:custGeom>
              <a:avLst/>
              <a:gdLst>
                <a:gd name="T0" fmla="*/ 55 w 55"/>
                <a:gd name="T1" fmla="*/ 0 h 3"/>
                <a:gd name="T2" fmla="*/ 53 w 55"/>
                <a:gd name="T3" fmla="*/ 0 h 3"/>
                <a:gd name="T4" fmla="*/ 28 w 55"/>
                <a:gd name="T5" fmla="*/ 3 h 3"/>
                <a:gd name="T6" fmla="*/ 2 w 55"/>
                <a:gd name="T7" fmla="*/ 0 h 3"/>
                <a:gd name="T8" fmla="*/ 0 w 55"/>
                <a:gd name="T9" fmla="*/ 0 h 3"/>
                <a:gd name="T10" fmla="*/ 28 w 55"/>
                <a:gd name="T11" fmla="*/ 3 h 3"/>
                <a:gd name="T12" fmla="*/ 55 w 55"/>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55" h="3">
                  <a:moveTo>
                    <a:pt x="55" y="0"/>
                  </a:moveTo>
                  <a:cubicBezTo>
                    <a:pt x="53" y="0"/>
                    <a:pt x="53" y="0"/>
                    <a:pt x="53" y="0"/>
                  </a:cubicBezTo>
                  <a:cubicBezTo>
                    <a:pt x="52" y="2"/>
                    <a:pt x="41" y="3"/>
                    <a:pt x="28" y="3"/>
                  </a:cubicBezTo>
                  <a:cubicBezTo>
                    <a:pt x="14" y="3"/>
                    <a:pt x="3" y="2"/>
                    <a:pt x="2" y="0"/>
                  </a:cubicBezTo>
                  <a:cubicBezTo>
                    <a:pt x="0" y="0"/>
                    <a:pt x="0" y="0"/>
                    <a:pt x="0" y="0"/>
                  </a:cubicBezTo>
                  <a:cubicBezTo>
                    <a:pt x="1" y="2"/>
                    <a:pt x="13" y="3"/>
                    <a:pt x="28" y="3"/>
                  </a:cubicBezTo>
                  <a:cubicBezTo>
                    <a:pt x="42" y="3"/>
                    <a:pt x="54" y="2"/>
                    <a:pt x="55" y="0"/>
                  </a:cubicBezTo>
                </a:path>
              </a:pathLst>
            </a:custGeom>
            <a:solidFill>
              <a:srgbClr val="5452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3" name="Freeform 330">
              <a:extLst>
                <a:ext uri="{FF2B5EF4-FFF2-40B4-BE49-F238E27FC236}">
                  <a16:creationId xmlns:a16="http://schemas.microsoft.com/office/drawing/2014/main" id="{A0669428-C69B-401B-BD0F-2D22A114D91F}"/>
                </a:ext>
              </a:extLst>
            </p:cNvPr>
            <p:cNvSpPr>
              <a:spLocks/>
            </p:cNvSpPr>
            <p:nvPr/>
          </p:nvSpPr>
          <p:spPr bwMode="auto">
            <a:xfrm>
              <a:off x="3429000" y="4254500"/>
              <a:ext cx="117475" cy="6350"/>
            </a:xfrm>
            <a:custGeom>
              <a:avLst/>
              <a:gdLst>
                <a:gd name="T0" fmla="*/ 28 w 55"/>
                <a:gd name="T1" fmla="*/ 0 h 3"/>
                <a:gd name="T2" fmla="*/ 0 w 55"/>
                <a:gd name="T3" fmla="*/ 3 h 3"/>
                <a:gd name="T4" fmla="*/ 0 w 55"/>
                <a:gd name="T5" fmla="*/ 3 h 3"/>
                <a:gd name="T6" fmla="*/ 2 w 55"/>
                <a:gd name="T7" fmla="*/ 3 h 3"/>
                <a:gd name="T8" fmla="*/ 2 w 55"/>
                <a:gd name="T9" fmla="*/ 3 h 3"/>
                <a:gd name="T10" fmla="*/ 28 w 55"/>
                <a:gd name="T11" fmla="*/ 1 h 3"/>
                <a:gd name="T12" fmla="*/ 53 w 55"/>
                <a:gd name="T13" fmla="*/ 3 h 3"/>
                <a:gd name="T14" fmla="*/ 53 w 55"/>
                <a:gd name="T15" fmla="*/ 3 h 3"/>
                <a:gd name="T16" fmla="*/ 55 w 55"/>
                <a:gd name="T17" fmla="*/ 3 h 3"/>
                <a:gd name="T18" fmla="*/ 55 w 55"/>
                <a:gd name="T19" fmla="*/ 3 h 3"/>
                <a:gd name="T20" fmla="*/ 28 w 55"/>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3">
                  <a:moveTo>
                    <a:pt x="28" y="0"/>
                  </a:moveTo>
                  <a:cubicBezTo>
                    <a:pt x="13" y="0"/>
                    <a:pt x="0" y="2"/>
                    <a:pt x="0" y="3"/>
                  </a:cubicBezTo>
                  <a:cubicBezTo>
                    <a:pt x="0" y="3"/>
                    <a:pt x="0" y="3"/>
                    <a:pt x="0" y="3"/>
                  </a:cubicBezTo>
                  <a:cubicBezTo>
                    <a:pt x="2" y="3"/>
                    <a:pt x="2" y="3"/>
                    <a:pt x="2" y="3"/>
                  </a:cubicBezTo>
                  <a:cubicBezTo>
                    <a:pt x="2" y="3"/>
                    <a:pt x="2" y="3"/>
                    <a:pt x="2" y="3"/>
                  </a:cubicBezTo>
                  <a:cubicBezTo>
                    <a:pt x="2" y="2"/>
                    <a:pt x="14" y="1"/>
                    <a:pt x="28" y="1"/>
                  </a:cubicBezTo>
                  <a:cubicBezTo>
                    <a:pt x="42" y="1"/>
                    <a:pt x="53" y="2"/>
                    <a:pt x="53" y="3"/>
                  </a:cubicBezTo>
                  <a:cubicBezTo>
                    <a:pt x="53" y="3"/>
                    <a:pt x="53" y="3"/>
                    <a:pt x="53" y="3"/>
                  </a:cubicBezTo>
                  <a:cubicBezTo>
                    <a:pt x="55" y="3"/>
                    <a:pt x="55" y="3"/>
                    <a:pt x="55" y="3"/>
                  </a:cubicBezTo>
                  <a:cubicBezTo>
                    <a:pt x="55" y="3"/>
                    <a:pt x="55" y="3"/>
                    <a:pt x="55" y="3"/>
                  </a:cubicBezTo>
                  <a:cubicBezTo>
                    <a:pt x="55" y="2"/>
                    <a:pt x="43" y="0"/>
                    <a:pt x="28"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4" name="Freeform 331">
              <a:extLst>
                <a:ext uri="{FF2B5EF4-FFF2-40B4-BE49-F238E27FC236}">
                  <a16:creationId xmlns:a16="http://schemas.microsoft.com/office/drawing/2014/main" id="{95752CDE-E75A-4A01-8ECD-9CB14B17580C}"/>
                </a:ext>
              </a:extLst>
            </p:cNvPr>
            <p:cNvSpPr>
              <a:spLocks/>
            </p:cNvSpPr>
            <p:nvPr/>
          </p:nvSpPr>
          <p:spPr bwMode="auto">
            <a:xfrm>
              <a:off x="3432175" y="4260850"/>
              <a:ext cx="111125" cy="6350"/>
            </a:xfrm>
            <a:custGeom>
              <a:avLst/>
              <a:gdLst>
                <a:gd name="T0" fmla="*/ 51 w 51"/>
                <a:gd name="T1" fmla="*/ 0 h 3"/>
                <a:gd name="T2" fmla="*/ 49 w 51"/>
                <a:gd name="T3" fmla="*/ 0 h 3"/>
                <a:gd name="T4" fmla="*/ 26 w 51"/>
                <a:gd name="T5" fmla="*/ 2 h 3"/>
                <a:gd name="T6" fmla="*/ 2 w 51"/>
                <a:gd name="T7" fmla="*/ 0 h 3"/>
                <a:gd name="T8" fmla="*/ 0 w 51"/>
                <a:gd name="T9" fmla="*/ 0 h 3"/>
                <a:gd name="T10" fmla="*/ 26 w 51"/>
                <a:gd name="T11" fmla="*/ 3 h 3"/>
                <a:gd name="T12" fmla="*/ 51 w 51"/>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51" h="3">
                  <a:moveTo>
                    <a:pt x="51" y="0"/>
                  </a:moveTo>
                  <a:cubicBezTo>
                    <a:pt x="49" y="0"/>
                    <a:pt x="49" y="0"/>
                    <a:pt x="49" y="0"/>
                  </a:cubicBezTo>
                  <a:cubicBezTo>
                    <a:pt x="48" y="1"/>
                    <a:pt x="38" y="2"/>
                    <a:pt x="26" y="2"/>
                  </a:cubicBezTo>
                  <a:cubicBezTo>
                    <a:pt x="13" y="2"/>
                    <a:pt x="3" y="1"/>
                    <a:pt x="2" y="0"/>
                  </a:cubicBezTo>
                  <a:cubicBezTo>
                    <a:pt x="0" y="0"/>
                    <a:pt x="0" y="0"/>
                    <a:pt x="0" y="0"/>
                  </a:cubicBezTo>
                  <a:cubicBezTo>
                    <a:pt x="1" y="2"/>
                    <a:pt x="12" y="3"/>
                    <a:pt x="26" y="3"/>
                  </a:cubicBezTo>
                  <a:cubicBezTo>
                    <a:pt x="39" y="3"/>
                    <a:pt x="50" y="2"/>
                    <a:pt x="51" y="0"/>
                  </a:cubicBezTo>
                </a:path>
              </a:pathLst>
            </a:custGeom>
            <a:solidFill>
              <a:srgbClr val="504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5" name="Freeform 332">
              <a:extLst>
                <a:ext uri="{FF2B5EF4-FFF2-40B4-BE49-F238E27FC236}">
                  <a16:creationId xmlns:a16="http://schemas.microsoft.com/office/drawing/2014/main" id="{D6AD3093-FF5C-4E4F-9340-4468FF108B0B}"/>
                </a:ext>
              </a:extLst>
            </p:cNvPr>
            <p:cNvSpPr>
              <a:spLocks/>
            </p:cNvSpPr>
            <p:nvPr/>
          </p:nvSpPr>
          <p:spPr bwMode="auto">
            <a:xfrm>
              <a:off x="3432175" y="4257675"/>
              <a:ext cx="111125" cy="3175"/>
            </a:xfrm>
            <a:custGeom>
              <a:avLst/>
              <a:gdLst>
                <a:gd name="T0" fmla="*/ 26 w 51"/>
                <a:gd name="T1" fmla="*/ 0 h 2"/>
                <a:gd name="T2" fmla="*/ 0 w 51"/>
                <a:gd name="T3" fmla="*/ 2 h 2"/>
                <a:gd name="T4" fmla="*/ 0 w 51"/>
                <a:gd name="T5" fmla="*/ 2 h 2"/>
                <a:gd name="T6" fmla="*/ 2 w 51"/>
                <a:gd name="T7" fmla="*/ 2 h 2"/>
                <a:gd name="T8" fmla="*/ 2 w 51"/>
                <a:gd name="T9" fmla="*/ 2 h 2"/>
                <a:gd name="T10" fmla="*/ 26 w 51"/>
                <a:gd name="T11" fmla="*/ 0 h 2"/>
                <a:gd name="T12" fmla="*/ 49 w 51"/>
                <a:gd name="T13" fmla="*/ 2 h 2"/>
                <a:gd name="T14" fmla="*/ 49 w 51"/>
                <a:gd name="T15" fmla="*/ 2 h 2"/>
                <a:gd name="T16" fmla="*/ 51 w 51"/>
                <a:gd name="T17" fmla="*/ 2 h 2"/>
                <a:gd name="T18" fmla="*/ 51 w 51"/>
                <a:gd name="T19" fmla="*/ 2 h 2"/>
                <a:gd name="T20" fmla="*/ 26 w 51"/>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2">
                  <a:moveTo>
                    <a:pt x="26" y="0"/>
                  </a:moveTo>
                  <a:cubicBezTo>
                    <a:pt x="12" y="0"/>
                    <a:pt x="0" y="1"/>
                    <a:pt x="0" y="2"/>
                  </a:cubicBezTo>
                  <a:cubicBezTo>
                    <a:pt x="0" y="2"/>
                    <a:pt x="0" y="2"/>
                    <a:pt x="0" y="2"/>
                  </a:cubicBezTo>
                  <a:cubicBezTo>
                    <a:pt x="2" y="2"/>
                    <a:pt x="2" y="2"/>
                    <a:pt x="2" y="2"/>
                  </a:cubicBezTo>
                  <a:cubicBezTo>
                    <a:pt x="2" y="2"/>
                    <a:pt x="2" y="2"/>
                    <a:pt x="2" y="2"/>
                  </a:cubicBezTo>
                  <a:cubicBezTo>
                    <a:pt x="2" y="1"/>
                    <a:pt x="13" y="0"/>
                    <a:pt x="26" y="0"/>
                  </a:cubicBezTo>
                  <a:cubicBezTo>
                    <a:pt x="39" y="0"/>
                    <a:pt x="49" y="1"/>
                    <a:pt x="49" y="2"/>
                  </a:cubicBezTo>
                  <a:cubicBezTo>
                    <a:pt x="49" y="2"/>
                    <a:pt x="49" y="2"/>
                    <a:pt x="49" y="2"/>
                  </a:cubicBezTo>
                  <a:cubicBezTo>
                    <a:pt x="51" y="2"/>
                    <a:pt x="51" y="2"/>
                    <a:pt x="51" y="2"/>
                  </a:cubicBezTo>
                  <a:cubicBezTo>
                    <a:pt x="51" y="2"/>
                    <a:pt x="51" y="2"/>
                    <a:pt x="51" y="2"/>
                  </a:cubicBezTo>
                  <a:cubicBezTo>
                    <a:pt x="51" y="1"/>
                    <a:pt x="40" y="0"/>
                    <a:pt x="26"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6" name="Freeform 333">
              <a:extLst>
                <a:ext uri="{FF2B5EF4-FFF2-40B4-BE49-F238E27FC236}">
                  <a16:creationId xmlns:a16="http://schemas.microsoft.com/office/drawing/2014/main" id="{D3B7E915-753D-46DA-9EE4-905F40610450}"/>
                </a:ext>
              </a:extLst>
            </p:cNvPr>
            <p:cNvSpPr>
              <a:spLocks/>
            </p:cNvSpPr>
            <p:nvPr/>
          </p:nvSpPr>
          <p:spPr bwMode="auto">
            <a:xfrm>
              <a:off x="3436938" y="4260850"/>
              <a:ext cx="101600" cy="4763"/>
            </a:xfrm>
            <a:custGeom>
              <a:avLst/>
              <a:gdLst>
                <a:gd name="T0" fmla="*/ 47 w 47"/>
                <a:gd name="T1" fmla="*/ 0 h 2"/>
                <a:gd name="T2" fmla="*/ 45 w 47"/>
                <a:gd name="T3" fmla="*/ 0 h 2"/>
                <a:gd name="T4" fmla="*/ 24 w 47"/>
                <a:gd name="T5" fmla="*/ 2 h 2"/>
                <a:gd name="T6" fmla="*/ 2 w 47"/>
                <a:gd name="T7" fmla="*/ 0 h 2"/>
                <a:gd name="T8" fmla="*/ 0 w 47"/>
                <a:gd name="T9" fmla="*/ 0 h 2"/>
                <a:gd name="T10" fmla="*/ 24 w 47"/>
                <a:gd name="T11" fmla="*/ 2 h 2"/>
                <a:gd name="T12" fmla="*/ 47 w 47"/>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47" h="2">
                  <a:moveTo>
                    <a:pt x="47" y="0"/>
                  </a:moveTo>
                  <a:cubicBezTo>
                    <a:pt x="45" y="0"/>
                    <a:pt x="45" y="0"/>
                    <a:pt x="45" y="0"/>
                  </a:cubicBezTo>
                  <a:cubicBezTo>
                    <a:pt x="44" y="1"/>
                    <a:pt x="35" y="2"/>
                    <a:pt x="24" y="2"/>
                  </a:cubicBezTo>
                  <a:cubicBezTo>
                    <a:pt x="12" y="2"/>
                    <a:pt x="3" y="1"/>
                    <a:pt x="2" y="0"/>
                  </a:cubicBezTo>
                  <a:cubicBezTo>
                    <a:pt x="0" y="0"/>
                    <a:pt x="0" y="0"/>
                    <a:pt x="0" y="0"/>
                  </a:cubicBezTo>
                  <a:cubicBezTo>
                    <a:pt x="1" y="1"/>
                    <a:pt x="11" y="2"/>
                    <a:pt x="24" y="2"/>
                  </a:cubicBezTo>
                  <a:cubicBezTo>
                    <a:pt x="36" y="2"/>
                    <a:pt x="46" y="1"/>
                    <a:pt x="47" y="0"/>
                  </a:cubicBezTo>
                </a:path>
              </a:pathLst>
            </a:custGeom>
            <a:solidFill>
              <a:srgbClr val="4C49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7" name="Freeform 334">
              <a:extLst>
                <a:ext uri="{FF2B5EF4-FFF2-40B4-BE49-F238E27FC236}">
                  <a16:creationId xmlns:a16="http://schemas.microsoft.com/office/drawing/2014/main" id="{ABBDB404-C081-4A62-AC59-4FF6A51732A1}"/>
                </a:ext>
              </a:extLst>
            </p:cNvPr>
            <p:cNvSpPr>
              <a:spLocks/>
            </p:cNvSpPr>
            <p:nvPr/>
          </p:nvSpPr>
          <p:spPr bwMode="auto">
            <a:xfrm>
              <a:off x="3436938" y="4257675"/>
              <a:ext cx="101600" cy="3175"/>
            </a:xfrm>
            <a:custGeom>
              <a:avLst/>
              <a:gdLst>
                <a:gd name="T0" fmla="*/ 24 w 47"/>
                <a:gd name="T1" fmla="*/ 0 h 2"/>
                <a:gd name="T2" fmla="*/ 0 w 47"/>
                <a:gd name="T3" fmla="*/ 2 h 2"/>
                <a:gd name="T4" fmla="*/ 0 w 47"/>
                <a:gd name="T5" fmla="*/ 2 h 2"/>
                <a:gd name="T6" fmla="*/ 2 w 47"/>
                <a:gd name="T7" fmla="*/ 2 h 2"/>
                <a:gd name="T8" fmla="*/ 2 w 47"/>
                <a:gd name="T9" fmla="*/ 2 h 2"/>
                <a:gd name="T10" fmla="*/ 24 w 47"/>
                <a:gd name="T11" fmla="*/ 0 h 2"/>
                <a:gd name="T12" fmla="*/ 45 w 47"/>
                <a:gd name="T13" fmla="*/ 2 h 2"/>
                <a:gd name="T14" fmla="*/ 45 w 47"/>
                <a:gd name="T15" fmla="*/ 2 h 2"/>
                <a:gd name="T16" fmla="*/ 47 w 47"/>
                <a:gd name="T17" fmla="*/ 2 h 2"/>
                <a:gd name="T18" fmla="*/ 47 w 47"/>
                <a:gd name="T19" fmla="*/ 2 h 2"/>
                <a:gd name="T20" fmla="*/ 24 w 47"/>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2">
                  <a:moveTo>
                    <a:pt x="24" y="0"/>
                  </a:moveTo>
                  <a:cubicBezTo>
                    <a:pt x="11" y="0"/>
                    <a:pt x="0" y="1"/>
                    <a:pt x="0" y="2"/>
                  </a:cubicBezTo>
                  <a:cubicBezTo>
                    <a:pt x="0" y="2"/>
                    <a:pt x="0" y="2"/>
                    <a:pt x="0" y="2"/>
                  </a:cubicBezTo>
                  <a:cubicBezTo>
                    <a:pt x="2" y="2"/>
                    <a:pt x="2" y="2"/>
                    <a:pt x="2" y="2"/>
                  </a:cubicBezTo>
                  <a:cubicBezTo>
                    <a:pt x="2" y="2"/>
                    <a:pt x="2" y="2"/>
                    <a:pt x="2" y="2"/>
                  </a:cubicBezTo>
                  <a:cubicBezTo>
                    <a:pt x="2" y="1"/>
                    <a:pt x="12" y="0"/>
                    <a:pt x="24" y="0"/>
                  </a:cubicBezTo>
                  <a:cubicBezTo>
                    <a:pt x="36" y="0"/>
                    <a:pt x="45" y="1"/>
                    <a:pt x="45" y="2"/>
                  </a:cubicBezTo>
                  <a:cubicBezTo>
                    <a:pt x="45" y="2"/>
                    <a:pt x="45" y="2"/>
                    <a:pt x="45" y="2"/>
                  </a:cubicBezTo>
                  <a:cubicBezTo>
                    <a:pt x="47" y="2"/>
                    <a:pt x="47" y="2"/>
                    <a:pt x="47" y="2"/>
                  </a:cubicBezTo>
                  <a:cubicBezTo>
                    <a:pt x="47" y="2"/>
                    <a:pt x="47" y="2"/>
                    <a:pt x="47" y="2"/>
                  </a:cubicBezTo>
                  <a:cubicBezTo>
                    <a:pt x="47" y="1"/>
                    <a:pt x="37" y="0"/>
                    <a:pt x="24"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8" name="Freeform 335">
              <a:extLst>
                <a:ext uri="{FF2B5EF4-FFF2-40B4-BE49-F238E27FC236}">
                  <a16:creationId xmlns:a16="http://schemas.microsoft.com/office/drawing/2014/main" id="{67516F34-877F-4A4B-9D9D-16F3716241E5}"/>
                </a:ext>
              </a:extLst>
            </p:cNvPr>
            <p:cNvSpPr>
              <a:spLocks/>
            </p:cNvSpPr>
            <p:nvPr/>
          </p:nvSpPr>
          <p:spPr bwMode="auto">
            <a:xfrm>
              <a:off x="3441700" y="4260850"/>
              <a:ext cx="92075" cy="4763"/>
            </a:xfrm>
            <a:custGeom>
              <a:avLst/>
              <a:gdLst>
                <a:gd name="T0" fmla="*/ 43 w 43"/>
                <a:gd name="T1" fmla="*/ 0 h 2"/>
                <a:gd name="T2" fmla="*/ 41 w 43"/>
                <a:gd name="T3" fmla="*/ 0 h 2"/>
                <a:gd name="T4" fmla="*/ 22 w 43"/>
                <a:gd name="T5" fmla="*/ 2 h 2"/>
                <a:gd name="T6" fmla="*/ 2 w 43"/>
                <a:gd name="T7" fmla="*/ 0 h 2"/>
                <a:gd name="T8" fmla="*/ 0 w 43"/>
                <a:gd name="T9" fmla="*/ 0 h 2"/>
                <a:gd name="T10" fmla="*/ 22 w 43"/>
                <a:gd name="T11" fmla="*/ 2 h 2"/>
                <a:gd name="T12" fmla="*/ 43 w 4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43" h="2">
                  <a:moveTo>
                    <a:pt x="43" y="0"/>
                  </a:moveTo>
                  <a:cubicBezTo>
                    <a:pt x="41" y="0"/>
                    <a:pt x="41" y="0"/>
                    <a:pt x="41" y="0"/>
                  </a:cubicBezTo>
                  <a:cubicBezTo>
                    <a:pt x="40" y="1"/>
                    <a:pt x="32" y="2"/>
                    <a:pt x="22" y="2"/>
                  </a:cubicBezTo>
                  <a:cubicBezTo>
                    <a:pt x="12" y="2"/>
                    <a:pt x="3" y="1"/>
                    <a:pt x="2" y="0"/>
                  </a:cubicBezTo>
                  <a:cubicBezTo>
                    <a:pt x="0" y="0"/>
                    <a:pt x="0" y="0"/>
                    <a:pt x="0" y="0"/>
                  </a:cubicBezTo>
                  <a:cubicBezTo>
                    <a:pt x="1" y="1"/>
                    <a:pt x="10" y="2"/>
                    <a:pt x="22" y="2"/>
                  </a:cubicBezTo>
                  <a:cubicBezTo>
                    <a:pt x="33" y="2"/>
                    <a:pt x="42" y="1"/>
                    <a:pt x="43" y="0"/>
                  </a:cubicBezTo>
                </a:path>
              </a:pathLst>
            </a:custGeom>
            <a:solidFill>
              <a:srgbClr val="4644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9" name="Freeform 336">
              <a:extLst>
                <a:ext uri="{FF2B5EF4-FFF2-40B4-BE49-F238E27FC236}">
                  <a16:creationId xmlns:a16="http://schemas.microsoft.com/office/drawing/2014/main" id="{B1A48DA9-9499-4964-8243-150F60140D2C}"/>
                </a:ext>
              </a:extLst>
            </p:cNvPr>
            <p:cNvSpPr>
              <a:spLocks/>
            </p:cNvSpPr>
            <p:nvPr/>
          </p:nvSpPr>
          <p:spPr bwMode="auto">
            <a:xfrm>
              <a:off x="3441700" y="4257675"/>
              <a:ext cx="92075" cy="3175"/>
            </a:xfrm>
            <a:custGeom>
              <a:avLst/>
              <a:gdLst>
                <a:gd name="T0" fmla="*/ 22 w 43"/>
                <a:gd name="T1" fmla="*/ 0 h 2"/>
                <a:gd name="T2" fmla="*/ 0 w 43"/>
                <a:gd name="T3" fmla="*/ 2 h 2"/>
                <a:gd name="T4" fmla="*/ 0 w 43"/>
                <a:gd name="T5" fmla="*/ 2 h 2"/>
                <a:gd name="T6" fmla="*/ 2 w 43"/>
                <a:gd name="T7" fmla="*/ 2 h 2"/>
                <a:gd name="T8" fmla="*/ 2 w 43"/>
                <a:gd name="T9" fmla="*/ 2 h 2"/>
                <a:gd name="T10" fmla="*/ 22 w 43"/>
                <a:gd name="T11" fmla="*/ 0 h 2"/>
                <a:gd name="T12" fmla="*/ 41 w 43"/>
                <a:gd name="T13" fmla="*/ 2 h 2"/>
                <a:gd name="T14" fmla="*/ 41 w 43"/>
                <a:gd name="T15" fmla="*/ 2 h 2"/>
                <a:gd name="T16" fmla="*/ 43 w 43"/>
                <a:gd name="T17" fmla="*/ 2 h 2"/>
                <a:gd name="T18" fmla="*/ 43 w 43"/>
                <a:gd name="T19" fmla="*/ 2 h 2"/>
                <a:gd name="T20" fmla="*/ 22 w 43"/>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2">
                  <a:moveTo>
                    <a:pt x="22" y="0"/>
                  </a:moveTo>
                  <a:cubicBezTo>
                    <a:pt x="10" y="0"/>
                    <a:pt x="0" y="1"/>
                    <a:pt x="0" y="2"/>
                  </a:cubicBezTo>
                  <a:cubicBezTo>
                    <a:pt x="0" y="2"/>
                    <a:pt x="0" y="2"/>
                    <a:pt x="0" y="2"/>
                  </a:cubicBezTo>
                  <a:cubicBezTo>
                    <a:pt x="2" y="2"/>
                    <a:pt x="2" y="2"/>
                    <a:pt x="2" y="2"/>
                  </a:cubicBezTo>
                  <a:cubicBezTo>
                    <a:pt x="2" y="2"/>
                    <a:pt x="2" y="2"/>
                    <a:pt x="2" y="2"/>
                  </a:cubicBezTo>
                  <a:cubicBezTo>
                    <a:pt x="2" y="1"/>
                    <a:pt x="11" y="0"/>
                    <a:pt x="22" y="0"/>
                  </a:cubicBezTo>
                  <a:cubicBezTo>
                    <a:pt x="33" y="0"/>
                    <a:pt x="41" y="1"/>
                    <a:pt x="41" y="2"/>
                  </a:cubicBezTo>
                  <a:cubicBezTo>
                    <a:pt x="41" y="2"/>
                    <a:pt x="41" y="2"/>
                    <a:pt x="41" y="2"/>
                  </a:cubicBezTo>
                  <a:cubicBezTo>
                    <a:pt x="43" y="2"/>
                    <a:pt x="43" y="2"/>
                    <a:pt x="43" y="2"/>
                  </a:cubicBezTo>
                  <a:cubicBezTo>
                    <a:pt x="43" y="2"/>
                    <a:pt x="43" y="2"/>
                    <a:pt x="43" y="2"/>
                  </a:cubicBezTo>
                  <a:cubicBezTo>
                    <a:pt x="43" y="1"/>
                    <a:pt x="34" y="0"/>
                    <a:pt x="22"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0" name="Freeform 337">
              <a:extLst>
                <a:ext uri="{FF2B5EF4-FFF2-40B4-BE49-F238E27FC236}">
                  <a16:creationId xmlns:a16="http://schemas.microsoft.com/office/drawing/2014/main" id="{24E83F10-77B3-48CB-9E2C-2C9A37F053E7}"/>
                </a:ext>
              </a:extLst>
            </p:cNvPr>
            <p:cNvSpPr>
              <a:spLocks/>
            </p:cNvSpPr>
            <p:nvPr/>
          </p:nvSpPr>
          <p:spPr bwMode="auto">
            <a:xfrm>
              <a:off x="3444875" y="4260850"/>
              <a:ext cx="85725" cy="4763"/>
            </a:xfrm>
            <a:custGeom>
              <a:avLst/>
              <a:gdLst>
                <a:gd name="T0" fmla="*/ 39 w 39"/>
                <a:gd name="T1" fmla="*/ 0 h 2"/>
                <a:gd name="T2" fmla="*/ 37 w 39"/>
                <a:gd name="T3" fmla="*/ 0 h 2"/>
                <a:gd name="T4" fmla="*/ 20 w 39"/>
                <a:gd name="T5" fmla="*/ 2 h 2"/>
                <a:gd name="T6" fmla="*/ 2 w 39"/>
                <a:gd name="T7" fmla="*/ 0 h 2"/>
                <a:gd name="T8" fmla="*/ 0 w 39"/>
                <a:gd name="T9" fmla="*/ 0 h 2"/>
                <a:gd name="T10" fmla="*/ 20 w 39"/>
                <a:gd name="T11" fmla="*/ 2 h 2"/>
                <a:gd name="T12" fmla="*/ 39 w 39"/>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9" h="2">
                  <a:moveTo>
                    <a:pt x="39" y="0"/>
                  </a:moveTo>
                  <a:cubicBezTo>
                    <a:pt x="37" y="0"/>
                    <a:pt x="37" y="0"/>
                    <a:pt x="37" y="0"/>
                  </a:cubicBezTo>
                  <a:cubicBezTo>
                    <a:pt x="36" y="1"/>
                    <a:pt x="29" y="2"/>
                    <a:pt x="20" y="2"/>
                  </a:cubicBezTo>
                  <a:cubicBezTo>
                    <a:pt x="11" y="2"/>
                    <a:pt x="3" y="1"/>
                    <a:pt x="2" y="0"/>
                  </a:cubicBezTo>
                  <a:cubicBezTo>
                    <a:pt x="0" y="0"/>
                    <a:pt x="0" y="0"/>
                    <a:pt x="0" y="0"/>
                  </a:cubicBezTo>
                  <a:cubicBezTo>
                    <a:pt x="1" y="1"/>
                    <a:pt x="10" y="2"/>
                    <a:pt x="20" y="2"/>
                  </a:cubicBezTo>
                  <a:cubicBezTo>
                    <a:pt x="30" y="2"/>
                    <a:pt x="38" y="1"/>
                    <a:pt x="39" y="0"/>
                  </a:cubicBezTo>
                </a:path>
              </a:pathLst>
            </a:custGeom>
            <a:solidFill>
              <a:srgbClr val="413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1" name="Freeform 338">
              <a:extLst>
                <a:ext uri="{FF2B5EF4-FFF2-40B4-BE49-F238E27FC236}">
                  <a16:creationId xmlns:a16="http://schemas.microsoft.com/office/drawing/2014/main" id="{CA6D69C8-7CAF-4D86-9AEB-4D2C0EBA3417}"/>
                </a:ext>
              </a:extLst>
            </p:cNvPr>
            <p:cNvSpPr>
              <a:spLocks/>
            </p:cNvSpPr>
            <p:nvPr/>
          </p:nvSpPr>
          <p:spPr bwMode="auto">
            <a:xfrm>
              <a:off x="3444875" y="4257675"/>
              <a:ext cx="85725" cy="3175"/>
            </a:xfrm>
            <a:custGeom>
              <a:avLst/>
              <a:gdLst>
                <a:gd name="T0" fmla="*/ 20 w 39"/>
                <a:gd name="T1" fmla="*/ 0 h 2"/>
                <a:gd name="T2" fmla="*/ 0 w 39"/>
                <a:gd name="T3" fmla="*/ 2 h 2"/>
                <a:gd name="T4" fmla="*/ 0 w 39"/>
                <a:gd name="T5" fmla="*/ 2 h 2"/>
                <a:gd name="T6" fmla="*/ 2 w 39"/>
                <a:gd name="T7" fmla="*/ 2 h 2"/>
                <a:gd name="T8" fmla="*/ 2 w 39"/>
                <a:gd name="T9" fmla="*/ 2 h 2"/>
                <a:gd name="T10" fmla="*/ 20 w 39"/>
                <a:gd name="T11" fmla="*/ 0 h 2"/>
                <a:gd name="T12" fmla="*/ 37 w 39"/>
                <a:gd name="T13" fmla="*/ 2 h 2"/>
                <a:gd name="T14" fmla="*/ 37 w 39"/>
                <a:gd name="T15" fmla="*/ 2 h 2"/>
                <a:gd name="T16" fmla="*/ 39 w 39"/>
                <a:gd name="T17" fmla="*/ 2 h 2"/>
                <a:gd name="T18" fmla="*/ 39 w 39"/>
                <a:gd name="T19" fmla="*/ 2 h 2"/>
                <a:gd name="T20" fmla="*/ 20 w 39"/>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2">
                  <a:moveTo>
                    <a:pt x="20" y="0"/>
                  </a:moveTo>
                  <a:cubicBezTo>
                    <a:pt x="9" y="0"/>
                    <a:pt x="0" y="1"/>
                    <a:pt x="0" y="2"/>
                  </a:cubicBezTo>
                  <a:cubicBezTo>
                    <a:pt x="0" y="2"/>
                    <a:pt x="0" y="2"/>
                    <a:pt x="0" y="2"/>
                  </a:cubicBezTo>
                  <a:cubicBezTo>
                    <a:pt x="2" y="2"/>
                    <a:pt x="2" y="2"/>
                    <a:pt x="2" y="2"/>
                  </a:cubicBezTo>
                  <a:cubicBezTo>
                    <a:pt x="2" y="2"/>
                    <a:pt x="2" y="2"/>
                    <a:pt x="2" y="2"/>
                  </a:cubicBezTo>
                  <a:cubicBezTo>
                    <a:pt x="2" y="1"/>
                    <a:pt x="10" y="0"/>
                    <a:pt x="20" y="0"/>
                  </a:cubicBezTo>
                  <a:cubicBezTo>
                    <a:pt x="29" y="0"/>
                    <a:pt x="37" y="1"/>
                    <a:pt x="37" y="2"/>
                  </a:cubicBezTo>
                  <a:cubicBezTo>
                    <a:pt x="37" y="2"/>
                    <a:pt x="37" y="2"/>
                    <a:pt x="37" y="2"/>
                  </a:cubicBezTo>
                  <a:cubicBezTo>
                    <a:pt x="39" y="2"/>
                    <a:pt x="39" y="2"/>
                    <a:pt x="39" y="2"/>
                  </a:cubicBezTo>
                  <a:cubicBezTo>
                    <a:pt x="39" y="2"/>
                    <a:pt x="39" y="2"/>
                    <a:pt x="39" y="2"/>
                  </a:cubicBezTo>
                  <a:cubicBezTo>
                    <a:pt x="39" y="1"/>
                    <a:pt x="31" y="0"/>
                    <a:pt x="20"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2" name="Freeform 339">
              <a:extLst>
                <a:ext uri="{FF2B5EF4-FFF2-40B4-BE49-F238E27FC236}">
                  <a16:creationId xmlns:a16="http://schemas.microsoft.com/office/drawing/2014/main" id="{0943AA0B-CF93-4A97-8054-CE9B08051DD5}"/>
                </a:ext>
              </a:extLst>
            </p:cNvPr>
            <p:cNvSpPr>
              <a:spLocks/>
            </p:cNvSpPr>
            <p:nvPr/>
          </p:nvSpPr>
          <p:spPr bwMode="auto">
            <a:xfrm>
              <a:off x="3449638" y="4260850"/>
              <a:ext cx="76200" cy="4763"/>
            </a:xfrm>
            <a:custGeom>
              <a:avLst/>
              <a:gdLst>
                <a:gd name="T0" fmla="*/ 35 w 35"/>
                <a:gd name="T1" fmla="*/ 0 h 2"/>
                <a:gd name="T2" fmla="*/ 33 w 35"/>
                <a:gd name="T3" fmla="*/ 0 h 2"/>
                <a:gd name="T4" fmla="*/ 18 w 35"/>
                <a:gd name="T5" fmla="*/ 2 h 2"/>
                <a:gd name="T6" fmla="*/ 2 w 35"/>
                <a:gd name="T7" fmla="*/ 0 h 2"/>
                <a:gd name="T8" fmla="*/ 0 w 35"/>
                <a:gd name="T9" fmla="*/ 0 h 2"/>
                <a:gd name="T10" fmla="*/ 18 w 35"/>
                <a:gd name="T11" fmla="*/ 2 h 2"/>
                <a:gd name="T12" fmla="*/ 35 w 3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5" h="2">
                  <a:moveTo>
                    <a:pt x="35" y="0"/>
                  </a:moveTo>
                  <a:cubicBezTo>
                    <a:pt x="33" y="0"/>
                    <a:pt x="33" y="0"/>
                    <a:pt x="33" y="0"/>
                  </a:cubicBezTo>
                  <a:cubicBezTo>
                    <a:pt x="32" y="1"/>
                    <a:pt x="26" y="2"/>
                    <a:pt x="18" y="2"/>
                  </a:cubicBezTo>
                  <a:cubicBezTo>
                    <a:pt x="10" y="2"/>
                    <a:pt x="3" y="1"/>
                    <a:pt x="2" y="0"/>
                  </a:cubicBezTo>
                  <a:cubicBezTo>
                    <a:pt x="0" y="0"/>
                    <a:pt x="0" y="0"/>
                    <a:pt x="0" y="0"/>
                  </a:cubicBezTo>
                  <a:cubicBezTo>
                    <a:pt x="1" y="1"/>
                    <a:pt x="9" y="2"/>
                    <a:pt x="18" y="2"/>
                  </a:cubicBezTo>
                  <a:cubicBezTo>
                    <a:pt x="27" y="2"/>
                    <a:pt x="34" y="1"/>
                    <a:pt x="35" y="0"/>
                  </a:cubicBezTo>
                </a:path>
              </a:pathLst>
            </a:custGeom>
            <a:solidFill>
              <a:srgbClr val="3C39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3" name="Freeform 340">
              <a:extLst>
                <a:ext uri="{FF2B5EF4-FFF2-40B4-BE49-F238E27FC236}">
                  <a16:creationId xmlns:a16="http://schemas.microsoft.com/office/drawing/2014/main" id="{32B3B26B-2DA4-4865-90A5-FB2EB1283FD0}"/>
                </a:ext>
              </a:extLst>
            </p:cNvPr>
            <p:cNvSpPr>
              <a:spLocks/>
            </p:cNvSpPr>
            <p:nvPr/>
          </p:nvSpPr>
          <p:spPr bwMode="auto">
            <a:xfrm>
              <a:off x="3449638" y="4257675"/>
              <a:ext cx="76200" cy="3175"/>
            </a:xfrm>
            <a:custGeom>
              <a:avLst/>
              <a:gdLst>
                <a:gd name="T0" fmla="*/ 18 w 35"/>
                <a:gd name="T1" fmla="*/ 0 h 2"/>
                <a:gd name="T2" fmla="*/ 0 w 35"/>
                <a:gd name="T3" fmla="*/ 2 h 2"/>
                <a:gd name="T4" fmla="*/ 0 w 35"/>
                <a:gd name="T5" fmla="*/ 2 h 2"/>
                <a:gd name="T6" fmla="*/ 2 w 35"/>
                <a:gd name="T7" fmla="*/ 2 h 2"/>
                <a:gd name="T8" fmla="*/ 2 w 35"/>
                <a:gd name="T9" fmla="*/ 2 h 2"/>
                <a:gd name="T10" fmla="*/ 18 w 35"/>
                <a:gd name="T11" fmla="*/ 1 h 2"/>
                <a:gd name="T12" fmla="*/ 33 w 35"/>
                <a:gd name="T13" fmla="*/ 2 h 2"/>
                <a:gd name="T14" fmla="*/ 33 w 35"/>
                <a:gd name="T15" fmla="*/ 2 h 2"/>
                <a:gd name="T16" fmla="*/ 35 w 35"/>
                <a:gd name="T17" fmla="*/ 2 h 2"/>
                <a:gd name="T18" fmla="*/ 35 w 35"/>
                <a:gd name="T19" fmla="*/ 2 h 2"/>
                <a:gd name="T20" fmla="*/ 18 w 35"/>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2">
                  <a:moveTo>
                    <a:pt x="18" y="0"/>
                  </a:moveTo>
                  <a:cubicBezTo>
                    <a:pt x="8" y="0"/>
                    <a:pt x="0" y="1"/>
                    <a:pt x="0" y="2"/>
                  </a:cubicBezTo>
                  <a:cubicBezTo>
                    <a:pt x="0" y="2"/>
                    <a:pt x="0" y="2"/>
                    <a:pt x="0" y="2"/>
                  </a:cubicBezTo>
                  <a:cubicBezTo>
                    <a:pt x="2" y="2"/>
                    <a:pt x="2" y="2"/>
                    <a:pt x="2" y="2"/>
                  </a:cubicBezTo>
                  <a:cubicBezTo>
                    <a:pt x="2" y="2"/>
                    <a:pt x="2" y="2"/>
                    <a:pt x="2" y="2"/>
                  </a:cubicBezTo>
                  <a:cubicBezTo>
                    <a:pt x="2" y="1"/>
                    <a:pt x="9" y="1"/>
                    <a:pt x="18" y="1"/>
                  </a:cubicBezTo>
                  <a:cubicBezTo>
                    <a:pt x="26" y="1"/>
                    <a:pt x="33" y="1"/>
                    <a:pt x="33" y="2"/>
                  </a:cubicBezTo>
                  <a:cubicBezTo>
                    <a:pt x="33" y="2"/>
                    <a:pt x="33" y="2"/>
                    <a:pt x="33" y="2"/>
                  </a:cubicBezTo>
                  <a:cubicBezTo>
                    <a:pt x="35" y="2"/>
                    <a:pt x="35" y="2"/>
                    <a:pt x="35" y="2"/>
                  </a:cubicBezTo>
                  <a:cubicBezTo>
                    <a:pt x="35" y="2"/>
                    <a:pt x="35" y="2"/>
                    <a:pt x="35" y="2"/>
                  </a:cubicBezTo>
                  <a:cubicBezTo>
                    <a:pt x="35" y="1"/>
                    <a:pt x="27" y="0"/>
                    <a:pt x="18"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4" name="Freeform 341">
              <a:extLst>
                <a:ext uri="{FF2B5EF4-FFF2-40B4-BE49-F238E27FC236}">
                  <a16:creationId xmlns:a16="http://schemas.microsoft.com/office/drawing/2014/main" id="{268C48E9-6CDF-4EEB-96A8-4B2D8481C773}"/>
                </a:ext>
              </a:extLst>
            </p:cNvPr>
            <p:cNvSpPr>
              <a:spLocks/>
            </p:cNvSpPr>
            <p:nvPr/>
          </p:nvSpPr>
          <p:spPr bwMode="auto">
            <a:xfrm>
              <a:off x="3454400" y="4260850"/>
              <a:ext cx="66675" cy="4763"/>
            </a:xfrm>
            <a:custGeom>
              <a:avLst/>
              <a:gdLst>
                <a:gd name="T0" fmla="*/ 31 w 31"/>
                <a:gd name="T1" fmla="*/ 0 h 2"/>
                <a:gd name="T2" fmla="*/ 0 w 31"/>
                <a:gd name="T3" fmla="*/ 0 h 2"/>
                <a:gd name="T4" fmla="*/ 16 w 31"/>
                <a:gd name="T5" fmla="*/ 2 h 2"/>
                <a:gd name="T6" fmla="*/ 31 w 31"/>
                <a:gd name="T7" fmla="*/ 0 h 2"/>
              </a:gdLst>
              <a:ahLst/>
              <a:cxnLst>
                <a:cxn ang="0">
                  <a:pos x="T0" y="T1"/>
                </a:cxn>
                <a:cxn ang="0">
                  <a:pos x="T2" y="T3"/>
                </a:cxn>
                <a:cxn ang="0">
                  <a:pos x="T4" y="T5"/>
                </a:cxn>
                <a:cxn ang="0">
                  <a:pos x="T6" y="T7"/>
                </a:cxn>
              </a:cxnLst>
              <a:rect l="0" t="0" r="r" b="b"/>
              <a:pathLst>
                <a:path w="31" h="2">
                  <a:moveTo>
                    <a:pt x="31" y="0"/>
                  </a:moveTo>
                  <a:cubicBezTo>
                    <a:pt x="0" y="0"/>
                    <a:pt x="0" y="0"/>
                    <a:pt x="0" y="0"/>
                  </a:cubicBezTo>
                  <a:cubicBezTo>
                    <a:pt x="1" y="1"/>
                    <a:pt x="8" y="2"/>
                    <a:pt x="16" y="2"/>
                  </a:cubicBezTo>
                  <a:cubicBezTo>
                    <a:pt x="24" y="2"/>
                    <a:pt x="30" y="1"/>
                    <a:pt x="31" y="0"/>
                  </a:cubicBezTo>
                </a:path>
              </a:pathLst>
            </a:custGeom>
            <a:solidFill>
              <a:srgbClr val="3835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5" name="Freeform 342">
              <a:extLst>
                <a:ext uri="{FF2B5EF4-FFF2-40B4-BE49-F238E27FC236}">
                  <a16:creationId xmlns:a16="http://schemas.microsoft.com/office/drawing/2014/main" id="{BC1C9FBE-AE76-408A-BE87-8584276CB9BD}"/>
                </a:ext>
              </a:extLst>
            </p:cNvPr>
            <p:cNvSpPr>
              <a:spLocks/>
            </p:cNvSpPr>
            <p:nvPr/>
          </p:nvSpPr>
          <p:spPr bwMode="auto">
            <a:xfrm>
              <a:off x="3454400" y="4259263"/>
              <a:ext cx="66675" cy="1588"/>
            </a:xfrm>
            <a:custGeom>
              <a:avLst/>
              <a:gdLst>
                <a:gd name="T0" fmla="*/ 16 w 31"/>
                <a:gd name="T1" fmla="*/ 0 h 1"/>
                <a:gd name="T2" fmla="*/ 0 w 31"/>
                <a:gd name="T3" fmla="*/ 1 h 1"/>
                <a:gd name="T4" fmla="*/ 0 w 31"/>
                <a:gd name="T5" fmla="*/ 1 h 1"/>
                <a:gd name="T6" fmla="*/ 31 w 31"/>
                <a:gd name="T7" fmla="*/ 1 h 1"/>
                <a:gd name="T8" fmla="*/ 31 w 31"/>
                <a:gd name="T9" fmla="*/ 1 h 1"/>
                <a:gd name="T10" fmla="*/ 16 w 31"/>
                <a:gd name="T11" fmla="*/ 0 h 1"/>
              </a:gdLst>
              <a:ahLst/>
              <a:cxnLst>
                <a:cxn ang="0">
                  <a:pos x="T0" y="T1"/>
                </a:cxn>
                <a:cxn ang="0">
                  <a:pos x="T2" y="T3"/>
                </a:cxn>
                <a:cxn ang="0">
                  <a:pos x="T4" y="T5"/>
                </a:cxn>
                <a:cxn ang="0">
                  <a:pos x="T6" y="T7"/>
                </a:cxn>
                <a:cxn ang="0">
                  <a:pos x="T8" y="T9"/>
                </a:cxn>
                <a:cxn ang="0">
                  <a:pos x="T10" y="T11"/>
                </a:cxn>
              </a:cxnLst>
              <a:rect l="0" t="0" r="r" b="b"/>
              <a:pathLst>
                <a:path w="31" h="1">
                  <a:moveTo>
                    <a:pt x="16" y="0"/>
                  </a:moveTo>
                  <a:cubicBezTo>
                    <a:pt x="7" y="0"/>
                    <a:pt x="0" y="0"/>
                    <a:pt x="0" y="1"/>
                  </a:cubicBezTo>
                  <a:cubicBezTo>
                    <a:pt x="0" y="1"/>
                    <a:pt x="0" y="1"/>
                    <a:pt x="0" y="1"/>
                  </a:cubicBezTo>
                  <a:cubicBezTo>
                    <a:pt x="31" y="1"/>
                    <a:pt x="31" y="1"/>
                    <a:pt x="31" y="1"/>
                  </a:cubicBezTo>
                  <a:cubicBezTo>
                    <a:pt x="31" y="1"/>
                    <a:pt x="31" y="1"/>
                    <a:pt x="31" y="1"/>
                  </a:cubicBezTo>
                  <a:cubicBezTo>
                    <a:pt x="31" y="0"/>
                    <a:pt x="24" y="0"/>
                    <a:pt x="16"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6" name="Rectangle 1925">
              <a:extLst>
                <a:ext uri="{FF2B5EF4-FFF2-40B4-BE49-F238E27FC236}">
                  <a16:creationId xmlns:a16="http://schemas.microsoft.com/office/drawing/2014/main" id="{8E5DBD3D-5FE2-40A2-A220-E35D3E0E24D6}"/>
                </a:ext>
              </a:extLst>
            </p:cNvPr>
            <p:cNvSpPr/>
            <p:nvPr/>
          </p:nvSpPr>
          <p:spPr>
            <a:xfrm rot="19929635">
              <a:off x="4309431" y="4048979"/>
              <a:ext cx="918841" cy="523220"/>
            </a:xfrm>
            <a:prstGeom prst="rect">
              <a:avLst/>
            </a:prstGeom>
          </p:spPr>
          <p:txBody>
            <a:bodyPr wrap="none">
              <a:spAutoFit/>
            </a:bodyPr>
            <a:lstStyle/>
            <a:p>
              <a:pPr algn="ctr"/>
              <a:r>
                <a:rPr lang="en-US"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18%</a:t>
              </a:r>
            </a:p>
          </p:txBody>
        </p:sp>
        <p:sp>
          <p:nvSpPr>
            <p:cNvPr id="1927" name="AutoShape 62">
              <a:extLst>
                <a:ext uri="{FF2B5EF4-FFF2-40B4-BE49-F238E27FC236}">
                  <a16:creationId xmlns:a16="http://schemas.microsoft.com/office/drawing/2014/main" id="{415151BB-B03B-4E07-8FAA-C200435CAE3D}"/>
                </a:ext>
              </a:extLst>
            </p:cNvPr>
            <p:cNvSpPr>
              <a:spLocks/>
            </p:cNvSpPr>
            <p:nvPr/>
          </p:nvSpPr>
          <p:spPr bwMode="auto">
            <a:xfrm>
              <a:off x="2343122" y="1834328"/>
              <a:ext cx="392935" cy="392935"/>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bg1"/>
            </a:solidFill>
            <a:ln>
              <a:noFill/>
            </a:ln>
          </p:spPr>
          <p:txBody>
            <a:bodyPr lIns="0" tIns="0" rIns="0" bIns="0"/>
            <a:lstStyle/>
            <a:p>
              <a:endParaRPr lang="en-US" dirty="0"/>
            </a:p>
          </p:txBody>
        </p:sp>
        <p:sp>
          <p:nvSpPr>
            <p:cNvPr id="1928" name="Freeform 11">
              <a:extLst>
                <a:ext uri="{FF2B5EF4-FFF2-40B4-BE49-F238E27FC236}">
                  <a16:creationId xmlns:a16="http://schemas.microsoft.com/office/drawing/2014/main" id="{9935C733-C088-4878-A14E-7577CDA440F4}"/>
                </a:ext>
              </a:extLst>
            </p:cNvPr>
            <p:cNvSpPr>
              <a:spLocks/>
            </p:cNvSpPr>
            <p:nvPr/>
          </p:nvSpPr>
          <p:spPr bwMode="auto">
            <a:xfrm>
              <a:off x="4569776" y="2809810"/>
              <a:ext cx="432020" cy="354873"/>
            </a:xfrm>
            <a:custGeom>
              <a:avLst/>
              <a:gdLst>
                <a:gd name="connsiteX0" fmla="*/ 63500 w 2667000"/>
                <a:gd name="connsiteY0" fmla="*/ 1381350 h 2190750"/>
                <a:gd name="connsiteX1" fmla="*/ 222018 w 2667000"/>
                <a:gd name="connsiteY1" fmla="*/ 1417577 h 2190750"/>
                <a:gd name="connsiteX2" fmla="*/ 1122426 w 2667000"/>
                <a:gd name="connsiteY2" fmla="*/ 1417577 h 2190750"/>
                <a:gd name="connsiteX3" fmla="*/ 1343024 w 2667000"/>
                <a:gd name="connsiteY3" fmla="*/ 1581987 h 2190750"/>
                <a:gd name="connsiteX4" fmla="*/ 1563506 w 2667000"/>
                <a:gd name="connsiteY4" fmla="*/ 1417577 h 2190750"/>
                <a:gd name="connsiteX5" fmla="*/ 2463912 w 2667000"/>
                <a:gd name="connsiteY5" fmla="*/ 1417577 h 2190750"/>
                <a:gd name="connsiteX6" fmla="*/ 2622550 w 2667000"/>
                <a:gd name="connsiteY6" fmla="*/ 1381542 h 2190750"/>
                <a:gd name="connsiteX7" fmla="*/ 2622550 w 2667000"/>
                <a:gd name="connsiteY7" fmla="*/ 1978661 h 2190750"/>
                <a:gd name="connsiteX8" fmla="*/ 2410244 w 2667000"/>
                <a:gd name="connsiteY8" fmla="*/ 2190750 h 2190750"/>
                <a:gd name="connsiteX9" fmla="*/ 275688 w 2667000"/>
                <a:gd name="connsiteY9" fmla="*/ 2190750 h 2190750"/>
                <a:gd name="connsiteX10" fmla="*/ 63500 w 2667000"/>
                <a:gd name="connsiteY10" fmla="*/ 1978661 h 2190750"/>
                <a:gd name="connsiteX11" fmla="*/ 1343024 w 2667000"/>
                <a:gd name="connsiteY11" fmla="*/ 1155700 h 2190750"/>
                <a:gd name="connsiteX12" fmla="*/ 1473820 w 2667000"/>
                <a:gd name="connsiteY12" fmla="*/ 1286088 h 2190750"/>
                <a:gd name="connsiteX13" fmla="*/ 1473820 w 2667000"/>
                <a:gd name="connsiteY13" fmla="*/ 1345363 h 2190750"/>
                <a:gd name="connsiteX14" fmla="*/ 1343024 w 2667000"/>
                <a:gd name="connsiteY14" fmla="*/ 1475895 h 2190750"/>
                <a:gd name="connsiteX15" fmla="*/ 1212466 w 2667000"/>
                <a:gd name="connsiteY15" fmla="*/ 1345363 h 2190750"/>
                <a:gd name="connsiteX16" fmla="*/ 1212466 w 2667000"/>
                <a:gd name="connsiteY16" fmla="*/ 1286088 h 2190750"/>
                <a:gd name="connsiteX17" fmla="*/ 1343024 w 2667000"/>
                <a:gd name="connsiteY17" fmla="*/ 1155700 h 2190750"/>
                <a:gd name="connsiteX18" fmla="*/ 1133626 w 2667000"/>
                <a:gd name="connsiteY18" fmla="*/ 203200 h 2190750"/>
                <a:gd name="connsiteX19" fmla="*/ 939800 w 2667000"/>
                <a:gd name="connsiteY19" fmla="*/ 342900 h 2190750"/>
                <a:gd name="connsiteX20" fmla="*/ 1735138 w 2667000"/>
                <a:gd name="connsiteY20" fmla="*/ 342900 h 2190750"/>
                <a:gd name="connsiteX21" fmla="*/ 1541348 w 2667000"/>
                <a:gd name="connsiteY21" fmla="*/ 203200 h 2190750"/>
                <a:gd name="connsiteX22" fmla="*/ 1129276 w 2667000"/>
                <a:gd name="connsiteY22" fmla="*/ 0 h 2190750"/>
                <a:gd name="connsiteX23" fmla="*/ 1537724 w 2667000"/>
                <a:gd name="connsiteY23" fmla="*/ 0 h 2190750"/>
                <a:gd name="connsiteX24" fmla="*/ 1936044 w 2667000"/>
                <a:gd name="connsiteY24" fmla="*/ 339833 h 2190750"/>
                <a:gd name="connsiteX25" fmla="*/ 2445862 w 2667000"/>
                <a:gd name="connsiteY25" fmla="*/ 339833 h 2190750"/>
                <a:gd name="connsiteX26" fmla="*/ 2667000 w 2667000"/>
                <a:gd name="connsiteY26" fmla="*/ 552163 h 2190750"/>
                <a:gd name="connsiteX27" fmla="*/ 2667000 w 2667000"/>
                <a:gd name="connsiteY27" fmla="*/ 1041969 h 2190750"/>
                <a:gd name="connsiteX28" fmla="*/ 2454752 w 2667000"/>
                <a:gd name="connsiteY28" fmla="*/ 1254125 h 2190750"/>
                <a:gd name="connsiteX29" fmla="*/ 1563900 w 2667000"/>
                <a:gd name="connsiteY29" fmla="*/ 1254125 h 2190750"/>
                <a:gd name="connsiteX30" fmla="*/ 1493150 w 2667000"/>
                <a:gd name="connsiteY30" fmla="*/ 1098462 h 2190750"/>
                <a:gd name="connsiteX31" fmla="*/ 1488952 w 2667000"/>
                <a:gd name="connsiteY31" fmla="*/ 1095095 h 2190750"/>
                <a:gd name="connsiteX32" fmla="*/ 1459936 w 2667000"/>
                <a:gd name="connsiteY32" fmla="*/ 1071696 h 2190750"/>
                <a:gd name="connsiteX33" fmla="*/ 1447958 w 2667000"/>
                <a:gd name="connsiteY33" fmla="*/ 1065368 h 2190750"/>
                <a:gd name="connsiteX34" fmla="*/ 1421660 w 2667000"/>
                <a:gd name="connsiteY34" fmla="*/ 1051607 h 2190750"/>
                <a:gd name="connsiteX35" fmla="*/ 1399064 w 2667000"/>
                <a:gd name="connsiteY35" fmla="*/ 1044582 h 2190750"/>
                <a:gd name="connsiteX36" fmla="*/ 1379432 w 2667000"/>
                <a:gd name="connsiteY36" fmla="*/ 1038601 h 2190750"/>
                <a:gd name="connsiteX37" fmla="*/ 1333500 w 2667000"/>
                <a:gd name="connsiteY37" fmla="*/ 1033956 h 2190750"/>
                <a:gd name="connsiteX38" fmla="*/ 1287568 w 2667000"/>
                <a:gd name="connsiteY38" fmla="*/ 1038601 h 2190750"/>
                <a:gd name="connsiteX39" fmla="*/ 1267812 w 2667000"/>
                <a:gd name="connsiteY39" fmla="*/ 1044582 h 2190750"/>
                <a:gd name="connsiteX40" fmla="*/ 1245094 w 2667000"/>
                <a:gd name="connsiteY40" fmla="*/ 1051607 h 2190750"/>
                <a:gd name="connsiteX41" fmla="*/ 1218918 w 2667000"/>
                <a:gd name="connsiteY41" fmla="*/ 1065368 h 2190750"/>
                <a:gd name="connsiteX42" fmla="*/ 1206940 w 2667000"/>
                <a:gd name="connsiteY42" fmla="*/ 1071696 h 2190750"/>
                <a:gd name="connsiteX43" fmla="*/ 1177678 w 2667000"/>
                <a:gd name="connsiteY43" fmla="*/ 1095095 h 2190750"/>
                <a:gd name="connsiteX44" fmla="*/ 1173728 w 2667000"/>
                <a:gd name="connsiteY44" fmla="*/ 1098462 h 2190750"/>
                <a:gd name="connsiteX45" fmla="*/ 1102978 w 2667000"/>
                <a:gd name="connsiteY45" fmla="*/ 1254125 h 2190750"/>
                <a:gd name="connsiteX46" fmla="*/ 212248 w 2667000"/>
                <a:gd name="connsiteY46" fmla="*/ 1254125 h 2190750"/>
                <a:gd name="connsiteX47" fmla="*/ 0 w 2667000"/>
                <a:gd name="connsiteY47" fmla="*/ 1041737 h 2190750"/>
                <a:gd name="connsiteX48" fmla="*/ 0 w 2667000"/>
                <a:gd name="connsiteY48" fmla="*/ 552163 h 2190750"/>
                <a:gd name="connsiteX49" fmla="*/ 221138 w 2667000"/>
                <a:gd name="connsiteY49" fmla="*/ 339833 h 2190750"/>
                <a:gd name="connsiteX50" fmla="*/ 730586 w 2667000"/>
                <a:gd name="connsiteY50" fmla="*/ 339833 h 2190750"/>
                <a:gd name="connsiteX51" fmla="*/ 1129276 w 2667000"/>
                <a:gd name="connsiteY51" fmla="*/ 0 h 21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667000" h="219075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chemeClr val="bg1"/>
            </a:solidFill>
            <a:ln>
              <a:noFill/>
            </a:ln>
          </p:spPr>
          <p:txBody>
            <a:bodyPr wrap="square" lIns="0" tIns="0" rIns="0" bIns="0">
              <a:noAutofit/>
            </a:bodyPr>
            <a:lstStyle/>
            <a:p>
              <a:endParaRPr lang="en-US"/>
            </a:p>
          </p:txBody>
        </p:sp>
        <p:sp>
          <p:nvSpPr>
            <p:cNvPr id="1929" name="AutoShape 9">
              <a:extLst>
                <a:ext uri="{FF2B5EF4-FFF2-40B4-BE49-F238E27FC236}">
                  <a16:creationId xmlns:a16="http://schemas.microsoft.com/office/drawing/2014/main" id="{11E2E568-D4E2-4030-A17A-9540DC5EBCE2}"/>
                </a:ext>
              </a:extLst>
            </p:cNvPr>
            <p:cNvSpPr>
              <a:spLocks/>
            </p:cNvSpPr>
            <p:nvPr/>
          </p:nvSpPr>
          <p:spPr bwMode="auto">
            <a:xfrm>
              <a:off x="3611563" y="4960939"/>
              <a:ext cx="470909" cy="490713"/>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bg1"/>
            </a:solidFill>
            <a:ln>
              <a:noFill/>
            </a:ln>
          </p:spPr>
          <p:txBody>
            <a:bodyPr lIns="0" tIns="0" rIns="0" bIns="0"/>
            <a:lstStyle/>
            <a:p>
              <a:endParaRPr lang="en-US"/>
            </a:p>
          </p:txBody>
        </p:sp>
        <p:sp>
          <p:nvSpPr>
            <p:cNvPr id="1930" name="AutoShape 23">
              <a:extLst>
                <a:ext uri="{FF2B5EF4-FFF2-40B4-BE49-F238E27FC236}">
                  <a16:creationId xmlns:a16="http://schemas.microsoft.com/office/drawing/2014/main" id="{C48D9D94-E6C9-411F-B185-9C3BB5F0D1F6}"/>
                </a:ext>
              </a:extLst>
            </p:cNvPr>
            <p:cNvSpPr>
              <a:spLocks/>
            </p:cNvSpPr>
            <p:nvPr/>
          </p:nvSpPr>
          <p:spPr bwMode="auto">
            <a:xfrm>
              <a:off x="1396758" y="3997940"/>
              <a:ext cx="382220" cy="443886"/>
            </a:xfrm>
            <a:custGeom>
              <a:avLst/>
              <a:gdLst/>
              <a:ahLst/>
              <a:cxnLst/>
              <a:rect l="0" t="0" r="r" b="b"/>
              <a:pathLst>
                <a:path w="21600" h="21600">
                  <a:moveTo>
                    <a:pt x="19371" y="3866"/>
                  </a:moveTo>
                  <a:lnTo>
                    <a:pt x="19371" y="4855"/>
                  </a:lnTo>
                  <a:cubicBezTo>
                    <a:pt x="19371" y="5883"/>
                    <a:pt x="18402" y="6722"/>
                    <a:pt x="17208" y="6722"/>
                  </a:cubicBezTo>
                  <a:lnTo>
                    <a:pt x="17208" y="3866"/>
                  </a:lnTo>
                  <a:cubicBezTo>
                    <a:pt x="17208" y="3866"/>
                    <a:pt x="19371" y="3866"/>
                    <a:pt x="19371" y="3866"/>
                  </a:cubicBezTo>
                  <a:close/>
                  <a:moveTo>
                    <a:pt x="13708" y="5371"/>
                  </a:moveTo>
                  <a:lnTo>
                    <a:pt x="12391" y="6329"/>
                  </a:lnTo>
                  <a:lnTo>
                    <a:pt x="12801" y="7772"/>
                  </a:lnTo>
                  <a:cubicBezTo>
                    <a:pt x="12878" y="8041"/>
                    <a:pt x="12535" y="8258"/>
                    <a:pt x="12258" y="8112"/>
                  </a:cubicBezTo>
                  <a:lnTo>
                    <a:pt x="10797" y="7327"/>
                  </a:lnTo>
                  <a:lnTo>
                    <a:pt x="9332" y="8108"/>
                  </a:lnTo>
                  <a:cubicBezTo>
                    <a:pt x="9055" y="8254"/>
                    <a:pt x="8711" y="8041"/>
                    <a:pt x="8788" y="7768"/>
                  </a:cubicBezTo>
                  <a:lnTo>
                    <a:pt x="9199" y="6325"/>
                  </a:lnTo>
                  <a:lnTo>
                    <a:pt x="7887" y="5371"/>
                  </a:lnTo>
                  <a:cubicBezTo>
                    <a:pt x="7640" y="5191"/>
                    <a:pt x="7769" y="4842"/>
                    <a:pt x="8092" y="4824"/>
                  </a:cubicBezTo>
                  <a:lnTo>
                    <a:pt x="9809" y="4718"/>
                  </a:lnTo>
                  <a:lnTo>
                    <a:pt x="10464" y="3341"/>
                  </a:lnTo>
                  <a:cubicBezTo>
                    <a:pt x="10587" y="3081"/>
                    <a:pt x="11013" y="3081"/>
                    <a:pt x="11136" y="3341"/>
                  </a:cubicBezTo>
                  <a:lnTo>
                    <a:pt x="11786" y="4714"/>
                  </a:lnTo>
                  <a:lnTo>
                    <a:pt x="13503" y="4820"/>
                  </a:lnTo>
                  <a:cubicBezTo>
                    <a:pt x="13826" y="4842"/>
                    <a:pt x="13954" y="5191"/>
                    <a:pt x="13708" y="5371"/>
                  </a:cubicBezTo>
                  <a:cubicBezTo>
                    <a:pt x="13708" y="5371"/>
                    <a:pt x="13708" y="5371"/>
                    <a:pt x="13708" y="5371"/>
                  </a:cubicBezTo>
                  <a:close/>
                  <a:moveTo>
                    <a:pt x="4386" y="6722"/>
                  </a:moveTo>
                  <a:cubicBezTo>
                    <a:pt x="3193" y="6722"/>
                    <a:pt x="2219" y="5883"/>
                    <a:pt x="2219" y="4855"/>
                  </a:cubicBezTo>
                  <a:lnTo>
                    <a:pt x="2219" y="3866"/>
                  </a:lnTo>
                  <a:lnTo>
                    <a:pt x="4386" y="3866"/>
                  </a:lnTo>
                  <a:cubicBezTo>
                    <a:pt x="4386" y="3866"/>
                    <a:pt x="4386" y="6722"/>
                    <a:pt x="4386" y="6722"/>
                  </a:cubicBezTo>
                  <a:close/>
                  <a:moveTo>
                    <a:pt x="17208" y="0"/>
                  </a:moveTo>
                  <a:lnTo>
                    <a:pt x="4386" y="0"/>
                  </a:lnTo>
                  <a:lnTo>
                    <a:pt x="4386" y="1955"/>
                  </a:lnTo>
                  <a:lnTo>
                    <a:pt x="0" y="1955"/>
                  </a:lnTo>
                  <a:lnTo>
                    <a:pt x="0" y="4855"/>
                  </a:lnTo>
                  <a:cubicBezTo>
                    <a:pt x="0" y="6938"/>
                    <a:pt x="1968" y="8633"/>
                    <a:pt x="4386" y="8633"/>
                  </a:cubicBezTo>
                  <a:lnTo>
                    <a:pt x="4463" y="8633"/>
                  </a:lnTo>
                  <a:cubicBezTo>
                    <a:pt x="4868" y="10897"/>
                    <a:pt x="6872" y="12702"/>
                    <a:pt x="9444" y="13179"/>
                  </a:cubicBezTo>
                  <a:lnTo>
                    <a:pt x="9444" y="16308"/>
                  </a:lnTo>
                  <a:lnTo>
                    <a:pt x="7871" y="16308"/>
                  </a:lnTo>
                  <a:cubicBezTo>
                    <a:pt x="7384" y="16308"/>
                    <a:pt x="6995" y="16648"/>
                    <a:pt x="6995" y="17062"/>
                  </a:cubicBezTo>
                  <a:lnTo>
                    <a:pt x="6995" y="18056"/>
                  </a:lnTo>
                  <a:lnTo>
                    <a:pt x="5652" y="18056"/>
                  </a:lnTo>
                  <a:lnTo>
                    <a:pt x="5652" y="21600"/>
                  </a:lnTo>
                  <a:lnTo>
                    <a:pt x="15948" y="21600"/>
                  </a:lnTo>
                  <a:lnTo>
                    <a:pt x="15948" y="18056"/>
                  </a:lnTo>
                  <a:lnTo>
                    <a:pt x="14605" y="18056"/>
                  </a:lnTo>
                  <a:lnTo>
                    <a:pt x="14605" y="17062"/>
                  </a:lnTo>
                  <a:cubicBezTo>
                    <a:pt x="14605" y="16643"/>
                    <a:pt x="14210" y="16308"/>
                    <a:pt x="13729" y="16308"/>
                  </a:cubicBezTo>
                  <a:lnTo>
                    <a:pt x="12155" y="16308"/>
                  </a:lnTo>
                  <a:lnTo>
                    <a:pt x="12155" y="13179"/>
                  </a:lnTo>
                  <a:cubicBezTo>
                    <a:pt x="14733" y="12702"/>
                    <a:pt x="16731" y="10893"/>
                    <a:pt x="17137" y="8633"/>
                  </a:cubicBezTo>
                  <a:lnTo>
                    <a:pt x="17214" y="8633"/>
                  </a:lnTo>
                  <a:cubicBezTo>
                    <a:pt x="19632" y="8633"/>
                    <a:pt x="21600" y="6938"/>
                    <a:pt x="21600" y="4855"/>
                  </a:cubicBezTo>
                  <a:lnTo>
                    <a:pt x="21600" y="1955"/>
                  </a:lnTo>
                  <a:lnTo>
                    <a:pt x="17214" y="1955"/>
                  </a:lnTo>
                  <a:lnTo>
                    <a:pt x="17214" y="0"/>
                  </a:lnTo>
                  <a:cubicBezTo>
                    <a:pt x="17214" y="0"/>
                    <a:pt x="17208" y="0"/>
                    <a:pt x="17208" y="0"/>
                  </a:cubicBezTo>
                  <a:close/>
                  <a:moveTo>
                    <a:pt x="17208" y="0"/>
                  </a:moveTo>
                </a:path>
              </a:pathLst>
            </a:custGeom>
            <a:solidFill>
              <a:schemeClr val="bg1"/>
            </a:solidFill>
            <a:ln>
              <a:noFill/>
            </a:ln>
          </p:spPr>
          <p:txBody>
            <a:bodyPr lIns="0" tIns="0" rIns="0" bIns="0"/>
            <a:lstStyle/>
            <a:p>
              <a:endParaRPr lang="en-US"/>
            </a:p>
          </p:txBody>
        </p:sp>
        <p:sp>
          <p:nvSpPr>
            <p:cNvPr id="1931" name="Rectangle 1930">
              <a:extLst>
                <a:ext uri="{FF2B5EF4-FFF2-40B4-BE49-F238E27FC236}">
                  <a16:creationId xmlns:a16="http://schemas.microsoft.com/office/drawing/2014/main" id="{A4B4E079-BC2A-4EB0-A2F5-8634134E3366}"/>
                </a:ext>
              </a:extLst>
            </p:cNvPr>
            <p:cNvSpPr/>
            <p:nvPr/>
          </p:nvSpPr>
          <p:spPr>
            <a:xfrm rot="549206">
              <a:off x="2102333" y="4937780"/>
              <a:ext cx="918841" cy="523220"/>
            </a:xfrm>
            <a:prstGeom prst="rect">
              <a:avLst/>
            </a:prstGeom>
          </p:spPr>
          <p:txBody>
            <a:bodyPr wrap="none">
              <a:spAutoFit/>
            </a:bodyPr>
            <a:lstStyle/>
            <a:p>
              <a:pPr algn="ctr"/>
              <a:r>
                <a:rPr lang="en-US"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63%</a:t>
              </a:r>
            </a:p>
          </p:txBody>
        </p:sp>
        <p:sp>
          <p:nvSpPr>
            <p:cNvPr id="1932" name="Rectangle 1931">
              <a:extLst>
                <a:ext uri="{FF2B5EF4-FFF2-40B4-BE49-F238E27FC236}">
                  <a16:creationId xmlns:a16="http://schemas.microsoft.com/office/drawing/2014/main" id="{B1BFDBA9-EF8D-4E78-B42A-0FC9BE7A10DA}"/>
                </a:ext>
              </a:extLst>
            </p:cNvPr>
            <p:cNvSpPr/>
            <p:nvPr/>
          </p:nvSpPr>
          <p:spPr>
            <a:xfrm rot="19864082">
              <a:off x="1109984" y="2729568"/>
              <a:ext cx="918841" cy="523220"/>
            </a:xfrm>
            <a:prstGeom prst="rect">
              <a:avLst/>
            </a:prstGeom>
          </p:spPr>
          <p:txBody>
            <a:bodyPr wrap="none">
              <a:spAutoFit/>
            </a:bodyPr>
            <a:lstStyle/>
            <a:p>
              <a:pPr algn="ctr"/>
              <a:r>
                <a:rPr lang="en-US"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90%</a:t>
              </a:r>
            </a:p>
          </p:txBody>
        </p:sp>
      </p:grpSp>
    </p:spTree>
    <p:extLst>
      <p:ext uri="{BB962C8B-B14F-4D97-AF65-F5344CB8AC3E}">
        <p14:creationId xmlns:p14="http://schemas.microsoft.com/office/powerpoint/2010/main" val="278123666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B9FB04A-F4C7-492B-9D6C-9F4BBB689279}"/>
              </a:ext>
            </a:extLst>
          </p:cNvPr>
          <p:cNvSpPr/>
          <p:nvPr/>
        </p:nvSpPr>
        <p:spPr>
          <a:xfrm>
            <a:off x="838200" y="680756"/>
            <a:ext cx="1699590" cy="161335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353B0B23-34CC-407A-8B80-3642A80BCE2D}"/>
              </a:ext>
            </a:extLst>
          </p:cNvPr>
          <p:cNvSpPr/>
          <p:nvPr/>
        </p:nvSpPr>
        <p:spPr>
          <a:xfrm>
            <a:off x="2654337" y="680756"/>
            <a:ext cx="1699590" cy="161335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a:extLst>
              <a:ext uri="{FF2B5EF4-FFF2-40B4-BE49-F238E27FC236}">
                <a16:creationId xmlns:a16="http://schemas.microsoft.com/office/drawing/2014/main" id="{46337427-088D-46E2-9C7D-19811B058C89}"/>
              </a:ext>
            </a:extLst>
          </p:cNvPr>
          <p:cNvSpPr>
            <a:spLocks noGrp="1"/>
          </p:cNvSpPr>
          <p:nvPr>
            <p:ph type="ftr" sz="quarter" idx="10"/>
          </p:nvPr>
        </p:nvSpPr>
        <p:spPr/>
        <p:txBody>
          <a:bodyPr/>
          <a:lstStyle/>
          <a:p>
            <a:r>
              <a:rPr lang="en-US"/>
              <a:t>www.infobusiness.com</a:t>
            </a:r>
            <a:endParaRPr lang="en-US" dirty="0"/>
          </a:p>
        </p:txBody>
      </p:sp>
      <p:sp>
        <p:nvSpPr>
          <p:cNvPr id="6" name="Slide Number Placeholder 5">
            <a:extLst>
              <a:ext uri="{FF2B5EF4-FFF2-40B4-BE49-F238E27FC236}">
                <a16:creationId xmlns:a16="http://schemas.microsoft.com/office/drawing/2014/main" id="{9E6EF45D-EA66-4F8F-8E7F-EEA2856ED6CE}"/>
              </a:ext>
            </a:extLst>
          </p:cNvPr>
          <p:cNvSpPr>
            <a:spLocks noGrp="1"/>
          </p:cNvSpPr>
          <p:nvPr>
            <p:ph type="sldNum" sz="quarter" idx="11"/>
          </p:nvPr>
        </p:nvSpPr>
        <p:spPr/>
        <p:txBody>
          <a:bodyPr/>
          <a:lstStyle/>
          <a:p>
            <a:fld id="{22E1CF2F-19B6-4B01-91BB-CDBA096AD5BE}" type="slidenum">
              <a:rPr lang="en-US" smtClean="0"/>
              <a:pPr/>
              <a:t>2</a:t>
            </a:fld>
            <a:endParaRPr lang="en-US" dirty="0"/>
          </a:p>
        </p:txBody>
      </p:sp>
      <p:sp>
        <p:nvSpPr>
          <p:cNvPr id="77" name="Rectangle 76">
            <a:extLst>
              <a:ext uri="{FF2B5EF4-FFF2-40B4-BE49-F238E27FC236}">
                <a16:creationId xmlns:a16="http://schemas.microsoft.com/office/drawing/2014/main" id="{A2F85004-8BF1-47C1-9D65-1EF8FEB2BAA1}"/>
              </a:ext>
            </a:extLst>
          </p:cNvPr>
          <p:cNvSpPr/>
          <p:nvPr/>
        </p:nvSpPr>
        <p:spPr>
          <a:xfrm>
            <a:off x="838200" y="680756"/>
            <a:ext cx="5599397" cy="5293293"/>
          </a:xfrm>
          <a:prstGeom prst="rect">
            <a:avLst/>
          </a:prstGeom>
          <a:solidFill>
            <a:srgbClr val="D9D9D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5" name="Picture Placeholder 104">
            <a:extLst>
              <a:ext uri="{FF2B5EF4-FFF2-40B4-BE49-F238E27FC236}">
                <a16:creationId xmlns:a16="http://schemas.microsoft.com/office/drawing/2014/main" id="{5884A919-4B00-40F6-88F0-5B53F569C0A4}"/>
              </a:ext>
            </a:extLst>
          </p:cNvPr>
          <p:cNvPicPr>
            <a:picLocks noGrp="1" noChangeAspect="1"/>
          </p:cNvPicPr>
          <p:nvPr>
            <p:ph type="pic" sz="quarter" idx="12"/>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14815" r="14815"/>
          <a:stretch>
            <a:fillRect/>
          </a:stretch>
        </p:blipFill>
        <p:spPr/>
      </p:pic>
      <p:sp>
        <p:nvSpPr>
          <p:cNvPr id="10" name="Rectangle 9">
            <a:extLst>
              <a:ext uri="{FF2B5EF4-FFF2-40B4-BE49-F238E27FC236}">
                <a16:creationId xmlns:a16="http://schemas.microsoft.com/office/drawing/2014/main" id="{15DD3E6C-C4AE-4C33-ABEF-383EAA791163}"/>
              </a:ext>
            </a:extLst>
          </p:cNvPr>
          <p:cNvSpPr/>
          <p:nvPr/>
        </p:nvSpPr>
        <p:spPr>
          <a:xfrm>
            <a:off x="6573077" y="680756"/>
            <a:ext cx="4806915" cy="25790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7D87869F-CC98-4279-9FEE-EABC09E5D9A3}"/>
              </a:ext>
            </a:extLst>
          </p:cNvPr>
          <p:cNvSpPr/>
          <p:nvPr/>
        </p:nvSpPr>
        <p:spPr>
          <a:xfrm>
            <a:off x="6573077" y="3394957"/>
            <a:ext cx="4806915" cy="257908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7" name="Picture Placeholder 96">
            <a:extLst>
              <a:ext uri="{FF2B5EF4-FFF2-40B4-BE49-F238E27FC236}">
                <a16:creationId xmlns:a16="http://schemas.microsoft.com/office/drawing/2014/main" id="{C58D92F1-3BF3-4D94-8143-B36254C8B6A6}"/>
              </a:ext>
            </a:extLst>
          </p:cNvPr>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t="9598" b="9598"/>
          <a:stretch>
            <a:fillRect/>
          </a:stretch>
        </p:blipFill>
        <p:spPr/>
      </p:pic>
      <p:grpSp>
        <p:nvGrpSpPr>
          <p:cNvPr id="79" name="Group 78">
            <a:extLst>
              <a:ext uri="{FF2B5EF4-FFF2-40B4-BE49-F238E27FC236}">
                <a16:creationId xmlns:a16="http://schemas.microsoft.com/office/drawing/2014/main" id="{750AB595-26BA-4AA0-A9FD-7F3B7236A298}"/>
              </a:ext>
            </a:extLst>
          </p:cNvPr>
          <p:cNvGrpSpPr/>
          <p:nvPr/>
        </p:nvGrpSpPr>
        <p:grpSpPr>
          <a:xfrm>
            <a:off x="1309031" y="2715353"/>
            <a:ext cx="3318816" cy="682781"/>
            <a:chOff x="2468336" y="2009958"/>
            <a:chExt cx="2739216" cy="682781"/>
          </a:xfrm>
        </p:grpSpPr>
        <p:sp>
          <p:nvSpPr>
            <p:cNvPr id="81" name="TextBox 80">
              <a:extLst>
                <a:ext uri="{FF2B5EF4-FFF2-40B4-BE49-F238E27FC236}">
                  <a16:creationId xmlns:a16="http://schemas.microsoft.com/office/drawing/2014/main" id="{0829A3A2-516E-4095-BA1C-986F338D3626}"/>
                </a:ext>
              </a:extLst>
            </p:cNvPr>
            <p:cNvSpPr txBox="1"/>
            <p:nvPr/>
          </p:nvSpPr>
          <p:spPr>
            <a:xfrm>
              <a:off x="2468336" y="2009958"/>
              <a:ext cx="1378857" cy="400110"/>
            </a:xfrm>
            <a:prstGeom prst="rect">
              <a:avLst/>
            </a:prstGeom>
            <a:noFill/>
          </p:spPr>
          <p:txBody>
            <a:bodyPr wrap="square" rtlCol="0">
              <a:spAutoFit/>
            </a:bodyPr>
            <a:lstStyle/>
            <a:p>
              <a:r>
                <a:rPr lang="en-US" sz="2000" b="1" spc="200" dirty="0">
                  <a:solidFill>
                    <a:schemeClr val="accent1"/>
                  </a:solidFill>
                  <a:latin typeface="Montserrat" panose="00000500000000000000" pitchFamily="50" charset="0"/>
                  <a:ea typeface="Roboto Slab" pitchFamily="2" charset="0"/>
                </a:rPr>
                <a:t>HELLO”</a:t>
              </a:r>
            </a:p>
          </p:txBody>
        </p:sp>
        <p:sp>
          <p:nvSpPr>
            <p:cNvPr id="82" name="TextBox 81">
              <a:extLst>
                <a:ext uri="{FF2B5EF4-FFF2-40B4-BE49-F238E27FC236}">
                  <a16:creationId xmlns:a16="http://schemas.microsoft.com/office/drawing/2014/main" id="{4BE01D2F-FB23-4EA3-B6AA-4ECF005C4C25}"/>
                </a:ext>
              </a:extLst>
            </p:cNvPr>
            <p:cNvSpPr txBox="1"/>
            <p:nvPr/>
          </p:nvSpPr>
          <p:spPr>
            <a:xfrm>
              <a:off x="2468337" y="2354185"/>
              <a:ext cx="2739215" cy="338554"/>
            </a:xfrm>
            <a:prstGeom prst="rect">
              <a:avLst/>
            </a:prstGeom>
            <a:noFill/>
          </p:spPr>
          <p:txBody>
            <a:bodyPr wrap="square" rtlCol="0">
              <a:spAutoFit/>
            </a:bodyPr>
            <a:lstStyle/>
            <a:p>
              <a:r>
                <a:rPr lang="en-US" sz="1600" dirty="0" err="1">
                  <a:latin typeface="Montserrat" panose="00000500000000000000" pitchFamily="50" charset="0"/>
                  <a:ea typeface="Roboto Slab" pitchFamily="2" charset="0"/>
                </a:rPr>
                <a:t>Iam</a:t>
              </a:r>
              <a:r>
                <a:rPr lang="en-US" sz="1600" dirty="0">
                  <a:latin typeface="Montserrat" panose="00000500000000000000" pitchFamily="50" charset="0"/>
                  <a:ea typeface="Roboto Slab" pitchFamily="2" charset="0"/>
                </a:rPr>
                <a:t> John Deo, Your Presenter!</a:t>
              </a:r>
            </a:p>
          </p:txBody>
        </p:sp>
      </p:grpSp>
      <p:cxnSp>
        <p:nvCxnSpPr>
          <p:cNvPr id="83" name="Straight Connector 82">
            <a:extLst>
              <a:ext uri="{FF2B5EF4-FFF2-40B4-BE49-F238E27FC236}">
                <a16:creationId xmlns:a16="http://schemas.microsoft.com/office/drawing/2014/main" id="{B60A68DE-6BA2-4339-9A29-CC512870774B}"/>
              </a:ext>
            </a:extLst>
          </p:cNvPr>
          <p:cNvCxnSpPr>
            <a:cxnSpLocks/>
          </p:cNvCxnSpPr>
          <p:nvPr/>
        </p:nvCxnSpPr>
        <p:spPr>
          <a:xfrm>
            <a:off x="1384862" y="3576422"/>
            <a:ext cx="4561351"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84" name="Group 83">
            <a:extLst>
              <a:ext uri="{FF2B5EF4-FFF2-40B4-BE49-F238E27FC236}">
                <a16:creationId xmlns:a16="http://schemas.microsoft.com/office/drawing/2014/main" id="{FC5FF28D-B463-4465-92D7-9FF69375030E}"/>
              </a:ext>
            </a:extLst>
          </p:cNvPr>
          <p:cNvGrpSpPr/>
          <p:nvPr/>
        </p:nvGrpSpPr>
        <p:grpSpPr>
          <a:xfrm>
            <a:off x="1406426" y="5246946"/>
            <a:ext cx="958829" cy="305862"/>
            <a:chOff x="4052943" y="5412792"/>
            <a:chExt cx="958829" cy="305862"/>
          </a:xfrm>
        </p:grpSpPr>
        <p:grpSp>
          <p:nvGrpSpPr>
            <p:cNvPr id="85" name="Group 84">
              <a:extLst>
                <a:ext uri="{FF2B5EF4-FFF2-40B4-BE49-F238E27FC236}">
                  <a16:creationId xmlns:a16="http://schemas.microsoft.com/office/drawing/2014/main" id="{C60592D8-7A02-4FE0-8E02-11596130C8E0}"/>
                </a:ext>
              </a:extLst>
            </p:cNvPr>
            <p:cNvGrpSpPr/>
            <p:nvPr/>
          </p:nvGrpSpPr>
          <p:grpSpPr>
            <a:xfrm>
              <a:off x="4052943" y="5412793"/>
              <a:ext cx="305861" cy="305861"/>
              <a:chOff x="1324575" y="5760204"/>
              <a:chExt cx="305861" cy="305861"/>
            </a:xfrm>
          </p:grpSpPr>
          <p:sp>
            <p:nvSpPr>
              <p:cNvPr id="92" name="Oval 91">
                <a:extLst>
                  <a:ext uri="{FF2B5EF4-FFF2-40B4-BE49-F238E27FC236}">
                    <a16:creationId xmlns:a16="http://schemas.microsoft.com/office/drawing/2014/main" id="{2CC3851D-F166-4350-93D9-6FD476232D5D}"/>
                  </a:ext>
                </a:extLst>
              </p:cNvPr>
              <p:cNvSpPr/>
              <p:nvPr/>
            </p:nvSpPr>
            <p:spPr>
              <a:xfrm>
                <a:off x="1324575" y="5760204"/>
                <a:ext cx="305861" cy="30586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3" name="AutoShape 1">
                <a:extLst>
                  <a:ext uri="{FF2B5EF4-FFF2-40B4-BE49-F238E27FC236}">
                    <a16:creationId xmlns:a16="http://schemas.microsoft.com/office/drawing/2014/main" id="{C080BC8C-64C5-4581-AA5E-34D8CBA2A0AD}"/>
                  </a:ext>
                </a:extLst>
              </p:cNvPr>
              <p:cNvSpPr>
                <a:spLocks/>
              </p:cNvSpPr>
              <p:nvPr/>
            </p:nvSpPr>
            <p:spPr bwMode="auto">
              <a:xfrm>
                <a:off x="1398453" y="5848888"/>
                <a:ext cx="158105" cy="1284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a:extLst/>
            </p:spPr>
            <p:txBody>
              <a:bodyPr lIns="0" tIns="0" rIns="0" bIns="0"/>
              <a:lstStyle/>
              <a:p>
                <a:endParaRPr lang="en-US"/>
              </a:p>
            </p:txBody>
          </p:sp>
        </p:grpSp>
        <p:grpSp>
          <p:nvGrpSpPr>
            <p:cNvPr id="86" name="Group 85">
              <a:extLst>
                <a:ext uri="{FF2B5EF4-FFF2-40B4-BE49-F238E27FC236}">
                  <a16:creationId xmlns:a16="http://schemas.microsoft.com/office/drawing/2014/main" id="{06576B6A-8A8F-4874-B40D-213CD5125A74}"/>
                </a:ext>
              </a:extLst>
            </p:cNvPr>
            <p:cNvGrpSpPr/>
            <p:nvPr/>
          </p:nvGrpSpPr>
          <p:grpSpPr>
            <a:xfrm>
              <a:off x="4379427" y="5412793"/>
              <a:ext cx="305861" cy="305861"/>
              <a:chOff x="1684215" y="5760204"/>
              <a:chExt cx="305861" cy="305861"/>
            </a:xfrm>
          </p:grpSpPr>
          <p:sp>
            <p:nvSpPr>
              <p:cNvPr id="90" name="Oval 89">
                <a:extLst>
                  <a:ext uri="{FF2B5EF4-FFF2-40B4-BE49-F238E27FC236}">
                    <a16:creationId xmlns:a16="http://schemas.microsoft.com/office/drawing/2014/main" id="{ADB52F95-30D1-446D-820C-27B8C2BC2CDE}"/>
                  </a:ext>
                </a:extLst>
              </p:cNvPr>
              <p:cNvSpPr/>
              <p:nvPr/>
            </p:nvSpPr>
            <p:spPr>
              <a:xfrm>
                <a:off x="1684215" y="5760204"/>
                <a:ext cx="305861" cy="30586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1" name="AutoShape 21">
                <a:extLst>
                  <a:ext uri="{FF2B5EF4-FFF2-40B4-BE49-F238E27FC236}">
                    <a16:creationId xmlns:a16="http://schemas.microsoft.com/office/drawing/2014/main" id="{443A7891-ED95-4C6F-99AA-DA52C8D8B074}"/>
                  </a:ext>
                </a:extLst>
              </p:cNvPr>
              <p:cNvSpPr>
                <a:spLocks/>
              </p:cNvSpPr>
              <p:nvPr/>
            </p:nvSpPr>
            <p:spPr bwMode="auto">
              <a:xfrm>
                <a:off x="1779016" y="5855006"/>
                <a:ext cx="116258" cy="1162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87" name="Group 86">
              <a:extLst>
                <a:ext uri="{FF2B5EF4-FFF2-40B4-BE49-F238E27FC236}">
                  <a16:creationId xmlns:a16="http://schemas.microsoft.com/office/drawing/2014/main" id="{610BD1F4-C2E6-4719-BC66-73DBA5E3750B}"/>
                </a:ext>
              </a:extLst>
            </p:cNvPr>
            <p:cNvGrpSpPr/>
            <p:nvPr/>
          </p:nvGrpSpPr>
          <p:grpSpPr>
            <a:xfrm>
              <a:off x="4705911" y="5412792"/>
              <a:ext cx="305861" cy="305861"/>
              <a:chOff x="2177216" y="5760204"/>
              <a:chExt cx="305861" cy="305861"/>
            </a:xfrm>
          </p:grpSpPr>
          <p:sp>
            <p:nvSpPr>
              <p:cNvPr id="88" name="Oval 87">
                <a:extLst>
                  <a:ext uri="{FF2B5EF4-FFF2-40B4-BE49-F238E27FC236}">
                    <a16:creationId xmlns:a16="http://schemas.microsoft.com/office/drawing/2014/main" id="{71823DB5-8FEE-40F2-9773-E176ABE5260E}"/>
                  </a:ext>
                </a:extLst>
              </p:cNvPr>
              <p:cNvSpPr/>
              <p:nvPr/>
            </p:nvSpPr>
            <p:spPr>
              <a:xfrm>
                <a:off x="2177216" y="5760204"/>
                <a:ext cx="305861" cy="305861"/>
              </a:xfrm>
              <a:prstGeom prst="ellipse">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89" name="AutoShape 18">
                <a:extLst>
                  <a:ext uri="{FF2B5EF4-FFF2-40B4-BE49-F238E27FC236}">
                    <a16:creationId xmlns:a16="http://schemas.microsoft.com/office/drawing/2014/main" id="{E232E7F5-409C-4ABE-A5BE-00EF16B593D6}"/>
                  </a:ext>
                </a:extLst>
              </p:cNvPr>
              <p:cNvSpPr>
                <a:spLocks/>
              </p:cNvSpPr>
              <p:nvPr/>
            </p:nvSpPr>
            <p:spPr bwMode="auto">
              <a:xfrm>
                <a:off x="2243592" y="5857843"/>
                <a:ext cx="173108" cy="110583"/>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dirty="0"/>
              </a:p>
            </p:txBody>
          </p:sp>
        </p:grpSp>
      </p:grpSp>
      <p:sp>
        <p:nvSpPr>
          <p:cNvPr id="94" name="TextBox 93">
            <a:extLst>
              <a:ext uri="{FF2B5EF4-FFF2-40B4-BE49-F238E27FC236}">
                <a16:creationId xmlns:a16="http://schemas.microsoft.com/office/drawing/2014/main" id="{FFC33436-2FB2-4A98-BC6F-86F0E983595A}"/>
              </a:ext>
            </a:extLst>
          </p:cNvPr>
          <p:cNvSpPr txBox="1"/>
          <p:nvPr/>
        </p:nvSpPr>
        <p:spPr>
          <a:xfrm>
            <a:off x="1309032" y="4878763"/>
            <a:ext cx="4363844" cy="246221"/>
          </a:xfrm>
          <a:prstGeom prst="rect">
            <a:avLst/>
          </a:prstGeom>
          <a:noFill/>
        </p:spPr>
        <p:txBody>
          <a:bodyPr wrap="square" rtlCol="0">
            <a:spAutoFit/>
          </a:bodyPr>
          <a:lstStyle/>
          <a:p>
            <a:r>
              <a:rPr lang="en-US" sz="1000" spc="200" dirty="0">
                <a:latin typeface="Montserrat" panose="00000500000000000000" pitchFamily="50" charset="0"/>
                <a:ea typeface="Roboto Slab" pitchFamily="2" charset="0"/>
              </a:rPr>
              <a:t>www.website/ fb/ you tube/company name.com</a:t>
            </a:r>
          </a:p>
        </p:txBody>
      </p:sp>
      <p:sp>
        <p:nvSpPr>
          <p:cNvPr id="95" name="Rectangle 9">
            <a:extLst>
              <a:ext uri="{FF2B5EF4-FFF2-40B4-BE49-F238E27FC236}">
                <a16:creationId xmlns:a16="http://schemas.microsoft.com/office/drawing/2014/main" id="{93613686-CABE-4145-837E-F16BFD926684}"/>
              </a:ext>
            </a:extLst>
          </p:cNvPr>
          <p:cNvSpPr>
            <a:spLocks/>
          </p:cNvSpPr>
          <p:nvPr/>
        </p:nvSpPr>
        <p:spPr bwMode="auto">
          <a:xfrm>
            <a:off x="1405413" y="3850973"/>
            <a:ext cx="4561352" cy="566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just">
              <a:lnSpc>
                <a:spcPts val="1700"/>
              </a:lnSpc>
            </a:pPr>
            <a:r>
              <a:rPr lang="en-US" sz="1000" dirty="0">
                <a:solidFill>
                  <a:schemeClr val="tx1">
                    <a:lumMod val="75000"/>
                    <a:lumOff val="25000"/>
                  </a:schemeClr>
                </a:solidFill>
                <a:latin typeface="Montserrat" panose="00000500000000000000" pitchFamily="50" charset="0"/>
                <a:ea typeface="Roboto Slab" pitchFamily="2" charset="0"/>
                <a:cs typeface="Open Sans Condensed Light" panose="020B0306030504020204" pitchFamily="34" charset="0"/>
                <a:sym typeface="Montserrat-Regular" charset="0"/>
              </a:rPr>
              <a:t>This letterhead design is meant to project an image of professionalism and lorem to reliability. By using simple alignments are This letterhead design is meant to project an image of professionalism and lorem to</a:t>
            </a:r>
          </a:p>
        </p:txBody>
      </p:sp>
      <p:cxnSp>
        <p:nvCxnSpPr>
          <p:cNvPr id="96" name="Straight Connector 95">
            <a:extLst>
              <a:ext uri="{FF2B5EF4-FFF2-40B4-BE49-F238E27FC236}">
                <a16:creationId xmlns:a16="http://schemas.microsoft.com/office/drawing/2014/main" id="{69098963-934C-4561-B92D-662B9554309F}"/>
              </a:ext>
            </a:extLst>
          </p:cNvPr>
          <p:cNvCxnSpPr>
            <a:cxnSpLocks/>
          </p:cNvCxnSpPr>
          <p:nvPr/>
        </p:nvCxnSpPr>
        <p:spPr>
          <a:xfrm>
            <a:off x="1384862" y="4692353"/>
            <a:ext cx="4561351"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03" name="Picture Placeholder 102">
            <a:extLst>
              <a:ext uri="{FF2B5EF4-FFF2-40B4-BE49-F238E27FC236}">
                <a16:creationId xmlns:a16="http://schemas.microsoft.com/office/drawing/2014/main" id="{571CD459-6E73-47E5-8235-D7EF59711415}"/>
              </a:ext>
            </a:extLst>
          </p:cNvPr>
          <p:cNvPicPr>
            <a:picLocks noGrp="1" noChangeAspect="1"/>
          </p:cNvPicPr>
          <p:nvPr>
            <p:ph type="pic" sz="quarter" idx="15"/>
          </p:nvPr>
        </p:nvPicPr>
        <p:blipFill>
          <a:blip r:embed="rId5">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t="9638" b="9638"/>
          <a:stretch>
            <a:fillRect/>
          </a:stretch>
        </p:blipFill>
        <p:spPr/>
      </p:pic>
      <p:pic>
        <p:nvPicPr>
          <p:cNvPr id="119" name="Picture Placeholder 118">
            <a:extLst>
              <a:ext uri="{FF2B5EF4-FFF2-40B4-BE49-F238E27FC236}">
                <a16:creationId xmlns:a16="http://schemas.microsoft.com/office/drawing/2014/main" id="{459B28F4-C11C-4293-ABF9-DFCA4B09BA6D}"/>
              </a:ext>
            </a:extLst>
          </p:cNvPr>
          <p:cNvPicPr>
            <a:picLocks noGrp="1" noChangeAspect="1"/>
          </p:cNvPicPr>
          <p:nvPr>
            <p:ph type="pic" sz="quarter" idx="13"/>
          </p:nvPr>
        </p:nvPicPr>
        <p:blipFill>
          <a:blip r:embed="rId7">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rcRect l="14686" r="14686"/>
          <a:stretch>
            <a:fillRect/>
          </a:stretch>
        </p:blipFill>
        <p:spPr/>
      </p:pic>
    </p:spTree>
    <p:extLst>
      <p:ext uri="{BB962C8B-B14F-4D97-AF65-F5344CB8AC3E}">
        <p14:creationId xmlns:p14="http://schemas.microsoft.com/office/powerpoint/2010/main" val="2604659184"/>
      </p:ext>
    </p:extLst>
  </p:cSld>
  <p:clrMapOvr>
    <a:masterClrMapping/>
  </p:clrMapOvr>
  <p:transition spd="slow">
    <p:comb/>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BBE4EC2E-AC94-40A7-8797-29691CF2ABD4}"/>
              </a:ext>
            </a:extLst>
          </p:cNvPr>
          <p:cNvSpPr>
            <a:spLocks noGrp="1"/>
          </p:cNvSpPr>
          <p:nvPr>
            <p:ph type="ftr" sz="quarter" idx="10"/>
          </p:nvPr>
        </p:nvSpPr>
        <p:spPr/>
        <p:txBody>
          <a:bodyPr/>
          <a:lstStyle/>
          <a:p>
            <a:r>
              <a:rPr lang="en-US"/>
              <a:t>www.infobusiness.com</a:t>
            </a:r>
            <a:endParaRPr lang="en-US" dirty="0"/>
          </a:p>
        </p:txBody>
      </p:sp>
      <p:sp>
        <p:nvSpPr>
          <p:cNvPr id="5" name="Slide Number Placeholder 4">
            <a:extLst>
              <a:ext uri="{FF2B5EF4-FFF2-40B4-BE49-F238E27FC236}">
                <a16:creationId xmlns:a16="http://schemas.microsoft.com/office/drawing/2014/main" id="{C8FF0E92-3168-4EF9-9DCB-8794FE992C7F}"/>
              </a:ext>
            </a:extLst>
          </p:cNvPr>
          <p:cNvSpPr>
            <a:spLocks noGrp="1"/>
          </p:cNvSpPr>
          <p:nvPr>
            <p:ph type="sldNum" sz="quarter" idx="11"/>
          </p:nvPr>
        </p:nvSpPr>
        <p:spPr/>
        <p:txBody>
          <a:bodyPr/>
          <a:lstStyle/>
          <a:p>
            <a:fld id="{22E1CF2F-19B6-4B01-91BB-CDBA096AD5BE}" type="slidenum">
              <a:rPr lang="en-US" smtClean="0"/>
              <a:pPr/>
              <a:t>20</a:t>
            </a:fld>
            <a:endParaRPr lang="en-US" dirty="0"/>
          </a:p>
        </p:txBody>
      </p:sp>
      <p:sp>
        <p:nvSpPr>
          <p:cNvPr id="1774" name="Title 20">
            <a:extLst>
              <a:ext uri="{FF2B5EF4-FFF2-40B4-BE49-F238E27FC236}">
                <a16:creationId xmlns:a16="http://schemas.microsoft.com/office/drawing/2014/main" id="{F97C5473-D743-4ABF-B95C-8C93ECFA9BAC}"/>
              </a:ext>
            </a:extLst>
          </p:cNvPr>
          <p:cNvSpPr txBox="1">
            <a:spLocks/>
          </p:cNvSpPr>
          <p:nvPr/>
        </p:nvSpPr>
        <p:spPr>
          <a:xfrm>
            <a:off x="3444455" y="365345"/>
            <a:ext cx="5218009" cy="49860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200" dirty="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rPr>
              <a:t>Project</a:t>
            </a:r>
            <a:r>
              <a:rPr lang="en-US" sz="3200" b="1" dirty="0">
                <a:latin typeface="Open Sans" panose="020B0606030504020204" pitchFamily="34" charset="0"/>
                <a:ea typeface="Open Sans" panose="020B0606030504020204" pitchFamily="34" charset="0"/>
                <a:cs typeface="Open Sans" panose="020B0606030504020204" pitchFamily="34" charset="0"/>
              </a:rPr>
              <a:t> </a:t>
            </a:r>
            <a:r>
              <a:rPr lang="en-US" sz="3200" b="1" dirty="0">
                <a:ea typeface="Open Sans" panose="020B0606030504020204" pitchFamily="34" charset="0"/>
                <a:cs typeface="Open Sans" panose="020B0606030504020204" pitchFamily="34" charset="0"/>
              </a:rPr>
              <a:t>Infographic</a:t>
            </a:r>
          </a:p>
        </p:txBody>
      </p:sp>
      <p:sp>
        <p:nvSpPr>
          <p:cNvPr id="1775" name="Subtitle 22">
            <a:extLst>
              <a:ext uri="{FF2B5EF4-FFF2-40B4-BE49-F238E27FC236}">
                <a16:creationId xmlns:a16="http://schemas.microsoft.com/office/drawing/2014/main" id="{8450FCD5-D855-4413-8A7E-E5CA8EB379AC}"/>
              </a:ext>
            </a:extLst>
          </p:cNvPr>
          <p:cNvSpPr txBox="1">
            <a:spLocks/>
          </p:cNvSpPr>
          <p:nvPr/>
        </p:nvSpPr>
        <p:spPr>
          <a:xfrm>
            <a:off x="1149761" y="926135"/>
            <a:ext cx="9807396" cy="27854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baseline="0">
                <a:solidFill>
                  <a:schemeClr val="tx1"/>
                </a:solidFill>
                <a:latin typeface="Montserrat Light" panose="00000400000000000000" pitchFamily="50"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300" dirty="0">
                <a:ea typeface="Open Sans" panose="020B0606030504020204" pitchFamily="34" charset="0"/>
                <a:cs typeface="Open Sans" panose="020B0606030504020204" pitchFamily="34" charset="0"/>
              </a:rPr>
              <a:t>Lorem ipsum dolor sit </a:t>
            </a:r>
            <a:r>
              <a:rPr lang="en-US" sz="1300" dirty="0" err="1">
                <a:ea typeface="Open Sans" panose="020B0606030504020204" pitchFamily="34" charset="0"/>
                <a:cs typeface="Open Sans" panose="020B0606030504020204" pitchFamily="34" charset="0"/>
              </a:rPr>
              <a:t>amet</a:t>
            </a:r>
            <a:r>
              <a:rPr lang="en-US" sz="1300" dirty="0">
                <a:ea typeface="Open Sans" panose="020B0606030504020204" pitchFamily="34" charset="0"/>
                <a:cs typeface="Open Sans" panose="020B0606030504020204" pitchFamily="34" charset="0"/>
              </a:rPr>
              <a:t> </a:t>
            </a:r>
            <a:r>
              <a:rPr lang="en-US" sz="1300" dirty="0" err="1">
                <a:ea typeface="Open Sans" panose="020B0606030504020204" pitchFamily="34" charset="0"/>
                <a:cs typeface="Open Sans" panose="020B0606030504020204" pitchFamily="34" charset="0"/>
              </a:rPr>
              <a:t>agam</a:t>
            </a:r>
            <a:r>
              <a:rPr lang="en-US" sz="1300" dirty="0">
                <a:ea typeface="Open Sans" panose="020B0606030504020204" pitchFamily="34" charset="0"/>
                <a:cs typeface="Open Sans" panose="020B0606030504020204" pitchFamily="34" charset="0"/>
              </a:rPr>
              <a:t> facer </a:t>
            </a:r>
            <a:r>
              <a:rPr lang="en-US" sz="1300" dirty="0" err="1">
                <a:ea typeface="Open Sans" panose="020B0606030504020204" pitchFamily="34" charset="0"/>
                <a:cs typeface="Open Sans" panose="020B0606030504020204" pitchFamily="34" charset="0"/>
              </a:rPr>
              <a:t>modo</a:t>
            </a:r>
            <a:r>
              <a:rPr lang="en-US" sz="1300" dirty="0">
                <a:ea typeface="Open Sans" panose="020B0606030504020204" pitchFamily="34" charset="0"/>
                <a:cs typeface="Open Sans" panose="020B0606030504020204" pitchFamily="34" charset="0"/>
              </a:rPr>
              <a:t> data lorem ipsum dolor sit </a:t>
            </a:r>
            <a:r>
              <a:rPr lang="en-US" sz="1300" dirty="0" err="1">
                <a:ea typeface="Open Sans" panose="020B0606030504020204" pitchFamily="34" charset="0"/>
                <a:cs typeface="Open Sans" panose="020B0606030504020204" pitchFamily="34" charset="0"/>
              </a:rPr>
              <a:t>amet</a:t>
            </a:r>
            <a:r>
              <a:rPr lang="en-US" sz="1300" dirty="0">
                <a:ea typeface="Open Sans" panose="020B0606030504020204" pitchFamily="34" charset="0"/>
                <a:cs typeface="Open Sans" panose="020B0606030504020204" pitchFamily="34" charset="0"/>
              </a:rPr>
              <a:t> </a:t>
            </a:r>
            <a:r>
              <a:rPr lang="en-US" sz="1300" dirty="0" err="1">
                <a:ea typeface="Open Sans" panose="020B0606030504020204" pitchFamily="34" charset="0"/>
                <a:cs typeface="Open Sans" panose="020B0606030504020204" pitchFamily="34" charset="0"/>
              </a:rPr>
              <a:t>agam</a:t>
            </a:r>
            <a:r>
              <a:rPr lang="en-US" sz="1300" dirty="0">
                <a:ea typeface="Open Sans" panose="020B0606030504020204" pitchFamily="34" charset="0"/>
                <a:cs typeface="Open Sans" panose="020B0606030504020204" pitchFamily="34" charset="0"/>
              </a:rPr>
              <a:t> facer </a:t>
            </a:r>
            <a:r>
              <a:rPr lang="en-US" sz="1300" dirty="0" err="1">
                <a:ea typeface="Open Sans" panose="020B0606030504020204" pitchFamily="34" charset="0"/>
                <a:cs typeface="Open Sans" panose="020B0606030504020204" pitchFamily="34" charset="0"/>
              </a:rPr>
              <a:t>modo</a:t>
            </a:r>
            <a:r>
              <a:rPr lang="en-US" sz="1300" dirty="0">
                <a:ea typeface="Open Sans" panose="020B0606030504020204" pitchFamily="34" charset="0"/>
                <a:cs typeface="Open Sans" panose="020B0606030504020204" pitchFamily="34" charset="0"/>
              </a:rPr>
              <a:t> data</a:t>
            </a:r>
          </a:p>
        </p:txBody>
      </p:sp>
      <p:grpSp>
        <p:nvGrpSpPr>
          <p:cNvPr id="45" name="Group 44">
            <a:extLst>
              <a:ext uri="{FF2B5EF4-FFF2-40B4-BE49-F238E27FC236}">
                <a16:creationId xmlns:a16="http://schemas.microsoft.com/office/drawing/2014/main" id="{5A00E212-1D07-47A0-AA9D-FEB8F22B8DC4}"/>
              </a:ext>
            </a:extLst>
          </p:cNvPr>
          <p:cNvGrpSpPr/>
          <p:nvPr/>
        </p:nvGrpSpPr>
        <p:grpSpPr>
          <a:xfrm>
            <a:off x="838200" y="1783265"/>
            <a:ext cx="4933950" cy="4027892"/>
            <a:chOff x="838200" y="1783265"/>
            <a:chExt cx="4933950" cy="4027892"/>
          </a:xfrm>
        </p:grpSpPr>
        <p:sp>
          <p:nvSpPr>
            <p:cNvPr id="46" name="Rectangle 45">
              <a:extLst>
                <a:ext uri="{FF2B5EF4-FFF2-40B4-BE49-F238E27FC236}">
                  <a16:creationId xmlns:a16="http://schemas.microsoft.com/office/drawing/2014/main" id="{3546E3CC-244D-48C0-8ED7-FB57FE7C7A16}"/>
                </a:ext>
              </a:extLst>
            </p:cNvPr>
            <p:cNvSpPr/>
            <p:nvPr/>
          </p:nvSpPr>
          <p:spPr>
            <a:xfrm>
              <a:off x="838200" y="1783265"/>
              <a:ext cx="4933950" cy="4027892"/>
            </a:xfrm>
            <a:prstGeom prst="rect">
              <a:avLst/>
            </a:prstGeom>
            <a:solidFill>
              <a:schemeClr val="accent2">
                <a:alpha val="1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7" name="Group 46">
              <a:extLst>
                <a:ext uri="{FF2B5EF4-FFF2-40B4-BE49-F238E27FC236}">
                  <a16:creationId xmlns:a16="http://schemas.microsoft.com/office/drawing/2014/main" id="{6473BD23-7833-4DCF-9753-B34130163B05}"/>
                </a:ext>
              </a:extLst>
            </p:cNvPr>
            <p:cNvGrpSpPr/>
            <p:nvPr/>
          </p:nvGrpSpPr>
          <p:grpSpPr>
            <a:xfrm>
              <a:off x="1273175" y="2215343"/>
              <a:ext cx="4064000" cy="3163737"/>
              <a:chOff x="1158875" y="2264230"/>
              <a:chExt cx="4064000" cy="3163737"/>
            </a:xfrm>
          </p:grpSpPr>
          <p:graphicFrame>
            <p:nvGraphicFramePr>
              <p:cNvPr id="48" name="Chart 47">
                <a:extLst>
                  <a:ext uri="{FF2B5EF4-FFF2-40B4-BE49-F238E27FC236}">
                    <a16:creationId xmlns:a16="http://schemas.microsoft.com/office/drawing/2014/main" id="{0030CA48-3567-4FAF-88FC-D5E403D9224F}"/>
                  </a:ext>
                </a:extLst>
              </p:cNvPr>
              <p:cNvGraphicFramePr/>
              <p:nvPr>
                <p:extLst>
                  <p:ext uri="{D42A27DB-BD31-4B8C-83A1-F6EECF244321}">
                    <p14:modId xmlns:p14="http://schemas.microsoft.com/office/powerpoint/2010/main" val="3063226711"/>
                  </p:ext>
                </p:extLst>
              </p:nvPr>
            </p:nvGraphicFramePr>
            <p:xfrm>
              <a:off x="1158875" y="2264230"/>
              <a:ext cx="4064000" cy="3163737"/>
            </p:xfrm>
            <a:graphic>
              <a:graphicData uri="http://schemas.openxmlformats.org/drawingml/2006/chart">
                <c:chart xmlns:c="http://schemas.openxmlformats.org/drawingml/2006/chart" xmlns:r="http://schemas.openxmlformats.org/officeDocument/2006/relationships" r:id="rId2"/>
              </a:graphicData>
            </a:graphic>
          </p:graphicFrame>
          <p:cxnSp>
            <p:nvCxnSpPr>
              <p:cNvPr id="49" name="Straight Connector 48">
                <a:extLst>
                  <a:ext uri="{FF2B5EF4-FFF2-40B4-BE49-F238E27FC236}">
                    <a16:creationId xmlns:a16="http://schemas.microsoft.com/office/drawing/2014/main" id="{5C37AA63-B385-4E91-805D-AAD118FFCB30}"/>
                  </a:ext>
                </a:extLst>
              </p:cNvPr>
              <p:cNvCxnSpPr>
                <a:cxnSpLocks/>
              </p:cNvCxnSpPr>
              <p:nvPr/>
            </p:nvCxnSpPr>
            <p:spPr>
              <a:xfrm>
                <a:off x="1734501" y="2397920"/>
                <a:ext cx="0" cy="231186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51" name="Rectangle 9">
            <a:extLst>
              <a:ext uri="{FF2B5EF4-FFF2-40B4-BE49-F238E27FC236}">
                <a16:creationId xmlns:a16="http://schemas.microsoft.com/office/drawing/2014/main" id="{EE1E0E96-C143-4109-B29B-798E2EED38D1}"/>
              </a:ext>
            </a:extLst>
          </p:cNvPr>
          <p:cNvSpPr>
            <a:spLocks/>
          </p:cNvSpPr>
          <p:nvPr/>
        </p:nvSpPr>
        <p:spPr bwMode="auto">
          <a:xfrm>
            <a:off x="6400394" y="2726892"/>
            <a:ext cx="4779237" cy="842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2000"/>
              </a:lnSpc>
            </a:pPr>
            <a:r>
              <a:rPr lang="en-US" sz="1200" dirty="0">
                <a:solidFill>
                  <a:schemeClr val="tx1">
                    <a:lumMod val="50000"/>
                    <a:lumOff val="50000"/>
                  </a:schemeClr>
                </a:solidFill>
                <a:latin typeface="Montserrat Light" panose="00000400000000000000" pitchFamily="50" charset="0"/>
                <a:ea typeface="PT Sans" panose="020B0503020203020204" pitchFamily="34" charset="0"/>
                <a:cs typeface="Lato" charset="0"/>
                <a:sym typeface="Montserrat-Regular" charset="0"/>
              </a:rPr>
              <a:t>Hello! letterhead design is meant to project an image of have </a:t>
            </a:r>
            <a:r>
              <a:rPr lang="en-US" sz="1200" dirty="0" err="1">
                <a:solidFill>
                  <a:schemeClr val="tx1">
                    <a:lumMod val="50000"/>
                    <a:lumOff val="50000"/>
                  </a:schemeClr>
                </a:solidFill>
                <a:latin typeface="Montserrat Light" panose="00000400000000000000" pitchFamily="50" charset="0"/>
                <a:ea typeface="PT Sans" panose="020B0503020203020204" pitchFamily="34" charset="0"/>
                <a:cs typeface="Lato" charset="0"/>
                <a:sym typeface="Montserrat-Regular" charset="0"/>
              </a:rPr>
              <a:t>proessionalism</a:t>
            </a:r>
            <a:r>
              <a:rPr lang="en-US" sz="1200" dirty="0">
                <a:solidFill>
                  <a:schemeClr val="tx1">
                    <a:lumMod val="50000"/>
                    <a:lumOff val="50000"/>
                  </a:schemeClr>
                </a:solidFill>
                <a:latin typeface="Montserrat Light" panose="00000400000000000000" pitchFamily="50" charset="0"/>
                <a:ea typeface="PT Sans" panose="020B0503020203020204" pitchFamily="34" charset="0"/>
                <a:cs typeface="Lato" charset="0"/>
                <a:sym typeface="Montserrat-Regular" charset="0"/>
              </a:rPr>
              <a:t> and reliability. simple alignments</a:t>
            </a:r>
          </a:p>
        </p:txBody>
      </p:sp>
      <p:sp>
        <p:nvSpPr>
          <p:cNvPr id="67" name="TextBox 66">
            <a:extLst>
              <a:ext uri="{FF2B5EF4-FFF2-40B4-BE49-F238E27FC236}">
                <a16:creationId xmlns:a16="http://schemas.microsoft.com/office/drawing/2014/main" id="{66E81499-6D0C-40F0-BBC4-F44509E2E7E7}"/>
              </a:ext>
            </a:extLst>
          </p:cNvPr>
          <p:cNvSpPr txBox="1"/>
          <p:nvPr/>
        </p:nvSpPr>
        <p:spPr>
          <a:xfrm>
            <a:off x="6263314" y="1638125"/>
            <a:ext cx="3960908" cy="1169551"/>
          </a:xfrm>
          <a:prstGeom prst="rect">
            <a:avLst/>
          </a:prstGeom>
          <a:noFill/>
        </p:spPr>
        <p:txBody>
          <a:bodyPr wrap="square" rtlCol="0">
            <a:spAutoFit/>
          </a:bodyPr>
          <a:lstStyle/>
          <a:p>
            <a:r>
              <a:rPr lang="en-US" sz="3500" b="1" dirty="0">
                <a:solidFill>
                  <a:schemeClr val="tx1">
                    <a:lumMod val="65000"/>
                    <a:lumOff val="35000"/>
                  </a:schemeClr>
                </a:solidFill>
                <a:latin typeface="Montserrat" panose="00000500000000000000" pitchFamily="50" charset="0"/>
              </a:rPr>
              <a:t>AWESOME</a:t>
            </a:r>
          </a:p>
          <a:p>
            <a:r>
              <a:rPr lang="en-US" sz="3500" b="1" dirty="0">
                <a:solidFill>
                  <a:schemeClr val="accent1"/>
                </a:solidFill>
                <a:latin typeface="Montserrat" panose="00000500000000000000" pitchFamily="50" charset="0"/>
              </a:rPr>
              <a:t>HEADLINE TEXT</a:t>
            </a:r>
          </a:p>
        </p:txBody>
      </p:sp>
      <p:sp>
        <p:nvSpPr>
          <p:cNvPr id="13" name="Rectangle 12">
            <a:extLst>
              <a:ext uri="{FF2B5EF4-FFF2-40B4-BE49-F238E27FC236}">
                <a16:creationId xmlns:a16="http://schemas.microsoft.com/office/drawing/2014/main" id="{E032A2F8-18F3-4774-9488-07ABF6B898A5}"/>
              </a:ext>
            </a:extLst>
          </p:cNvPr>
          <p:cNvSpPr/>
          <p:nvPr/>
        </p:nvSpPr>
        <p:spPr>
          <a:xfrm>
            <a:off x="6400394" y="3675085"/>
            <a:ext cx="5203456" cy="2136072"/>
          </a:xfrm>
          <a:prstGeom prst="rect">
            <a:avLst/>
          </a:prstGeom>
          <a:solidFill>
            <a:schemeClr val="bg2">
              <a:alpha val="8509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C506BDE0-2C81-46F7-8B16-CAC0985E4981}"/>
              </a:ext>
            </a:extLst>
          </p:cNvPr>
          <p:cNvSpPr txBox="1"/>
          <p:nvPr/>
        </p:nvSpPr>
        <p:spPr>
          <a:xfrm>
            <a:off x="6596951" y="3911302"/>
            <a:ext cx="3345337" cy="400110"/>
          </a:xfrm>
          <a:prstGeom prst="rect">
            <a:avLst/>
          </a:prstGeom>
          <a:noFill/>
        </p:spPr>
        <p:txBody>
          <a:bodyPr wrap="square" rtlCol="0">
            <a:spAutoFit/>
          </a:bodyPr>
          <a:lstStyle/>
          <a:p>
            <a:r>
              <a:rPr lang="en-US" sz="2000" b="1" dirty="0">
                <a:solidFill>
                  <a:schemeClr val="accent1"/>
                </a:solidFill>
                <a:latin typeface="Montserrat" panose="00000500000000000000" pitchFamily="50" charset="0"/>
                <a:ea typeface="Open Sans Condensed Light" panose="020B0306030504020204" pitchFamily="34" charset="0"/>
                <a:cs typeface="Open Sans Condensed Light" panose="020B0306030504020204" pitchFamily="34" charset="0"/>
              </a:rPr>
              <a:t>HAVE A </a:t>
            </a:r>
            <a:r>
              <a:rPr lang="en-US" sz="2000" b="1" dirty="0">
                <a:solidFill>
                  <a:schemeClr val="accent1"/>
                </a:solidFill>
                <a:latin typeface="Montserrat" panose="00000500000000000000" pitchFamily="50" charset="0"/>
                <a:ea typeface="Open Sans Condensed" panose="020B0806030504020204" pitchFamily="34" charset="0"/>
                <a:cs typeface="Open Sans Condensed" panose="020B0806030504020204" pitchFamily="34" charset="0"/>
              </a:rPr>
              <a:t>COFFEE BREAK</a:t>
            </a:r>
          </a:p>
        </p:txBody>
      </p:sp>
      <p:sp>
        <p:nvSpPr>
          <p:cNvPr id="16" name="TextBox 15">
            <a:extLst>
              <a:ext uri="{FF2B5EF4-FFF2-40B4-BE49-F238E27FC236}">
                <a16:creationId xmlns:a16="http://schemas.microsoft.com/office/drawing/2014/main" id="{AA64FC48-3908-4811-98DE-A66CDCF0AFAB}"/>
              </a:ext>
            </a:extLst>
          </p:cNvPr>
          <p:cNvSpPr txBox="1"/>
          <p:nvPr/>
        </p:nvSpPr>
        <p:spPr>
          <a:xfrm>
            <a:off x="6577766" y="4546450"/>
            <a:ext cx="4605338" cy="307777"/>
          </a:xfrm>
          <a:prstGeom prst="rect">
            <a:avLst/>
          </a:prstGeom>
          <a:noFill/>
        </p:spPr>
        <p:txBody>
          <a:bodyPr wrap="square" rtlCol="0">
            <a:spAutoFit/>
          </a:bodyPr>
          <a:lstStyle/>
          <a:p>
            <a:r>
              <a:rPr lang="en-US" sz="1400" dirty="0">
                <a:solidFill>
                  <a:schemeClr val="tx1">
                    <a:lumMod val="65000"/>
                    <a:lumOff val="35000"/>
                  </a:schemeClr>
                </a:solidFill>
                <a:latin typeface="Montserrat" panose="00000500000000000000" pitchFamily="50" charset="0"/>
                <a:ea typeface="PT Sans" panose="020B0503020203020204" pitchFamily="34" charset="0"/>
              </a:rPr>
              <a:t>WE BACK IN 10.00 MUNITES</a:t>
            </a:r>
          </a:p>
        </p:txBody>
      </p:sp>
      <p:sp>
        <p:nvSpPr>
          <p:cNvPr id="17" name="Rectangle 9">
            <a:extLst>
              <a:ext uri="{FF2B5EF4-FFF2-40B4-BE49-F238E27FC236}">
                <a16:creationId xmlns:a16="http://schemas.microsoft.com/office/drawing/2014/main" id="{C6D0E162-81AA-49E6-937F-DEFD3E4A31CF}"/>
              </a:ext>
            </a:extLst>
          </p:cNvPr>
          <p:cNvSpPr>
            <a:spLocks/>
          </p:cNvSpPr>
          <p:nvPr/>
        </p:nvSpPr>
        <p:spPr bwMode="auto">
          <a:xfrm>
            <a:off x="6684261" y="4903188"/>
            <a:ext cx="4709455" cy="663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700"/>
              </a:lnSpc>
            </a:pPr>
            <a:r>
              <a:rPr lang="en-US" sz="1000" dirty="0">
                <a:latin typeface="Montserrat" panose="00000500000000000000" pitchFamily="50" charset="0"/>
                <a:ea typeface="PT Sans" panose="020B0503020203020204" pitchFamily="34" charset="0"/>
                <a:cs typeface="Open Sans Condensed Light" panose="020B0306030504020204" pitchFamily="34" charset="0"/>
                <a:sym typeface="Montserrat-Regular" charset="0"/>
              </a:rPr>
              <a:t>This letterhead design is meant to project an image of  to &amp;  professionalism and reliability By using simple lorem yours have created a very spacious feeling. The simplicity and the suggests strength and the</a:t>
            </a:r>
          </a:p>
        </p:txBody>
      </p:sp>
      <p:cxnSp>
        <p:nvCxnSpPr>
          <p:cNvPr id="18" name="Straight Connector 17">
            <a:extLst>
              <a:ext uri="{FF2B5EF4-FFF2-40B4-BE49-F238E27FC236}">
                <a16:creationId xmlns:a16="http://schemas.microsoft.com/office/drawing/2014/main" id="{2B7B0376-8FEE-4E2F-8119-AE84536B4F52}"/>
              </a:ext>
            </a:extLst>
          </p:cNvPr>
          <p:cNvCxnSpPr/>
          <p:nvPr/>
        </p:nvCxnSpPr>
        <p:spPr>
          <a:xfrm>
            <a:off x="6698549" y="4389104"/>
            <a:ext cx="1295313"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027259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BBE4EC2E-AC94-40A7-8797-29691CF2ABD4}"/>
              </a:ext>
            </a:extLst>
          </p:cNvPr>
          <p:cNvSpPr>
            <a:spLocks noGrp="1"/>
          </p:cNvSpPr>
          <p:nvPr>
            <p:ph type="ftr" sz="quarter" idx="10"/>
          </p:nvPr>
        </p:nvSpPr>
        <p:spPr/>
        <p:txBody>
          <a:bodyPr/>
          <a:lstStyle/>
          <a:p>
            <a:r>
              <a:rPr lang="en-US"/>
              <a:t>www.infobusiness.com</a:t>
            </a:r>
            <a:endParaRPr lang="en-US" dirty="0"/>
          </a:p>
        </p:txBody>
      </p:sp>
      <p:sp>
        <p:nvSpPr>
          <p:cNvPr id="5" name="Slide Number Placeholder 4">
            <a:extLst>
              <a:ext uri="{FF2B5EF4-FFF2-40B4-BE49-F238E27FC236}">
                <a16:creationId xmlns:a16="http://schemas.microsoft.com/office/drawing/2014/main" id="{C8FF0E92-3168-4EF9-9DCB-8794FE992C7F}"/>
              </a:ext>
            </a:extLst>
          </p:cNvPr>
          <p:cNvSpPr>
            <a:spLocks noGrp="1"/>
          </p:cNvSpPr>
          <p:nvPr>
            <p:ph type="sldNum" sz="quarter" idx="11"/>
          </p:nvPr>
        </p:nvSpPr>
        <p:spPr/>
        <p:txBody>
          <a:bodyPr/>
          <a:lstStyle/>
          <a:p>
            <a:fld id="{22E1CF2F-19B6-4B01-91BB-CDBA096AD5BE}" type="slidenum">
              <a:rPr lang="en-US" smtClean="0"/>
              <a:pPr/>
              <a:t>21</a:t>
            </a:fld>
            <a:endParaRPr lang="en-US" dirty="0"/>
          </a:p>
        </p:txBody>
      </p:sp>
      <p:sp>
        <p:nvSpPr>
          <p:cNvPr id="1774" name="Title 20">
            <a:extLst>
              <a:ext uri="{FF2B5EF4-FFF2-40B4-BE49-F238E27FC236}">
                <a16:creationId xmlns:a16="http://schemas.microsoft.com/office/drawing/2014/main" id="{F97C5473-D743-4ABF-B95C-8C93ECFA9BAC}"/>
              </a:ext>
            </a:extLst>
          </p:cNvPr>
          <p:cNvSpPr txBox="1">
            <a:spLocks/>
          </p:cNvSpPr>
          <p:nvPr/>
        </p:nvSpPr>
        <p:spPr>
          <a:xfrm>
            <a:off x="3444455" y="365345"/>
            <a:ext cx="5218009" cy="49860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200" dirty="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rPr>
              <a:t>Project</a:t>
            </a:r>
            <a:r>
              <a:rPr lang="en-US" sz="3200" b="1" dirty="0">
                <a:latin typeface="Open Sans" panose="020B0606030504020204" pitchFamily="34" charset="0"/>
                <a:ea typeface="Open Sans" panose="020B0606030504020204" pitchFamily="34" charset="0"/>
                <a:cs typeface="Open Sans" panose="020B0606030504020204" pitchFamily="34" charset="0"/>
              </a:rPr>
              <a:t> </a:t>
            </a:r>
            <a:r>
              <a:rPr lang="en-US" sz="3200" b="1" dirty="0">
                <a:ea typeface="Open Sans" panose="020B0606030504020204" pitchFamily="34" charset="0"/>
                <a:cs typeface="Open Sans" panose="020B0606030504020204" pitchFamily="34" charset="0"/>
              </a:rPr>
              <a:t>Infographic</a:t>
            </a:r>
          </a:p>
        </p:txBody>
      </p:sp>
      <p:sp>
        <p:nvSpPr>
          <p:cNvPr id="1775" name="Subtitle 22">
            <a:extLst>
              <a:ext uri="{FF2B5EF4-FFF2-40B4-BE49-F238E27FC236}">
                <a16:creationId xmlns:a16="http://schemas.microsoft.com/office/drawing/2014/main" id="{8450FCD5-D855-4413-8A7E-E5CA8EB379AC}"/>
              </a:ext>
            </a:extLst>
          </p:cNvPr>
          <p:cNvSpPr txBox="1">
            <a:spLocks/>
          </p:cNvSpPr>
          <p:nvPr/>
        </p:nvSpPr>
        <p:spPr>
          <a:xfrm>
            <a:off x="1149761" y="926135"/>
            <a:ext cx="9807396" cy="27854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baseline="0">
                <a:solidFill>
                  <a:schemeClr val="tx1"/>
                </a:solidFill>
                <a:latin typeface="Montserrat Light" panose="00000400000000000000" pitchFamily="50"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300" dirty="0">
                <a:ea typeface="Open Sans" panose="020B0606030504020204" pitchFamily="34" charset="0"/>
                <a:cs typeface="Open Sans" panose="020B0606030504020204" pitchFamily="34" charset="0"/>
              </a:rPr>
              <a:t>Lorem ipsum dolor sit </a:t>
            </a:r>
            <a:r>
              <a:rPr lang="en-US" sz="1300" dirty="0" err="1">
                <a:ea typeface="Open Sans" panose="020B0606030504020204" pitchFamily="34" charset="0"/>
                <a:cs typeface="Open Sans" panose="020B0606030504020204" pitchFamily="34" charset="0"/>
              </a:rPr>
              <a:t>amet</a:t>
            </a:r>
            <a:r>
              <a:rPr lang="en-US" sz="1300" dirty="0">
                <a:ea typeface="Open Sans" panose="020B0606030504020204" pitchFamily="34" charset="0"/>
                <a:cs typeface="Open Sans" panose="020B0606030504020204" pitchFamily="34" charset="0"/>
              </a:rPr>
              <a:t> </a:t>
            </a:r>
            <a:r>
              <a:rPr lang="en-US" sz="1300" dirty="0" err="1">
                <a:ea typeface="Open Sans" panose="020B0606030504020204" pitchFamily="34" charset="0"/>
                <a:cs typeface="Open Sans" panose="020B0606030504020204" pitchFamily="34" charset="0"/>
              </a:rPr>
              <a:t>agam</a:t>
            </a:r>
            <a:r>
              <a:rPr lang="en-US" sz="1300" dirty="0">
                <a:ea typeface="Open Sans" panose="020B0606030504020204" pitchFamily="34" charset="0"/>
                <a:cs typeface="Open Sans" panose="020B0606030504020204" pitchFamily="34" charset="0"/>
              </a:rPr>
              <a:t> facer </a:t>
            </a:r>
            <a:r>
              <a:rPr lang="en-US" sz="1300" dirty="0" err="1">
                <a:ea typeface="Open Sans" panose="020B0606030504020204" pitchFamily="34" charset="0"/>
                <a:cs typeface="Open Sans" panose="020B0606030504020204" pitchFamily="34" charset="0"/>
              </a:rPr>
              <a:t>modo</a:t>
            </a:r>
            <a:r>
              <a:rPr lang="en-US" sz="1300" dirty="0">
                <a:ea typeface="Open Sans" panose="020B0606030504020204" pitchFamily="34" charset="0"/>
                <a:cs typeface="Open Sans" panose="020B0606030504020204" pitchFamily="34" charset="0"/>
              </a:rPr>
              <a:t> data lorem ipsum dolor sit </a:t>
            </a:r>
            <a:r>
              <a:rPr lang="en-US" sz="1300" dirty="0" err="1">
                <a:ea typeface="Open Sans" panose="020B0606030504020204" pitchFamily="34" charset="0"/>
                <a:cs typeface="Open Sans" panose="020B0606030504020204" pitchFamily="34" charset="0"/>
              </a:rPr>
              <a:t>amet</a:t>
            </a:r>
            <a:r>
              <a:rPr lang="en-US" sz="1300" dirty="0">
                <a:ea typeface="Open Sans" panose="020B0606030504020204" pitchFamily="34" charset="0"/>
                <a:cs typeface="Open Sans" panose="020B0606030504020204" pitchFamily="34" charset="0"/>
              </a:rPr>
              <a:t> </a:t>
            </a:r>
            <a:r>
              <a:rPr lang="en-US" sz="1300" dirty="0" err="1">
                <a:ea typeface="Open Sans" panose="020B0606030504020204" pitchFamily="34" charset="0"/>
                <a:cs typeface="Open Sans" panose="020B0606030504020204" pitchFamily="34" charset="0"/>
              </a:rPr>
              <a:t>agam</a:t>
            </a:r>
            <a:r>
              <a:rPr lang="en-US" sz="1300" dirty="0">
                <a:ea typeface="Open Sans" panose="020B0606030504020204" pitchFamily="34" charset="0"/>
                <a:cs typeface="Open Sans" panose="020B0606030504020204" pitchFamily="34" charset="0"/>
              </a:rPr>
              <a:t> facer </a:t>
            </a:r>
            <a:r>
              <a:rPr lang="en-US" sz="1300" dirty="0" err="1">
                <a:ea typeface="Open Sans" panose="020B0606030504020204" pitchFamily="34" charset="0"/>
                <a:cs typeface="Open Sans" panose="020B0606030504020204" pitchFamily="34" charset="0"/>
              </a:rPr>
              <a:t>modo</a:t>
            </a:r>
            <a:r>
              <a:rPr lang="en-US" sz="1300" dirty="0">
                <a:ea typeface="Open Sans" panose="020B0606030504020204" pitchFamily="34" charset="0"/>
                <a:cs typeface="Open Sans" panose="020B0606030504020204" pitchFamily="34" charset="0"/>
              </a:rPr>
              <a:t> data</a:t>
            </a:r>
          </a:p>
        </p:txBody>
      </p:sp>
      <p:sp>
        <p:nvSpPr>
          <p:cNvPr id="366" name="Rectangle 7">
            <a:extLst>
              <a:ext uri="{FF2B5EF4-FFF2-40B4-BE49-F238E27FC236}">
                <a16:creationId xmlns:a16="http://schemas.microsoft.com/office/drawing/2014/main" id="{DC1FA22A-2B82-4AA8-8C92-164DDCCC7B22}"/>
              </a:ext>
            </a:extLst>
          </p:cNvPr>
          <p:cNvSpPr>
            <a:spLocks/>
          </p:cNvSpPr>
          <p:nvPr/>
        </p:nvSpPr>
        <p:spPr bwMode="auto">
          <a:xfrm>
            <a:off x="7832718" y="2975182"/>
            <a:ext cx="3183085" cy="2133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30000"/>
              </a:lnSpc>
            </a:pPr>
            <a:r>
              <a:rPr lang="en-US" sz="1100" dirty="0">
                <a:solidFill>
                  <a:schemeClr val="tx1">
                    <a:alpha val="50000"/>
                  </a:schemeClr>
                </a:solidFill>
                <a:latin typeface="Montserrat Light" panose="00000400000000000000" pitchFamily="50" charset="0"/>
                <a:ea typeface="Lato" charset="0"/>
                <a:cs typeface="Lato" charset="0"/>
                <a:sym typeface="Montserrat-Regular" charset="0"/>
              </a:rPr>
              <a:t>This letterhead design is meant to project an image of professionalism and reliability. By using simple alignments we have created a very spacious feeling. The simplicity suggests strength and the spaciousness contributes to the aesthetics of the layout. These basic qualities along with the (Your Company) colors.</a:t>
            </a:r>
          </a:p>
        </p:txBody>
      </p:sp>
      <p:sp>
        <p:nvSpPr>
          <p:cNvPr id="367" name="Rectangle 12">
            <a:extLst>
              <a:ext uri="{FF2B5EF4-FFF2-40B4-BE49-F238E27FC236}">
                <a16:creationId xmlns:a16="http://schemas.microsoft.com/office/drawing/2014/main" id="{776986CE-0EEE-4EB4-9CA8-6ABD54245DAB}"/>
              </a:ext>
            </a:extLst>
          </p:cNvPr>
          <p:cNvSpPr>
            <a:spLocks/>
          </p:cNvSpPr>
          <p:nvPr/>
        </p:nvSpPr>
        <p:spPr bwMode="auto">
          <a:xfrm>
            <a:off x="7831673" y="1942899"/>
            <a:ext cx="3184131" cy="768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r>
              <a:rPr lang="en-US" sz="2500" b="1" spc="300" dirty="0">
                <a:solidFill>
                  <a:schemeClr val="tx1">
                    <a:lumMod val="75000"/>
                    <a:lumOff val="25000"/>
                  </a:schemeClr>
                </a:solidFill>
                <a:latin typeface="Montserrat" panose="00000500000000000000" pitchFamily="50" charset="0"/>
                <a:ea typeface="Lato Black" charset="0"/>
                <a:cs typeface="Lato Black" charset="0"/>
                <a:sym typeface="Montserrat-Bold" charset="0"/>
              </a:rPr>
              <a:t>AWESOME</a:t>
            </a:r>
            <a:r>
              <a:rPr lang="en-US" sz="2500" b="1" spc="300" dirty="0">
                <a:solidFill>
                  <a:schemeClr val="tx1"/>
                </a:solidFill>
                <a:latin typeface="Montserrat" panose="00000500000000000000" pitchFamily="50" charset="0"/>
                <a:ea typeface="Lato Black" charset="0"/>
                <a:cs typeface="Lato Black" charset="0"/>
                <a:sym typeface="Montserrat-Bold" charset="0"/>
              </a:rPr>
              <a:t> </a:t>
            </a:r>
            <a:r>
              <a:rPr lang="en-US" sz="2500" b="1" spc="300" dirty="0">
                <a:solidFill>
                  <a:schemeClr val="accent1"/>
                </a:solidFill>
                <a:latin typeface="Montserrat" panose="00000500000000000000" pitchFamily="50" charset="0"/>
                <a:ea typeface="Lato Black" charset="0"/>
                <a:cs typeface="Lato Black" charset="0"/>
                <a:sym typeface="Montserrat-Bold" charset="0"/>
              </a:rPr>
              <a:t>HEADLINE TEXT</a:t>
            </a:r>
          </a:p>
        </p:txBody>
      </p:sp>
      <p:grpSp>
        <p:nvGrpSpPr>
          <p:cNvPr id="368" name="Group 367">
            <a:extLst>
              <a:ext uri="{FF2B5EF4-FFF2-40B4-BE49-F238E27FC236}">
                <a16:creationId xmlns:a16="http://schemas.microsoft.com/office/drawing/2014/main" id="{5B075BEB-4184-4B7F-AD89-155A67E4BFE5}"/>
              </a:ext>
            </a:extLst>
          </p:cNvPr>
          <p:cNvGrpSpPr/>
          <p:nvPr/>
        </p:nvGrpSpPr>
        <p:grpSpPr>
          <a:xfrm>
            <a:off x="1176197" y="1600118"/>
            <a:ext cx="6191573" cy="3332135"/>
            <a:chOff x="1158593" y="1634717"/>
            <a:chExt cx="6191573" cy="3332135"/>
          </a:xfrm>
        </p:grpSpPr>
        <p:graphicFrame>
          <p:nvGraphicFramePr>
            <p:cNvPr id="369" name="Object 2">
              <a:extLst>
                <a:ext uri="{FF2B5EF4-FFF2-40B4-BE49-F238E27FC236}">
                  <a16:creationId xmlns:a16="http://schemas.microsoft.com/office/drawing/2014/main" id="{313796F1-3518-472E-97E6-8540E1485EE9}"/>
                </a:ext>
              </a:extLst>
            </p:cNvPr>
            <p:cNvGraphicFramePr>
              <a:graphicFrameLocks/>
            </p:cNvGraphicFramePr>
            <p:nvPr>
              <p:extLst>
                <p:ext uri="{D42A27DB-BD31-4B8C-83A1-F6EECF244321}">
                  <p14:modId xmlns:p14="http://schemas.microsoft.com/office/powerpoint/2010/main" val="538548046"/>
                </p:ext>
              </p:extLst>
            </p:nvPr>
          </p:nvGraphicFramePr>
          <p:xfrm>
            <a:off x="1158593" y="1634717"/>
            <a:ext cx="6191573" cy="3285641"/>
          </p:xfrm>
          <a:graphic>
            <a:graphicData uri="http://schemas.openxmlformats.org/drawingml/2006/chart">
              <c:chart xmlns:c="http://schemas.openxmlformats.org/drawingml/2006/chart" xmlns:r="http://schemas.openxmlformats.org/officeDocument/2006/relationships" r:id="rId2"/>
            </a:graphicData>
          </a:graphic>
        </p:graphicFrame>
        <p:sp>
          <p:nvSpPr>
            <p:cNvPr id="370" name="Rectangle 369">
              <a:extLst>
                <a:ext uri="{FF2B5EF4-FFF2-40B4-BE49-F238E27FC236}">
                  <a16:creationId xmlns:a16="http://schemas.microsoft.com/office/drawing/2014/main" id="{3E5096E7-AD93-4D78-B820-4800541757B8}"/>
                </a:ext>
              </a:extLst>
            </p:cNvPr>
            <p:cNvSpPr/>
            <p:nvPr/>
          </p:nvSpPr>
          <p:spPr bwMode="auto">
            <a:xfrm>
              <a:off x="1852888" y="4608831"/>
              <a:ext cx="5303549" cy="358021"/>
            </a:xfrm>
            <a:prstGeom prst="rect">
              <a:avLst/>
            </a:prstGeom>
            <a:solidFill>
              <a:schemeClr val="tx1">
                <a:alpha val="6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371" name="Rectangle 370">
              <a:extLst>
                <a:ext uri="{FF2B5EF4-FFF2-40B4-BE49-F238E27FC236}">
                  <a16:creationId xmlns:a16="http://schemas.microsoft.com/office/drawing/2014/main" id="{8AA46484-C57B-437A-AB64-3A5ECBF10C7E}"/>
                </a:ext>
              </a:extLst>
            </p:cNvPr>
            <p:cNvSpPr/>
            <p:nvPr/>
          </p:nvSpPr>
          <p:spPr bwMode="auto">
            <a:xfrm>
              <a:off x="2219243" y="4720768"/>
              <a:ext cx="132720" cy="132720"/>
            </a:xfrm>
            <a:prstGeom prst="rect">
              <a:avLst/>
            </a:prstGeom>
            <a:solidFill>
              <a:schemeClr val="accent1"/>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372" name="Rectangle 17">
              <a:extLst>
                <a:ext uri="{FF2B5EF4-FFF2-40B4-BE49-F238E27FC236}">
                  <a16:creationId xmlns:a16="http://schemas.microsoft.com/office/drawing/2014/main" id="{19E20028-B2F7-4F3F-8740-749E007F1489}"/>
                </a:ext>
              </a:extLst>
            </p:cNvPr>
            <p:cNvSpPr>
              <a:spLocks/>
            </p:cNvSpPr>
            <p:nvPr/>
          </p:nvSpPr>
          <p:spPr bwMode="auto">
            <a:xfrm>
              <a:off x="2432454" y="4693167"/>
              <a:ext cx="678926" cy="165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200"/>
                </a:lnSpc>
              </a:pPr>
              <a:r>
                <a:rPr lang="en-US" sz="700" dirty="0">
                  <a:solidFill>
                    <a:schemeClr val="tx1"/>
                  </a:solidFill>
                  <a:latin typeface="Montserrat" panose="00000500000000000000" pitchFamily="50" charset="0"/>
                  <a:ea typeface="Lato" charset="0"/>
                  <a:cs typeface="Lato" charset="0"/>
                  <a:sym typeface="Montserrat-Regular" charset="0"/>
                </a:rPr>
                <a:t>This letterhead</a:t>
              </a:r>
            </a:p>
          </p:txBody>
        </p:sp>
        <p:sp>
          <p:nvSpPr>
            <p:cNvPr id="373" name="Rectangle 372">
              <a:extLst>
                <a:ext uri="{FF2B5EF4-FFF2-40B4-BE49-F238E27FC236}">
                  <a16:creationId xmlns:a16="http://schemas.microsoft.com/office/drawing/2014/main" id="{00B0460A-642C-42D2-8B80-6BC7B1E12B67}"/>
                </a:ext>
              </a:extLst>
            </p:cNvPr>
            <p:cNvSpPr/>
            <p:nvPr/>
          </p:nvSpPr>
          <p:spPr bwMode="auto">
            <a:xfrm>
              <a:off x="3490103" y="4720768"/>
              <a:ext cx="132720" cy="132720"/>
            </a:xfrm>
            <a:prstGeom prst="rect">
              <a:avLst/>
            </a:prstGeom>
            <a:solidFill>
              <a:schemeClr val="accent2"/>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374" name="Rectangle 17">
              <a:extLst>
                <a:ext uri="{FF2B5EF4-FFF2-40B4-BE49-F238E27FC236}">
                  <a16:creationId xmlns:a16="http://schemas.microsoft.com/office/drawing/2014/main" id="{2774A1DC-6CA8-4488-A55B-707E6FFDC442}"/>
                </a:ext>
              </a:extLst>
            </p:cNvPr>
            <p:cNvSpPr>
              <a:spLocks/>
            </p:cNvSpPr>
            <p:nvPr/>
          </p:nvSpPr>
          <p:spPr bwMode="auto">
            <a:xfrm>
              <a:off x="3703314" y="4693167"/>
              <a:ext cx="678926" cy="165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200"/>
                </a:lnSpc>
              </a:pPr>
              <a:r>
                <a:rPr lang="en-US" sz="700">
                  <a:solidFill>
                    <a:schemeClr val="tx1"/>
                  </a:solidFill>
                  <a:latin typeface="Montserrat" panose="00000500000000000000" pitchFamily="50" charset="0"/>
                  <a:ea typeface="Lato" charset="0"/>
                  <a:cs typeface="Lato" charset="0"/>
                  <a:sym typeface="Montserrat-Regular" charset="0"/>
                </a:rPr>
                <a:t>This letterhead</a:t>
              </a:r>
              <a:endParaRPr lang="en-US" sz="700" dirty="0">
                <a:solidFill>
                  <a:schemeClr val="tx1"/>
                </a:solidFill>
                <a:latin typeface="Montserrat" panose="00000500000000000000" pitchFamily="50" charset="0"/>
                <a:ea typeface="Lato" charset="0"/>
                <a:cs typeface="Lato" charset="0"/>
                <a:sym typeface="Montserrat-Regular" charset="0"/>
              </a:endParaRPr>
            </a:p>
          </p:txBody>
        </p:sp>
        <p:sp>
          <p:nvSpPr>
            <p:cNvPr id="375" name="Rectangle 374">
              <a:extLst>
                <a:ext uri="{FF2B5EF4-FFF2-40B4-BE49-F238E27FC236}">
                  <a16:creationId xmlns:a16="http://schemas.microsoft.com/office/drawing/2014/main" id="{D3AE0A90-C4D8-41B8-B910-CB3453267B27}"/>
                </a:ext>
              </a:extLst>
            </p:cNvPr>
            <p:cNvSpPr/>
            <p:nvPr/>
          </p:nvSpPr>
          <p:spPr bwMode="auto">
            <a:xfrm>
              <a:off x="4763449" y="4720768"/>
              <a:ext cx="132720" cy="132720"/>
            </a:xfrm>
            <a:prstGeom prst="rect">
              <a:avLst/>
            </a:prstGeom>
            <a:solidFill>
              <a:schemeClr val="accent4"/>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376" name="Rectangle 17">
              <a:extLst>
                <a:ext uri="{FF2B5EF4-FFF2-40B4-BE49-F238E27FC236}">
                  <a16:creationId xmlns:a16="http://schemas.microsoft.com/office/drawing/2014/main" id="{8FD61896-2EE8-4BAE-8E21-1A0DE6721D9D}"/>
                </a:ext>
              </a:extLst>
            </p:cNvPr>
            <p:cNvSpPr>
              <a:spLocks/>
            </p:cNvSpPr>
            <p:nvPr/>
          </p:nvSpPr>
          <p:spPr bwMode="auto">
            <a:xfrm>
              <a:off x="4976660" y="4693167"/>
              <a:ext cx="678926" cy="165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200"/>
                </a:lnSpc>
              </a:pPr>
              <a:r>
                <a:rPr lang="en-US" sz="700" dirty="0">
                  <a:solidFill>
                    <a:schemeClr val="tx1"/>
                  </a:solidFill>
                  <a:latin typeface="Montserrat" panose="00000500000000000000" pitchFamily="50" charset="0"/>
                  <a:ea typeface="Lato" charset="0"/>
                  <a:cs typeface="Lato" charset="0"/>
                  <a:sym typeface="Montserrat-Regular" charset="0"/>
                </a:rPr>
                <a:t>This letterhead</a:t>
              </a:r>
            </a:p>
          </p:txBody>
        </p:sp>
        <p:sp>
          <p:nvSpPr>
            <p:cNvPr id="377" name="Rectangle 376">
              <a:extLst>
                <a:ext uri="{FF2B5EF4-FFF2-40B4-BE49-F238E27FC236}">
                  <a16:creationId xmlns:a16="http://schemas.microsoft.com/office/drawing/2014/main" id="{70908158-1ABA-4D04-A707-A267A1C365C3}"/>
                </a:ext>
              </a:extLst>
            </p:cNvPr>
            <p:cNvSpPr/>
            <p:nvPr/>
          </p:nvSpPr>
          <p:spPr bwMode="auto">
            <a:xfrm>
              <a:off x="6036795" y="4720768"/>
              <a:ext cx="132720" cy="132720"/>
            </a:xfrm>
            <a:prstGeom prst="rect">
              <a:avLst/>
            </a:prstGeom>
            <a:solidFill>
              <a:schemeClr val="accent3"/>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378" name="Rectangle 17">
              <a:extLst>
                <a:ext uri="{FF2B5EF4-FFF2-40B4-BE49-F238E27FC236}">
                  <a16:creationId xmlns:a16="http://schemas.microsoft.com/office/drawing/2014/main" id="{E5D4F7A6-96F9-418A-A9A4-185A85DF4CCB}"/>
                </a:ext>
              </a:extLst>
            </p:cNvPr>
            <p:cNvSpPr>
              <a:spLocks/>
            </p:cNvSpPr>
            <p:nvPr/>
          </p:nvSpPr>
          <p:spPr bwMode="auto">
            <a:xfrm>
              <a:off x="6250006" y="4693167"/>
              <a:ext cx="678926" cy="165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200"/>
                </a:lnSpc>
              </a:pPr>
              <a:r>
                <a:rPr lang="en-US" sz="700">
                  <a:solidFill>
                    <a:schemeClr val="tx1"/>
                  </a:solidFill>
                  <a:latin typeface="Montserrat" panose="00000500000000000000" pitchFamily="50" charset="0"/>
                  <a:ea typeface="Lato" charset="0"/>
                  <a:cs typeface="Lato" charset="0"/>
                  <a:sym typeface="Montserrat-Regular" charset="0"/>
                </a:rPr>
                <a:t>This letterhead</a:t>
              </a:r>
              <a:endParaRPr lang="en-US" sz="700" dirty="0">
                <a:solidFill>
                  <a:schemeClr val="tx1"/>
                </a:solidFill>
                <a:latin typeface="Montserrat" panose="00000500000000000000" pitchFamily="50" charset="0"/>
                <a:ea typeface="Lato" charset="0"/>
                <a:cs typeface="Lato" charset="0"/>
                <a:sym typeface="Montserrat-Regular" charset="0"/>
              </a:endParaRPr>
            </a:p>
          </p:txBody>
        </p:sp>
      </p:grpSp>
      <p:sp>
        <p:nvSpPr>
          <p:cNvPr id="387" name="Rectangle 386">
            <a:extLst>
              <a:ext uri="{FF2B5EF4-FFF2-40B4-BE49-F238E27FC236}">
                <a16:creationId xmlns:a16="http://schemas.microsoft.com/office/drawing/2014/main" id="{223A276A-6527-44A1-85D2-13233C31A52E}"/>
              </a:ext>
            </a:extLst>
          </p:cNvPr>
          <p:cNvSpPr/>
          <p:nvPr/>
        </p:nvSpPr>
        <p:spPr>
          <a:xfrm>
            <a:off x="1234333" y="5312667"/>
            <a:ext cx="6075300" cy="707886"/>
          </a:xfrm>
          <a:prstGeom prst="rect">
            <a:avLst/>
          </a:prstGeom>
        </p:spPr>
        <p:txBody>
          <a:bodyPr wrap="square">
            <a:spAutoFit/>
          </a:bodyPr>
          <a:lstStyle/>
          <a:p>
            <a:pPr algn="ctr">
              <a:lnSpc>
                <a:spcPts val="1600"/>
              </a:lnSpc>
            </a:pPr>
            <a:r>
              <a:rPr lang="en-US" sz="1100" dirty="0">
                <a:solidFill>
                  <a:schemeClr val="tx1">
                    <a:alpha val="50000"/>
                  </a:schemeClr>
                </a:solidFill>
                <a:latin typeface="Montserrat Light" panose="00000400000000000000" pitchFamily="50" charset="0"/>
                <a:ea typeface="Open Sans" panose="020B0606030504020204" pitchFamily="34" charset="0"/>
                <a:cs typeface="Open Sans" panose="020B0606030504020204" pitchFamily="34" charset="0"/>
              </a:rPr>
              <a:t>Contrary to popular belief, Lorem Ipsum is not simply random text. It has roots in a piece of classical Latin literature from 45 BC, making it over 2000 years old. Richard McClintock, a Latin professor at Hampden-Sydney</a:t>
            </a:r>
          </a:p>
        </p:txBody>
      </p:sp>
      <p:sp>
        <p:nvSpPr>
          <p:cNvPr id="388" name="Rectangle 7">
            <a:extLst>
              <a:ext uri="{FF2B5EF4-FFF2-40B4-BE49-F238E27FC236}">
                <a16:creationId xmlns:a16="http://schemas.microsoft.com/office/drawing/2014/main" id="{C5B1C391-6F6B-4ACC-A581-A1057AAAA68A}"/>
              </a:ext>
            </a:extLst>
          </p:cNvPr>
          <p:cNvSpPr>
            <a:spLocks/>
          </p:cNvSpPr>
          <p:nvPr/>
        </p:nvSpPr>
        <p:spPr bwMode="auto">
          <a:xfrm>
            <a:off x="7832718" y="5112580"/>
            <a:ext cx="3183085" cy="963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30000"/>
              </a:lnSpc>
            </a:pPr>
            <a:r>
              <a:rPr lang="en-US" sz="1100" dirty="0">
                <a:solidFill>
                  <a:schemeClr val="tx1">
                    <a:lumMod val="75000"/>
                    <a:lumOff val="25000"/>
                  </a:schemeClr>
                </a:solidFill>
                <a:latin typeface="Montserrat Light" panose="00000400000000000000" pitchFamily="50" charset="0"/>
                <a:ea typeface="Lato" charset="0"/>
                <a:cs typeface="Lato" charset="0"/>
                <a:sym typeface="Montserrat-Regular" charset="0"/>
              </a:rPr>
              <a:t>This letterhead design is meant to project an image of professionalism and reliability. By using simple alignments we have created a</a:t>
            </a:r>
          </a:p>
        </p:txBody>
      </p:sp>
    </p:spTree>
    <p:extLst>
      <p:ext uri="{BB962C8B-B14F-4D97-AF65-F5344CB8AC3E}">
        <p14:creationId xmlns:p14="http://schemas.microsoft.com/office/powerpoint/2010/main" val="204586476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DAD2048-D68E-4C3D-87D1-43E39DF72269}"/>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74" name="Title 20">
            <a:extLst>
              <a:ext uri="{FF2B5EF4-FFF2-40B4-BE49-F238E27FC236}">
                <a16:creationId xmlns:a16="http://schemas.microsoft.com/office/drawing/2014/main" id="{F97C5473-D743-4ABF-B95C-8C93ECFA9BAC}"/>
              </a:ext>
            </a:extLst>
          </p:cNvPr>
          <p:cNvSpPr txBox="1">
            <a:spLocks/>
          </p:cNvSpPr>
          <p:nvPr/>
        </p:nvSpPr>
        <p:spPr>
          <a:xfrm>
            <a:off x="3444455" y="365345"/>
            <a:ext cx="5218009" cy="49860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200" dirty="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rPr>
              <a:t>Map</a:t>
            </a:r>
            <a:r>
              <a:rPr lang="en-US" sz="3200" b="1" dirty="0">
                <a:latin typeface="Open Sans" panose="020B0606030504020204" pitchFamily="34" charset="0"/>
                <a:ea typeface="Open Sans" panose="020B0606030504020204" pitchFamily="34" charset="0"/>
                <a:cs typeface="Open Sans" panose="020B0606030504020204" pitchFamily="34" charset="0"/>
              </a:rPr>
              <a:t> </a:t>
            </a:r>
            <a:r>
              <a:rPr lang="en-US" sz="3200" b="1" dirty="0">
                <a:ea typeface="Open Sans" panose="020B0606030504020204" pitchFamily="34" charset="0"/>
                <a:cs typeface="Open Sans" panose="020B0606030504020204" pitchFamily="34" charset="0"/>
              </a:rPr>
              <a:t>Infographic</a:t>
            </a:r>
          </a:p>
        </p:txBody>
      </p:sp>
      <p:sp>
        <p:nvSpPr>
          <p:cNvPr id="1775" name="Subtitle 22">
            <a:extLst>
              <a:ext uri="{FF2B5EF4-FFF2-40B4-BE49-F238E27FC236}">
                <a16:creationId xmlns:a16="http://schemas.microsoft.com/office/drawing/2014/main" id="{8450FCD5-D855-4413-8A7E-E5CA8EB379AC}"/>
              </a:ext>
            </a:extLst>
          </p:cNvPr>
          <p:cNvSpPr txBox="1">
            <a:spLocks/>
          </p:cNvSpPr>
          <p:nvPr/>
        </p:nvSpPr>
        <p:spPr>
          <a:xfrm>
            <a:off x="1149761" y="926135"/>
            <a:ext cx="9807396" cy="27854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baseline="0">
                <a:solidFill>
                  <a:schemeClr val="tx1"/>
                </a:solidFill>
                <a:latin typeface="Montserrat Light" panose="00000400000000000000" pitchFamily="50"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300" dirty="0">
                <a:ea typeface="Open Sans" panose="020B0606030504020204" pitchFamily="34" charset="0"/>
                <a:cs typeface="Open Sans" panose="020B0606030504020204" pitchFamily="34" charset="0"/>
              </a:rPr>
              <a:t>Lorem ipsum dolor sit </a:t>
            </a:r>
            <a:r>
              <a:rPr lang="en-US" sz="1300" dirty="0" err="1">
                <a:ea typeface="Open Sans" panose="020B0606030504020204" pitchFamily="34" charset="0"/>
                <a:cs typeface="Open Sans" panose="020B0606030504020204" pitchFamily="34" charset="0"/>
              </a:rPr>
              <a:t>amet</a:t>
            </a:r>
            <a:r>
              <a:rPr lang="en-US" sz="1300" dirty="0">
                <a:ea typeface="Open Sans" panose="020B0606030504020204" pitchFamily="34" charset="0"/>
                <a:cs typeface="Open Sans" panose="020B0606030504020204" pitchFamily="34" charset="0"/>
              </a:rPr>
              <a:t> </a:t>
            </a:r>
            <a:r>
              <a:rPr lang="en-US" sz="1300" dirty="0" err="1">
                <a:ea typeface="Open Sans" panose="020B0606030504020204" pitchFamily="34" charset="0"/>
                <a:cs typeface="Open Sans" panose="020B0606030504020204" pitchFamily="34" charset="0"/>
              </a:rPr>
              <a:t>agam</a:t>
            </a:r>
            <a:r>
              <a:rPr lang="en-US" sz="1300" dirty="0">
                <a:ea typeface="Open Sans" panose="020B0606030504020204" pitchFamily="34" charset="0"/>
                <a:cs typeface="Open Sans" panose="020B0606030504020204" pitchFamily="34" charset="0"/>
              </a:rPr>
              <a:t> facer </a:t>
            </a:r>
            <a:r>
              <a:rPr lang="en-US" sz="1300" dirty="0" err="1">
                <a:ea typeface="Open Sans" panose="020B0606030504020204" pitchFamily="34" charset="0"/>
                <a:cs typeface="Open Sans" panose="020B0606030504020204" pitchFamily="34" charset="0"/>
              </a:rPr>
              <a:t>modo</a:t>
            </a:r>
            <a:r>
              <a:rPr lang="en-US" sz="1300" dirty="0">
                <a:ea typeface="Open Sans" panose="020B0606030504020204" pitchFamily="34" charset="0"/>
                <a:cs typeface="Open Sans" panose="020B0606030504020204" pitchFamily="34" charset="0"/>
              </a:rPr>
              <a:t> data lorem ipsum dolor sit </a:t>
            </a:r>
            <a:r>
              <a:rPr lang="en-US" sz="1300" dirty="0" err="1">
                <a:ea typeface="Open Sans" panose="020B0606030504020204" pitchFamily="34" charset="0"/>
                <a:cs typeface="Open Sans" panose="020B0606030504020204" pitchFamily="34" charset="0"/>
              </a:rPr>
              <a:t>amet</a:t>
            </a:r>
            <a:r>
              <a:rPr lang="en-US" sz="1300" dirty="0">
                <a:ea typeface="Open Sans" panose="020B0606030504020204" pitchFamily="34" charset="0"/>
                <a:cs typeface="Open Sans" panose="020B0606030504020204" pitchFamily="34" charset="0"/>
              </a:rPr>
              <a:t> </a:t>
            </a:r>
            <a:r>
              <a:rPr lang="en-US" sz="1300" dirty="0" err="1">
                <a:ea typeface="Open Sans" panose="020B0606030504020204" pitchFamily="34" charset="0"/>
                <a:cs typeface="Open Sans" panose="020B0606030504020204" pitchFamily="34" charset="0"/>
              </a:rPr>
              <a:t>agam</a:t>
            </a:r>
            <a:r>
              <a:rPr lang="en-US" sz="1300" dirty="0">
                <a:ea typeface="Open Sans" panose="020B0606030504020204" pitchFamily="34" charset="0"/>
                <a:cs typeface="Open Sans" panose="020B0606030504020204" pitchFamily="34" charset="0"/>
              </a:rPr>
              <a:t> facer </a:t>
            </a:r>
            <a:r>
              <a:rPr lang="en-US" sz="1300" dirty="0" err="1">
                <a:ea typeface="Open Sans" panose="020B0606030504020204" pitchFamily="34" charset="0"/>
                <a:cs typeface="Open Sans" panose="020B0606030504020204" pitchFamily="34" charset="0"/>
              </a:rPr>
              <a:t>modo</a:t>
            </a:r>
            <a:r>
              <a:rPr lang="en-US" sz="1300" dirty="0">
                <a:ea typeface="Open Sans" panose="020B0606030504020204" pitchFamily="34" charset="0"/>
                <a:cs typeface="Open Sans" panose="020B0606030504020204" pitchFamily="34" charset="0"/>
              </a:rPr>
              <a:t> data</a:t>
            </a:r>
          </a:p>
        </p:txBody>
      </p:sp>
      <p:sp>
        <p:nvSpPr>
          <p:cNvPr id="2" name="Rectangle 1">
            <a:extLst>
              <a:ext uri="{FF2B5EF4-FFF2-40B4-BE49-F238E27FC236}">
                <a16:creationId xmlns:a16="http://schemas.microsoft.com/office/drawing/2014/main" id="{B2F593BE-1B46-45A3-84F7-C3BC3F0163E1}"/>
              </a:ext>
            </a:extLst>
          </p:cNvPr>
          <p:cNvSpPr/>
          <p:nvPr/>
        </p:nvSpPr>
        <p:spPr>
          <a:xfrm>
            <a:off x="6879770" y="4455886"/>
            <a:ext cx="5312229" cy="24021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BB4DD45-3B90-4A2B-8295-C5C2DF4C42B2}"/>
              </a:ext>
            </a:extLst>
          </p:cNvPr>
          <p:cNvSpPr/>
          <p:nvPr/>
        </p:nvSpPr>
        <p:spPr>
          <a:xfrm>
            <a:off x="6879770" y="1596571"/>
            <a:ext cx="5312229" cy="285931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a:extLst>
              <a:ext uri="{FF2B5EF4-FFF2-40B4-BE49-F238E27FC236}">
                <a16:creationId xmlns:a16="http://schemas.microsoft.com/office/drawing/2014/main" id="{40B21A48-6F8F-41C6-BACD-8B9E509780EF}"/>
              </a:ext>
            </a:extLst>
          </p:cNvPr>
          <p:cNvGrpSpPr/>
          <p:nvPr/>
        </p:nvGrpSpPr>
        <p:grpSpPr>
          <a:xfrm>
            <a:off x="7488750" y="1825171"/>
            <a:ext cx="4094268" cy="2402114"/>
            <a:chOff x="4070805" y="2031095"/>
            <a:chExt cx="2435226" cy="1428751"/>
          </a:xfrm>
          <a:solidFill>
            <a:schemeClr val="bg1"/>
          </a:solidFill>
        </p:grpSpPr>
        <p:sp>
          <p:nvSpPr>
            <p:cNvPr id="25" name="Freeform 438">
              <a:extLst>
                <a:ext uri="{FF2B5EF4-FFF2-40B4-BE49-F238E27FC236}">
                  <a16:creationId xmlns:a16="http://schemas.microsoft.com/office/drawing/2014/main" id="{176F645D-CD8F-4FDA-9432-F746055B554C}"/>
                </a:ext>
              </a:extLst>
            </p:cNvPr>
            <p:cNvSpPr>
              <a:spLocks noEditPoints="1"/>
            </p:cNvSpPr>
            <p:nvPr/>
          </p:nvSpPr>
          <p:spPr bwMode="auto">
            <a:xfrm>
              <a:off x="5091568" y="2121583"/>
              <a:ext cx="1273175" cy="1125538"/>
            </a:xfrm>
            <a:custGeom>
              <a:avLst/>
              <a:gdLst>
                <a:gd name="T0" fmla="*/ 242 w 352"/>
                <a:gd name="T1" fmla="*/ 209 h 312"/>
                <a:gd name="T2" fmla="*/ 261 w 352"/>
                <a:gd name="T3" fmla="*/ 191 h 312"/>
                <a:gd name="T4" fmla="*/ 279 w 352"/>
                <a:gd name="T5" fmla="*/ 162 h 312"/>
                <a:gd name="T6" fmla="*/ 281 w 352"/>
                <a:gd name="T7" fmla="*/ 142 h 312"/>
                <a:gd name="T8" fmla="*/ 301 w 352"/>
                <a:gd name="T9" fmla="*/ 122 h 312"/>
                <a:gd name="T10" fmla="*/ 301 w 352"/>
                <a:gd name="T11" fmla="*/ 91 h 312"/>
                <a:gd name="T12" fmla="*/ 293 w 352"/>
                <a:gd name="T13" fmla="*/ 71 h 312"/>
                <a:gd name="T14" fmla="*/ 323 w 352"/>
                <a:gd name="T15" fmla="*/ 52 h 312"/>
                <a:gd name="T16" fmla="*/ 336 w 352"/>
                <a:gd name="T17" fmla="*/ 83 h 312"/>
                <a:gd name="T18" fmla="*/ 339 w 352"/>
                <a:gd name="T19" fmla="*/ 56 h 312"/>
                <a:gd name="T20" fmla="*/ 342 w 352"/>
                <a:gd name="T21" fmla="*/ 20 h 312"/>
                <a:gd name="T22" fmla="*/ 323 w 352"/>
                <a:gd name="T23" fmla="*/ 5 h 312"/>
                <a:gd name="T24" fmla="*/ 273 w 352"/>
                <a:gd name="T25" fmla="*/ 12 h 312"/>
                <a:gd name="T26" fmla="*/ 246 w 352"/>
                <a:gd name="T27" fmla="*/ 19 h 312"/>
                <a:gd name="T28" fmla="*/ 217 w 352"/>
                <a:gd name="T29" fmla="*/ 19 h 312"/>
                <a:gd name="T30" fmla="*/ 200 w 352"/>
                <a:gd name="T31" fmla="*/ 10 h 312"/>
                <a:gd name="T32" fmla="*/ 170 w 352"/>
                <a:gd name="T33" fmla="*/ 14 h 312"/>
                <a:gd name="T34" fmla="*/ 166 w 352"/>
                <a:gd name="T35" fmla="*/ 44 h 312"/>
                <a:gd name="T36" fmla="*/ 150 w 352"/>
                <a:gd name="T37" fmla="*/ 40 h 312"/>
                <a:gd name="T38" fmla="*/ 148 w 352"/>
                <a:gd name="T39" fmla="*/ 45 h 312"/>
                <a:gd name="T40" fmla="*/ 132 w 352"/>
                <a:gd name="T41" fmla="*/ 60 h 312"/>
                <a:gd name="T42" fmla="*/ 104 w 352"/>
                <a:gd name="T43" fmla="*/ 71 h 312"/>
                <a:gd name="T44" fmla="*/ 103 w 352"/>
                <a:gd name="T45" fmla="*/ 67 h 312"/>
                <a:gd name="T46" fmla="*/ 71 w 352"/>
                <a:gd name="T47" fmla="*/ 56 h 312"/>
                <a:gd name="T48" fmla="*/ 60 w 352"/>
                <a:gd name="T49" fmla="*/ 63 h 312"/>
                <a:gd name="T50" fmla="*/ 47 w 352"/>
                <a:gd name="T51" fmla="*/ 85 h 312"/>
                <a:gd name="T52" fmla="*/ 65 w 352"/>
                <a:gd name="T53" fmla="*/ 105 h 312"/>
                <a:gd name="T54" fmla="*/ 73 w 352"/>
                <a:gd name="T55" fmla="*/ 93 h 312"/>
                <a:gd name="T56" fmla="*/ 69 w 352"/>
                <a:gd name="T57" fmla="*/ 111 h 312"/>
                <a:gd name="T58" fmla="*/ 50 w 352"/>
                <a:gd name="T59" fmla="*/ 105 h 312"/>
                <a:gd name="T60" fmla="*/ 23 w 352"/>
                <a:gd name="T61" fmla="*/ 140 h 312"/>
                <a:gd name="T62" fmla="*/ 54 w 352"/>
                <a:gd name="T63" fmla="*/ 140 h 312"/>
                <a:gd name="T64" fmla="*/ 59 w 352"/>
                <a:gd name="T65" fmla="*/ 136 h 312"/>
                <a:gd name="T66" fmla="*/ 83 w 352"/>
                <a:gd name="T67" fmla="*/ 147 h 312"/>
                <a:gd name="T68" fmla="*/ 97 w 352"/>
                <a:gd name="T69" fmla="*/ 169 h 312"/>
                <a:gd name="T70" fmla="*/ 39 w 352"/>
                <a:gd name="T71" fmla="*/ 158 h 312"/>
                <a:gd name="T72" fmla="*/ 2 w 352"/>
                <a:gd name="T73" fmla="*/ 211 h 312"/>
                <a:gd name="T74" fmla="*/ 54 w 352"/>
                <a:gd name="T75" fmla="*/ 234 h 312"/>
                <a:gd name="T76" fmla="*/ 77 w 352"/>
                <a:gd name="T77" fmla="*/ 311 h 312"/>
                <a:gd name="T78" fmla="*/ 119 w 352"/>
                <a:gd name="T79" fmla="*/ 242 h 312"/>
                <a:gd name="T80" fmla="*/ 105 w 352"/>
                <a:gd name="T81" fmla="*/ 178 h 312"/>
                <a:gd name="T82" fmla="*/ 154 w 352"/>
                <a:gd name="T83" fmla="*/ 195 h 312"/>
                <a:gd name="T84" fmla="*/ 146 w 352"/>
                <a:gd name="T85" fmla="*/ 180 h 312"/>
                <a:gd name="T86" fmla="*/ 189 w 352"/>
                <a:gd name="T87" fmla="*/ 208 h 312"/>
                <a:gd name="T88" fmla="*/ 228 w 352"/>
                <a:gd name="T89" fmla="*/ 198 h 312"/>
                <a:gd name="T90" fmla="*/ 336 w 352"/>
                <a:gd name="T91" fmla="*/ 31 h 312"/>
                <a:gd name="T92" fmla="*/ 259 w 352"/>
                <a:gd name="T93" fmla="*/ 115 h 312"/>
                <a:gd name="T94" fmla="*/ 61 w 352"/>
                <a:gd name="T95" fmla="*/ 100 h 312"/>
                <a:gd name="T96" fmla="*/ 79 w 352"/>
                <a:gd name="T97" fmla="*/ 89 h 312"/>
                <a:gd name="T98" fmla="*/ 85 w 352"/>
                <a:gd name="T99" fmla="*/ 83 h 312"/>
                <a:gd name="T100" fmla="*/ 93 w 352"/>
                <a:gd name="T101" fmla="*/ 272 h 312"/>
                <a:gd name="T102" fmla="*/ 99 w 352"/>
                <a:gd name="T103" fmla="*/ 233 h 312"/>
                <a:gd name="T104" fmla="*/ 104 w 352"/>
                <a:gd name="T105" fmla="*/ 241 h 312"/>
                <a:gd name="T106" fmla="*/ 96 w 352"/>
                <a:gd name="T107" fmla="*/ 86 h 312"/>
                <a:gd name="T108" fmla="*/ 91 w 352"/>
                <a:gd name="T109" fmla="*/ 93 h 312"/>
                <a:gd name="T110" fmla="*/ 98 w 352"/>
                <a:gd name="T111" fmla="*/ 135 h 312"/>
                <a:gd name="T112" fmla="*/ 138 w 352"/>
                <a:gd name="T113" fmla="*/ 156 h 312"/>
                <a:gd name="T114" fmla="*/ 139 w 352"/>
                <a:gd name="T115" fmla="*/ 149 h 312"/>
                <a:gd name="T116" fmla="*/ 168 w 352"/>
                <a:gd name="T117" fmla="*/ 47 h 312"/>
                <a:gd name="T118" fmla="*/ 185 w 352"/>
                <a:gd name="T119" fmla="*/ 21 h 312"/>
                <a:gd name="T120" fmla="*/ 196 w 352"/>
                <a:gd name="T121" fmla="*/ 124 h 312"/>
                <a:gd name="T122" fmla="*/ 222 w 352"/>
                <a:gd name="T123" fmla="*/ 95 h 312"/>
                <a:gd name="T124" fmla="*/ 231 w 352"/>
                <a:gd name="T125" fmla="*/ 109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2" h="312">
                  <a:moveTo>
                    <a:pt x="234" y="201"/>
                  </a:moveTo>
                  <a:cubicBezTo>
                    <a:pt x="234" y="201"/>
                    <a:pt x="235" y="201"/>
                    <a:pt x="235" y="201"/>
                  </a:cubicBezTo>
                  <a:cubicBezTo>
                    <a:pt x="235" y="202"/>
                    <a:pt x="236" y="202"/>
                    <a:pt x="236" y="203"/>
                  </a:cubicBezTo>
                  <a:cubicBezTo>
                    <a:pt x="236" y="203"/>
                    <a:pt x="236" y="204"/>
                    <a:pt x="236" y="204"/>
                  </a:cubicBezTo>
                  <a:cubicBezTo>
                    <a:pt x="237" y="206"/>
                    <a:pt x="237" y="207"/>
                    <a:pt x="238" y="209"/>
                  </a:cubicBezTo>
                  <a:cubicBezTo>
                    <a:pt x="238" y="209"/>
                    <a:pt x="238" y="209"/>
                    <a:pt x="238" y="210"/>
                  </a:cubicBezTo>
                  <a:cubicBezTo>
                    <a:pt x="238" y="210"/>
                    <a:pt x="238" y="210"/>
                    <a:pt x="238" y="211"/>
                  </a:cubicBezTo>
                  <a:cubicBezTo>
                    <a:pt x="239" y="212"/>
                    <a:pt x="239" y="213"/>
                    <a:pt x="239" y="214"/>
                  </a:cubicBezTo>
                  <a:cubicBezTo>
                    <a:pt x="238" y="215"/>
                    <a:pt x="238" y="215"/>
                    <a:pt x="238" y="215"/>
                  </a:cubicBezTo>
                  <a:cubicBezTo>
                    <a:pt x="239" y="216"/>
                    <a:pt x="239" y="217"/>
                    <a:pt x="238" y="218"/>
                  </a:cubicBezTo>
                  <a:cubicBezTo>
                    <a:pt x="238" y="219"/>
                    <a:pt x="238" y="220"/>
                    <a:pt x="239" y="220"/>
                  </a:cubicBezTo>
                  <a:cubicBezTo>
                    <a:pt x="239" y="220"/>
                    <a:pt x="239" y="220"/>
                    <a:pt x="239" y="220"/>
                  </a:cubicBezTo>
                  <a:cubicBezTo>
                    <a:pt x="240" y="221"/>
                    <a:pt x="241" y="223"/>
                    <a:pt x="242" y="224"/>
                  </a:cubicBezTo>
                  <a:cubicBezTo>
                    <a:pt x="243" y="225"/>
                    <a:pt x="243" y="225"/>
                    <a:pt x="243" y="226"/>
                  </a:cubicBezTo>
                  <a:cubicBezTo>
                    <a:pt x="243" y="226"/>
                    <a:pt x="243" y="226"/>
                    <a:pt x="243" y="227"/>
                  </a:cubicBezTo>
                  <a:cubicBezTo>
                    <a:pt x="243" y="227"/>
                    <a:pt x="243" y="227"/>
                    <a:pt x="243" y="228"/>
                  </a:cubicBezTo>
                  <a:cubicBezTo>
                    <a:pt x="243" y="228"/>
                    <a:pt x="243" y="229"/>
                    <a:pt x="244" y="229"/>
                  </a:cubicBezTo>
                  <a:cubicBezTo>
                    <a:pt x="244" y="230"/>
                    <a:pt x="245" y="230"/>
                    <a:pt x="245" y="231"/>
                  </a:cubicBezTo>
                  <a:cubicBezTo>
                    <a:pt x="245" y="231"/>
                    <a:pt x="245" y="232"/>
                    <a:pt x="246" y="232"/>
                  </a:cubicBezTo>
                  <a:cubicBezTo>
                    <a:pt x="246" y="232"/>
                    <a:pt x="246" y="232"/>
                    <a:pt x="246" y="232"/>
                  </a:cubicBezTo>
                  <a:cubicBezTo>
                    <a:pt x="247" y="233"/>
                    <a:pt x="247" y="233"/>
                    <a:pt x="248" y="234"/>
                  </a:cubicBezTo>
                  <a:cubicBezTo>
                    <a:pt x="249" y="234"/>
                    <a:pt x="250" y="235"/>
                    <a:pt x="250" y="235"/>
                  </a:cubicBezTo>
                  <a:cubicBezTo>
                    <a:pt x="250" y="235"/>
                    <a:pt x="250" y="235"/>
                    <a:pt x="250" y="235"/>
                  </a:cubicBezTo>
                  <a:cubicBezTo>
                    <a:pt x="250" y="235"/>
                    <a:pt x="250" y="235"/>
                    <a:pt x="251" y="235"/>
                  </a:cubicBezTo>
                  <a:cubicBezTo>
                    <a:pt x="251" y="235"/>
                    <a:pt x="250" y="235"/>
                    <a:pt x="250" y="235"/>
                  </a:cubicBezTo>
                  <a:cubicBezTo>
                    <a:pt x="251" y="235"/>
                    <a:pt x="251" y="235"/>
                    <a:pt x="251" y="235"/>
                  </a:cubicBezTo>
                  <a:cubicBezTo>
                    <a:pt x="251" y="234"/>
                    <a:pt x="251" y="234"/>
                    <a:pt x="251" y="234"/>
                  </a:cubicBezTo>
                  <a:cubicBezTo>
                    <a:pt x="251" y="233"/>
                    <a:pt x="251" y="232"/>
                    <a:pt x="250" y="232"/>
                  </a:cubicBezTo>
                  <a:cubicBezTo>
                    <a:pt x="250" y="231"/>
                    <a:pt x="250" y="230"/>
                    <a:pt x="249" y="229"/>
                  </a:cubicBezTo>
                  <a:cubicBezTo>
                    <a:pt x="249" y="229"/>
                    <a:pt x="249" y="228"/>
                    <a:pt x="249" y="228"/>
                  </a:cubicBezTo>
                  <a:cubicBezTo>
                    <a:pt x="249" y="227"/>
                    <a:pt x="249" y="227"/>
                    <a:pt x="249" y="226"/>
                  </a:cubicBezTo>
                  <a:cubicBezTo>
                    <a:pt x="248" y="226"/>
                    <a:pt x="248" y="225"/>
                    <a:pt x="247" y="224"/>
                  </a:cubicBezTo>
                  <a:cubicBezTo>
                    <a:pt x="246" y="224"/>
                    <a:pt x="245" y="223"/>
                    <a:pt x="244" y="222"/>
                  </a:cubicBezTo>
                  <a:cubicBezTo>
                    <a:pt x="244" y="222"/>
                    <a:pt x="243" y="222"/>
                    <a:pt x="243" y="221"/>
                  </a:cubicBezTo>
                  <a:cubicBezTo>
                    <a:pt x="243" y="220"/>
                    <a:pt x="243" y="220"/>
                    <a:pt x="243" y="219"/>
                  </a:cubicBezTo>
                  <a:cubicBezTo>
                    <a:pt x="242" y="219"/>
                    <a:pt x="242" y="218"/>
                    <a:pt x="241" y="217"/>
                  </a:cubicBezTo>
                  <a:cubicBezTo>
                    <a:pt x="241" y="217"/>
                    <a:pt x="240" y="217"/>
                    <a:pt x="240" y="216"/>
                  </a:cubicBezTo>
                  <a:cubicBezTo>
                    <a:pt x="240" y="216"/>
                    <a:pt x="240" y="215"/>
                    <a:pt x="240" y="215"/>
                  </a:cubicBezTo>
                  <a:cubicBezTo>
                    <a:pt x="241" y="213"/>
                    <a:pt x="242" y="211"/>
                    <a:pt x="242" y="209"/>
                  </a:cubicBezTo>
                  <a:cubicBezTo>
                    <a:pt x="242" y="209"/>
                    <a:pt x="242" y="209"/>
                    <a:pt x="242" y="209"/>
                  </a:cubicBezTo>
                  <a:cubicBezTo>
                    <a:pt x="242" y="209"/>
                    <a:pt x="242" y="209"/>
                    <a:pt x="242" y="209"/>
                  </a:cubicBezTo>
                  <a:cubicBezTo>
                    <a:pt x="242" y="209"/>
                    <a:pt x="243" y="209"/>
                    <a:pt x="243" y="209"/>
                  </a:cubicBezTo>
                  <a:cubicBezTo>
                    <a:pt x="243" y="209"/>
                    <a:pt x="243" y="209"/>
                    <a:pt x="243" y="209"/>
                  </a:cubicBezTo>
                  <a:cubicBezTo>
                    <a:pt x="243" y="210"/>
                    <a:pt x="244" y="211"/>
                    <a:pt x="244" y="211"/>
                  </a:cubicBezTo>
                  <a:cubicBezTo>
                    <a:pt x="245" y="211"/>
                    <a:pt x="245" y="211"/>
                    <a:pt x="245" y="211"/>
                  </a:cubicBezTo>
                  <a:cubicBezTo>
                    <a:pt x="246" y="211"/>
                    <a:pt x="247" y="212"/>
                    <a:pt x="248" y="213"/>
                  </a:cubicBezTo>
                  <a:cubicBezTo>
                    <a:pt x="248" y="214"/>
                    <a:pt x="249" y="215"/>
                    <a:pt x="250" y="216"/>
                  </a:cubicBezTo>
                  <a:cubicBezTo>
                    <a:pt x="250" y="215"/>
                    <a:pt x="251" y="215"/>
                    <a:pt x="251" y="215"/>
                  </a:cubicBezTo>
                  <a:cubicBezTo>
                    <a:pt x="251" y="216"/>
                    <a:pt x="252" y="216"/>
                    <a:pt x="252" y="217"/>
                  </a:cubicBezTo>
                  <a:cubicBezTo>
                    <a:pt x="252" y="217"/>
                    <a:pt x="252" y="218"/>
                    <a:pt x="252" y="219"/>
                  </a:cubicBezTo>
                  <a:cubicBezTo>
                    <a:pt x="252" y="219"/>
                    <a:pt x="252" y="219"/>
                    <a:pt x="253" y="219"/>
                  </a:cubicBezTo>
                  <a:cubicBezTo>
                    <a:pt x="253" y="219"/>
                    <a:pt x="253" y="219"/>
                    <a:pt x="253" y="219"/>
                  </a:cubicBezTo>
                  <a:cubicBezTo>
                    <a:pt x="254" y="218"/>
                    <a:pt x="255" y="217"/>
                    <a:pt x="256" y="216"/>
                  </a:cubicBezTo>
                  <a:cubicBezTo>
                    <a:pt x="256" y="216"/>
                    <a:pt x="256" y="215"/>
                    <a:pt x="256" y="215"/>
                  </a:cubicBezTo>
                  <a:cubicBezTo>
                    <a:pt x="258" y="215"/>
                    <a:pt x="259" y="214"/>
                    <a:pt x="260" y="213"/>
                  </a:cubicBezTo>
                  <a:cubicBezTo>
                    <a:pt x="260" y="213"/>
                    <a:pt x="260" y="212"/>
                    <a:pt x="261" y="212"/>
                  </a:cubicBezTo>
                  <a:cubicBezTo>
                    <a:pt x="261" y="210"/>
                    <a:pt x="261" y="209"/>
                    <a:pt x="261" y="208"/>
                  </a:cubicBezTo>
                  <a:cubicBezTo>
                    <a:pt x="261" y="208"/>
                    <a:pt x="261" y="208"/>
                    <a:pt x="261" y="208"/>
                  </a:cubicBezTo>
                  <a:cubicBezTo>
                    <a:pt x="260" y="206"/>
                    <a:pt x="260" y="205"/>
                    <a:pt x="259" y="204"/>
                  </a:cubicBezTo>
                  <a:cubicBezTo>
                    <a:pt x="259" y="203"/>
                    <a:pt x="258" y="203"/>
                    <a:pt x="258" y="202"/>
                  </a:cubicBezTo>
                  <a:cubicBezTo>
                    <a:pt x="257" y="201"/>
                    <a:pt x="256" y="201"/>
                    <a:pt x="255" y="200"/>
                  </a:cubicBezTo>
                  <a:cubicBezTo>
                    <a:pt x="255" y="200"/>
                    <a:pt x="254" y="199"/>
                    <a:pt x="254" y="198"/>
                  </a:cubicBezTo>
                  <a:cubicBezTo>
                    <a:pt x="254" y="198"/>
                    <a:pt x="254" y="198"/>
                    <a:pt x="253" y="197"/>
                  </a:cubicBezTo>
                  <a:cubicBezTo>
                    <a:pt x="253" y="197"/>
                    <a:pt x="253" y="197"/>
                    <a:pt x="252" y="197"/>
                  </a:cubicBezTo>
                  <a:cubicBezTo>
                    <a:pt x="252" y="197"/>
                    <a:pt x="252" y="197"/>
                    <a:pt x="252" y="196"/>
                  </a:cubicBezTo>
                  <a:cubicBezTo>
                    <a:pt x="252" y="196"/>
                    <a:pt x="252" y="195"/>
                    <a:pt x="253" y="194"/>
                  </a:cubicBezTo>
                  <a:cubicBezTo>
                    <a:pt x="253" y="194"/>
                    <a:pt x="253" y="193"/>
                    <a:pt x="254" y="193"/>
                  </a:cubicBezTo>
                  <a:cubicBezTo>
                    <a:pt x="254" y="192"/>
                    <a:pt x="254" y="192"/>
                    <a:pt x="254" y="192"/>
                  </a:cubicBezTo>
                  <a:cubicBezTo>
                    <a:pt x="255" y="191"/>
                    <a:pt x="256" y="191"/>
                    <a:pt x="257" y="190"/>
                  </a:cubicBezTo>
                  <a:cubicBezTo>
                    <a:pt x="257" y="190"/>
                    <a:pt x="257" y="190"/>
                    <a:pt x="258" y="190"/>
                  </a:cubicBezTo>
                  <a:cubicBezTo>
                    <a:pt x="258" y="190"/>
                    <a:pt x="258" y="190"/>
                    <a:pt x="258" y="190"/>
                  </a:cubicBezTo>
                  <a:cubicBezTo>
                    <a:pt x="259" y="191"/>
                    <a:pt x="259" y="191"/>
                    <a:pt x="259" y="191"/>
                  </a:cubicBezTo>
                  <a:cubicBezTo>
                    <a:pt x="260" y="192"/>
                    <a:pt x="260" y="192"/>
                    <a:pt x="260" y="193"/>
                  </a:cubicBezTo>
                  <a:cubicBezTo>
                    <a:pt x="261" y="193"/>
                    <a:pt x="261" y="193"/>
                    <a:pt x="261" y="192"/>
                  </a:cubicBezTo>
                  <a:cubicBezTo>
                    <a:pt x="262" y="192"/>
                    <a:pt x="261" y="192"/>
                    <a:pt x="261" y="192"/>
                  </a:cubicBezTo>
                  <a:cubicBezTo>
                    <a:pt x="262" y="192"/>
                    <a:pt x="262" y="192"/>
                    <a:pt x="262" y="192"/>
                  </a:cubicBezTo>
                  <a:cubicBezTo>
                    <a:pt x="262" y="191"/>
                    <a:pt x="262" y="191"/>
                    <a:pt x="262" y="191"/>
                  </a:cubicBezTo>
                  <a:cubicBezTo>
                    <a:pt x="261" y="191"/>
                    <a:pt x="261" y="191"/>
                    <a:pt x="261" y="191"/>
                  </a:cubicBezTo>
                  <a:cubicBezTo>
                    <a:pt x="261" y="191"/>
                    <a:pt x="261" y="191"/>
                    <a:pt x="261" y="191"/>
                  </a:cubicBezTo>
                  <a:cubicBezTo>
                    <a:pt x="261" y="191"/>
                    <a:pt x="261" y="191"/>
                    <a:pt x="262" y="191"/>
                  </a:cubicBezTo>
                  <a:cubicBezTo>
                    <a:pt x="263" y="191"/>
                    <a:pt x="264" y="190"/>
                    <a:pt x="265" y="190"/>
                  </a:cubicBezTo>
                  <a:cubicBezTo>
                    <a:pt x="266" y="189"/>
                    <a:pt x="267" y="189"/>
                    <a:pt x="267" y="188"/>
                  </a:cubicBezTo>
                  <a:cubicBezTo>
                    <a:pt x="267" y="188"/>
                    <a:pt x="267" y="188"/>
                    <a:pt x="268" y="188"/>
                  </a:cubicBezTo>
                  <a:cubicBezTo>
                    <a:pt x="268" y="188"/>
                    <a:pt x="268" y="188"/>
                    <a:pt x="269" y="188"/>
                  </a:cubicBezTo>
                  <a:cubicBezTo>
                    <a:pt x="269" y="188"/>
                    <a:pt x="270" y="187"/>
                    <a:pt x="271" y="187"/>
                  </a:cubicBezTo>
                  <a:cubicBezTo>
                    <a:pt x="271" y="187"/>
                    <a:pt x="272" y="187"/>
                    <a:pt x="272" y="187"/>
                  </a:cubicBezTo>
                  <a:cubicBezTo>
                    <a:pt x="273" y="187"/>
                    <a:pt x="273" y="186"/>
                    <a:pt x="274" y="186"/>
                  </a:cubicBezTo>
                  <a:cubicBezTo>
                    <a:pt x="274" y="185"/>
                    <a:pt x="274" y="185"/>
                    <a:pt x="274" y="185"/>
                  </a:cubicBezTo>
                  <a:cubicBezTo>
                    <a:pt x="275" y="185"/>
                    <a:pt x="276" y="184"/>
                    <a:pt x="276" y="183"/>
                  </a:cubicBezTo>
                  <a:cubicBezTo>
                    <a:pt x="276" y="183"/>
                    <a:pt x="276" y="183"/>
                    <a:pt x="276" y="183"/>
                  </a:cubicBezTo>
                  <a:cubicBezTo>
                    <a:pt x="277" y="183"/>
                    <a:pt x="277" y="182"/>
                    <a:pt x="278" y="181"/>
                  </a:cubicBezTo>
                  <a:cubicBezTo>
                    <a:pt x="278" y="181"/>
                    <a:pt x="278" y="181"/>
                    <a:pt x="278" y="181"/>
                  </a:cubicBezTo>
                  <a:cubicBezTo>
                    <a:pt x="279" y="181"/>
                    <a:pt x="279" y="180"/>
                    <a:pt x="279" y="180"/>
                  </a:cubicBezTo>
                  <a:cubicBezTo>
                    <a:pt x="278" y="179"/>
                    <a:pt x="278" y="179"/>
                    <a:pt x="278" y="178"/>
                  </a:cubicBezTo>
                  <a:cubicBezTo>
                    <a:pt x="278" y="178"/>
                    <a:pt x="278" y="177"/>
                    <a:pt x="279" y="177"/>
                  </a:cubicBezTo>
                  <a:cubicBezTo>
                    <a:pt x="280" y="177"/>
                    <a:pt x="280" y="176"/>
                    <a:pt x="280" y="175"/>
                  </a:cubicBezTo>
                  <a:cubicBezTo>
                    <a:pt x="280" y="175"/>
                    <a:pt x="280" y="174"/>
                    <a:pt x="281" y="174"/>
                  </a:cubicBezTo>
                  <a:cubicBezTo>
                    <a:pt x="281" y="173"/>
                    <a:pt x="281" y="173"/>
                    <a:pt x="281" y="172"/>
                  </a:cubicBezTo>
                  <a:cubicBezTo>
                    <a:pt x="281" y="172"/>
                    <a:pt x="281" y="171"/>
                    <a:pt x="282" y="171"/>
                  </a:cubicBezTo>
                  <a:cubicBezTo>
                    <a:pt x="282" y="170"/>
                    <a:pt x="282" y="170"/>
                    <a:pt x="281" y="169"/>
                  </a:cubicBezTo>
                  <a:cubicBezTo>
                    <a:pt x="281" y="169"/>
                    <a:pt x="281" y="168"/>
                    <a:pt x="280" y="168"/>
                  </a:cubicBezTo>
                  <a:cubicBezTo>
                    <a:pt x="280" y="168"/>
                    <a:pt x="280" y="168"/>
                    <a:pt x="280" y="168"/>
                  </a:cubicBezTo>
                  <a:cubicBezTo>
                    <a:pt x="280" y="168"/>
                    <a:pt x="280" y="168"/>
                    <a:pt x="280" y="168"/>
                  </a:cubicBezTo>
                  <a:cubicBezTo>
                    <a:pt x="279" y="168"/>
                    <a:pt x="279" y="168"/>
                    <a:pt x="279" y="168"/>
                  </a:cubicBezTo>
                  <a:cubicBezTo>
                    <a:pt x="280" y="168"/>
                    <a:pt x="280" y="168"/>
                    <a:pt x="280" y="168"/>
                  </a:cubicBezTo>
                  <a:cubicBezTo>
                    <a:pt x="280" y="168"/>
                    <a:pt x="280" y="168"/>
                    <a:pt x="280" y="168"/>
                  </a:cubicBezTo>
                  <a:cubicBezTo>
                    <a:pt x="280" y="168"/>
                    <a:pt x="280" y="168"/>
                    <a:pt x="280" y="167"/>
                  </a:cubicBezTo>
                  <a:cubicBezTo>
                    <a:pt x="280" y="167"/>
                    <a:pt x="280" y="167"/>
                    <a:pt x="281" y="167"/>
                  </a:cubicBezTo>
                  <a:cubicBezTo>
                    <a:pt x="281" y="166"/>
                    <a:pt x="281" y="166"/>
                    <a:pt x="281" y="166"/>
                  </a:cubicBezTo>
                  <a:cubicBezTo>
                    <a:pt x="280" y="165"/>
                    <a:pt x="280" y="165"/>
                    <a:pt x="280" y="165"/>
                  </a:cubicBezTo>
                  <a:cubicBezTo>
                    <a:pt x="280" y="165"/>
                    <a:pt x="280" y="165"/>
                    <a:pt x="280" y="165"/>
                  </a:cubicBezTo>
                  <a:cubicBezTo>
                    <a:pt x="279" y="164"/>
                    <a:pt x="279" y="164"/>
                    <a:pt x="279" y="164"/>
                  </a:cubicBezTo>
                  <a:cubicBezTo>
                    <a:pt x="280" y="165"/>
                    <a:pt x="280" y="165"/>
                    <a:pt x="280" y="165"/>
                  </a:cubicBezTo>
                  <a:cubicBezTo>
                    <a:pt x="280" y="165"/>
                    <a:pt x="280" y="165"/>
                    <a:pt x="280" y="165"/>
                  </a:cubicBezTo>
                  <a:cubicBezTo>
                    <a:pt x="280" y="164"/>
                    <a:pt x="280" y="164"/>
                    <a:pt x="280" y="164"/>
                  </a:cubicBezTo>
                  <a:cubicBezTo>
                    <a:pt x="281" y="164"/>
                    <a:pt x="281" y="164"/>
                    <a:pt x="280" y="163"/>
                  </a:cubicBezTo>
                  <a:cubicBezTo>
                    <a:pt x="280" y="163"/>
                    <a:pt x="280" y="163"/>
                    <a:pt x="279" y="162"/>
                  </a:cubicBezTo>
                  <a:cubicBezTo>
                    <a:pt x="279" y="162"/>
                    <a:pt x="278" y="162"/>
                    <a:pt x="278" y="161"/>
                  </a:cubicBezTo>
                  <a:cubicBezTo>
                    <a:pt x="278" y="160"/>
                    <a:pt x="277" y="159"/>
                    <a:pt x="277" y="158"/>
                  </a:cubicBezTo>
                  <a:cubicBezTo>
                    <a:pt x="277" y="158"/>
                    <a:pt x="276" y="158"/>
                    <a:pt x="276" y="157"/>
                  </a:cubicBezTo>
                  <a:cubicBezTo>
                    <a:pt x="275" y="157"/>
                    <a:pt x="275" y="157"/>
                    <a:pt x="275" y="157"/>
                  </a:cubicBezTo>
                  <a:cubicBezTo>
                    <a:pt x="274" y="156"/>
                    <a:pt x="274" y="156"/>
                    <a:pt x="274" y="155"/>
                  </a:cubicBezTo>
                  <a:cubicBezTo>
                    <a:pt x="274" y="155"/>
                    <a:pt x="274" y="154"/>
                    <a:pt x="274" y="154"/>
                  </a:cubicBezTo>
                  <a:cubicBezTo>
                    <a:pt x="275" y="153"/>
                    <a:pt x="275" y="153"/>
                    <a:pt x="275" y="153"/>
                  </a:cubicBezTo>
                  <a:cubicBezTo>
                    <a:pt x="275" y="152"/>
                    <a:pt x="276" y="151"/>
                    <a:pt x="277" y="151"/>
                  </a:cubicBezTo>
                  <a:cubicBezTo>
                    <a:pt x="277" y="151"/>
                    <a:pt x="278" y="150"/>
                    <a:pt x="279" y="150"/>
                  </a:cubicBezTo>
                  <a:cubicBezTo>
                    <a:pt x="279" y="150"/>
                    <a:pt x="279" y="150"/>
                    <a:pt x="279" y="150"/>
                  </a:cubicBezTo>
                  <a:cubicBezTo>
                    <a:pt x="279" y="150"/>
                    <a:pt x="279" y="149"/>
                    <a:pt x="279" y="149"/>
                  </a:cubicBezTo>
                  <a:cubicBezTo>
                    <a:pt x="279" y="149"/>
                    <a:pt x="279" y="148"/>
                    <a:pt x="278" y="148"/>
                  </a:cubicBezTo>
                  <a:cubicBezTo>
                    <a:pt x="278" y="148"/>
                    <a:pt x="278" y="148"/>
                    <a:pt x="277" y="148"/>
                  </a:cubicBezTo>
                  <a:cubicBezTo>
                    <a:pt x="277" y="148"/>
                    <a:pt x="277" y="148"/>
                    <a:pt x="276" y="148"/>
                  </a:cubicBezTo>
                  <a:cubicBezTo>
                    <a:pt x="276" y="148"/>
                    <a:pt x="276" y="148"/>
                    <a:pt x="275" y="148"/>
                  </a:cubicBezTo>
                  <a:cubicBezTo>
                    <a:pt x="275" y="147"/>
                    <a:pt x="275" y="148"/>
                    <a:pt x="274" y="148"/>
                  </a:cubicBezTo>
                  <a:cubicBezTo>
                    <a:pt x="274" y="148"/>
                    <a:pt x="273" y="149"/>
                    <a:pt x="273" y="149"/>
                  </a:cubicBezTo>
                  <a:cubicBezTo>
                    <a:pt x="273" y="149"/>
                    <a:pt x="273" y="149"/>
                    <a:pt x="272" y="149"/>
                  </a:cubicBezTo>
                  <a:cubicBezTo>
                    <a:pt x="272" y="150"/>
                    <a:pt x="272" y="149"/>
                    <a:pt x="271" y="149"/>
                  </a:cubicBezTo>
                  <a:cubicBezTo>
                    <a:pt x="271" y="148"/>
                    <a:pt x="271" y="148"/>
                    <a:pt x="270" y="148"/>
                  </a:cubicBezTo>
                  <a:cubicBezTo>
                    <a:pt x="269" y="147"/>
                    <a:pt x="269" y="147"/>
                    <a:pt x="268" y="146"/>
                  </a:cubicBezTo>
                  <a:cubicBezTo>
                    <a:pt x="268" y="146"/>
                    <a:pt x="268" y="145"/>
                    <a:pt x="269" y="145"/>
                  </a:cubicBezTo>
                  <a:cubicBezTo>
                    <a:pt x="269" y="145"/>
                    <a:pt x="269" y="145"/>
                    <a:pt x="270" y="145"/>
                  </a:cubicBezTo>
                  <a:cubicBezTo>
                    <a:pt x="270" y="144"/>
                    <a:pt x="271" y="144"/>
                    <a:pt x="271" y="144"/>
                  </a:cubicBezTo>
                  <a:cubicBezTo>
                    <a:pt x="271" y="143"/>
                    <a:pt x="271" y="142"/>
                    <a:pt x="272" y="141"/>
                  </a:cubicBezTo>
                  <a:cubicBezTo>
                    <a:pt x="272" y="141"/>
                    <a:pt x="273" y="141"/>
                    <a:pt x="273" y="140"/>
                  </a:cubicBezTo>
                  <a:cubicBezTo>
                    <a:pt x="273" y="140"/>
                    <a:pt x="273" y="140"/>
                    <a:pt x="273" y="139"/>
                  </a:cubicBezTo>
                  <a:cubicBezTo>
                    <a:pt x="274" y="139"/>
                    <a:pt x="274" y="139"/>
                    <a:pt x="274" y="139"/>
                  </a:cubicBezTo>
                  <a:cubicBezTo>
                    <a:pt x="275" y="139"/>
                    <a:pt x="275" y="139"/>
                    <a:pt x="276" y="139"/>
                  </a:cubicBezTo>
                  <a:cubicBezTo>
                    <a:pt x="276" y="140"/>
                    <a:pt x="276" y="140"/>
                    <a:pt x="276" y="141"/>
                  </a:cubicBezTo>
                  <a:cubicBezTo>
                    <a:pt x="276" y="141"/>
                    <a:pt x="275" y="141"/>
                    <a:pt x="275" y="141"/>
                  </a:cubicBezTo>
                  <a:cubicBezTo>
                    <a:pt x="275" y="142"/>
                    <a:pt x="275" y="142"/>
                    <a:pt x="275" y="143"/>
                  </a:cubicBezTo>
                  <a:cubicBezTo>
                    <a:pt x="275" y="143"/>
                    <a:pt x="275" y="143"/>
                    <a:pt x="276" y="143"/>
                  </a:cubicBezTo>
                  <a:cubicBezTo>
                    <a:pt x="276" y="144"/>
                    <a:pt x="275" y="144"/>
                    <a:pt x="275" y="144"/>
                  </a:cubicBezTo>
                  <a:cubicBezTo>
                    <a:pt x="275" y="144"/>
                    <a:pt x="275" y="144"/>
                    <a:pt x="275" y="144"/>
                  </a:cubicBezTo>
                  <a:cubicBezTo>
                    <a:pt x="275" y="145"/>
                    <a:pt x="275" y="145"/>
                    <a:pt x="275" y="145"/>
                  </a:cubicBezTo>
                  <a:cubicBezTo>
                    <a:pt x="275" y="145"/>
                    <a:pt x="276" y="145"/>
                    <a:pt x="276" y="145"/>
                  </a:cubicBezTo>
                  <a:cubicBezTo>
                    <a:pt x="276" y="145"/>
                    <a:pt x="277" y="144"/>
                    <a:pt x="277" y="144"/>
                  </a:cubicBezTo>
                  <a:cubicBezTo>
                    <a:pt x="278" y="142"/>
                    <a:pt x="279" y="142"/>
                    <a:pt x="281" y="142"/>
                  </a:cubicBezTo>
                  <a:cubicBezTo>
                    <a:pt x="281" y="142"/>
                    <a:pt x="281" y="142"/>
                    <a:pt x="281" y="142"/>
                  </a:cubicBezTo>
                  <a:cubicBezTo>
                    <a:pt x="281" y="142"/>
                    <a:pt x="282" y="142"/>
                    <a:pt x="282" y="142"/>
                  </a:cubicBezTo>
                  <a:cubicBezTo>
                    <a:pt x="283" y="142"/>
                    <a:pt x="283" y="142"/>
                    <a:pt x="283" y="143"/>
                  </a:cubicBezTo>
                  <a:cubicBezTo>
                    <a:pt x="283" y="144"/>
                    <a:pt x="283" y="145"/>
                    <a:pt x="283" y="146"/>
                  </a:cubicBezTo>
                  <a:cubicBezTo>
                    <a:pt x="283" y="146"/>
                    <a:pt x="283" y="147"/>
                    <a:pt x="283" y="147"/>
                  </a:cubicBezTo>
                  <a:cubicBezTo>
                    <a:pt x="284" y="147"/>
                    <a:pt x="284" y="148"/>
                    <a:pt x="284" y="147"/>
                  </a:cubicBezTo>
                  <a:cubicBezTo>
                    <a:pt x="285" y="147"/>
                    <a:pt x="285" y="147"/>
                    <a:pt x="285" y="147"/>
                  </a:cubicBezTo>
                  <a:cubicBezTo>
                    <a:pt x="285" y="147"/>
                    <a:pt x="286" y="147"/>
                    <a:pt x="286" y="148"/>
                  </a:cubicBezTo>
                  <a:cubicBezTo>
                    <a:pt x="286" y="148"/>
                    <a:pt x="287" y="148"/>
                    <a:pt x="287" y="148"/>
                  </a:cubicBezTo>
                  <a:cubicBezTo>
                    <a:pt x="287" y="149"/>
                    <a:pt x="287" y="149"/>
                    <a:pt x="287" y="149"/>
                  </a:cubicBezTo>
                  <a:cubicBezTo>
                    <a:pt x="287" y="150"/>
                    <a:pt x="286" y="150"/>
                    <a:pt x="287" y="150"/>
                  </a:cubicBezTo>
                  <a:cubicBezTo>
                    <a:pt x="288" y="151"/>
                    <a:pt x="288" y="152"/>
                    <a:pt x="288" y="153"/>
                  </a:cubicBezTo>
                  <a:cubicBezTo>
                    <a:pt x="288" y="154"/>
                    <a:pt x="288" y="154"/>
                    <a:pt x="288" y="154"/>
                  </a:cubicBezTo>
                  <a:cubicBezTo>
                    <a:pt x="288" y="155"/>
                    <a:pt x="288" y="156"/>
                    <a:pt x="288" y="156"/>
                  </a:cubicBezTo>
                  <a:cubicBezTo>
                    <a:pt x="288" y="156"/>
                    <a:pt x="289" y="156"/>
                    <a:pt x="289" y="156"/>
                  </a:cubicBezTo>
                  <a:cubicBezTo>
                    <a:pt x="289" y="156"/>
                    <a:pt x="289" y="156"/>
                    <a:pt x="290" y="156"/>
                  </a:cubicBezTo>
                  <a:cubicBezTo>
                    <a:pt x="290" y="155"/>
                    <a:pt x="291" y="155"/>
                    <a:pt x="291" y="155"/>
                  </a:cubicBezTo>
                  <a:cubicBezTo>
                    <a:pt x="292" y="155"/>
                    <a:pt x="292" y="155"/>
                    <a:pt x="292" y="155"/>
                  </a:cubicBezTo>
                  <a:cubicBezTo>
                    <a:pt x="293" y="155"/>
                    <a:pt x="293" y="155"/>
                    <a:pt x="293" y="154"/>
                  </a:cubicBezTo>
                  <a:cubicBezTo>
                    <a:pt x="294" y="154"/>
                    <a:pt x="294" y="153"/>
                    <a:pt x="294" y="152"/>
                  </a:cubicBezTo>
                  <a:cubicBezTo>
                    <a:pt x="294" y="151"/>
                    <a:pt x="294" y="151"/>
                    <a:pt x="293" y="150"/>
                  </a:cubicBezTo>
                  <a:cubicBezTo>
                    <a:pt x="293" y="148"/>
                    <a:pt x="293" y="148"/>
                    <a:pt x="291" y="147"/>
                  </a:cubicBezTo>
                  <a:cubicBezTo>
                    <a:pt x="291" y="146"/>
                    <a:pt x="290" y="146"/>
                    <a:pt x="290" y="145"/>
                  </a:cubicBezTo>
                  <a:cubicBezTo>
                    <a:pt x="290" y="144"/>
                    <a:pt x="289" y="144"/>
                    <a:pt x="289" y="144"/>
                  </a:cubicBezTo>
                  <a:cubicBezTo>
                    <a:pt x="288" y="143"/>
                    <a:pt x="288" y="143"/>
                    <a:pt x="288" y="143"/>
                  </a:cubicBezTo>
                  <a:cubicBezTo>
                    <a:pt x="287" y="142"/>
                    <a:pt x="287" y="142"/>
                    <a:pt x="287" y="141"/>
                  </a:cubicBezTo>
                  <a:cubicBezTo>
                    <a:pt x="288" y="141"/>
                    <a:pt x="288" y="141"/>
                    <a:pt x="288" y="140"/>
                  </a:cubicBezTo>
                  <a:cubicBezTo>
                    <a:pt x="288" y="140"/>
                    <a:pt x="289" y="140"/>
                    <a:pt x="289" y="139"/>
                  </a:cubicBezTo>
                  <a:cubicBezTo>
                    <a:pt x="290" y="138"/>
                    <a:pt x="291" y="137"/>
                    <a:pt x="290" y="135"/>
                  </a:cubicBezTo>
                  <a:cubicBezTo>
                    <a:pt x="290" y="134"/>
                    <a:pt x="290" y="134"/>
                    <a:pt x="291" y="133"/>
                  </a:cubicBezTo>
                  <a:cubicBezTo>
                    <a:pt x="291" y="133"/>
                    <a:pt x="291" y="132"/>
                    <a:pt x="292" y="132"/>
                  </a:cubicBezTo>
                  <a:cubicBezTo>
                    <a:pt x="292" y="132"/>
                    <a:pt x="292" y="132"/>
                    <a:pt x="292" y="131"/>
                  </a:cubicBezTo>
                  <a:cubicBezTo>
                    <a:pt x="293" y="131"/>
                    <a:pt x="293" y="130"/>
                    <a:pt x="293" y="130"/>
                  </a:cubicBezTo>
                  <a:cubicBezTo>
                    <a:pt x="294" y="130"/>
                    <a:pt x="294" y="131"/>
                    <a:pt x="295" y="131"/>
                  </a:cubicBezTo>
                  <a:cubicBezTo>
                    <a:pt x="295" y="131"/>
                    <a:pt x="296" y="131"/>
                    <a:pt x="296" y="131"/>
                  </a:cubicBezTo>
                  <a:cubicBezTo>
                    <a:pt x="297" y="131"/>
                    <a:pt x="297" y="130"/>
                    <a:pt x="298" y="130"/>
                  </a:cubicBezTo>
                  <a:cubicBezTo>
                    <a:pt x="298" y="129"/>
                    <a:pt x="299" y="128"/>
                    <a:pt x="299" y="127"/>
                  </a:cubicBezTo>
                  <a:cubicBezTo>
                    <a:pt x="300" y="126"/>
                    <a:pt x="301" y="124"/>
                    <a:pt x="301" y="123"/>
                  </a:cubicBezTo>
                  <a:cubicBezTo>
                    <a:pt x="301" y="123"/>
                    <a:pt x="301" y="122"/>
                    <a:pt x="301" y="122"/>
                  </a:cubicBezTo>
                  <a:cubicBezTo>
                    <a:pt x="302" y="121"/>
                    <a:pt x="302" y="119"/>
                    <a:pt x="302" y="117"/>
                  </a:cubicBezTo>
                  <a:cubicBezTo>
                    <a:pt x="303" y="116"/>
                    <a:pt x="303" y="115"/>
                    <a:pt x="303" y="114"/>
                  </a:cubicBezTo>
                  <a:cubicBezTo>
                    <a:pt x="303" y="113"/>
                    <a:pt x="303" y="113"/>
                    <a:pt x="303" y="113"/>
                  </a:cubicBezTo>
                  <a:cubicBezTo>
                    <a:pt x="304" y="112"/>
                    <a:pt x="304" y="111"/>
                    <a:pt x="304" y="110"/>
                  </a:cubicBezTo>
                  <a:cubicBezTo>
                    <a:pt x="303" y="109"/>
                    <a:pt x="303" y="107"/>
                    <a:pt x="302" y="105"/>
                  </a:cubicBezTo>
                  <a:cubicBezTo>
                    <a:pt x="302" y="105"/>
                    <a:pt x="302" y="104"/>
                    <a:pt x="302" y="104"/>
                  </a:cubicBezTo>
                  <a:cubicBezTo>
                    <a:pt x="302" y="102"/>
                    <a:pt x="301" y="101"/>
                    <a:pt x="301" y="99"/>
                  </a:cubicBezTo>
                  <a:cubicBezTo>
                    <a:pt x="301" y="99"/>
                    <a:pt x="302" y="99"/>
                    <a:pt x="302" y="99"/>
                  </a:cubicBezTo>
                  <a:cubicBezTo>
                    <a:pt x="302" y="99"/>
                    <a:pt x="302" y="99"/>
                    <a:pt x="302" y="99"/>
                  </a:cubicBezTo>
                  <a:cubicBezTo>
                    <a:pt x="302" y="100"/>
                    <a:pt x="303" y="101"/>
                    <a:pt x="304" y="101"/>
                  </a:cubicBezTo>
                  <a:cubicBezTo>
                    <a:pt x="304" y="102"/>
                    <a:pt x="304" y="103"/>
                    <a:pt x="305" y="104"/>
                  </a:cubicBezTo>
                  <a:cubicBezTo>
                    <a:pt x="305" y="104"/>
                    <a:pt x="305" y="104"/>
                    <a:pt x="305" y="105"/>
                  </a:cubicBezTo>
                  <a:cubicBezTo>
                    <a:pt x="306" y="106"/>
                    <a:pt x="306" y="107"/>
                    <a:pt x="306" y="108"/>
                  </a:cubicBezTo>
                  <a:cubicBezTo>
                    <a:pt x="306" y="108"/>
                    <a:pt x="306" y="108"/>
                    <a:pt x="306" y="108"/>
                  </a:cubicBezTo>
                  <a:cubicBezTo>
                    <a:pt x="306" y="109"/>
                    <a:pt x="306" y="110"/>
                    <a:pt x="307" y="111"/>
                  </a:cubicBezTo>
                  <a:cubicBezTo>
                    <a:pt x="308" y="112"/>
                    <a:pt x="308" y="112"/>
                    <a:pt x="308" y="113"/>
                  </a:cubicBezTo>
                  <a:cubicBezTo>
                    <a:pt x="308" y="114"/>
                    <a:pt x="308" y="115"/>
                    <a:pt x="308" y="115"/>
                  </a:cubicBezTo>
                  <a:cubicBezTo>
                    <a:pt x="309" y="116"/>
                    <a:pt x="309" y="116"/>
                    <a:pt x="309" y="117"/>
                  </a:cubicBezTo>
                  <a:cubicBezTo>
                    <a:pt x="309" y="117"/>
                    <a:pt x="309" y="118"/>
                    <a:pt x="309" y="118"/>
                  </a:cubicBezTo>
                  <a:cubicBezTo>
                    <a:pt x="309" y="118"/>
                    <a:pt x="309" y="119"/>
                    <a:pt x="310" y="119"/>
                  </a:cubicBezTo>
                  <a:cubicBezTo>
                    <a:pt x="310" y="119"/>
                    <a:pt x="310" y="119"/>
                    <a:pt x="310" y="119"/>
                  </a:cubicBezTo>
                  <a:cubicBezTo>
                    <a:pt x="310" y="119"/>
                    <a:pt x="310" y="118"/>
                    <a:pt x="310" y="118"/>
                  </a:cubicBezTo>
                  <a:cubicBezTo>
                    <a:pt x="310" y="117"/>
                    <a:pt x="311" y="117"/>
                    <a:pt x="311" y="117"/>
                  </a:cubicBezTo>
                  <a:cubicBezTo>
                    <a:pt x="312" y="117"/>
                    <a:pt x="312" y="118"/>
                    <a:pt x="312" y="118"/>
                  </a:cubicBezTo>
                  <a:cubicBezTo>
                    <a:pt x="312" y="118"/>
                    <a:pt x="313" y="118"/>
                    <a:pt x="313" y="118"/>
                  </a:cubicBezTo>
                  <a:cubicBezTo>
                    <a:pt x="313" y="118"/>
                    <a:pt x="313" y="118"/>
                    <a:pt x="313" y="118"/>
                  </a:cubicBezTo>
                  <a:cubicBezTo>
                    <a:pt x="313" y="117"/>
                    <a:pt x="313" y="116"/>
                    <a:pt x="312" y="116"/>
                  </a:cubicBezTo>
                  <a:cubicBezTo>
                    <a:pt x="311" y="116"/>
                    <a:pt x="311" y="114"/>
                    <a:pt x="310" y="114"/>
                  </a:cubicBezTo>
                  <a:cubicBezTo>
                    <a:pt x="310" y="113"/>
                    <a:pt x="309" y="113"/>
                    <a:pt x="309" y="112"/>
                  </a:cubicBezTo>
                  <a:cubicBezTo>
                    <a:pt x="309" y="111"/>
                    <a:pt x="309" y="110"/>
                    <a:pt x="309" y="110"/>
                  </a:cubicBezTo>
                  <a:cubicBezTo>
                    <a:pt x="309" y="109"/>
                    <a:pt x="309" y="109"/>
                    <a:pt x="309" y="109"/>
                  </a:cubicBezTo>
                  <a:cubicBezTo>
                    <a:pt x="309" y="109"/>
                    <a:pt x="309" y="108"/>
                    <a:pt x="309" y="108"/>
                  </a:cubicBezTo>
                  <a:cubicBezTo>
                    <a:pt x="310" y="108"/>
                    <a:pt x="310" y="108"/>
                    <a:pt x="310" y="108"/>
                  </a:cubicBezTo>
                  <a:cubicBezTo>
                    <a:pt x="311" y="108"/>
                    <a:pt x="310" y="107"/>
                    <a:pt x="310" y="107"/>
                  </a:cubicBezTo>
                  <a:cubicBezTo>
                    <a:pt x="309" y="104"/>
                    <a:pt x="307" y="102"/>
                    <a:pt x="305" y="99"/>
                  </a:cubicBezTo>
                  <a:cubicBezTo>
                    <a:pt x="305" y="99"/>
                    <a:pt x="304" y="98"/>
                    <a:pt x="304" y="97"/>
                  </a:cubicBezTo>
                  <a:cubicBezTo>
                    <a:pt x="304" y="96"/>
                    <a:pt x="304" y="96"/>
                    <a:pt x="304" y="96"/>
                  </a:cubicBezTo>
                  <a:cubicBezTo>
                    <a:pt x="304" y="94"/>
                    <a:pt x="303" y="93"/>
                    <a:pt x="302" y="92"/>
                  </a:cubicBezTo>
                  <a:cubicBezTo>
                    <a:pt x="302" y="92"/>
                    <a:pt x="302" y="91"/>
                    <a:pt x="301" y="91"/>
                  </a:cubicBezTo>
                  <a:cubicBezTo>
                    <a:pt x="301" y="91"/>
                    <a:pt x="301" y="90"/>
                    <a:pt x="300" y="90"/>
                  </a:cubicBezTo>
                  <a:cubicBezTo>
                    <a:pt x="300" y="90"/>
                    <a:pt x="300" y="90"/>
                    <a:pt x="300" y="90"/>
                  </a:cubicBezTo>
                  <a:cubicBezTo>
                    <a:pt x="300" y="91"/>
                    <a:pt x="300" y="91"/>
                    <a:pt x="300" y="91"/>
                  </a:cubicBezTo>
                  <a:cubicBezTo>
                    <a:pt x="300" y="91"/>
                    <a:pt x="300" y="91"/>
                    <a:pt x="300" y="91"/>
                  </a:cubicBezTo>
                  <a:cubicBezTo>
                    <a:pt x="301" y="92"/>
                    <a:pt x="301" y="92"/>
                    <a:pt x="300" y="93"/>
                  </a:cubicBezTo>
                  <a:cubicBezTo>
                    <a:pt x="300" y="94"/>
                    <a:pt x="300" y="94"/>
                    <a:pt x="300" y="94"/>
                  </a:cubicBezTo>
                  <a:cubicBezTo>
                    <a:pt x="300" y="94"/>
                    <a:pt x="300" y="95"/>
                    <a:pt x="300" y="95"/>
                  </a:cubicBezTo>
                  <a:cubicBezTo>
                    <a:pt x="301" y="96"/>
                    <a:pt x="301" y="96"/>
                    <a:pt x="301" y="97"/>
                  </a:cubicBezTo>
                  <a:cubicBezTo>
                    <a:pt x="301" y="97"/>
                    <a:pt x="301" y="98"/>
                    <a:pt x="301" y="98"/>
                  </a:cubicBezTo>
                  <a:cubicBezTo>
                    <a:pt x="301" y="98"/>
                    <a:pt x="301" y="98"/>
                    <a:pt x="301" y="97"/>
                  </a:cubicBezTo>
                  <a:cubicBezTo>
                    <a:pt x="300" y="97"/>
                    <a:pt x="300" y="96"/>
                    <a:pt x="300" y="96"/>
                  </a:cubicBezTo>
                  <a:cubicBezTo>
                    <a:pt x="300" y="96"/>
                    <a:pt x="300" y="96"/>
                    <a:pt x="300" y="95"/>
                  </a:cubicBezTo>
                  <a:cubicBezTo>
                    <a:pt x="300" y="94"/>
                    <a:pt x="299" y="94"/>
                    <a:pt x="299" y="94"/>
                  </a:cubicBezTo>
                  <a:cubicBezTo>
                    <a:pt x="298" y="93"/>
                    <a:pt x="297" y="92"/>
                    <a:pt x="296" y="92"/>
                  </a:cubicBezTo>
                  <a:cubicBezTo>
                    <a:pt x="296" y="92"/>
                    <a:pt x="295" y="91"/>
                    <a:pt x="295" y="91"/>
                  </a:cubicBezTo>
                  <a:cubicBezTo>
                    <a:pt x="295" y="91"/>
                    <a:pt x="294" y="92"/>
                    <a:pt x="294" y="92"/>
                  </a:cubicBezTo>
                  <a:cubicBezTo>
                    <a:pt x="293" y="92"/>
                    <a:pt x="293" y="92"/>
                    <a:pt x="293" y="92"/>
                  </a:cubicBezTo>
                  <a:cubicBezTo>
                    <a:pt x="293" y="93"/>
                    <a:pt x="293" y="93"/>
                    <a:pt x="292" y="94"/>
                  </a:cubicBezTo>
                  <a:cubicBezTo>
                    <a:pt x="292" y="94"/>
                    <a:pt x="292" y="94"/>
                    <a:pt x="292" y="94"/>
                  </a:cubicBezTo>
                  <a:cubicBezTo>
                    <a:pt x="292" y="93"/>
                    <a:pt x="291" y="92"/>
                    <a:pt x="291" y="92"/>
                  </a:cubicBezTo>
                  <a:cubicBezTo>
                    <a:pt x="291" y="92"/>
                    <a:pt x="291" y="92"/>
                    <a:pt x="291" y="92"/>
                  </a:cubicBezTo>
                  <a:cubicBezTo>
                    <a:pt x="291" y="92"/>
                    <a:pt x="290" y="92"/>
                    <a:pt x="290" y="92"/>
                  </a:cubicBezTo>
                  <a:cubicBezTo>
                    <a:pt x="290" y="92"/>
                    <a:pt x="290" y="92"/>
                    <a:pt x="290" y="93"/>
                  </a:cubicBezTo>
                  <a:cubicBezTo>
                    <a:pt x="290" y="93"/>
                    <a:pt x="290" y="93"/>
                    <a:pt x="290" y="93"/>
                  </a:cubicBezTo>
                  <a:cubicBezTo>
                    <a:pt x="290" y="93"/>
                    <a:pt x="290" y="93"/>
                    <a:pt x="290" y="93"/>
                  </a:cubicBezTo>
                  <a:cubicBezTo>
                    <a:pt x="289" y="92"/>
                    <a:pt x="289" y="92"/>
                    <a:pt x="289" y="91"/>
                  </a:cubicBezTo>
                  <a:cubicBezTo>
                    <a:pt x="289" y="91"/>
                    <a:pt x="288" y="91"/>
                    <a:pt x="288" y="91"/>
                  </a:cubicBezTo>
                  <a:cubicBezTo>
                    <a:pt x="288" y="91"/>
                    <a:pt x="287" y="91"/>
                    <a:pt x="287" y="91"/>
                  </a:cubicBezTo>
                  <a:cubicBezTo>
                    <a:pt x="287" y="91"/>
                    <a:pt x="287" y="91"/>
                    <a:pt x="286" y="91"/>
                  </a:cubicBezTo>
                  <a:cubicBezTo>
                    <a:pt x="286" y="91"/>
                    <a:pt x="286" y="90"/>
                    <a:pt x="286" y="90"/>
                  </a:cubicBezTo>
                  <a:cubicBezTo>
                    <a:pt x="286" y="90"/>
                    <a:pt x="286" y="90"/>
                    <a:pt x="286" y="89"/>
                  </a:cubicBezTo>
                  <a:cubicBezTo>
                    <a:pt x="286" y="89"/>
                    <a:pt x="287" y="88"/>
                    <a:pt x="287" y="87"/>
                  </a:cubicBezTo>
                  <a:cubicBezTo>
                    <a:pt x="288" y="86"/>
                    <a:pt x="288" y="86"/>
                    <a:pt x="288" y="85"/>
                  </a:cubicBezTo>
                  <a:cubicBezTo>
                    <a:pt x="288" y="83"/>
                    <a:pt x="289" y="81"/>
                    <a:pt x="290" y="80"/>
                  </a:cubicBezTo>
                  <a:cubicBezTo>
                    <a:pt x="290" y="79"/>
                    <a:pt x="290" y="78"/>
                    <a:pt x="290" y="77"/>
                  </a:cubicBezTo>
                  <a:cubicBezTo>
                    <a:pt x="290" y="76"/>
                    <a:pt x="290" y="76"/>
                    <a:pt x="291" y="75"/>
                  </a:cubicBezTo>
                  <a:cubicBezTo>
                    <a:pt x="291" y="74"/>
                    <a:pt x="291" y="74"/>
                    <a:pt x="291" y="73"/>
                  </a:cubicBezTo>
                  <a:cubicBezTo>
                    <a:pt x="291" y="73"/>
                    <a:pt x="291" y="72"/>
                    <a:pt x="291" y="72"/>
                  </a:cubicBezTo>
                  <a:cubicBezTo>
                    <a:pt x="291" y="71"/>
                    <a:pt x="292" y="71"/>
                    <a:pt x="293" y="71"/>
                  </a:cubicBezTo>
                  <a:cubicBezTo>
                    <a:pt x="294" y="71"/>
                    <a:pt x="295" y="70"/>
                    <a:pt x="296" y="70"/>
                  </a:cubicBezTo>
                  <a:cubicBezTo>
                    <a:pt x="296" y="70"/>
                    <a:pt x="296" y="70"/>
                    <a:pt x="297" y="70"/>
                  </a:cubicBezTo>
                  <a:cubicBezTo>
                    <a:pt x="297" y="70"/>
                    <a:pt x="298" y="70"/>
                    <a:pt x="298" y="70"/>
                  </a:cubicBezTo>
                  <a:cubicBezTo>
                    <a:pt x="298" y="69"/>
                    <a:pt x="299" y="69"/>
                    <a:pt x="299" y="69"/>
                  </a:cubicBezTo>
                  <a:cubicBezTo>
                    <a:pt x="300" y="69"/>
                    <a:pt x="301" y="69"/>
                    <a:pt x="302" y="68"/>
                  </a:cubicBezTo>
                  <a:cubicBezTo>
                    <a:pt x="302" y="68"/>
                    <a:pt x="302" y="68"/>
                    <a:pt x="302" y="68"/>
                  </a:cubicBezTo>
                  <a:cubicBezTo>
                    <a:pt x="302" y="68"/>
                    <a:pt x="303" y="67"/>
                    <a:pt x="303" y="67"/>
                  </a:cubicBezTo>
                  <a:cubicBezTo>
                    <a:pt x="303" y="67"/>
                    <a:pt x="303" y="66"/>
                    <a:pt x="304" y="66"/>
                  </a:cubicBezTo>
                  <a:cubicBezTo>
                    <a:pt x="305" y="66"/>
                    <a:pt x="306" y="67"/>
                    <a:pt x="307" y="67"/>
                  </a:cubicBezTo>
                  <a:cubicBezTo>
                    <a:pt x="307" y="67"/>
                    <a:pt x="307" y="67"/>
                    <a:pt x="308" y="67"/>
                  </a:cubicBezTo>
                  <a:cubicBezTo>
                    <a:pt x="308" y="67"/>
                    <a:pt x="308" y="67"/>
                    <a:pt x="308" y="67"/>
                  </a:cubicBezTo>
                  <a:cubicBezTo>
                    <a:pt x="308" y="68"/>
                    <a:pt x="308" y="68"/>
                    <a:pt x="308" y="68"/>
                  </a:cubicBezTo>
                  <a:cubicBezTo>
                    <a:pt x="307" y="68"/>
                    <a:pt x="307" y="68"/>
                    <a:pt x="308" y="69"/>
                  </a:cubicBezTo>
                  <a:cubicBezTo>
                    <a:pt x="308" y="69"/>
                    <a:pt x="308" y="69"/>
                    <a:pt x="309" y="69"/>
                  </a:cubicBezTo>
                  <a:cubicBezTo>
                    <a:pt x="309" y="68"/>
                    <a:pt x="310" y="68"/>
                    <a:pt x="311" y="67"/>
                  </a:cubicBezTo>
                  <a:cubicBezTo>
                    <a:pt x="311" y="67"/>
                    <a:pt x="312" y="67"/>
                    <a:pt x="312" y="67"/>
                  </a:cubicBezTo>
                  <a:cubicBezTo>
                    <a:pt x="312" y="67"/>
                    <a:pt x="313" y="67"/>
                    <a:pt x="313" y="67"/>
                  </a:cubicBezTo>
                  <a:cubicBezTo>
                    <a:pt x="313" y="66"/>
                    <a:pt x="314" y="66"/>
                    <a:pt x="314" y="66"/>
                  </a:cubicBezTo>
                  <a:cubicBezTo>
                    <a:pt x="313" y="65"/>
                    <a:pt x="313" y="65"/>
                    <a:pt x="312" y="65"/>
                  </a:cubicBezTo>
                  <a:cubicBezTo>
                    <a:pt x="312" y="65"/>
                    <a:pt x="312" y="65"/>
                    <a:pt x="312" y="65"/>
                  </a:cubicBezTo>
                  <a:cubicBezTo>
                    <a:pt x="312" y="65"/>
                    <a:pt x="312" y="65"/>
                    <a:pt x="312" y="64"/>
                  </a:cubicBezTo>
                  <a:cubicBezTo>
                    <a:pt x="311" y="64"/>
                    <a:pt x="311" y="63"/>
                    <a:pt x="312" y="62"/>
                  </a:cubicBezTo>
                  <a:cubicBezTo>
                    <a:pt x="312" y="62"/>
                    <a:pt x="312" y="61"/>
                    <a:pt x="312" y="61"/>
                  </a:cubicBezTo>
                  <a:cubicBezTo>
                    <a:pt x="312" y="61"/>
                    <a:pt x="312" y="60"/>
                    <a:pt x="312" y="59"/>
                  </a:cubicBezTo>
                  <a:cubicBezTo>
                    <a:pt x="312" y="58"/>
                    <a:pt x="312" y="57"/>
                    <a:pt x="312" y="56"/>
                  </a:cubicBezTo>
                  <a:cubicBezTo>
                    <a:pt x="312" y="55"/>
                    <a:pt x="312" y="55"/>
                    <a:pt x="313" y="55"/>
                  </a:cubicBezTo>
                  <a:cubicBezTo>
                    <a:pt x="314" y="54"/>
                    <a:pt x="314" y="54"/>
                    <a:pt x="315" y="54"/>
                  </a:cubicBezTo>
                  <a:cubicBezTo>
                    <a:pt x="315" y="54"/>
                    <a:pt x="316" y="54"/>
                    <a:pt x="316" y="54"/>
                  </a:cubicBezTo>
                  <a:cubicBezTo>
                    <a:pt x="317" y="54"/>
                    <a:pt x="317" y="54"/>
                    <a:pt x="317" y="53"/>
                  </a:cubicBezTo>
                  <a:cubicBezTo>
                    <a:pt x="317" y="53"/>
                    <a:pt x="318" y="53"/>
                    <a:pt x="318" y="54"/>
                  </a:cubicBezTo>
                  <a:cubicBezTo>
                    <a:pt x="318" y="54"/>
                    <a:pt x="318" y="55"/>
                    <a:pt x="318" y="55"/>
                  </a:cubicBezTo>
                  <a:cubicBezTo>
                    <a:pt x="318" y="56"/>
                    <a:pt x="318" y="56"/>
                    <a:pt x="319" y="57"/>
                  </a:cubicBezTo>
                  <a:cubicBezTo>
                    <a:pt x="319" y="57"/>
                    <a:pt x="320" y="57"/>
                    <a:pt x="320" y="57"/>
                  </a:cubicBezTo>
                  <a:cubicBezTo>
                    <a:pt x="320" y="57"/>
                    <a:pt x="321" y="57"/>
                    <a:pt x="321" y="57"/>
                  </a:cubicBezTo>
                  <a:cubicBezTo>
                    <a:pt x="321" y="57"/>
                    <a:pt x="321" y="57"/>
                    <a:pt x="321" y="57"/>
                  </a:cubicBezTo>
                  <a:cubicBezTo>
                    <a:pt x="321" y="56"/>
                    <a:pt x="321" y="55"/>
                    <a:pt x="321" y="54"/>
                  </a:cubicBezTo>
                  <a:cubicBezTo>
                    <a:pt x="322" y="53"/>
                    <a:pt x="322" y="53"/>
                    <a:pt x="323" y="52"/>
                  </a:cubicBezTo>
                  <a:cubicBezTo>
                    <a:pt x="323" y="52"/>
                    <a:pt x="323" y="52"/>
                    <a:pt x="323" y="52"/>
                  </a:cubicBezTo>
                  <a:cubicBezTo>
                    <a:pt x="323" y="52"/>
                    <a:pt x="323" y="52"/>
                    <a:pt x="323" y="52"/>
                  </a:cubicBezTo>
                  <a:cubicBezTo>
                    <a:pt x="322" y="51"/>
                    <a:pt x="321" y="49"/>
                    <a:pt x="321" y="48"/>
                  </a:cubicBezTo>
                  <a:cubicBezTo>
                    <a:pt x="321" y="48"/>
                    <a:pt x="321" y="48"/>
                    <a:pt x="321" y="48"/>
                  </a:cubicBezTo>
                  <a:cubicBezTo>
                    <a:pt x="321" y="47"/>
                    <a:pt x="322" y="47"/>
                    <a:pt x="323" y="47"/>
                  </a:cubicBezTo>
                  <a:cubicBezTo>
                    <a:pt x="323" y="47"/>
                    <a:pt x="323" y="48"/>
                    <a:pt x="323" y="48"/>
                  </a:cubicBezTo>
                  <a:cubicBezTo>
                    <a:pt x="323" y="49"/>
                    <a:pt x="323" y="49"/>
                    <a:pt x="323" y="50"/>
                  </a:cubicBezTo>
                  <a:cubicBezTo>
                    <a:pt x="324" y="51"/>
                    <a:pt x="324" y="52"/>
                    <a:pt x="324" y="53"/>
                  </a:cubicBezTo>
                  <a:cubicBezTo>
                    <a:pt x="324" y="53"/>
                    <a:pt x="324" y="53"/>
                    <a:pt x="324" y="53"/>
                  </a:cubicBezTo>
                  <a:cubicBezTo>
                    <a:pt x="325" y="54"/>
                    <a:pt x="325" y="55"/>
                    <a:pt x="325" y="56"/>
                  </a:cubicBezTo>
                  <a:cubicBezTo>
                    <a:pt x="325" y="56"/>
                    <a:pt x="324" y="57"/>
                    <a:pt x="324" y="57"/>
                  </a:cubicBezTo>
                  <a:cubicBezTo>
                    <a:pt x="324" y="57"/>
                    <a:pt x="324" y="57"/>
                    <a:pt x="324" y="57"/>
                  </a:cubicBezTo>
                  <a:cubicBezTo>
                    <a:pt x="324" y="58"/>
                    <a:pt x="323" y="58"/>
                    <a:pt x="323" y="59"/>
                  </a:cubicBezTo>
                  <a:cubicBezTo>
                    <a:pt x="324" y="60"/>
                    <a:pt x="324" y="61"/>
                    <a:pt x="323" y="63"/>
                  </a:cubicBezTo>
                  <a:cubicBezTo>
                    <a:pt x="323" y="63"/>
                    <a:pt x="323" y="63"/>
                    <a:pt x="323" y="63"/>
                  </a:cubicBezTo>
                  <a:cubicBezTo>
                    <a:pt x="323" y="65"/>
                    <a:pt x="323" y="66"/>
                    <a:pt x="323" y="67"/>
                  </a:cubicBezTo>
                  <a:cubicBezTo>
                    <a:pt x="323" y="68"/>
                    <a:pt x="323" y="69"/>
                    <a:pt x="322" y="70"/>
                  </a:cubicBezTo>
                  <a:cubicBezTo>
                    <a:pt x="322" y="70"/>
                    <a:pt x="322" y="70"/>
                    <a:pt x="322" y="71"/>
                  </a:cubicBezTo>
                  <a:cubicBezTo>
                    <a:pt x="322" y="71"/>
                    <a:pt x="321" y="71"/>
                    <a:pt x="321" y="71"/>
                  </a:cubicBezTo>
                  <a:cubicBezTo>
                    <a:pt x="321" y="72"/>
                    <a:pt x="321" y="72"/>
                    <a:pt x="321" y="72"/>
                  </a:cubicBezTo>
                  <a:cubicBezTo>
                    <a:pt x="321" y="73"/>
                    <a:pt x="322" y="74"/>
                    <a:pt x="321" y="74"/>
                  </a:cubicBezTo>
                  <a:cubicBezTo>
                    <a:pt x="321" y="75"/>
                    <a:pt x="321" y="75"/>
                    <a:pt x="321" y="76"/>
                  </a:cubicBezTo>
                  <a:cubicBezTo>
                    <a:pt x="321" y="76"/>
                    <a:pt x="321" y="77"/>
                    <a:pt x="321" y="77"/>
                  </a:cubicBezTo>
                  <a:cubicBezTo>
                    <a:pt x="321" y="78"/>
                    <a:pt x="321" y="79"/>
                    <a:pt x="322" y="80"/>
                  </a:cubicBezTo>
                  <a:cubicBezTo>
                    <a:pt x="323" y="83"/>
                    <a:pt x="324" y="86"/>
                    <a:pt x="326" y="89"/>
                  </a:cubicBezTo>
                  <a:cubicBezTo>
                    <a:pt x="327" y="89"/>
                    <a:pt x="327" y="90"/>
                    <a:pt x="328" y="91"/>
                  </a:cubicBezTo>
                  <a:cubicBezTo>
                    <a:pt x="328" y="91"/>
                    <a:pt x="328" y="92"/>
                    <a:pt x="329" y="92"/>
                  </a:cubicBezTo>
                  <a:cubicBezTo>
                    <a:pt x="329" y="93"/>
                    <a:pt x="330" y="94"/>
                    <a:pt x="330" y="94"/>
                  </a:cubicBezTo>
                  <a:cubicBezTo>
                    <a:pt x="330" y="95"/>
                    <a:pt x="330" y="96"/>
                    <a:pt x="331" y="96"/>
                  </a:cubicBezTo>
                  <a:cubicBezTo>
                    <a:pt x="331" y="97"/>
                    <a:pt x="332" y="97"/>
                    <a:pt x="332" y="98"/>
                  </a:cubicBezTo>
                  <a:cubicBezTo>
                    <a:pt x="332" y="98"/>
                    <a:pt x="332" y="98"/>
                    <a:pt x="333" y="98"/>
                  </a:cubicBezTo>
                  <a:cubicBezTo>
                    <a:pt x="333" y="97"/>
                    <a:pt x="333" y="97"/>
                    <a:pt x="333" y="96"/>
                  </a:cubicBezTo>
                  <a:cubicBezTo>
                    <a:pt x="334" y="95"/>
                    <a:pt x="334" y="93"/>
                    <a:pt x="334" y="92"/>
                  </a:cubicBezTo>
                  <a:cubicBezTo>
                    <a:pt x="333" y="91"/>
                    <a:pt x="333" y="90"/>
                    <a:pt x="335" y="89"/>
                  </a:cubicBezTo>
                  <a:cubicBezTo>
                    <a:pt x="335" y="89"/>
                    <a:pt x="335" y="89"/>
                    <a:pt x="335" y="89"/>
                  </a:cubicBezTo>
                  <a:cubicBezTo>
                    <a:pt x="335" y="89"/>
                    <a:pt x="335" y="89"/>
                    <a:pt x="335" y="88"/>
                  </a:cubicBezTo>
                  <a:cubicBezTo>
                    <a:pt x="335" y="88"/>
                    <a:pt x="334" y="88"/>
                    <a:pt x="334" y="87"/>
                  </a:cubicBezTo>
                  <a:cubicBezTo>
                    <a:pt x="334" y="87"/>
                    <a:pt x="334" y="87"/>
                    <a:pt x="334" y="87"/>
                  </a:cubicBezTo>
                  <a:cubicBezTo>
                    <a:pt x="334" y="86"/>
                    <a:pt x="334" y="85"/>
                    <a:pt x="334" y="84"/>
                  </a:cubicBezTo>
                  <a:cubicBezTo>
                    <a:pt x="334" y="84"/>
                    <a:pt x="334" y="83"/>
                    <a:pt x="335" y="83"/>
                  </a:cubicBezTo>
                  <a:cubicBezTo>
                    <a:pt x="335" y="83"/>
                    <a:pt x="336" y="83"/>
                    <a:pt x="336" y="83"/>
                  </a:cubicBezTo>
                  <a:cubicBezTo>
                    <a:pt x="336" y="82"/>
                    <a:pt x="336" y="82"/>
                    <a:pt x="336" y="82"/>
                  </a:cubicBezTo>
                  <a:cubicBezTo>
                    <a:pt x="336" y="81"/>
                    <a:pt x="336" y="81"/>
                    <a:pt x="335" y="80"/>
                  </a:cubicBezTo>
                  <a:cubicBezTo>
                    <a:pt x="334" y="79"/>
                    <a:pt x="334" y="78"/>
                    <a:pt x="334" y="76"/>
                  </a:cubicBezTo>
                  <a:cubicBezTo>
                    <a:pt x="334" y="76"/>
                    <a:pt x="334" y="76"/>
                    <a:pt x="334" y="76"/>
                  </a:cubicBezTo>
                  <a:cubicBezTo>
                    <a:pt x="335" y="76"/>
                    <a:pt x="335" y="76"/>
                    <a:pt x="335" y="76"/>
                  </a:cubicBezTo>
                  <a:cubicBezTo>
                    <a:pt x="335" y="76"/>
                    <a:pt x="336" y="75"/>
                    <a:pt x="336" y="75"/>
                  </a:cubicBezTo>
                  <a:cubicBezTo>
                    <a:pt x="335" y="74"/>
                    <a:pt x="335" y="74"/>
                    <a:pt x="335" y="73"/>
                  </a:cubicBezTo>
                  <a:cubicBezTo>
                    <a:pt x="334" y="73"/>
                    <a:pt x="334" y="73"/>
                    <a:pt x="334" y="73"/>
                  </a:cubicBezTo>
                  <a:cubicBezTo>
                    <a:pt x="333" y="73"/>
                    <a:pt x="333" y="73"/>
                    <a:pt x="333" y="72"/>
                  </a:cubicBezTo>
                  <a:cubicBezTo>
                    <a:pt x="333" y="72"/>
                    <a:pt x="332" y="71"/>
                    <a:pt x="333" y="70"/>
                  </a:cubicBezTo>
                  <a:cubicBezTo>
                    <a:pt x="333" y="70"/>
                    <a:pt x="333" y="70"/>
                    <a:pt x="333" y="70"/>
                  </a:cubicBezTo>
                  <a:cubicBezTo>
                    <a:pt x="333" y="69"/>
                    <a:pt x="333" y="69"/>
                    <a:pt x="333" y="69"/>
                  </a:cubicBezTo>
                  <a:cubicBezTo>
                    <a:pt x="332" y="69"/>
                    <a:pt x="332" y="68"/>
                    <a:pt x="331" y="68"/>
                  </a:cubicBezTo>
                  <a:cubicBezTo>
                    <a:pt x="331" y="68"/>
                    <a:pt x="331" y="68"/>
                    <a:pt x="331" y="68"/>
                  </a:cubicBezTo>
                  <a:cubicBezTo>
                    <a:pt x="331" y="69"/>
                    <a:pt x="331" y="69"/>
                    <a:pt x="330" y="69"/>
                  </a:cubicBezTo>
                  <a:cubicBezTo>
                    <a:pt x="330" y="69"/>
                    <a:pt x="330" y="69"/>
                    <a:pt x="330" y="69"/>
                  </a:cubicBezTo>
                  <a:cubicBezTo>
                    <a:pt x="330" y="69"/>
                    <a:pt x="330" y="69"/>
                    <a:pt x="330" y="69"/>
                  </a:cubicBezTo>
                  <a:cubicBezTo>
                    <a:pt x="331" y="69"/>
                    <a:pt x="331" y="69"/>
                    <a:pt x="331" y="69"/>
                  </a:cubicBezTo>
                  <a:cubicBezTo>
                    <a:pt x="331" y="69"/>
                    <a:pt x="331" y="69"/>
                    <a:pt x="330" y="69"/>
                  </a:cubicBezTo>
                  <a:cubicBezTo>
                    <a:pt x="330" y="69"/>
                    <a:pt x="330" y="69"/>
                    <a:pt x="330" y="69"/>
                  </a:cubicBezTo>
                  <a:cubicBezTo>
                    <a:pt x="330" y="69"/>
                    <a:pt x="330" y="69"/>
                    <a:pt x="330" y="69"/>
                  </a:cubicBezTo>
                  <a:cubicBezTo>
                    <a:pt x="330" y="69"/>
                    <a:pt x="330" y="68"/>
                    <a:pt x="329" y="68"/>
                  </a:cubicBezTo>
                  <a:cubicBezTo>
                    <a:pt x="329" y="67"/>
                    <a:pt x="329" y="66"/>
                    <a:pt x="329" y="65"/>
                  </a:cubicBezTo>
                  <a:cubicBezTo>
                    <a:pt x="329" y="64"/>
                    <a:pt x="329" y="62"/>
                    <a:pt x="328" y="61"/>
                  </a:cubicBezTo>
                  <a:cubicBezTo>
                    <a:pt x="328" y="61"/>
                    <a:pt x="328" y="61"/>
                    <a:pt x="328" y="61"/>
                  </a:cubicBezTo>
                  <a:cubicBezTo>
                    <a:pt x="328" y="60"/>
                    <a:pt x="328" y="59"/>
                    <a:pt x="329" y="59"/>
                  </a:cubicBezTo>
                  <a:cubicBezTo>
                    <a:pt x="329" y="59"/>
                    <a:pt x="330" y="59"/>
                    <a:pt x="330" y="59"/>
                  </a:cubicBezTo>
                  <a:cubicBezTo>
                    <a:pt x="330" y="59"/>
                    <a:pt x="330" y="59"/>
                    <a:pt x="330" y="58"/>
                  </a:cubicBezTo>
                  <a:cubicBezTo>
                    <a:pt x="330" y="58"/>
                    <a:pt x="330" y="58"/>
                    <a:pt x="331" y="57"/>
                  </a:cubicBezTo>
                  <a:cubicBezTo>
                    <a:pt x="331" y="57"/>
                    <a:pt x="331" y="57"/>
                    <a:pt x="331" y="57"/>
                  </a:cubicBezTo>
                  <a:cubicBezTo>
                    <a:pt x="332" y="58"/>
                    <a:pt x="332" y="58"/>
                    <a:pt x="332" y="58"/>
                  </a:cubicBezTo>
                  <a:cubicBezTo>
                    <a:pt x="332" y="58"/>
                    <a:pt x="332" y="58"/>
                    <a:pt x="332" y="58"/>
                  </a:cubicBezTo>
                  <a:cubicBezTo>
                    <a:pt x="333" y="58"/>
                    <a:pt x="333" y="58"/>
                    <a:pt x="333" y="58"/>
                  </a:cubicBezTo>
                  <a:cubicBezTo>
                    <a:pt x="333" y="58"/>
                    <a:pt x="333" y="57"/>
                    <a:pt x="333" y="57"/>
                  </a:cubicBezTo>
                  <a:cubicBezTo>
                    <a:pt x="333" y="56"/>
                    <a:pt x="333" y="56"/>
                    <a:pt x="334" y="55"/>
                  </a:cubicBezTo>
                  <a:cubicBezTo>
                    <a:pt x="334" y="55"/>
                    <a:pt x="335" y="55"/>
                    <a:pt x="336" y="54"/>
                  </a:cubicBezTo>
                  <a:cubicBezTo>
                    <a:pt x="336" y="54"/>
                    <a:pt x="337" y="55"/>
                    <a:pt x="337" y="55"/>
                  </a:cubicBezTo>
                  <a:cubicBezTo>
                    <a:pt x="338" y="55"/>
                    <a:pt x="338" y="56"/>
                    <a:pt x="338" y="56"/>
                  </a:cubicBezTo>
                  <a:cubicBezTo>
                    <a:pt x="339" y="56"/>
                    <a:pt x="339" y="56"/>
                    <a:pt x="339" y="56"/>
                  </a:cubicBezTo>
                  <a:cubicBezTo>
                    <a:pt x="339" y="56"/>
                    <a:pt x="339" y="56"/>
                    <a:pt x="340" y="56"/>
                  </a:cubicBezTo>
                  <a:cubicBezTo>
                    <a:pt x="340" y="56"/>
                    <a:pt x="340" y="56"/>
                    <a:pt x="340" y="56"/>
                  </a:cubicBezTo>
                  <a:cubicBezTo>
                    <a:pt x="340" y="55"/>
                    <a:pt x="340" y="55"/>
                    <a:pt x="340" y="54"/>
                  </a:cubicBezTo>
                  <a:cubicBezTo>
                    <a:pt x="340" y="53"/>
                    <a:pt x="340" y="53"/>
                    <a:pt x="340" y="52"/>
                  </a:cubicBezTo>
                  <a:cubicBezTo>
                    <a:pt x="340" y="52"/>
                    <a:pt x="340" y="51"/>
                    <a:pt x="341" y="50"/>
                  </a:cubicBezTo>
                  <a:cubicBezTo>
                    <a:pt x="341" y="49"/>
                    <a:pt x="341" y="47"/>
                    <a:pt x="342" y="46"/>
                  </a:cubicBezTo>
                  <a:cubicBezTo>
                    <a:pt x="342" y="46"/>
                    <a:pt x="342" y="45"/>
                    <a:pt x="343" y="44"/>
                  </a:cubicBezTo>
                  <a:cubicBezTo>
                    <a:pt x="343" y="43"/>
                    <a:pt x="344" y="42"/>
                    <a:pt x="345" y="42"/>
                  </a:cubicBezTo>
                  <a:cubicBezTo>
                    <a:pt x="345" y="41"/>
                    <a:pt x="345" y="41"/>
                    <a:pt x="346" y="41"/>
                  </a:cubicBezTo>
                  <a:cubicBezTo>
                    <a:pt x="346" y="41"/>
                    <a:pt x="347" y="41"/>
                    <a:pt x="347" y="41"/>
                  </a:cubicBezTo>
                  <a:cubicBezTo>
                    <a:pt x="348" y="41"/>
                    <a:pt x="348" y="41"/>
                    <a:pt x="348" y="41"/>
                  </a:cubicBezTo>
                  <a:cubicBezTo>
                    <a:pt x="348" y="41"/>
                    <a:pt x="349" y="41"/>
                    <a:pt x="349" y="41"/>
                  </a:cubicBezTo>
                  <a:cubicBezTo>
                    <a:pt x="349" y="40"/>
                    <a:pt x="349" y="39"/>
                    <a:pt x="348" y="38"/>
                  </a:cubicBezTo>
                  <a:cubicBezTo>
                    <a:pt x="347" y="38"/>
                    <a:pt x="347" y="37"/>
                    <a:pt x="347" y="37"/>
                  </a:cubicBezTo>
                  <a:cubicBezTo>
                    <a:pt x="347" y="37"/>
                    <a:pt x="347" y="37"/>
                    <a:pt x="347" y="36"/>
                  </a:cubicBezTo>
                  <a:cubicBezTo>
                    <a:pt x="346" y="36"/>
                    <a:pt x="345" y="35"/>
                    <a:pt x="344" y="35"/>
                  </a:cubicBezTo>
                  <a:cubicBezTo>
                    <a:pt x="344" y="35"/>
                    <a:pt x="344" y="35"/>
                    <a:pt x="344" y="35"/>
                  </a:cubicBezTo>
                  <a:cubicBezTo>
                    <a:pt x="344" y="35"/>
                    <a:pt x="344" y="35"/>
                    <a:pt x="344" y="35"/>
                  </a:cubicBezTo>
                  <a:cubicBezTo>
                    <a:pt x="344" y="35"/>
                    <a:pt x="344" y="35"/>
                    <a:pt x="344" y="35"/>
                  </a:cubicBezTo>
                  <a:cubicBezTo>
                    <a:pt x="344" y="35"/>
                    <a:pt x="344" y="35"/>
                    <a:pt x="344" y="35"/>
                  </a:cubicBezTo>
                  <a:cubicBezTo>
                    <a:pt x="344" y="35"/>
                    <a:pt x="344" y="34"/>
                    <a:pt x="344" y="34"/>
                  </a:cubicBezTo>
                  <a:cubicBezTo>
                    <a:pt x="344" y="34"/>
                    <a:pt x="343" y="33"/>
                    <a:pt x="342" y="33"/>
                  </a:cubicBezTo>
                  <a:cubicBezTo>
                    <a:pt x="342" y="33"/>
                    <a:pt x="342" y="33"/>
                    <a:pt x="342" y="33"/>
                  </a:cubicBezTo>
                  <a:cubicBezTo>
                    <a:pt x="342" y="33"/>
                    <a:pt x="342" y="33"/>
                    <a:pt x="342" y="33"/>
                  </a:cubicBezTo>
                  <a:cubicBezTo>
                    <a:pt x="342" y="32"/>
                    <a:pt x="341" y="32"/>
                    <a:pt x="341" y="32"/>
                  </a:cubicBezTo>
                  <a:cubicBezTo>
                    <a:pt x="340" y="32"/>
                    <a:pt x="339" y="32"/>
                    <a:pt x="339" y="31"/>
                  </a:cubicBezTo>
                  <a:cubicBezTo>
                    <a:pt x="339" y="31"/>
                    <a:pt x="339" y="30"/>
                    <a:pt x="339" y="30"/>
                  </a:cubicBezTo>
                  <a:cubicBezTo>
                    <a:pt x="339" y="30"/>
                    <a:pt x="340" y="30"/>
                    <a:pt x="340" y="30"/>
                  </a:cubicBezTo>
                  <a:cubicBezTo>
                    <a:pt x="341" y="30"/>
                    <a:pt x="341" y="29"/>
                    <a:pt x="341" y="28"/>
                  </a:cubicBezTo>
                  <a:cubicBezTo>
                    <a:pt x="341" y="27"/>
                    <a:pt x="341" y="26"/>
                    <a:pt x="341" y="25"/>
                  </a:cubicBezTo>
                  <a:cubicBezTo>
                    <a:pt x="341" y="25"/>
                    <a:pt x="341" y="25"/>
                    <a:pt x="341" y="24"/>
                  </a:cubicBezTo>
                  <a:cubicBezTo>
                    <a:pt x="341" y="24"/>
                    <a:pt x="341" y="24"/>
                    <a:pt x="341" y="23"/>
                  </a:cubicBezTo>
                  <a:cubicBezTo>
                    <a:pt x="340" y="23"/>
                    <a:pt x="340" y="22"/>
                    <a:pt x="339" y="22"/>
                  </a:cubicBezTo>
                  <a:cubicBezTo>
                    <a:pt x="339" y="22"/>
                    <a:pt x="338" y="22"/>
                    <a:pt x="338" y="21"/>
                  </a:cubicBezTo>
                  <a:cubicBezTo>
                    <a:pt x="338" y="21"/>
                    <a:pt x="338" y="21"/>
                    <a:pt x="338" y="21"/>
                  </a:cubicBezTo>
                  <a:cubicBezTo>
                    <a:pt x="338" y="20"/>
                    <a:pt x="338" y="20"/>
                    <a:pt x="338" y="20"/>
                  </a:cubicBezTo>
                  <a:cubicBezTo>
                    <a:pt x="338" y="19"/>
                    <a:pt x="339" y="19"/>
                    <a:pt x="339" y="20"/>
                  </a:cubicBezTo>
                  <a:cubicBezTo>
                    <a:pt x="339" y="20"/>
                    <a:pt x="339" y="21"/>
                    <a:pt x="340" y="21"/>
                  </a:cubicBezTo>
                  <a:cubicBezTo>
                    <a:pt x="342" y="22"/>
                    <a:pt x="342" y="22"/>
                    <a:pt x="342" y="20"/>
                  </a:cubicBezTo>
                  <a:cubicBezTo>
                    <a:pt x="342" y="20"/>
                    <a:pt x="343" y="20"/>
                    <a:pt x="343" y="20"/>
                  </a:cubicBezTo>
                  <a:cubicBezTo>
                    <a:pt x="343" y="19"/>
                    <a:pt x="343" y="19"/>
                    <a:pt x="344" y="19"/>
                  </a:cubicBezTo>
                  <a:cubicBezTo>
                    <a:pt x="344" y="19"/>
                    <a:pt x="344" y="19"/>
                    <a:pt x="345" y="19"/>
                  </a:cubicBezTo>
                  <a:cubicBezTo>
                    <a:pt x="345" y="20"/>
                    <a:pt x="345" y="20"/>
                    <a:pt x="346" y="20"/>
                  </a:cubicBezTo>
                  <a:cubicBezTo>
                    <a:pt x="346" y="21"/>
                    <a:pt x="347" y="21"/>
                    <a:pt x="347" y="21"/>
                  </a:cubicBezTo>
                  <a:cubicBezTo>
                    <a:pt x="348" y="20"/>
                    <a:pt x="348" y="20"/>
                    <a:pt x="349" y="20"/>
                  </a:cubicBezTo>
                  <a:cubicBezTo>
                    <a:pt x="349" y="20"/>
                    <a:pt x="350" y="20"/>
                    <a:pt x="350" y="20"/>
                  </a:cubicBezTo>
                  <a:cubicBezTo>
                    <a:pt x="350" y="20"/>
                    <a:pt x="351" y="20"/>
                    <a:pt x="351" y="20"/>
                  </a:cubicBezTo>
                  <a:cubicBezTo>
                    <a:pt x="351" y="20"/>
                    <a:pt x="351" y="20"/>
                    <a:pt x="351" y="20"/>
                  </a:cubicBezTo>
                  <a:cubicBezTo>
                    <a:pt x="351" y="20"/>
                    <a:pt x="352" y="19"/>
                    <a:pt x="352" y="19"/>
                  </a:cubicBezTo>
                  <a:cubicBezTo>
                    <a:pt x="351" y="19"/>
                    <a:pt x="352" y="18"/>
                    <a:pt x="350" y="17"/>
                  </a:cubicBezTo>
                  <a:cubicBezTo>
                    <a:pt x="350" y="17"/>
                    <a:pt x="350" y="17"/>
                    <a:pt x="350" y="17"/>
                  </a:cubicBezTo>
                  <a:cubicBezTo>
                    <a:pt x="350" y="17"/>
                    <a:pt x="350" y="16"/>
                    <a:pt x="350" y="16"/>
                  </a:cubicBezTo>
                  <a:cubicBezTo>
                    <a:pt x="350" y="15"/>
                    <a:pt x="350" y="15"/>
                    <a:pt x="349" y="14"/>
                  </a:cubicBezTo>
                  <a:cubicBezTo>
                    <a:pt x="349" y="14"/>
                    <a:pt x="348" y="14"/>
                    <a:pt x="348" y="13"/>
                  </a:cubicBezTo>
                  <a:cubicBezTo>
                    <a:pt x="348" y="13"/>
                    <a:pt x="348" y="13"/>
                    <a:pt x="348" y="13"/>
                  </a:cubicBezTo>
                  <a:cubicBezTo>
                    <a:pt x="349" y="12"/>
                    <a:pt x="349" y="11"/>
                    <a:pt x="349" y="11"/>
                  </a:cubicBezTo>
                  <a:cubicBezTo>
                    <a:pt x="349" y="10"/>
                    <a:pt x="349" y="10"/>
                    <a:pt x="349" y="10"/>
                  </a:cubicBezTo>
                  <a:cubicBezTo>
                    <a:pt x="348" y="9"/>
                    <a:pt x="348" y="8"/>
                    <a:pt x="348" y="7"/>
                  </a:cubicBezTo>
                  <a:cubicBezTo>
                    <a:pt x="348" y="7"/>
                    <a:pt x="348" y="7"/>
                    <a:pt x="348" y="7"/>
                  </a:cubicBezTo>
                  <a:cubicBezTo>
                    <a:pt x="347" y="7"/>
                    <a:pt x="347" y="7"/>
                    <a:pt x="347" y="7"/>
                  </a:cubicBezTo>
                  <a:cubicBezTo>
                    <a:pt x="346" y="7"/>
                    <a:pt x="345" y="6"/>
                    <a:pt x="345" y="6"/>
                  </a:cubicBezTo>
                  <a:cubicBezTo>
                    <a:pt x="344" y="6"/>
                    <a:pt x="344" y="6"/>
                    <a:pt x="344" y="6"/>
                  </a:cubicBezTo>
                  <a:cubicBezTo>
                    <a:pt x="343" y="6"/>
                    <a:pt x="343" y="6"/>
                    <a:pt x="342" y="6"/>
                  </a:cubicBezTo>
                  <a:cubicBezTo>
                    <a:pt x="342" y="7"/>
                    <a:pt x="341" y="7"/>
                    <a:pt x="340" y="7"/>
                  </a:cubicBezTo>
                  <a:cubicBezTo>
                    <a:pt x="340" y="7"/>
                    <a:pt x="340" y="8"/>
                    <a:pt x="340" y="8"/>
                  </a:cubicBezTo>
                  <a:cubicBezTo>
                    <a:pt x="340" y="8"/>
                    <a:pt x="340" y="8"/>
                    <a:pt x="340" y="9"/>
                  </a:cubicBezTo>
                  <a:cubicBezTo>
                    <a:pt x="340" y="9"/>
                    <a:pt x="341" y="9"/>
                    <a:pt x="341" y="10"/>
                  </a:cubicBezTo>
                  <a:cubicBezTo>
                    <a:pt x="341" y="10"/>
                    <a:pt x="341" y="11"/>
                    <a:pt x="341" y="11"/>
                  </a:cubicBezTo>
                  <a:cubicBezTo>
                    <a:pt x="341" y="11"/>
                    <a:pt x="341" y="11"/>
                    <a:pt x="341" y="11"/>
                  </a:cubicBezTo>
                  <a:cubicBezTo>
                    <a:pt x="341" y="11"/>
                    <a:pt x="341" y="11"/>
                    <a:pt x="341" y="11"/>
                  </a:cubicBezTo>
                  <a:cubicBezTo>
                    <a:pt x="340" y="10"/>
                    <a:pt x="339" y="9"/>
                    <a:pt x="338" y="8"/>
                  </a:cubicBezTo>
                  <a:cubicBezTo>
                    <a:pt x="337" y="7"/>
                    <a:pt x="337" y="7"/>
                    <a:pt x="335" y="7"/>
                  </a:cubicBezTo>
                  <a:cubicBezTo>
                    <a:pt x="335" y="7"/>
                    <a:pt x="334" y="7"/>
                    <a:pt x="334" y="7"/>
                  </a:cubicBezTo>
                  <a:cubicBezTo>
                    <a:pt x="333" y="7"/>
                    <a:pt x="332" y="7"/>
                    <a:pt x="332" y="7"/>
                  </a:cubicBezTo>
                  <a:cubicBezTo>
                    <a:pt x="331" y="6"/>
                    <a:pt x="330" y="6"/>
                    <a:pt x="329" y="6"/>
                  </a:cubicBezTo>
                  <a:cubicBezTo>
                    <a:pt x="328" y="6"/>
                    <a:pt x="327" y="6"/>
                    <a:pt x="326" y="6"/>
                  </a:cubicBezTo>
                  <a:cubicBezTo>
                    <a:pt x="326" y="6"/>
                    <a:pt x="325" y="6"/>
                    <a:pt x="325" y="6"/>
                  </a:cubicBezTo>
                  <a:cubicBezTo>
                    <a:pt x="324" y="5"/>
                    <a:pt x="324" y="5"/>
                    <a:pt x="323" y="5"/>
                  </a:cubicBezTo>
                  <a:cubicBezTo>
                    <a:pt x="321" y="5"/>
                    <a:pt x="320" y="4"/>
                    <a:pt x="318" y="5"/>
                  </a:cubicBezTo>
                  <a:cubicBezTo>
                    <a:pt x="318" y="5"/>
                    <a:pt x="317" y="5"/>
                    <a:pt x="317" y="4"/>
                  </a:cubicBezTo>
                  <a:cubicBezTo>
                    <a:pt x="316" y="4"/>
                    <a:pt x="315" y="4"/>
                    <a:pt x="314" y="5"/>
                  </a:cubicBezTo>
                  <a:cubicBezTo>
                    <a:pt x="313" y="5"/>
                    <a:pt x="312" y="6"/>
                    <a:pt x="311" y="6"/>
                  </a:cubicBezTo>
                  <a:cubicBezTo>
                    <a:pt x="310" y="6"/>
                    <a:pt x="310" y="6"/>
                    <a:pt x="309" y="6"/>
                  </a:cubicBezTo>
                  <a:cubicBezTo>
                    <a:pt x="308" y="6"/>
                    <a:pt x="308" y="6"/>
                    <a:pt x="307" y="6"/>
                  </a:cubicBezTo>
                  <a:cubicBezTo>
                    <a:pt x="307" y="6"/>
                    <a:pt x="307" y="6"/>
                    <a:pt x="307" y="7"/>
                  </a:cubicBezTo>
                  <a:cubicBezTo>
                    <a:pt x="307" y="7"/>
                    <a:pt x="308" y="8"/>
                    <a:pt x="308" y="9"/>
                  </a:cubicBezTo>
                  <a:cubicBezTo>
                    <a:pt x="308" y="9"/>
                    <a:pt x="308" y="9"/>
                    <a:pt x="308" y="9"/>
                  </a:cubicBezTo>
                  <a:cubicBezTo>
                    <a:pt x="309" y="10"/>
                    <a:pt x="310" y="10"/>
                    <a:pt x="310" y="10"/>
                  </a:cubicBezTo>
                  <a:cubicBezTo>
                    <a:pt x="311" y="11"/>
                    <a:pt x="311" y="11"/>
                    <a:pt x="311" y="12"/>
                  </a:cubicBezTo>
                  <a:cubicBezTo>
                    <a:pt x="312" y="12"/>
                    <a:pt x="312" y="13"/>
                    <a:pt x="311" y="13"/>
                  </a:cubicBezTo>
                  <a:cubicBezTo>
                    <a:pt x="311" y="13"/>
                    <a:pt x="311" y="13"/>
                    <a:pt x="311" y="14"/>
                  </a:cubicBezTo>
                  <a:cubicBezTo>
                    <a:pt x="310" y="14"/>
                    <a:pt x="310" y="14"/>
                    <a:pt x="310" y="14"/>
                  </a:cubicBezTo>
                  <a:cubicBezTo>
                    <a:pt x="309" y="13"/>
                    <a:pt x="308" y="12"/>
                    <a:pt x="307" y="12"/>
                  </a:cubicBezTo>
                  <a:cubicBezTo>
                    <a:pt x="307" y="12"/>
                    <a:pt x="307" y="12"/>
                    <a:pt x="307" y="12"/>
                  </a:cubicBezTo>
                  <a:cubicBezTo>
                    <a:pt x="306" y="12"/>
                    <a:pt x="306" y="12"/>
                    <a:pt x="306" y="12"/>
                  </a:cubicBezTo>
                  <a:cubicBezTo>
                    <a:pt x="306" y="11"/>
                    <a:pt x="306" y="11"/>
                    <a:pt x="306" y="11"/>
                  </a:cubicBezTo>
                  <a:cubicBezTo>
                    <a:pt x="305" y="11"/>
                    <a:pt x="306" y="10"/>
                    <a:pt x="306" y="10"/>
                  </a:cubicBezTo>
                  <a:cubicBezTo>
                    <a:pt x="306" y="10"/>
                    <a:pt x="306" y="9"/>
                    <a:pt x="306" y="9"/>
                  </a:cubicBezTo>
                  <a:cubicBezTo>
                    <a:pt x="305" y="8"/>
                    <a:pt x="305" y="8"/>
                    <a:pt x="304" y="8"/>
                  </a:cubicBezTo>
                  <a:cubicBezTo>
                    <a:pt x="304" y="8"/>
                    <a:pt x="303" y="9"/>
                    <a:pt x="303" y="9"/>
                  </a:cubicBezTo>
                  <a:cubicBezTo>
                    <a:pt x="303" y="10"/>
                    <a:pt x="303" y="10"/>
                    <a:pt x="303" y="11"/>
                  </a:cubicBezTo>
                  <a:cubicBezTo>
                    <a:pt x="303" y="11"/>
                    <a:pt x="303" y="12"/>
                    <a:pt x="303" y="12"/>
                  </a:cubicBezTo>
                  <a:cubicBezTo>
                    <a:pt x="302" y="12"/>
                    <a:pt x="301" y="12"/>
                    <a:pt x="300" y="12"/>
                  </a:cubicBezTo>
                  <a:cubicBezTo>
                    <a:pt x="300" y="12"/>
                    <a:pt x="299" y="13"/>
                    <a:pt x="298" y="12"/>
                  </a:cubicBezTo>
                  <a:cubicBezTo>
                    <a:pt x="298" y="12"/>
                    <a:pt x="298" y="12"/>
                    <a:pt x="298" y="12"/>
                  </a:cubicBezTo>
                  <a:cubicBezTo>
                    <a:pt x="297" y="13"/>
                    <a:pt x="296" y="13"/>
                    <a:pt x="295" y="14"/>
                  </a:cubicBezTo>
                  <a:cubicBezTo>
                    <a:pt x="294" y="15"/>
                    <a:pt x="292" y="15"/>
                    <a:pt x="291" y="15"/>
                  </a:cubicBezTo>
                  <a:cubicBezTo>
                    <a:pt x="291" y="15"/>
                    <a:pt x="290" y="15"/>
                    <a:pt x="290" y="14"/>
                  </a:cubicBezTo>
                  <a:cubicBezTo>
                    <a:pt x="290" y="14"/>
                    <a:pt x="290" y="14"/>
                    <a:pt x="290" y="14"/>
                  </a:cubicBezTo>
                  <a:cubicBezTo>
                    <a:pt x="290" y="13"/>
                    <a:pt x="289" y="11"/>
                    <a:pt x="287" y="11"/>
                  </a:cubicBezTo>
                  <a:cubicBezTo>
                    <a:pt x="287" y="11"/>
                    <a:pt x="287" y="10"/>
                    <a:pt x="287" y="10"/>
                  </a:cubicBezTo>
                  <a:cubicBezTo>
                    <a:pt x="286" y="9"/>
                    <a:pt x="284" y="9"/>
                    <a:pt x="282" y="10"/>
                  </a:cubicBezTo>
                  <a:cubicBezTo>
                    <a:pt x="282" y="10"/>
                    <a:pt x="282" y="10"/>
                    <a:pt x="282" y="10"/>
                  </a:cubicBezTo>
                  <a:cubicBezTo>
                    <a:pt x="280" y="11"/>
                    <a:pt x="279" y="11"/>
                    <a:pt x="278" y="12"/>
                  </a:cubicBezTo>
                  <a:cubicBezTo>
                    <a:pt x="277" y="13"/>
                    <a:pt x="277" y="13"/>
                    <a:pt x="276" y="13"/>
                  </a:cubicBezTo>
                  <a:cubicBezTo>
                    <a:pt x="275" y="14"/>
                    <a:pt x="275" y="13"/>
                    <a:pt x="275" y="13"/>
                  </a:cubicBezTo>
                  <a:cubicBezTo>
                    <a:pt x="274" y="12"/>
                    <a:pt x="274" y="12"/>
                    <a:pt x="273" y="12"/>
                  </a:cubicBezTo>
                  <a:cubicBezTo>
                    <a:pt x="273" y="12"/>
                    <a:pt x="273" y="11"/>
                    <a:pt x="272" y="11"/>
                  </a:cubicBezTo>
                  <a:cubicBezTo>
                    <a:pt x="272" y="11"/>
                    <a:pt x="272" y="11"/>
                    <a:pt x="271" y="11"/>
                  </a:cubicBezTo>
                  <a:cubicBezTo>
                    <a:pt x="271" y="12"/>
                    <a:pt x="271" y="12"/>
                    <a:pt x="270" y="12"/>
                  </a:cubicBezTo>
                  <a:cubicBezTo>
                    <a:pt x="270" y="11"/>
                    <a:pt x="270" y="11"/>
                    <a:pt x="270" y="11"/>
                  </a:cubicBezTo>
                  <a:cubicBezTo>
                    <a:pt x="269" y="11"/>
                    <a:pt x="269" y="11"/>
                    <a:pt x="269" y="11"/>
                  </a:cubicBezTo>
                  <a:cubicBezTo>
                    <a:pt x="268" y="11"/>
                    <a:pt x="268" y="11"/>
                    <a:pt x="267" y="11"/>
                  </a:cubicBezTo>
                  <a:cubicBezTo>
                    <a:pt x="267" y="10"/>
                    <a:pt x="267" y="10"/>
                    <a:pt x="267" y="10"/>
                  </a:cubicBezTo>
                  <a:cubicBezTo>
                    <a:pt x="268" y="9"/>
                    <a:pt x="268" y="9"/>
                    <a:pt x="267" y="9"/>
                  </a:cubicBezTo>
                  <a:cubicBezTo>
                    <a:pt x="267" y="9"/>
                    <a:pt x="267" y="9"/>
                    <a:pt x="267" y="8"/>
                  </a:cubicBezTo>
                  <a:cubicBezTo>
                    <a:pt x="266" y="8"/>
                    <a:pt x="265" y="7"/>
                    <a:pt x="264" y="8"/>
                  </a:cubicBezTo>
                  <a:cubicBezTo>
                    <a:pt x="264" y="8"/>
                    <a:pt x="263" y="8"/>
                    <a:pt x="263" y="8"/>
                  </a:cubicBezTo>
                  <a:cubicBezTo>
                    <a:pt x="262" y="8"/>
                    <a:pt x="262" y="8"/>
                    <a:pt x="262" y="9"/>
                  </a:cubicBezTo>
                  <a:cubicBezTo>
                    <a:pt x="261" y="9"/>
                    <a:pt x="261" y="9"/>
                    <a:pt x="260" y="9"/>
                  </a:cubicBezTo>
                  <a:cubicBezTo>
                    <a:pt x="259" y="9"/>
                    <a:pt x="258" y="9"/>
                    <a:pt x="257" y="9"/>
                  </a:cubicBezTo>
                  <a:cubicBezTo>
                    <a:pt x="256" y="9"/>
                    <a:pt x="255" y="9"/>
                    <a:pt x="254" y="9"/>
                  </a:cubicBezTo>
                  <a:cubicBezTo>
                    <a:pt x="253" y="9"/>
                    <a:pt x="252" y="10"/>
                    <a:pt x="251" y="9"/>
                  </a:cubicBezTo>
                  <a:cubicBezTo>
                    <a:pt x="251" y="9"/>
                    <a:pt x="250" y="9"/>
                    <a:pt x="250" y="9"/>
                  </a:cubicBezTo>
                  <a:cubicBezTo>
                    <a:pt x="250" y="10"/>
                    <a:pt x="250" y="10"/>
                    <a:pt x="250" y="10"/>
                  </a:cubicBezTo>
                  <a:cubicBezTo>
                    <a:pt x="250" y="10"/>
                    <a:pt x="250" y="10"/>
                    <a:pt x="250" y="10"/>
                  </a:cubicBezTo>
                  <a:cubicBezTo>
                    <a:pt x="250" y="10"/>
                    <a:pt x="251" y="10"/>
                    <a:pt x="251" y="10"/>
                  </a:cubicBezTo>
                  <a:cubicBezTo>
                    <a:pt x="251" y="11"/>
                    <a:pt x="251" y="11"/>
                    <a:pt x="251" y="11"/>
                  </a:cubicBezTo>
                  <a:cubicBezTo>
                    <a:pt x="252" y="11"/>
                    <a:pt x="251" y="11"/>
                    <a:pt x="251" y="11"/>
                  </a:cubicBezTo>
                  <a:cubicBezTo>
                    <a:pt x="251" y="12"/>
                    <a:pt x="251" y="12"/>
                    <a:pt x="250" y="12"/>
                  </a:cubicBezTo>
                  <a:cubicBezTo>
                    <a:pt x="250" y="12"/>
                    <a:pt x="250" y="12"/>
                    <a:pt x="250" y="13"/>
                  </a:cubicBezTo>
                  <a:cubicBezTo>
                    <a:pt x="250" y="13"/>
                    <a:pt x="250" y="14"/>
                    <a:pt x="251" y="14"/>
                  </a:cubicBezTo>
                  <a:cubicBezTo>
                    <a:pt x="251" y="14"/>
                    <a:pt x="251" y="14"/>
                    <a:pt x="252" y="14"/>
                  </a:cubicBezTo>
                  <a:cubicBezTo>
                    <a:pt x="252" y="14"/>
                    <a:pt x="252" y="14"/>
                    <a:pt x="252" y="14"/>
                  </a:cubicBezTo>
                  <a:cubicBezTo>
                    <a:pt x="252" y="14"/>
                    <a:pt x="252" y="14"/>
                    <a:pt x="252" y="14"/>
                  </a:cubicBezTo>
                  <a:cubicBezTo>
                    <a:pt x="252" y="14"/>
                    <a:pt x="252" y="14"/>
                    <a:pt x="252" y="14"/>
                  </a:cubicBezTo>
                  <a:cubicBezTo>
                    <a:pt x="252" y="14"/>
                    <a:pt x="252" y="14"/>
                    <a:pt x="252" y="14"/>
                  </a:cubicBezTo>
                  <a:cubicBezTo>
                    <a:pt x="251" y="14"/>
                    <a:pt x="251" y="15"/>
                    <a:pt x="252" y="15"/>
                  </a:cubicBezTo>
                  <a:cubicBezTo>
                    <a:pt x="252" y="15"/>
                    <a:pt x="253" y="16"/>
                    <a:pt x="253" y="16"/>
                  </a:cubicBezTo>
                  <a:cubicBezTo>
                    <a:pt x="253" y="16"/>
                    <a:pt x="253" y="17"/>
                    <a:pt x="253" y="17"/>
                  </a:cubicBezTo>
                  <a:cubicBezTo>
                    <a:pt x="253" y="17"/>
                    <a:pt x="253" y="17"/>
                    <a:pt x="253" y="17"/>
                  </a:cubicBezTo>
                  <a:cubicBezTo>
                    <a:pt x="252" y="17"/>
                    <a:pt x="251" y="17"/>
                    <a:pt x="251" y="17"/>
                  </a:cubicBezTo>
                  <a:cubicBezTo>
                    <a:pt x="251" y="17"/>
                    <a:pt x="250" y="18"/>
                    <a:pt x="250" y="18"/>
                  </a:cubicBezTo>
                  <a:cubicBezTo>
                    <a:pt x="249" y="18"/>
                    <a:pt x="249" y="18"/>
                    <a:pt x="248" y="18"/>
                  </a:cubicBezTo>
                  <a:cubicBezTo>
                    <a:pt x="248" y="18"/>
                    <a:pt x="248" y="18"/>
                    <a:pt x="247" y="18"/>
                  </a:cubicBezTo>
                  <a:cubicBezTo>
                    <a:pt x="247" y="18"/>
                    <a:pt x="246" y="18"/>
                    <a:pt x="246" y="19"/>
                  </a:cubicBezTo>
                  <a:cubicBezTo>
                    <a:pt x="246" y="20"/>
                    <a:pt x="245" y="20"/>
                    <a:pt x="245" y="20"/>
                  </a:cubicBezTo>
                  <a:cubicBezTo>
                    <a:pt x="243" y="20"/>
                    <a:pt x="242" y="20"/>
                    <a:pt x="241" y="19"/>
                  </a:cubicBezTo>
                  <a:cubicBezTo>
                    <a:pt x="241" y="19"/>
                    <a:pt x="241" y="19"/>
                    <a:pt x="241" y="19"/>
                  </a:cubicBezTo>
                  <a:cubicBezTo>
                    <a:pt x="241" y="19"/>
                    <a:pt x="241" y="19"/>
                    <a:pt x="241" y="19"/>
                  </a:cubicBezTo>
                  <a:cubicBezTo>
                    <a:pt x="241" y="19"/>
                    <a:pt x="241" y="19"/>
                    <a:pt x="241" y="19"/>
                  </a:cubicBezTo>
                  <a:cubicBezTo>
                    <a:pt x="241" y="20"/>
                    <a:pt x="241" y="21"/>
                    <a:pt x="241" y="21"/>
                  </a:cubicBezTo>
                  <a:cubicBezTo>
                    <a:pt x="242" y="22"/>
                    <a:pt x="242" y="23"/>
                    <a:pt x="242" y="24"/>
                  </a:cubicBezTo>
                  <a:cubicBezTo>
                    <a:pt x="242" y="24"/>
                    <a:pt x="242" y="25"/>
                    <a:pt x="242" y="25"/>
                  </a:cubicBezTo>
                  <a:cubicBezTo>
                    <a:pt x="241" y="25"/>
                    <a:pt x="241" y="24"/>
                    <a:pt x="240" y="24"/>
                  </a:cubicBezTo>
                  <a:cubicBezTo>
                    <a:pt x="239" y="24"/>
                    <a:pt x="238" y="23"/>
                    <a:pt x="237" y="22"/>
                  </a:cubicBezTo>
                  <a:cubicBezTo>
                    <a:pt x="237" y="22"/>
                    <a:pt x="237" y="22"/>
                    <a:pt x="237" y="22"/>
                  </a:cubicBezTo>
                  <a:cubicBezTo>
                    <a:pt x="237" y="21"/>
                    <a:pt x="237" y="21"/>
                    <a:pt x="236" y="21"/>
                  </a:cubicBezTo>
                  <a:cubicBezTo>
                    <a:pt x="235" y="22"/>
                    <a:pt x="235" y="22"/>
                    <a:pt x="235" y="21"/>
                  </a:cubicBezTo>
                  <a:cubicBezTo>
                    <a:pt x="235" y="21"/>
                    <a:pt x="235" y="21"/>
                    <a:pt x="235" y="21"/>
                  </a:cubicBezTo>
                  <a:cubicBezTo>
                    <a:pt x="235" y="21"/>
                    <a:pt x="235" y="21"/>
                    <a:pt x="235" y="21"/>
                  </a:cubicBezTo>
                  <a:cubicBezTo>
                    <a:pt x="235" y="21"/>
                    <a:pt x="234" y="21"/>
                    <a:pt x="234" y="21"/>
                  </a:cubicBezTo>
                  <a:cubicBezTo>
                    <a:pt x="234" y="21"/>
                    <a:pt x="234" y="21"/>
                    <a:pt x="234" y="20"/>
                  </a:cubicBezTo>
                  <a:cubicBezTo>
                    <a:pt x="234" y="20"/>
                    <a:pt x="234" y="20"/>
                    <a:pt x="234" y="20"/>
                  </a:cubicBezTo>
                  <a:cubicBezTo>
                    <a:pt x="234" y="20"/>
                    <a:pt x="234" y="20"/>
                    <a:pt x="234" y="21"/>
                  </a:cubicBezTo>
                  <a:cubicBezTo>
                    <a:pt x="235" y="21"/>
                    <a:pt x="235" y="21"/>
                    <a:pt x="235" y="21"/>
                  </a:cubicBezTo>
                  <a:cubicBezTo>
                    <a:pt x="235" y="21"/>
                    <a:pt x="235" y="21"/>
                    <a:pt x="235" y="21"/>
                  </a:cubicBezTo>
                  <a:cubicBezTo>
                    <a:pt x="235" y="20"/>
                    <a:pt x="235" y="20"/>
                    <a:pt x="235" y="20"/>
                  </a:cubicBezTo>
                  <a:cubicBezTo>
                    <a:pt x="235" y="20"/>
                    <a:pt x="236" y="20"/>
                    <a:pt x="236" y="20"/>
                  </a:cubicBezTo>
                  <a:cubicBezTo>
                    <a:pt x="235" y="19"/>
                    <a:pt x="235" y="19"/>
                    <a:pt x="235" y="18"/>
                  </a:cubicBezTo>
                  <a:cubicBezTo>
                    <a:pt x="234" y="18"/>
                    <a:pt x="234" y="18"/>
                    <a:pt x="234" y="18"/>
                  </a:cubicBezTo>
                  <a:cubicBezTo>
                    <a:pt x="233" y="18"/>
                    <a:pt x="233" y="18"/>
                    <a:pt x="233" y="17"/>
                  </a:cubicBezTo>
                  <a:cubicBezTo>
                    <a:pt x="233" y="17"/>
                    <a:pt x="233" y="17"/>
                    <a:pt x="233" y="16"/>
                  </a:cubicBezTo>
                  <a:cubicBezTo>
                    <a:pt x="233" y="16"/>
                    <a:pt x="232" y="15"/>
                    <a:pt x="231" y="15"/>
                  </a:cubicBezTo>
                  <a:cubicBezTo>
                    <a:pt x="231" y="14"/>
                    <a:pt x="228" y="13"/>
                    <a:pt x="228" y="14"/>
                  </a:cubicBezTo>
                  <a:cubicBezTo>
                    <a:pt x="228" y="14"/>
                    <a:pt x="227" y="14"/>
                    <a:pt x="227" y="14"/>
                  </a:cubicBezTo>
                  <a:cubicBezTo>
                    <a:pt x="227" y="14"/>
                    <a:pt x="227" y="14"/>
                    <a:pt x="226" y="14"/>
                  </a:cubicBezTo>
                  <a:cubicBezTo>
                    <a:pt x="225" y="14"/>
                    <a:pt x="224" y="13"/>
                    <a:pt x="223" y="14"/>
                  </a:cubicBezTo>
                  <a:cubicBezTo>
                    <a:pt x="223" y="14"/>
                    <a:pt x="222" y="14"/>
                    <a:pt x="222" y="14"/>
                  </a:cubicBezTo>
                  <a:cubicBezTo>
                    <a:pt x="222" y="15"/>
                    <a:pt x="221" y="15"/>
                    <a:pt x="222" y="15"/>
                  </a:cubicBezTo>
                  <a:cubicBezTo>
                    <a:pt x="222" y="16"/>
                    <a:pt x="222" y="17"/>
                    <a:pt x="223" y="17"/>
                  </a:cubicBezTo>
                  <a:cubicBezTo>
                    <a:pt x="223" y="17"/>
                    <a:pt x="223" y="18"/>
                    <a:pt x="223" y="18"/>
                  </a:cubicBezTo>
                  <a:cubicBezTo>
                    <a:pt x="222" y="18"/>
                    <a:pt x="221" y="19"/>
                    <a:pt x="220" y="19"/>
                  </a:cubicBezTo>
                  <a:cubicBezTo>
                    <a:pt x="219" y="19"/>
                    <a:pt x="218" y="19"/>
                    <a:pt x="218" y="19"/>
                  </a:cubicBezTo>
                  <a:cubicBezTo>
                    <a:pt x="217" y="18"/>
                    <a:pt x="217" y="18"/>
                    <a:pt x="217" y="19"/>
                  </a:cubicBezTo>
                  <a:cubicBezTo>
                    <a:pt x="216" y="19"/>
                    <a:pt x="215" y="19"/>
                    <a:pt x="215" y="18"/>
                  </a:cubicBezTo>
                  <a:cubicBezTo>
                    <a:pt x="215" y="18"/>
                    <a:pt x="215" y="17"/>
                    <a:pt x="215" y="17"/>
                  </a:cubicBezTo>
                  <a:cubicBezTo>
                    <a:pt x="214" y="17"/>
                    <a:pt x="214" y="17"/>
                    <a:pt x="214" y="17"/>
                  </a:cubicBezTo>
                  <a:cubicBezTo>
                    <a:pt x="212" y="17"/>
                    <a:pt x="211" y="17"/>
                    <a:pt x="210" y="18"/>
                  </a:cubicBezTo>
                  <a:cubicBezTo>
                    <a:pt x="209" y="18"/>
                    <a:pt x="209" y="18"/>
                    <a:pt x="208" y="18"/>
                  </a:cubicBezTo>
                  <a:cubicBezTo>
                    <a:pt x="208" y="18"/>
                    <a:pt x="207" y="19"/>
                    <a:pt x="207" y="19"/>
                  </a:cubicBezTo>
                  <a:cubicBezTo>
                    <a:pt x="206" y="19"/>
                    <a:pt x="206" y="18"/>
                    <a:pt x="205" y="18"/>
                  </a:cubicBezTo>
                  <a:cubicBezTo>
                    <a:pt x="205" y="18"/>
                    <a:pt x="205" y="18"/>
                    <a:pt x="205" y="18"/>
                  </a:cubicBezTo>
                  <a:cubicBezTo>
                    <a:pt x="205" y="18"/>
                    <a:pt x="205" y="18"/>
                    <a:pt x="205" y="19"/>
                  </a:cubicBezTo>
                  <a:cubicBezTo>
                    <a:pt x="205" y="19"/>
                    <a:pt x="204" y="20"/>
                    <a:pt x="203" y="19"/>
                  </a:cubicBezTo>
                  <a:cubicBezTo>
                    <a:pt x="203" y="19"/>
                    <a:pt x="203" y="19"/>
                    <a:pt x="202" y="18"/>
                  </a:cubicBezTo>
                  <a:cubicBezTo>
                    <a:pt x="202" y="18"/>
                    <a:pt x="202" y="18"/>
                    <a:pt x="202" y="18"/>
                  </a:cubicBezTo>
                  <a:cubicBezTo>
                    <a:pt x="202" y="18"/>
                    <a:pt x="201" y="18"/>
                    <a:pt x="201" y="18"/>
                  </a:cubicBezTo>
                  <a:cubicBezTo>
                    <a:pt x="200" y="18"/>
                    <a:pt x="200" y="18"/>
                    <a:pt x="200" y="19"/>
                  </a:cubicBezTo>
                  <a:cubicBezTo>
                    <a:pt x="200" y="19"/>
                    <a:pt x="200" y="19"/>
                    <a:pt x="200" y="20"/>
                  </a:cubicBezTo>
                  <a:cubicBezTo>
                    <a:pt x="200" y="20"/>
                    <a:pt x="200" y="20"/>
                    <a:pt x="200" y="20"/>
                  </a:cubicBezTo>
                  <a:cubicBezTo>
                    <a:pt x="200" y="21"/>
                    <a:pt x="201" y="21"/>
                    <a:pt x="201" y="21"/>
                  </a:cubicBezTo>
                  <a:cubicBezTo>
                    <a:pt x="201" y="21"/>
                    <a:pt x="201" y="21"/>
                    <a:pt x="201" y="21"/>
                  </a:cubicBezTo>
                  <a:cubicBezTo>
                    <a:pt x="201" y="21"/>
                    <a:pt x="201" y="21"/>
                    <a:pt x="201" y="21"/>
                  </a:cubicBezTo>
                  <a:cubicBezTo>
                    <a:pt x="201" y="20"/>
                    <a:pt x="201" y="20"/>
                    <a:pt x="201" y="20"/>
                  </a:cubicBezTo>
                  <a:cubicBezTo>
                    <a:pt x="201" y="20"/>
                    <a:pt x="201" y="20"/>
                    <a:pt x="201" y="20"/>
                  </a:cubicBezTo>
                  <a:cubicBezTo>
                    <a:pt x="201" y="20"/>
                    <a:pt x="202" y="20"/>
                    <a:pt x="201" y="20"/>
                  </a:cubicBezTo>
                  <a:cubicBezTo>
                    <a:pt x="201" y="20"/>
                    <a:pt x="201" y="20"/>
                    <a:pt x="201" y="20"/>
                  </a:cubicBezTo>
                  <a:cubicBezTo>
                    <a:pt x="201" y="20"/>
                    <a:pt x="201" y="21"/>
                    <a:pt x="201" y="21"/>
                  </a:cubicBezTo>
                  <a:cubicBezTo>
                    <a:pt x="201" y="21"/>
                    <a:pt x="201" y="21"/>
                    <a:pt x="201" y="21"/>
                  </a:cubicBezTo>
                  <a:cubicBezTo>
                    <a:pt x="201" y="21"/>
                    <a:pt x="201" y="21"/>
                    <a:pt x="201" y="21"/>
                  </a:cubicBezTo>
                  <a:cubicBezTo>
                    <a:pt x="201" y="21"/>
                    <a:pt x="201" y="21"/>
                    <a:pt x="201" y="21"/>
                  </a:cubicBezTo>
                  <a:cubicBezTo>
                    <a:pt x="200" y="22"/>
                    <a:pt x="200" y="22"/>
                    <a:pt x="200" y="23"/>
                  </a:cubicBezTo>
                  <a:cubicBezTo>
                    <a:pt x="199" y="24"/>
                    <a:pt x="198" y="24"/>
                    <a:pt x="197" y="24"/>
                  </a:cubicBezTo>
                  <a:cubicBezTo>
                    <a:pt x="197" y="24"/>
                    <a:pt x="197" y="24"/>
                    <a:pt x="197" y="24"/>
                  </a:cubicBezTo>
                  <a:cubicBezTo>
                    <a:pt x="197" y="23"/>
                    <a:pt x="197" y="23"/>
                    <a:pt x="197" y="22"/>
                  </a:cubicBezTo>
                  <a:cubicBezTo>
                    <a:pt x="197" y="22"/>
                    <a:pt x="198" y="22"/>
                    <a:pt x="198" y="21"/>
                  </a:cubicBezTo>
                  <a:cubicBezTo>
                    <a:pt x="198" y="21"/>
                    <a:pt x="198" y="21"/>
                    <a:pt x="198" y="20"/>
                  </a:cubicBezTo>
                  <a:cubicBezTo>
                    <a:pt x="198" y="20"/>
                    <a:pt x="198" y="19"/>
                    <a:pt x="199" y="18"/>
                  </a:cubicBezTo>
                  <a:cubicBezTo>
                    <a:pt x="199" y="18"/>
                    <a:pt x="199" y="18"/>
                    <a:pt x="199" y="17"/>
                  </a:cubicBezTo>
                  <a:cubicBezTo>
                    <a:pt x="199" y="17"/>
                    <a:pt x="199" y="17"/>
                    <a:pt x="199" y="16"/>
                  </a:cubicBezTo>
                  <a:cubicBezTo>
                    <a:pt x="199" y="16"/>
                    <a:pt x="200" y="15"/>
                    <a:pt x="200" y="14"/>
                  </a:cubicBezTo>
                  <a:cubicBezTo>
                    <a:pt x="200" y="13"/>
                    <a:pt x="200" y="12"/>
                    <a:pt x="201" y="12"/>
                  </a:cubicBezTo>
                  <a:cubicBezTo>
                    <a:pt x="201" y="11"/>
                    <a:pt x="201" y="10"/>
                    <a:pt x="200" y="10"/>
                  </a:cubicBezTo>
                  <a:cubicBezTo>
                    <a:pt x="200" y="9"/>
                    <a:pt x="200" y="8"/>
                    <a:pt x="199" y="7"/>
                  </a:cubicBezTo>
                  <a:cubicBezTo>
                    <a:pt x="199" y="7"/>
                    <a:pt x="199" y="7"/>
                    <a:pt x="199" y="7"/>
                  </a:cubicBezTo>
                  <a:cubicBezTo>
                    <a:pt x="198" y="6"/>
                    <a:pt x="198" y="6"/>
                    <a:pt x="197" y="5"/>
                  </a:cubicBezTo>
                  <a:cubicBezTo>
                    <a:pt x="197" y="5"/>
                    <a:pt x="197" y="5"/>
                    <a:pt x="197" y="5"/>
                  </a:cubicBezTo>
                  <a:cubicBezTo>
                    <a:pt x="196" y="5"/>
                    <a:pt x="196" y="6"/>
                    <a:pt x="196" y="5"/>
                  </a:cubicBezTo>
                  <a:cubicBezTo>
                    <a:pt x="196" y="5"/>
                    <a:pt x="195" y="4"/>
                    <a:pt x="194" y="4"/>
                  </a:cubicBezTo>
                  <a:cubicBezTo>
                    <a:pt x="194" y="4"/>
                    <a:pt x="193" y="3"/>
                    <a:pt x="192" y="3"/>
                  </a:cubicBezTo>
                  <a:cubicBezTo>
                    <a:pt x="192" y="3"/>
                    <a:pt x="191" y="3"/>
                    <a:pt x="191" y="3"/>
                  </a:cubicBezTo>
                  <a:cubicBezTo>
                    <a:pt x="190" y="4"/>
                    <a:pt x="189" y="4"/>
                    <a:pt x="188" y="4"/>
                  </a:cubicBezTo>
                  <a:cubicBezTo>
                    <a:pt x="187" y="4"/>
                    <a:pt x="187" y="5"/>
                    <a:pt x="187" y="5"/>
                  </a:cubicBezTo>
                  <a:cubicBezTo>
                    <a:pt x="188" y="5"/>
                    <a:pt x="188" y="5"/>
                    <a:pt x="188" y="6"/>
                  </a:cubicBezTo>
                  <a:cubicBezTo>
                    <a:pt x="188" y="6"/>
                    <a:pt x="188" y="6"/>
                    <a:pt x="187" y="7"/>
                  </a:cubicBezTo>
                  <a:cubicBezTo>
                    <a:pt x="187" y="7"/>
                    <a:pt x="186" y="7"/>
                    <a:pt x="186" y="6"/>
                  </a:cubicBezTo>
                  <a:cubicBezTo>
                    <a:pt x="186" y="6"/>
                    <a:pt x="186" y="5"/>
                    <a:pt x="186" y="5"/>
                  </a:cubicBezTo>
                  <a:cubicBezTo>
                    <a:pt x="186" y="5"/>
                    <a:pt x="186" y="4"/>
                    <a:pt x="186" y="4"/>
                  </a:cubicBezTo>
                  <a:cubicBezTo>
                    <a:pt x="186" y="3"/>
                    <a:pt x="185" y="3"/>
                    <a:pt x="185" y="3"/>
                  </a:cubicBezTo>
                  <a:cubicBezTo>
                    <a:pt x="185" y="3"/>
                    <a:pt x="184" y="3"/>
                    <a:pt x="184" y="3"/>
                  </a:cubicBezTo>
                  <a:cubicBezTo>
                    <a:pt x="184" y="4"/>
                    <a:pt x="183" y="3"/>
                    <a:pt x="183" y="3"/>
                  </a:cubicBezTo>
                  <a:cubicBezTo>
                    <a:pt x="182" y="3"/>
                    <a:pt x="182" y="3"/>
                    <a:pt x="182" y="2"/>
                  </a:cubicBezTo>
                  <a:cubicBezTo>
                    <a:pt x="182" y="2"/>
                    <a:pt x="182" y="1"/>
                    <a:pt x="181" y="1"/>
                  </a:cubicBezTo>
                  <a:cubicBezTo>
                    <a:pt x="180" y="1"/>
                    <a:pt x="180" y="0"/>
                    <a:pt x="179" y="0"/>
                  </a:cubicBezTo>
                  <a:cubicBezTo>
                    <a:pt x="178" y="0"/>
                    <a:pt x="178" y="0"/>
                    <a:pt x="178" y="1"/>
                  </a:cubicBezTo>
                  <a:cubicBezTo>
                    <a:pt x="178" y="1"/>
                    <a:pt x="178" y="1"/>
                    <a:pt x="178" y="1"/>
                  </a:cubicBezTo>
                  <a:cubicBezTo>
                    <a:pt x="177" y="2"/>
                    <a:pt x="177" y="4"/>
                    <a:pt x="177" y="5"/>
                  </a:cubicBezTo>
                  <a:cubicBezTo>
                    <a:pt x="177" y="6"/>
                    <a:pt x="177" y="7"/>
                    <a:pt x="178" y="8"/>
                  </a:cubicBezTo>
                  <a:cubicBezTo>
                    <a:pt x="178" y="8"/>
                    <a:pt x="178" y="9"/>
                    <a:pt x="178" y="9"/>
                  </a:cubicBezTo>
                  <a:cubicBezTo>
                    <a:pt x="179" y="10"/>
                    <a:pt x="179" y="10"/>
                    <a:pt x="178" y="10"/>
                  </a:cubicBezTo>
                  <a:cubicBezTo>
                    <a:pt x="178" y="10"/>
                    <a:pt x="177" y="10"/>
                    <a:pt x="176" y="10"/>
                  </a:cubicBezTo>
                  <a:cubicBezTo>
                    <a:pt x="176" y="10"/>
                    <a:pt x="176" y="11"/>
                    <a:pt x="176" y="11"/>
                  </a:cubicBezTo>
                  <a:cubicBezTo>
                    <a:pt x="176" y="11"/>
                    <a:pt x="176" y="11"/>
                    <a:pt x="176" y="12"/>
                  </a:cubicBezTo>
                  <a:cubicBezTo>
                    <a:pt x="176" y="12"/>
                    <a:pt x="176" y="13"/>
                    <a:pt x="175" y="13"/>
                  </a:cubicBezTo>
                  <a:cubicBezTo>
                    <a:pt x="175" y="13"/>
                    <a:pt x="175" y="13"/>
                    <a:pt x="175" y="13"/>
                  </a:cubicBezTo>
                  <a:cubicBezTo>
                    <a:pt x="174" y="14"/>
                    <a:pt x="174" y="14"/>
                    <a:pt x="173" y="14"/>
                  </a:cubicBezTo>
                  <a:cubicBezTo>
                    <a:pt x="173" y="14"/>
                    <a:pt x="173" y="14"/>
                    <a:pt x="173" y="14"/>
                  </a:cubicBezTo>
                  <a:cubicBezTo>
                    <a:pt x="173" y="13"/>
                    <a:pt x="173" y="13"/>
                    <a:pt x="174" y="13"/>
                  </a:cubicBezTo>
                  <a:cubicBezTo>
                    <a:pt x="174" y="12"/>
                    <a:pt x="173" y="12"/>
                    <a:pt x="173" y="12"/>
                  </a:cubicBezTo>
                  <a:cubicBezTo>
                    <a:pt x="172" y="12"/>
                    <a:pt x="172" y="12"/>
                    <a:pt x="172" y="13"/>
                  </a:cubicBezTo>
                  <a:cubicBezTo>
                    <a:pt x="172" y="13"/>
                    <a:pt x="172" y="14"/>
                    <a:pt x="171" y="14"/>
                  </a:cubicBezTo>
                  <a:cubicBezTo>
                    <a:pt x="171" y="14"/>
                    <a:pt x="170" y="14"/>
                    <a:pt x="170" y="14"/>
                  </a:cubicBezTo>
                  <a:cubicBezTo>
                    <a:pt x="170" y="14"/>
                    <a:pt x="169" y="14"/>
                    <a:pt x="169" y="14"/>
                  </a:cubicBezTo>
                  <a:cubicBezTo>
                    <a:pt x="169" y="15"/>
                    <a:pt x="168" y="15"/>
                    <a:pt x="169" y="16"/>
                  </a:cubicBezTo>
                  <a:cubicBezTo>
                    <a:pt x="169" y="16"/>
                    <a:pt x="169" y="16"/>
                    <a:pt x="169" y="16"/>
                  </a:cubicBezTo>
                  <a:cubicBezTo>
                    <a:pt x="168" y="17"/>
                    <a:pt x="168" y="17"/>
                    <a:pt x="167" y="17"/>
                  </a:cubicBezTo>
                  <a:cubicBezTo>
                    <a:pt x="166" y="18"/>
                    <a:pt x="166" y="18"/>
                    <a:pt x="165" y="19"/>
                  </a:cubicBezTo>
                  <a:cubicBezTo>
                    <a:pt x="165" y="19"/>
                    <a:pt x="164" y="19"/>
                    <a:pt x="164" y="20"/>
                  </a:cubicBezTo>
                  <a:cubicBezTo>
                    <a:pt x="164" y="21"/>
                    <a:pt x="164" y="21"/>
                    <a:pt x="163" y="21"/>
                  </a:cubicBezTo>
                  <a:cubicBezTo>
                    <a:pt x="163" y="21"/>
                    <a:pt x="163" y="22"/>
                    <a:pt x="162" y="23"/>
                  </a:cubicBezTo>
                  <a:cubicBezTo>
                    <a:pt x="162" y="23"/>
                    <a:pt x="162" y="23"/>
                    <a:pt x="162" y="23"/>
                  </a:cubicBezTo>
                  <a:cubicBezTo>
                    <a:pt x="161" y="24"/>
                    <a:pt x="162" y="24"/>
                    <a:pt x="162" y="25"/>
                  </a:cubicBezTo>
                  <a:cubicBezTo>
                    <a:pt x="162" y="25"/>
                    <a:pt x="162" y="26"/>
                    <a:pt x="162" y="26"/>
                  </a:cubicBezTo>
                  <a:cubicBezTo>
                    <a:pt x="163" y="26"/>
                    <a:pt x="163" y="27"/>
                    <a:pt x="164" y="27"/>
                  </a:cubicBezTo>
                  <a:cubicBezTo>
                    <a:pt x="165" y="27"/>
                    <a:pt x="166" y="28"/>
                    <a:pt x="166" y="28"/>
                  </a:cubicBezTo>
                  <a:cubicBezTo>
                    <a:pt x="166" y="28"/>
                    <a:pt x="166" y="29"/>
                    <a:pt x="166" y="29"/>
                  </a:cubicBezTo>
                  <a:cubicBezTo>
                    <a:pt x="166" y="29"/>
                    <a:pt x="166" y="29"/>
                    <a:pt x="166" y="29"/>
                  </a:cubicBezTo>
                  <a:cubicBezTo>
                    <a:pt x="166" y="29"/>
                    <a:pt x="166" y="29"/>
                    <a:pt x="166" y="29"/>
                  </a:cubicBezTo>
                  <a:cubicBezTo>
                    <a:pt x="166" y="28"/>
                    <a:pt x="165" y="28"/>
                    <a:pt x="165" y="28"/>
                  </a:cubicBezTo>
                  <a:cubicBezTo>
                    <a:pt x="165" y="28"/>
                    <a:pt x="164" y="28"/>
                    <a:pt x="164" y="29"/>
                  </a:cubicBezTo>
                  <a:cubicBezTo>
                    <a:pt x="163" y="29"/>
                    <a:pt x="162" y="29"/>
                    <a:pt x="162" y="30"/>
                  </a:cubicBezTo>
                  <a:cubicBezTo>
                    <a:pt x="161" y="30"/>
                    <a:pt x="160" y="31"/>
                    <a:pt x="159" y="31"/>
                  </a:cubicBezTo>
                  <a:cubicBezTo>
                    <a:pt x="158" y="31"/>
                    <a:pt x="158" y="31"/>
                    <a:pt x="158" y="31"/>
                  </a:cubicBezTo>
                  <a:cubicBezTo>
                    <a:pt x="157" y="32"/>
                    <a:pt x="157" y="32"/>
                    <a:pt x="157" y="33"/>
                  </a:cubicBezTo>
                  <a:cubicBezTo>
                    <a:pt x="157" y="34"/>
                    <a:pt x="158" y="34"/>
                    <a:pt x="158" y="34"/>
                  </a:cubicBezTo>
                  <a:cubicBezTo>
                    <a:pt x="158" y="35"/>
                    <a:pt x="158" y="35"/>
                    <a:pt x="159" y="36"/>
                  </a:cubicBezTo>
                  <a:cubicBezTo>
                    <a:pt x="159" y="36"/>
                    <a:pt x="159" y="36"/>
                    <a:pt x="159" y="37"/>
                  </a:cubicBezTo>
                  <a:cubicBezTo>
                    <a:pt x="159" y="37"/>
                    <a:pt x="159" y="37"/>
                    <a:pt x="160" y="37"/>
                  </a:cubicBezTo>
                  <a:cubicBezTo>
                    <a:pt x="160" y="38"/>
                    <a:pt x="161" y="37"/>
                    <a:pt x="162" y="38"/>
                  </a:cubicBezTo>
                  <a:cubicBezTo>
                    <a:pt x="162" y="38"/>
                    <a:pt x="163" y="39"/>
                    <a:pt x="163" y="39"/>
                  </a:cubicBezTo>
                  <a:cubicBezTo>
                    <a:pt x="163" y="39"/>
                    <a:pt x="164" y="39"/>
                    <a:pt x="164" y="39"/>
                  </a:cubicBezTo>
                  <a:cubicBezTo>
                    <a:pt x="164" y="39"/>
                    <a:pt x="164" y="40"/>
                    <a:pt x="165" y="40"/>
                  </a:cubicBezTo>
                  <a:cubicBezTo>
                    <a:pt x="165" y="40"/>
                    <a:pt x="165" y="40"/>
                    <a:pt x="165" y="40"/>
                  </a:cubicBezTo>
                  <a:cubicBezTo>
                    <a:pt x="166" y="41"/>
                    <a:pt x="166" y="42"/>
                    <a:pt x="167" y="43"/>
                  </a:cubicBezTo>
                  <a:cubicBezTo>
                    <a:pt x="167" y="44"/>
                    <a:pt x="167" y="44"/>
                    <a:pt x="166" y="44"/>
                  </a:cubicBezTo>
                  <a:cubicBezTo>
                    <a:pt x="166" y="44"/>
                    <a:pt x="166" y="44"/>
                    <a:pt x="166" y="44"/>
                  </a:cubicBezTo>
                  <a:cubicBezTo>
                    <a:pt x="166" y="45"/>
                    <a:pt x="166" y="45"/>
                    <a:pt x="166" y="45"/>
                  </a:cubicBezTo>
                  <a:cubicBezTo>
                    <a:pt x="166" y="45"/>
                    <a:pt x="165" y="45"/>
                    <a:pt x="165" y="45"/>
                  </a:cubicBezTo>
                  <a:cubicBezTo>
                    <a:pt x="165" y="45"/>
                    <a:pt x="165" y="45"/>
                    <a:pt x="165" y="45"/>
                  </a:cubicBezTo>
                  <a:cubicBezTo>
                    <a:pt x="165" y="45"/>
                    <a:pt x="165" y="45"/>
                    <a:pt x="166" y="45"/>
                  </a:cubicBezTo>
                  <a:cubicBezTo>
                    <a:pt x="166" y="45"/>
                    <a:pt x="166" y="44"/>
                    <a:pt x="166" y="44"/>
                  </a:cubicBezTo>
                  <a:cubicBezTo>
                    <a:pt x="165" y="44"/>
                    <a:pt x="165" y="44"/>
                    <a:pt x="165" y="44"/>
                  </a:cubicBezTo>
                  <a:cubicBezTo>
                    <a:pt x="165" y="43"/>
                    <a:pt x="164" y="42"/>
                    <a:pt x="165" y="41"/>
                  </a:cubicBezTo>
                  <a:cubicBezTo>
                    <a:pt x="165" y="41"/>
                    <a:pt x="165" y="41"/>
                    <a:pt x="165" y="41"/>
                  </a:cubicBezTo>
                  <a:cubicBezTo>
                    <a:pt x="165" y="40"/>
                    <a:pt x="165" y="40"/>
                    <a:pt x="164" y="40"/>
                  </a:cubicBezTo>
                  <a:cubicBezTo>
                    <a:pt x="164" y="40"/>
                    <a:pt x="163" y="40"/>
                    <a:pt x="163" y="40"/>
                  </a:cubicBezTo>
                  <a:cubicBezTo>
                    <a:pt x="162" y="40"/>
                    <a:pt x="161" y="40"/>
                    <a:pt x="161" y="40"/>
                  </a:cubicBezTo>
                  <a:cubicBezTo>
                    <a:pt x="160" y="39"/>
                    <a:pt x="160" y="39"/>
                    <a:pt x="160" y="39"/>
                  </a:cubicBezTo>
                  <a:cubicBezTo>
                    <a:pt x="159" y="38"/>
                    <a:pt x="158" y="38"/>
                    <a:pt x="157" y="38"/>
                  </a:cubicBezTo>
                  <a:cubicBezTo>
                    <a:pt x="157" y="38"/>
                    <a:pt x="156" y="37"/>
                    <a:pt x="155" y="37"/>
                  </a:cubicBezTo>
                  <a:cubicBezTo>
                    <a:pt x="155" y="37"/>
                    <a:pt x="154" y="37"/>
                    <a:pt x="154" y="37"/>
                  </a:cubicBezTo>
                  <a:cubicBezTo>
                    <a:pt x="154" y="38"/>
                    <a:pt x="154" y="38"/>
                    <a:pt x="154" y="39"/>
                  </a:cubicBezTo>
                  <a:cubicBezTo>
                    <a:pt x="154" y="39"/>
                    <a:pt x="154" y="39"/>
                    <a:pt x="154" y="39"/>
                  </a:cubicBezTo>
                  <a:cubicBezTo>
                    <a:pt x="154" y="39"/>
                    <a:pt x="154" y="39"/>
                    <a:pt x="155" y="39"/>
                  </a:cubicBezTo>
                  <a:cubicBezTo>
                    <a:pt x="155" y="39"/>
                    <a:pt x="155" y="39"/>
                    <a:pt x="155" y="39"/>
                  </a:cubicBezTo>
                  <a:cubicBezTo>
                    <a:pt x="155" y="39"/>
                    <a:pt x="155" y="39"/>
                    <a:pt x="155" y="39"/>
                  </a:cubicBezTo>
                  <a:cubicBezTo>
                    <a:pt x="155" y="39"/>
                    <a:pt x="155" y="39"/>
                    <a:pt x="155" y="39"/>
                  </a:cubicBezTo>
                  <a:cubicBezTo>
                    <a:pt x="155" y="39"/>
                    <a:pt x="155" y="39"/>
                    <a:pt x="155" y="40"/>
                  </a:cubicBezTo>
                  <a:cubicBezTo>
                    <a:pt x="155" y="40"/>
                    <a:pt x="156" y="40"/>
                    <a:pt x="156" y="40"/>
                  </a:cubicBezTo>
                  <a:cubicBezTo>
                    <a:pt x="156" y="40"/>
                    <a:pt x="156" y="40"/>
                    <a:pt x="156" y="41"/>
                  </a:cubicBezTo>
                  <a:cubicBezTo>
                    <a:pt x="156" y="41"/>
                    <a:pt x="156" y="41"/>
                    <a:pt x="155" y="41"/>
                  </a:cubicBezTo>
                  <a:cubicBezTo>
                    <a:pt x="155" y="41"/>
                    <a:pt x="155" y="41"/>
                    <a:pt x="155" y="41"/>
                  </a:cubicBezTo>
                  <a:cubicBezTo>
                    <a:pt x="154" y="40"/>
                    <a:pt x="154" y="40"/>
                    <a:pt x="154" y="40"/>
                  </a:cubicBezTo>
                  <a:cubicBezTo>
                    <a:pt x="154" y="40"/>
                    <a:pt x="153" y="40"/>
                    <a:pt x="153" y="41"/>
                  </a:cubicBezTo>
                  <a:cubicBezTo>
                    <a:pt x="153" y="41"/>
                    <a:pt x="153" y="41"/>
                    <a:pt x="153" y="41"/>
                  </a:cubicBezTo>
                  <a:cubicBezTo>
                    <a:pt x="153" y="42"/>
                    <a:pt x="154" y="43"/>
                    <a:pt x="155" y="43"/>
                  </a:cubicBezTo>
                  <a:cubicBezTo>
                    <a:pt x="156" y="44"/>
                    <a:pt x="156" y="44"/>
                    <a:pt x="157" y="44"/>
                  </a:cubicBezTo>
                  <a:cubicBezTo>
                    <a:pt x="157" y="44"/>
                    <a:pt x="157" y="44"/>
                    <a:pt x="157" y="44"/>
                  </a:cubicBezTo>
                  <a:cubicBezTo>
                    <a:pt x="157" y="44"/>
                    <a:pt x="158" y="44"/>
                    <a:pt x="158" y="44"/>
                  </a:cubicBezTo>
                  <a:cubicBezTo>
                    <a:pt x="158" y="44"/>
                    <a:pt x="157" y="44"/>
                    <a:pt x="157" y="44"/>
                  </a:cubicBezTo>
                  <a:cubicBezTo>
                    <a:pt x="157" y="44"/>
                    <a:pt x="157" y="44"/>
                    <a:pt x="156" y="44"/>
                  </a:cubicBezTo>
                  <a:cubicBezTo>
                    <a:pt x="155" y="44"/>
                    <a:pt x="155" y="44"/>
                    <a:pt x="154" y="44"/>
                  </a:cubicBezTo>
                  <a:cubicBezTo>
                    <a:pt x="153" y="44"/>
                    <a:pt x="153" y="44"/>
                    <a:pt x="153" y="43"/>
                  </a:cubicBezTo>
                  <a:cubicBezTo>
                    <a:pt x="153" y="43"/>
                    <a:pt x="153" y="43"/>
                    <a:pt x="153" y="43"/>
                  </a:cubicBezTo>
                  <a:cubicBezTo>
                    <a:pt x="152" y="42"/>
                    <a:pt x="152" y="41"/>
                    <a:pt x="152" y="40"/>
                  </a:cubicBezTo>
                  <a:cubicBezTo>
                    <a:pt x="152" y="39"/>
                    <a:pt x="151" y="39"/>
                    <a:pt x="151" y="38"/>
                  </a:cubicBezTo>
                  <a:cubicBezTo>
                    <a:pt x="150" y="38"/>
                    <a:pt x="150" y="38"/>
                    <a:pt x="150" y="37"/>
                  </a:cubicBezTo>
                  <a:cubicBezTo>
                    <a:pt x="150" y="37"/>
                    <a:pt x="150" y="37"/>
                    <a:pt x="150" y="37"/>
                  </a:cubicBezTo>
                  <a:cubicBezTo>
                    <a:pt x="150" y="38"/>
                    <a:pt x="150" y="38"/>
                    <a:pt x="150" y="38"/>
                  </a:cubicBezTo>
                  <a:cubicBezTo>
                    <a:pt x="150" y="38"/>
                    <a:pt x="150" y="39"/>
                    <a:pt x="150" y="40"/>
                  </a:cubicBezTo>
                  <a:cubicBezTo>
                    <a:pt x="150" y="40"/>
                    <a:pt x="150" y="41"/>
                    <a:pt x="150" y="41"/>
                  </a:cubicBezTo>
                  <a:cubicBezTo>
                    <a:pt x="150" y="41"/>
                    <a:pt x="150" y="41"/>
                    <a:pt x="150" y="41"/>
                  </a:cubicBezTo>
                  <a:cubicBezTo>
                    <a:pt x="149" y="42"/>
                    <a:pt x="149" y="42"/>
                    <a:pt x="149" y="43"/>
                  </a:cubicBezTo>
                  <a:cubicBezTo>
                    <a:pt x="150" y="44"/>
                    <a:pt x="149" y="44"/>
                    <a:pt x="150" y="45"/>
                  </a:cubicBezTo>
                  <a:cubicBezTo>
                    <a:pt x="150" y="45"/>
                    <a:pt x="150" y="46"/>
                    <a:pt x="151" y="46"/>
                  </a:cubicBezTo>
                  <a:cubicBezTo>
                    <a:pt x="151" y="46"/>
                    <a:pt x="151" y="46"/>
                    <a:pt x="152" y="47"/>
                  </a:cubicBezTo>
                  <a:cubicBezTo>
                    <a:pt x="152" y="47"/>
                    <a:pt x="152" y="48"/>
                    <a:pt x="153" y="48"/>
                  </a:cubicBezTo>
                  <a:cubicBezTo>
                    <a:pt x="153" y="49"/>
                    <a:pt x="153" y="50"/>
                    <a:pt x="153" y="50"/>
                  </a:cubicBezTo>
                  <a:cubicBezTo>
                    <a:pt x="153" y="52"/>
                    <a:pt x="154" y="53"/>
                    <a:pt x="154" y="54"/>
                  </a:cubicBezTo>
                  <a:cubicBezTo>
                    <a:pt x="154" y="54"/>
                    <a:pt x="155" y="54"/>
                    <a:pt x="155" y="54"/>
                  </a:cubicBezTo>
                  <a:cubicBezTo>
                    <a:pt x="156" y="54"/>
                    <a:pt x="156" y="54"/>
                    <a:pt x="157" y="53"/>
                  </a:cubicBezTo>
                  <a:cubicBezTo>
                    <a:pt x="157" y="53"/>
                    <a:pt x="158" y="53"/>
                    <a:pt x="158" y="53"/>
                  </a:cubicBezTo>
                  <a:cubicBezTo>
                    <a:pt x="159" y="53"/>
                    <a:pt x="159" y="53"/>
                    <a:pt x="159" y="53"/>
                  </a:cubicBezTo>
                  <a:cubicBezTo>
                    <a:pt x="159" y="53"/>
                    <a:pt x="159" y="53"/>
                    <a:pt x="159" y="54"/>
                  </a:cubicBezTo>
                  <a:cubicBezTo>
                    <a:pt x="158" y="54"/>
                    <a:pt x="157" y="55"/>
                    <a:pt x="157" y="55"/>
                  </a:cubicBezTo>
                  <a:cubicBezTo>
                    <a:pt x="156" y="56"/>
                    <a:pt x="156" y="56"/>
                    <a:pt x="156" y="57"/>
                  </a:cubicBezTo>
                  <a:cubicBezTo>
                    <a:pt x="157" y="57"/>
                    <a:pt x="157" y="58"/>
                    <a:pt x="157" y="58"/>
                  </a:cubicBezTo>
                  <a:cubicBezTo>
                    <a:pt x="157" y="58"/>
                    <a:pt x="158" y="59"/>
                    <a:pt x="157" y="60"/>
                  </a:cubicBezTo>
                  <a:cubicBezTo>
                    <a:pt x="157" y="60"/>
                    <a:pt x="157" y="61"/>
                    <a:pt x="157" y="62"/>
                  </a:cubicBezTo>
                  <a:cubicBezTo>
                    <a:pt x="157" y="62"/>
                    <a:pt x="157" y="63"/>
                    <a:pt x="157" y="63"/>
                  </a:cubicBezTo>
                  <a:cubicBezTo>
                    <a:pt x="156" y="64"/>
                    <a:pt x="156" y="65"/>
                    <a:pt x="155" y="66"/>
                  </a:cubicBezTo>
                  <a:cubicBezTo>
                    <a:pt x="155" y="66"/>
                    <a:pt x="155" y="66"/>
                    <a:pt x="155" y="66"/>
                  </a:cubicBezTo>
                  <a:cubicBezTo>
                    <a:pt x="154" y="66"/>
                    <a:pt x="153" y="66"/>
                    <a:pt x="152" y="66"/>
                  </a:cubicBezTo>
                  <a:cubicBezTo>
                    <a:pt x="152" y="66"/>
                    <a:pt x="152" y="65"/>
                    <a:pt x="152" y="65"/>
                  </a:cubicBezTo>
                  <a:cubicBezTo>
                    <a:pt x="152" y="65"/>
                    <a:pt x="152" y="65"/>
                    <a:pt x="152" y="65"/>
                  </a:cubicBezTo>
                  <a:cubicBezTo>
                    <a:pt x="152" y="65"/>
                    <a:pt x="152" y="65"/>
                    <a:pt x="152" y="65"/>
                  </a:cubicBezTo>
                  <a:cubicBezTo>
                    <a:pt x="151" y="65"/>
                    <a:pt x="151" y="65"/>
                    <a:pt x="152" y="64"/>
                  </a:cubicBezTo>
                  <a:cubicBezTo>
                    <a:pt x="152" y="65"/>
                    <a:pt x="152" y="65"/>
                    <a:pt x="152" y="65"/>
                  </a:cubicBezTo>
                  <a:cubicBezTo>
                    <a:pt x="152" y="65"/>
                    <a:pt x="152" y="65"/>
                    <a:pt x="152" y="65"/>
                  </a:cubicBezTo>
                  <a:cubicBezTo>
                    <a:pt x="152" y="65"/>
                    <a:pt x="152" y="65"/>
                    <a:pt x="152" y="65"/>
                  </a:cubicBezTo>
                  <a:cubicBezTo>
                    <a:pt x="153" y="65"/>
                    <a:pt x="154" y="65"/>
                    <a:pt x="154" y="64"/>
                  </a:cubicBezTo>
                  <a:cubicBezTo>
                    <a:pt x="155" y="63"/>
                    <a:pt x="155" y="61"/>
                    <a:pt x="155" y="60"/>
                  </a:cubicBezTo>
                  <a:cubicBezTo>
                    <a:pt x="155" y="59"/>
                    <a:pt x="155" y="59"/>
                    <a:pt x="155" y="59"/>
                  </a:cubicBezTo>
                  <a:cubicBezTo>
                    <a:pt x="155" y="58"/>
                    <a:pt x="155" y="58"/>
                    <a:pt x="155" y="57"/>
                  </a:cubicBezTo>
                  <a:cubicBezTo>
                    <a:pt x="155" y="57"/>
                    <a:pt x="155" y="56"/>
                    <a:pt x="154" y="56"/>
                  </a:cubicBezTo>
                  <a:cubicBezTo>
                    <a:pt x="154" y="56"/>
                    <a:pt x="154" y="55"/>
                    <a:pt x="153" y="55"/>
                  </a:cubicBezTo>
                  <a:cubicBezTo>
                    <a:pt x="153" y="55"/>
                    <a:pt x="152" y="54"/>
                    <a:pt x="152" y="54"/>
                  </a:cubicBezTo>
                  <a:cubicBezTo>
                    <a:pt x="152" y="52"/>
                    <a:pt x="151" y="50"/>
                    <a:pt x="150" y="48"/>
                  </a:cubicBezTo>
                  <a:cubicBezTo>
                    <a:pt x="150" y="47"/>
                    <a:pt x="149" y="46"/>
                    <a:pt x="148" y="45"/>
                  </a:cubicBezTo>
                  <a:cubicBezTo>
                    <a:pt x="148" y="45"/>
                    <a:pt x="148" y="45"/>
                    <a:pt x="148" y="44"/>
                  </a:cubicBezTo>
                  <a:cubicBezTo>
                    <a:pt x="148" y="42"/>
                    <a:pt x="147" y="41"/>
                    <a:pt x="147" y="39"/>
                  </a:cubicBezTo>
                  <a:cubicBezTo>
                    <a:pt x="147" y="39"/>
                    <a:pt x="147" y="38"/>
                    <a:pt x="146" y="38"/>
                  </a:cubicBezTo>
                  <a:cubicBezTo>
                    <a:pt x="145" y="38"/>
                    <a:pt x="144" y="37"/>
                    <a:pt x="142" y="38"/>
                  </a:cubicBezTo>
                  <a:cubicBezTo>
                    <a:pt x="142" y="38"/>
                    <a:pt x="142" y="38"/>
                    <a:pt x="141" y="38"/>
                  </a:cubicBezTo>
                  <a:cubicBezTo>
                    <a:pt x="141" y="38"/>
                    <a:pt x="141" y="38"/>
                    <a:pt x="141" y="38"/>
                  </a:cubicBezTo>
                  <a:cubicBezTo>
                    <a:pt x="141" y="39"/>
                    <a:pt x="141" y="39"/>
                    <a:pt x="141" y="40"/>
                  </a:cubicBezTo>
                  <a:cubicBezTo>
                    <a:pt x="141" y="41"/>
                    <a:pt x="141" y="42"/>
                    <a:pt x="141" y="44"/>
                  </a:cubicBezTo>
                  <a:cubicBezTo>
                    <a:pt x="141" y="44"/>
                    <a:pt x="141" y="45"/>
                    <a:pt x="141" y="45"/>
                  </a:cubicBezTo>
                  <a:cubicBezTo>
                    <a:pt x="140" y="46"/>
                    <a:pt x="140" y="47"/>
                    <a:pt x="140" y="48"/>
                  </a:cubicBezTo>
                  <a:cubicBezTo>
                    <a:pt x="140" y="48"/>
                    <a:pt x="140" y="49"/>
                    <a:pt x="140" y="49"/>
                  </a:cubicBezTo>
                  <a:cubicBezTo>
                    <a:pt x="141" y="49"/>
                    <a:pt x="141" y="50"/>
                    <a:pt x="141" y="50"/>
                  </a:cubicBezTo>
                  <a:cubicBezTo>
                    <a:pt x="141" y="51"/>
                    <a:pt x="142" y="51"/>
                    <a:pt x="142" y="52"/>
                  </a:cubicBezTo>
                  <a:cubicBezTo>
                    <a:pt x="142" y="52"/>
                    <a:pt x="142" y="53"/>
                    <a:pt x="142" y="53"/>
                  </a:cubicBezTo>
                  <a:cubicBezTo>
                    <a:pt x="142" y="53"/>
                    <a:pt x="142" y="54"/>
                    <a:pt x="143" y="55"/>
                  </a:cubicBezTo>
                  <a:cubicBezTo>
                    <a:pt x="143" y="55"/>
                    <a:pt x="143" y="55"/>
                    <a:pt x="143" y="55"/>
                  </a:cubicBezTo>
                  <a:cubicBezTo>
                    <a:pt x="144" y="54"/>
                    <a:pt x="144" y="54"/>
                    <a:pt x="144" y="55"/>
                  </a:cubicBezTo>
                  <a:cubicBezTo>
                    <a:pt x="145" y="55"/>
                    <a:pt x="146" y="56"/>
                    <a:pt x="147" y="56"/>
                  </a:cubicBezTo>
                  <a:cubicBezTo>
                    <a:pt x="147" y="56"/>
                    <a:pt x="147" y="57"/>
                    <a:pt x="147" y="57"/>
                  </a:cubicBezTo>
                  <a:cubicBezTo>
                    <a:pt x="147" y="57"/>
                    <a:pt x="147" y="58"/>
                    <a:pt x="147" y="58"/>
                  </a:cubicBezTo>
                  <a:cubicBezTo>
                    <a:pt x="147" y="58"/>
                    <a:pt x="146" y="58"/>
                    <a:pt x="146" y="58"/>
                  </a:cubicBezTo>
                  <a:cubicBezTo>
                    <a:pt x="146" y="58"/>
                    <a:pt x="145" y="58"/>
                    <a:pt x="145" y="57"/>
                  </a:cubicBezTo>
                  <a:cubicBezTo>
                    <a:pt x="144" y="57"/>
                    <a:pt x="144" y="57"/>
                    <a:pt x="144" y="57"/>
                  </a:cubicBezTo>
                  <a:cubicBezTo>
                    <a:pt x="143" y="56"/>
                    <a:pt x="142" y="56"/>
                    <a:pt x="142" y="56"/>
                  </a:cubicBezTo>
                  <a:cubicBezTo>
                    <a:pt x="141" y="56"/>
                    <a:pt x="141" y="56"/>
                    <a:pt x="140" y="55"/>
                  </a:cubicBezTo>
                  <a:cubicBezTo>
                    <a:pt x="139" y="55"/>
                    <a:pt x="139" y="55"/>
                    <a:pt x="139" y="54"/>
                  </a:cubicBezTo>
                  <a:cubicBezTo>
                    <a:pt x="137" y="54"/>
                    <a:pt x="136" y="54"/>
                    <a:pt x="135" y="54"/>
                  </a:cubicBezTo>
                  <a:cubicBezTo>
                    <a:pt x="135" y="54"/>
                    <a:pt x="135" y="54"/>
                    <a:pt x="134" y="54"/>
                  </a:cubicBezTo>
                  <a:cubicBezTo>
                    <a:pt x="133" y="54"/>
                    <a:pt x="132" y="54"/>
                    <a:pt x="130" y="53"/>
                  </a:cubicBezTo>
                  <a:cubicBezTo>
                    <a:pt x="130" y="52"/>
                    <a:pt x="129" y="52"/>
                    <a:pt x="129" y="51"/>
                  </a:cubicBezTo>
                  <a:cubicBezTo>
                    <a:pt x="128" y="51"/>
                    <a:pt x="128" y="51"/>
                    <a:pt x="128" y="52"/>
                  </a:cubicBezTo>
                  <a:cubicBezTo>
                    <a:pt x="128" y="52"/>
                    <a:pt x="128" y="52"/>
                    <a:pt x="128" y="52"/>
                  </a:cubicBezTo>
                  <a:cubicBezTo>
                    <a:pt x="128" y="53"/>
                    <a:pt x="128" y="53"/>
                    <a:pt x="128" y="54"/>
                  </a:cubicBezTo>
                  <a:cubicBezTo>
                    <a:pt x="129" y="54"/>
                    <a:pt x="130" y="54"/>
                    <a:pt x="131" y="55"/>
                  </a:cubicBezTo>
                  <a:cubicBezTo>
                    <a:pt x="131" y="55"/>
                    <a:pt x="131" y="55"/>
                    <a:pt x="131" y="55"/>
                  </a:cubicBezTo>
                  <a:cubicBezTo>
                    <a:pt x="131" y="55"/>
                    <a:pt x="132" y="55"/>
                    <a:pt x="132" y="56"/>
                  </a:cubicBezTo>
                  <a:cubicBezTo>
                    <a:pt x="132" y="56"/>
                    <a:pt x="133" y="57"/>
                    <a:pt x="133" y="57"/>
                  </a:cubicBezTo>
                  <a:cubicBezTo>
                    <a:pt x="133" y="58"/>
                    <a:pt x="133" y="58"/>
                    <a:pt x="133" y="58"/>
                  </a:cubicBezTo>
                  <a:cubicBezTo>
                    <a:pt x="133" y="59"/>
                    <a:pt x="132" y="59"/>
                    <a:pt x="132" y="60"/>
                  </a:cubicBezTo>
                  <a:cubicBezTo>
                    <a:pt x="132" y="60"/>
                    <a:pt x="132" y="60"/>
                    <a:pt x="132" y="60"/>
                  </a:cubicBezTo>
                  <a:cubicBezTo>
                    <a:pt x="132" y="60"/>
                    <a:pt x="131" y="60"/>
                    <a:pt x="131" y="60"/>
                  </a:cubicBezTo>
                  <a:cubicBezTo>
                    <a:pt x="131" y="59"/>
                    <a:pt x="131" y="59"/>
                    <a:pt x="131" y="59"/>
                  </a:cubicBezTo>
                  <a:cubicBezTo>
                    <a:pt x="131" y="58"/>
                    <a:pt x="130" y="58"/>
                    <a:pt x="130" y="58"/>
                  </a:cubicBezTo>
                  <a:cubicBezTo>
                    <a:pt x="129" y="58"/>
                    <a:pt x="129" y="59"/>
                    <a:pt x="128" y="59"/>
                  </a:cubicBezTo>
                  <a:cubicBezTo>
                    <a:pt x="128" y="59"/>
                    <a:pt x="128" y="59"/>
                    <a:pt x="128" y="59"/>
                  </a:cubicBezTo>
                  <a:cubicBezTo>
                    <a:pt x="128" y="60"/>
                    <a:pt x="127" y="60"/>
                    <a:pt x="127" y="60"/>
                  </a:cubicBezTo>
                  <a:cubicBezTo>
                    <a:pt x="126" y="60"/>
                    <a:pt x="125" y="60"/>
                    <a:pt x="125" y="60"/>
                  </a:cubicBezTo>
                  <a:cubicBezTo>
                    <a:pt x="125" y="61"/>
                    <a:pt x="124" y="61"/>
                    <a:pt x="123" y="61"/>
                  </a:cubicBezTo>
                  <a:cubicBezTo>
                    <a:pt x="123" y="61"/>
                    <a:pt x="123" y="61"/>
                    <a:pt x="123" y="61"/>
                  </a:cubicBezTo>
                  <a:cubicBezTo>
                    <a:pt x="123" y="61"/>
                    <a:pt x="123" y="61"/>
                    <a:pt x="123" y="61"/>
                  </a:cubicBezTo>
                  <a:cubicBezTo>
                    <a:pt x="123" y="60"/>
                    <a:pt x="123" y="60"/>
                    <a:pt x="122" y="59"/>
                  </a:cubicBezTo>
                  <a:cubicBezTo>
                    <a:pt x="122" y="59"/>
                    <a:pt x="121" y="59"/>
                    <a:pt x="121" y="60"/>
                  </a:cubicBezTo>
                  <a:cubicBezTo>
                    <a:pt x="121" y="60"/>
                    <a:pt x="121" y="60"/>
                    <a:pt x="121" y="60"/>
                  </a:cubicBezTo>
                  <a:cubicBezTo>
                    <a:pt x="120" y="60"/>
                    <a:pt x="120" y="61"/>
                    <a:pt x="120" y="61"/>
                  </a:cubicBezTo>
                  <a:cubicBezTo>
                    <a:pt x="119" y="61"/>
                    <a:pt x="119" y="61"/>
                    <a:pt x="118" y="61"/>
                  </a:cubicBezTo>
                  <a:cubicBezTo>
                    <a:pt x="118" y="61"/>
                    <a:pt x="117" y="62"/>
                    <a:pt x="117" y="62"/>
                  </a:cubicBezTo>
                  <a:cubicBezTo>
                    <a:pt x="116" y="63"/>
                    <a:pt x="115" y="64"/>
                    <a:pt x="114" y="65"/>
                  </a:cubicBezTo>
                  <a:cubicBezTo>
                    <a:pt x="114" y="65"/>
                    <a:pt x="114" y="65"/>
                    <a:pt x="113" y="66"/>
                  </a:cubicBezTo>
                  <a:cubicBezTo>
                    <a:pt x="113" y="66"/>
                    <a:pt x="113" y="67"/>
                    <a:pt x="113" y="67"/>
                  </a:cubicBezTo>
                  <a:cubicBezTo>
                    <a:pt x="113" y="67"/>
                    <a:pt x="113" y="67"/>
                    <a:pt x="113" y="67"/>
                  </a:cubicBezTo>
                  <a:cubicBezTo>
                    <a:pt x="112" y="68"/>
                    <a:pt x="111" y="68"/>
                    <a:pt x="111" y="68"/>
                  </a:cubicBezTo>
                  <a:cubicBezTo>
                    <a:pt x="110" y="67"/>
                    <a:pt x="110" y="67"/>
                    <a:pt x="109" y="66"/>
                  </a:cubicBezTo>
                  <a:cubicBezTo>
                    <a:pt x="109" y="66"/>
                    <a:pt x="109" y="66"/>
                    <a:pt x="110" y="65"/>
                  </a:cubicBezTo>
                  <a:cubicBezTo>
                    <a:pt x="110" y="65"/>
                    <a:pt x="110" y="65"/>
                    <a:pt x="111" y="65"/>
                  </a:cubicBezTo>
                  <a:cubicBezTo>
                    <a:pt x="111" y="64"/>
                    <a:pt x="111" y="64"/>
                    <a:pt x="111" y="64"/>
                  </a:cubicBezTo>
                  <a:cubicBezTo>
                    <a:pt x="111" y="63"/>
                    <a:pt x="110" y="63"/>
                    <a:pt x="110" y="63"/>
                  </a:cubicBezTo>
                  <a:cubicBezTo>
                    <a:pt x="109" y="62"/>
                    <a:pt x="109" y="61"/>
                    <a:pt x="108" y="62"/>
                  </a:cubicBezTo>
                  <a:cubicBezTo>
                    <a:pt x="107" y="62"/>
                    <a:pt x="106" y="62"/>
                    <a:pt x="106" y="62"/>
                  </a:cubicBezTo>
                  <a:cubicBezTo>
                    <a:pt x="106" y="62"/>
                    <a:pt x="106" y="62"/>
                    <a:pt x="106" y="62"/>
                  </a:cubicBezTo>
                  <a:cubicBezTo>
                    <a:pt x="105" y="62"/>
                    <a:pt x="105" y="62"/>
                    <a:pt x="106" y="62"/>
                  </a:cubicBezTo>
                  <a:cubicBezTo>
                    <a:pt x="107" y="63"/>
                    <a:pt x="107" y="64"/>
                    <a:pt x="107" y="66"/>
                  </a:cubicBezTo>
                  <a:cubicBezTo>
                    <a:pt x="107" y="66"/>
                    <a:pt x="107" y="66"/>
                    <a:pt x="107" y="67"/>
                  </a:cubicBezTo>
                  <a:cubicBezTo>
                    <a:pt x="107" y="67"/>
                    <a:pt x="107" y="67"/>
                    <a:pt x="107" y="68"/>
                  </a:cubicBezTo>
                  <a:cubicBezTo>
                    <a:pt x="108" y="68"/>
                    <a:pt x="108" y="68"/>
                    <a:pt x="108" y="69"/>
                  </a:cubicBezTo>
                  <a:cubicBezTo>
                    <a:pt x="108" y="69"/>
                    <a:pt x="108" y="70"/>
                    <a:pt x="108" y="70"/>
                  </a:cubicBezTo>
                  <a:cubicBezTo>
                    <a:pt x="108" y="70"/>
                    <a:pt x="108" y="71"/>
                    <a:pt x="107" y="70"/>
                  </a:cubicBezTo>
                  <a:cubicBezTo>
                    <a:pt x="107" y="70"/>
                    <a:pt x="106" y="70"/>
                    <a:pt x="106" y="70"/>
                  </a:cubicBezTo>
                  <a:cubicBezTo>
                    <a:pt x="105" y="70"/>
                    <a:pt x="105" y="70"/>
                    <a:pt x="104" y="71"/>
                  </a:cubicBezTo>
                  <a:cubicBezTo>
                    <a:pt x="104" y="71"/>
                    <a:pt x="104" y="71"/>
                    <a:pt x="103" y="72"/>
                  </a:cubicBezTo>
                  <a:cubicBezTo>
                    <a:pt x="103" y="72"/>
                    <a:pt x="102" y="72"/>
                    <a:pt x="102" y="73"/>
                  </a:cubicBezTo>
                  <a:cubicBezTo>
                    <a:pt x="101" y="74"/>
                    <a:pt x="101" y="74"/>
                    <a:pt x="102" y="76"/>
                  </a:cubicBezTo>
                  <a:cubicBezTo>
                    <a:pt x="102" y="76"/>
                    <a:pt x="102" y="76"/>
                    <a:pt x="102" y="76"/>
                  </a:cubicBezTo>
                  <a:cubicBezTo>
                    <a:pt x="103" y="76"/>
                    <a:pt x="102" y="77"/>
                    <a:pt x="102" y="77"/>
                  </a:cubicBezTo>
                  <a:cubicBezTo>
                    <a:pt x="102" y="77"/>
                    <a:pt x="102" y="77"/>
                    <a:pt x="101" y="77"/>
                  </a:cubicBezTo>
                  <a:cubicBezTo>
                    <a:pt x="100" y="77"/>
                    <a:pt x="99" y="76"/>
                    <a:pt x="98" y="76"/>
                  </a:cubicBezTo>
                  <a:cubicBezTo>
                    <a:pt x="98" y="75"/>
                    <a:pt x="97" y="75"/>
                    <a:pt x="97" y="75"/>
                  </a:cubicBezTo>
                  <a:cubicBezTo>
                    <a:pt x="97" y="75"/>
                    <a:pt x="97" y="75"/>
                    <a:pt x="97" y="76"/>
                  </a:cubicBezTo>
                  <a:cubicBezTo>
                    <a:pt x="96" y="76"/>
                    <a:pt x="96" y="76"/>
                    <a:pt x="96" y="77"/>
                  </a:cubicBezTo>
                  <a:cubicBezTo>
                    <a:pt x="96" y="77"/>
                    <a:pt x="96" y="77"/>
                    <a:pt x="96" y="78"/>
                  </a:cubicBezTo>
                  <a:cubicBezTo>
                    <a:pt x="97" y="78"/>
                    <a:pt x="97" y="79"/>
                    <a:pt x="98" y="79"/>
                  </a:cubicBezTo>
                  <a:cubicBezTo>
                    <a:pt x="98" y="79"/>
                    <a:pt x="99" y="79"/>
                    <a:pt x="99" y="79"/>
                  </a:cubicBezTo>
                  <a:cubicBezTo>
                    <a:pt x="99" y="79"/>
                    <a:pt x="99" y="79"/>
                    <a:pt x="99" y="79"/>
                  </a:cubicBezTo>
                  <a:cubicBezTo>
                    <a:pt x="99" y="80"/>
                    <a:pt x="99" y="80"/>
                    <a:pt x="98" y="80"/>
                  </a:cubicBezTo>
                  <a:cubicBezTo>
                    <a:pt x="97" y="80"/>
                    <a:pt x="97" y="80"/>
                    <a:pt x="96" y="79"/>
                  </a:cubicBezTo>
                  <a:cubicBezTo>
                    <a:pt x="96" y="79"/>
                    <a:pt x="95" y="79"/>
                    <a:pt x="95" y="79"/>
                  </a:cubicBezTo>
                  <a:cubicBezTo>
                    <a:pt x="94" y="78"/>
                    <a:pt x="94" y="78"/>
                    <a:pt x="94" y="78"/>
                  </a:cubicBezTo>
                  <a:cubicBezTo>
                    <a:pt x="94" y="77"/>
                    <a:pt x="94" y="76"/>
                    <a:pt x="93" y="76"/>
                  </a:cubicBezTo>
                  <a:cubicBezTo>
                    <a:pt x="93" y="75"/>
                    <a:pt x="93" y="75"/>
                    <a:pt x="93" y="74"/>
                  </a:cubicBezTo>
                  <a:cubicBezTo>
                    <a:pt x="93" y="73"/>
                    <a:pt x="93" y="73"/>
                    <a:pt x="92" y="72"/>
                  </a:cubicBezTo>
                  <a:cubicBezTo>
                    <a:pt x="91" y="72"/>
                    <a:pt x="91" y="72"/>
                    <a:pt x="90" y="71"/>
                  </a:cubicBezTo>
                  <a:cubicBezTo>
                    <a:pt x="90" y="71"/>
                    <a:pt x="89" y="71"/>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90" y="70"/>
                    <a:pt x="91" y="70"/>
                    <a:pt x="91" y="71"/>
                  </a:cubicBezTo>
                  <a:cubicBezTo>
                    <a:pt x="93" y="71"/>
                    <a:pt x="95" y="72"/>
                    <a:pt x="97" y="72"/>
                  </a:cubicBezTo>
                  <a:cubicBezTo>
                    <a:pt x="98" y="72"/>
                    <a:pt x="100" y="72"/>
                    <a:pt x="101" y="72"/>
                  </a:cubicBezTo>
                  <a:cubicBezTo>
                    <a:pt x="101" y="72"/>
                    <a:pt x="101" y="71"/>
                    <a:pt x="102" y="71"/>
                  </a:cubicBezTo>
                  <a:cubicBezTo>
                    <a:pt x="102" y="70"/>
                    <a:pt x="103" y="69"/>
                    <a:pt x="103" y="68"/>
                  </a:cubicBezTo>
                  <a:cubicBezTo>
                    <a:pt x="103" y="68"/>
                    <a:pt x="103" y="67"/>
                    <a:pt x="103" y="67"/>
                  </a:cubicBezTo>
                  <a:cubicBezTo>
                    <a:pt x="102" y="66"/>
                    <a:pt x="102" y="66"/>
                    <a:pt x="101" y="65"/>
                  </a:cubicBezTo>
                  <a:cubicBezTo>
                    <a:pt x="101" y="65"/>
                    <a:pt x="100" y="65"/>
                    <a:pt x="100" y="64"/>
                  </a:cubicBezTo>
                  <a:cubicBezTo>
                    <a:pt x="100" y="64"/>
                    <a:pt x="99" y="64"/>
                    <a:pt x="99" y="64"/>
                  </a:cubicBezTo>
                  <a:cubicBezTo>
                    <a:pt x="98" y="64"/>
                    <a:pt x="97" y="63"/>
                    <a:pt x="97" y="63"/>
                  </a:cubicBezTo>
                  <a:cubicBezTo>
                    <a:pt x="96" y="62"/>
                    <a:pt x="95" y="62"/>
                    <a:pt x="95" y="61"/>
                  </a:cubicBezTo>
                  <a:cubicBezTo>
                    <a:pt x="92" y="60"/>
                    <a:pt x="92" y="60"/>
                    <a:pt x="90" y="60"/>
                  </a:cubicBezTo>
                  <a:cubicBezTo>
                    <a:pt x="89" y="60"/>
                    <a:pt x="89" y="60"/>
                    <a:pt x="89" y="60"/>
                  </a:cubicBezTo>
                  <a:cubicBezTo>
                    <a:pt x="88" y="60"/>
                    <a:pt x="88" y="60"/>
                    <a:pt x="87" y="60"/>
                  </a:cubicBezTo>
                  <a:cubicBezTo>
                    <a:pt x="87" y="60"/>
                    <a:pt x="87" y="60"/>
                    <a:pt x="87" y="59"/>
                  </a:cubicBezTo>
                  <a:cubicBezTo>
                    <a:pt x="87" y="59"/>
                    <a:pt x="87" y="59"/>
                    <a:pt x="87" y="59"/>
                  </a:cubicBezTo>
                  <a:cubicBezTo>
                    <a:pt x="87" y="59"/>
                    <a:pt x="87" y="58"/>
                    <a:pt x="86" y="58"/>
                  </a:cubicBezTo>
                  <a:cubicBezTo>
                    <a:pt x="86" y="58"/>
                    <a:pt x="86" y="58"/>
                    <a:pt x="85" y="58"/>
                  </a:cubicBezTo>
                  <a:cubicBezTo>
                    <a:pt x="85" y="59"/>
                    <a:pt x="85" y="59"/>
                    <a:pt x="84" y="59"/>
                  </a:cubicBezTo>
                  <a:cubicBezTo>
                    <a:pt x="84" y="59"/>
                    <a:pt x="83" y="59"/>
                    <a:pt x="83" y="59"/>
                  </a:cubicBezTo>
                  <a:cubicBezTo>
                    <a:pt x="82" y="59"/>
                    <a:pt x="82" y="59"/>
                    <a:pt x="82" y="58"/>
                  </a:cubicBezTo>
                  <a:cubicBezTo>
                    <a:pt x="82" y="58"/>
                    <a:pt x="82" y="58"/>
                    <a:pt x="82" y="58"/>
                  </a:cubicBezTo>
                  <a:cubicBezTo>
                    <a:pt x="82" y="58"/>
                    <a:pt x="82" y="58"/>
                    <a:pt x="82" y="58"/>
                  </a:cubicBezTo>
                  <a:cubicBezTo>
                    <a:pt x="82" y="58"/>
                    <a:pt x="83" y="58"/>
                    <a:pt x="83" y="57"/>
                  </a:cubicBezTo>
                  <a:cubicBezTo>
                    <a:pt x="83" y="57"/>
                    <a:pt x="84" y="57"/>
                    <a:pt x="84" y="57"/>
                  </a:cubicBezTo>
                  <a:cubicBezTo>
                    <a:pt x="84" y="56"/>
                    <a:pt x="84" y="56"/>
                    <a:pt x="84" y="56"/>
                  </a:cubicBezTo>
                  <a:cubicBezTo>
                    <a:pt x="83" y="55"/>
                    <a:pt x="82" y="55"/>
                    <a:pt x="81" y="55"/>
                  </a:cubicBezTo>
                  <a:cubicBezTo>
                    <a:pt x="80" y="55"/>
                    <a:pt x="80" y="55"/>
                    <a:pt x="80" y="55"/>
                  </a:cubicBezTo>
                  <a:cubicBezTo>
                    <a:pt x="80" y="55"/>
                    <a:pt x="80" y="55"/>
                    <a:pt x="80" y="55"/>
                  </a:cubicBezTo>
                  <a:cubicBezTo>
                    <a:pt x="79" y="55"/>
                    <a:pt x="79" y="56"/>
                    <a:pt x="79" y="55"/>
                  </a:cubicBezTo>
                  <a:cubicBezTo>
                    <a:pt x="79" y="55"/>
                    <a:pt x="79" y="55"/>
                    <a:pt x="79" y="55"/>
                  </a:cubicBezTo>
                  <a:cubicBezTo>
                    <a:pt x="79" y="55"/>
                    <a:pt x="79" y="55"/>
                    <a:pt x="79" y="54"/>
                  </a:cubicBezTo>
                  <a:cubicBezTo>
                    <a:pt x="79" y="54"/>
                    <a:pt x="79" y="54"/>
                    <a:pt x="78" y="54"/>
                  </a:cubicBezTo>
                  <a:cubicBezTo>
                    <a:pt x="78" y="53"/>
                    <a:pt x="78" y="54"/>
                    <a:pt x="78" y="54"/>
                  </a:cubicBezTo>
                  <a:cubicBezTo>
                    <a:pt x="77" y="54"/>
                    <a:pt x="77" y="54"/>
                    <a:pt x="77" y="55"/>
                  </a:cubicBezTo>
                  <a:cubicBezTo>
                    <a:pt x="77" y="55"/>
                    <a:pt x="77" y="55"/>
                    <a:pt x="77" y="55"/>
                  </a:cubicBezTo>
                  <a:cubicBezTo>
                    <a:pt x="77" y="55"/>
                    <a:pt x="77" y="56"/>
                    <a:pt x="76" y="56"/>
                  </a:cubicBezTo>
                  <a:cubicBezTo>
                    <a:pt x="76" y="56"/>
                    <a:pt x="76" y="55"/>
                    <a:pt x="76" y="55"/>
                  </a:cubicBezTo>
                  <a:cubicBezTo>
                    <a:pt x="76" y="55"/>
                    <a:pt x="76" y="55"/>
                    <a:pt x="76" y="55"/>
                  </a:cubicBezTo>
                  <a:cubicBezTo>
                    <a:pt x="75" y="55"/>
                    <a:pt x="75" y="54"/>
                    <a:pt x="75" y="54"/>
                  </a:cubicBezTo>
                  <a:cubicBezTo>
                    <a:pt x="75" y="54"/>
                    <a:pt x="75" y="53"/>
                    <a:pt x="74" y="54"/>
                  </a:cubicBezTo>
                  <a:cubicBezTo>
                    <a:pt x="74" y="54"/>
                    <a:pt x="73" y="54"/>
                    <a:pt x="73" y="55"/>
                  </a:cubicBezTo>
                  <a:cubicBezTo>
                    <a:pt x="72" y="55"/>
                    <a:pt x="71" y="56"/>
                    <a:pt x="71" y="56"/>
                  </a:cubicBezTo>
                  <a:cubicBezTo>
                    <a:pt x="71" y="56"/>
                    <a:pt x="71" y="56"/>
                    <a:pt x="71" y="56"/>
                  </a:cubicBezTo>
                  <a:cubicBezTo>
                    <a:pt x="71" y="56"/>
                    <a:pt x="71" y="56"/>
                    <a:pt x="71" y="56"/>
                  </a:cubicBezTo>
                  <a:cubicBezTo>
                    <a:pt x="71" y="56"/>
                    <a:pt x="71" y="56"/>
                    <a:pt x="71" y="56"/>
                  </a:cubicBezTo>
                  <a:cubicBezTo>
                    <a:pt x="71" y="56"/>
                    <a:pt x="71" y="56"/>
                    <a:pt x="71" y="56"/>
                  </a:cubicBezTo>
                  <a:cubicBezTo>
                    <a:pt x="71" y="56"/>
                    <a:pt x="71" y="56"/>
                    <a:pt x="71" y="56"/>
                  </a:cubicBezTo>
                  <a:cubicBezTo>
                    <a:pt x="71" y="56"/>
                    <a:pt x="71" y="56"/>
                    <a:pt x="71" y="56"/>
                  </a:cubicBezTo>
                  <a:cubicBezTo>
                    <a:pt x="71" y="56"/>
                    <a:pt x="70" y="56"/>
                    <a:pt x="70" y="56"/>
                  </a:cubicBezTo>
                  <a:cubicBezTo>
                    <a:pt x="69" y="56"/>
                    <a:pt x="69" y="56"/>
                    <a:pt x="70" y="57"/>
                  </a:cubicBezTo>
                  <a:cubicBezTo>
                    <a:pt x="70" y="57"/>
                    <a:pt x="70" y="57"/>
                    <a:pt x="70" y="57"/>
                  </a:cubicBezTo>
                  <a:cubicBezTo>
                    <a:pt x="70" y="57"/>
                    <a:pt x="70" y="57"/>
                    <a:pt x="70" y="57"/>
                  </a:cubicBezTo>
                  <a:cubicBezTo>
                    <a:pt x="70" y="57"/>
                    <a:pt x="70" y="57"/>
                    <a:pt x="70" y="57"/>
                  </a:cubicBezTo>
                  <a:cubicBezTo>
                    <a:pt x="70" y="57"/>
                    <a:pt x="70" y="57"/>
                    <a:pt x="70" y="57"/>
                  </a:cubicBezTo>
                  <a:cubicBezTo>
                    <a:pt x="70" y="57"/>
                    <a:pt x="70" y="57"/>
                    <a:pt x="70" y="57"/>
                  </a:cubicBezTo>
                  <a:cubicBezTo>
                    <a:pt x="69" y="57"/>
                    <a:pt x="68" y="58"/>
                    <a:pt x="67" y="58"/>
                  </a:cubicBezTo>
                  <a:cubicBezTo>
                    <a:pt x="67" y="58"/>
                    <a:pt x="67" y="58"/>
                    <a:pt x="67" y="58"/>
                  </a:cubicBezTo>
                  <a:cubicBezTo>
                    <a:pt x="67" y="59"/>
                    <a:pt x="67" y="59"/>
                    <a:pt x="67" y="59"/>
                  </a:cubicBezTo>
                  <a:cubicBezTo>
                    <a:pt x="67" y="59"/>
                    <a:pt x="67" y="59"/>
                    <a:pt x="66" y="59"/>
                  </a:cubicBezTo>
                  <a:cubicBezTo>
                    <a:pt x="66" y="59"/>
                    <a:pt x="66" y="59"/>
                    <a:pt x="65" y="60"/>
                  </a:cubicBezTo>
                  <a:cubicBezTo>
                    <a:pt x="65" y="60"/>
                    <a:pt x="65" y="60"/>
                    <a:pt x="65" y="60"/>
                  </a:cubicBezTo>
                  <a:cubicBezTo>
                    <a:pt x="65" y="60"/>
                    <a:pt x="65" y="60"/>
                    <a:pt x="65" y="60"/>
                  </a:cubicBezTo>
                  <a:cubicBezTo>
                    <a:pt x="65" y="60"/>
                    <a:pt x="65" y="60"/>
                    <a:pt x="65" y="60"/>
                  </a:cubicBezTo>
                  <a:cubicBezTo>
                    <a:pt x="65" y="60"/>
                    <a:pt x="65" y="60"/>
                    <a:pt x="65" y="60"/>
                  </a:cubicBezTo>
                  <a:cubicBezTo>
                    <a:pt x="65" y="60"/>
                    <a:pt x="65" y="60"/>
                    <a:pt x="65" y="60"/>
                  </a:cubicBezTo>
                  <a:cubicBezTo>
                    <a:pt x="65" y="59"/>
                    <a:pt x="65" y="59"/>
                    <a:pt x="65" y="59"/>
                  </a:cubicBezTo>
                  <a:cubicBezTo>
                    <a:pt x="65" y="59"/>
                    <a:pt x="65" y="58"/>
                    <a:pt x="65" y="58"/>
                  </a:cubicBezTo>
                  <a:cubicBezTo>
                    <a:pt x="65" y="58"/>
                    <a:pt x="64" y="59"/>
                    <a:pt x="64" y="59"/>
                  </a:cubicBezTo>
                  <a:cubicBezTo>
                    <a:pt x="64" y="59"/>
                    <a:pt x="65" y="59"/>
                    <a:pt x="65" y="60"/>
                  </a:cubicBezTo>
                  <a:cubicBezTo>
                    <a:pt x="65" y="60"/>
                    <a:pt x="65" y="60"/>
                    <a:pt x="65" y="60"/>
                  </a:cubicBezTo>
                  <a:cubicBezTo>
                    <a:pt x="65" y="60"/>
                    <a:pt x="65" y="60"/>
                    <a:pt x="65" y="60"/>
                  </a:cubicBezTo>
                  <a:cubicBezTo>
                    <a:pt x="64" y="60"/>
                    <a:pt x="63" y="60"/>
                    <a:pt x="63" y="60"/>
                  </a:cubicBezTo>
                  <a:cubicBezTo>
                    <a:pt x="63" y="60"/>
                    <a:pt x="63" y="60"/>
                    <a:pt x="63" y="60"/>
                  </a:cubicBezTo>
                  <a:cubicBezTo>
                    <a:pt x="63" y="60"/>
                    <a:pt x="63" y="61"/>
                    <a:pt x="63" y="61"/>
                  </a:cubicBezTo>
                  <a:cubicBezTo>
                    <a:pt x="63" y="61"/>
                    <a:pt x="63" y="61"/>
                    <a:pt x="63" y="60"/>
                  </a:cubicBezTo>
                  <a:cubicBezTo>
                    <a:pt x="63" y="61"/>
                    <a:pt x="63" y="60"/>
                    <a:pt x="62" y="61"/>
                  </a:cubicBezTo>
                  <a:cubicBezTo>
                    <a:pt x="62" y="61"/>
                    <a:pt x="62" y="61"/>
                    <a:pt x="62" y="61"/>
                  </a:cubicBezTo>
                  <a:cubicBezTo>
                    <a:pt x="61" y="62"/>
                    <a:pt x="61" y="62"/>
                    <a:pt x="62" y="63"/>
                  </a:cubicBezTo>
                  <a:cubicBezTo>
                    <a:pt x="62" y="63"/>
                    <a:pt x="62" y="63"/>
                    <a:pt x="62" y="63"/>
                  </a:cubicBezTo>
                  <a:cubicBezTo>
                    <a:pt x="62" y="63"/>
                    <a:pt x="62" y="63"/>
                    <a:pt x="62" y="63"/>
                  </a:cubicBezTo>
                  <a:cubicBezTo>
                    <a:pt x="62" y="64"/>
                    <a:pt x="62" y="64"/>
                    <a:pt x="61" y="64"/>
                  </a:cubicBezTo>
                  <a:cubicBezTo>
                    <a:pt x="61" y="64"/>
                    <a:pt x="60" y="64"/>
                    <a:pt x="60" y="64"/>
                  </a:cubicBezTo>
                  <a:cubicBezTo>
                    <a:pt x="60" y="64"/>
                    <a:pt x="59" y="63"/>
                    <a:pt x="60" y="63"/>
                  </a:cubicBezTo>
                  <a:cubicBezTo>
                    <a:pt x="60" y="63"/>
                    <a:pt x="60" y="62"/>
                    <a:pt x="60" y="62"/>
                  </a:cubicBezTo>
                  <a:cubicBezTo>
                    <a:pt x="60" y="62"/>
                    <a:pt x="60" y="62"/>
                    <a:pt x="60" y="62"/>
                  </a:cubicBezTo>
                  <a:cubicBezTo>
                    <a:pt x="60" y="62"/>
                    <a:pt x="60" y="62"/>
                    <a:pt x="60" y="62"/>
                  </a:cubicBezTo>
                  <a:cubicBezTo>
                    <a:pt x="59" y="62"/>
                    <a:pt x="58" y="63"/>
                    <a:pt x="58" y="64"/>
                  </a:cubicBezTo>
                  <a:cubicBezTo>
                    <a:pt x="58" y="64"/>
                    <a:pt x="58" y="64"/>
                    <a:pt x="58" y="64"/>
                  </a:cubicBezTo>
                  <a:cubicBezTo>
                    <a:pt x="58" y="65"/>
                    <a:pt x="58" y="65"/>
                    <a:pt x="58" y="65"/>
                  </a:cubicBezTo>
                  <a:cubicBezTo>
                    <a:pt x="58" y="65"/>
                    <a:pt x="58" y="65"/>
                    <a:pt x="58" y="66"/>
                  </a:cubicBezTo>
                  <a:cubicBezTo>
                    <a:pt x="58" y="66"/>
                    <a:pt x="58" y="66"/>
                    <a:pt x="59" y="66"/>
                  </a:cubicBezTo>
                  <a:cubicBezTo>
                    <a:pt x="59" y="65"/>
                    <a:pt x="60" y="65"/>
                    <a:pt x="60" y="65"/>
                  </a:cubicBezTo>
                  <a:cubicBezTo>
                    <a:pt x="61" y="65"/>
                    <a:pt x="61" y="65"/>
                    <a:pt x="61" y="65"/>
                  </a:cubicBezTo>
                  <a:cubicBezTo>
                    <a:pt x="61" y="65"/>
                    <a:pt x="61" y="65"/>
                    <a:pt x="61" y="65"/>
                  </a:cubicBezTo>
                  <a:cubicBezTo>
                    <a:pt x="61" y="65"/>
                    <a:pt x="61" y="65"/>
                    <a:pt x="61" y="65"/>
                  </a:cubicBezTo>
                  <a:cubicBezTo>
                    <a:pt x="61" y="66"/>
                    <a:pt x="61" y="66"/>
                    <a:pt x="60" y="66"/>
                  </a:cubicBezTo>
                  <a:cubicBezTo>
                    <a:pt x="60" y="66"/>
                    <a:pt x="60" y="66"/>
                    <a:pt x="60" y="66"/>
                  </a:cubicBezTo>
                  <a:cubicBezTo>
                    <a:pt x="59" y="66"/>
                    <a:pt x="59" y="66"/>
                    <a:pt x="60" y="67"/>
                  </a:cubicBezTo>
                  <a:cubicBezTo>
                    <a:pt x="59" y="67"/>
                    <a:pt x="59" y="67"/>
                    <a:pt x="59" y="67"/>
                  </a:cubicBezTo>
                  <a:cubicBezTo>
                    <a:pt x="59" y="68"/>
                    <a:pt x="59" y="68"/>
                    <a:pt x="59" y="68"/>
                  </a:cubicBezTo>
                  <a:cubicBezTo>
                    <a:pt x="59" y="68"/>
                    <a:pt x="59" y="69"/>
                    <a:pt x="59" y="69"/>
                  </a:cubicBezTo>
                  <a:cubicBezTo>
                    <a:pt x="58" y="69"/>
                    <a:pt x="58" y="69"/>
                    <a:pt x="58" y="69"/>
                  </a:cubicBezTo>
                  <a:cubicBezTo>
                    <a:pt x="58" y="70"/>
                    <a:pt x="58" y="70"/>
                    <a:pt x="58" y="70"/>
                  </a:cubicBezTo>
                  <a:cubicBezTo>
                    <a:pt x="57" y="71"/>
                    <a:pt x="57" y="71"/>
                    <a:pt x="57" y="71"/>
                  </a:cubicBezTo>
                  <a:cubicBezTo>
                    <a:pt x="57" y="72"/>
                    <a:pt x="56" y="72"/>
                    <a:pt x="56" y="73"/>
                  </a:cubicBezTo>
                  <a:cubicBezTo>
                    <a:pt x="56" y="73"/>
                    <a:pt x="56" y="74"/>
                    <a:pt x="56" y="74"/>
                  </a:cubicBezTo>
                  <a:cubicBezTo>
                    <a:pt x="55" y="74"/>
                    <a:pt x="55" y="74"/>
                    <a:pt x="55" y="74"/>
                  </a:cubicBezTo>
                  <a:cubicBezTo>
                    <a:pt x="56" y="75"/>
                    <a:pt x="56" y="75"/>
                    <a:pt x="55" y="76"/>
                  </a:cubicBezTo>
                  <a:cubicBezTo>
                    <a:pt x="55" y="76"/>
                    <a:pt x="55" y="77"/>
                    <a:pt x="55" y="77"/>
                  </a:cubicBezTo>
                  <a:cubicBezTo>
                    <a:pt x="55" y="78"/>
                    <a:pt x="55" y="78"/>
                    <a:pt x="54" y="78"/>
                  </a:cubicBezTo>
                  <a:cubicBezTo>
                    <a:pt x="54" y="78"/>
                    <a:pt x="54" y="78"/>
                    <a:pt x="54" y="78"/>
                  </a:cubicBezTo>
                  <a:cubicBezTo>
                    <a:pt x="54" y="78"/>
                    <a:pt x="53" y="78"/>
                    <a:pt x="53" y="79"/>
                  </a:cubicBezTo>
                  <a:cubicBezTo>
                    <a:pt x="53" y="79"/>
                    <a:pt x="53" y="79"/>
                    <a:pt x="53" y="80"/>
                  </a:cubicBezTo>
                  <a:cubicBezTo>
                    <a:pt x="52" y="80"/>
                    <a:pt x="52" y="81"/>
                    <a:pt x="51" y="82"/>
                  </a:cubicBezTo>
                  <a:cubicBezTo>
                    <a:pt x="51" y="82"/>
                    <a:pt x="51" y="82"/>
                    <a:pt x="51" y="83"/>
                  </a:cubicBezTo>
                  <a:cubicBezTo>
                    <a:pt x="51" y="83"/>
                    <a:pt x="50" y="83"/>
                    <a:pt x="50" y="83"/>
                  </a:cubicBezTo>
                  <a:cubicBezTo>
                    <a:pt x="50" y="83"/>
                    <a:pt x="49" y="83"/>
                    <a:pt x="49" y="83"/>
                  </a:cubicBezTo>
                  <a:cubicBezTo>
                    <a:pt x="49" y="83"/>
                    <a:pt x="49" y="83"/>
                    <a:pt x="49" y="83"/>
                  </a:cubicBezTo>
                  <a:cubicBezTo>
                    <a:pt x="49" y="83"/>
                    <a:pt x="49" y="83"/>
                    <a:pt x="49" y="83"/>
                  </a:cubicBezTo>
                  <a:cubicBezTo>
                    <a:pt x="49" y="84"/>
                    <a:pt x="49" y="84"/>
                    <a:pt x="49" y="84"/>
                  </a:cubicBezTo>
                  <a:cubicBezTo>
                    <a:pt x="49" y="84"/>
                    <a:pt x="49" y="84"/>
                    <a:pt x="49" y="84"/>
                  </a:cubicBezTo>
                  <a:cubicBezTo>
                    <a:pt x="48" y="84"/>
                    <a:pt x="48" y="85"/>
                    <a:pt x="47" y="85"/>
                  </a:cubicBezTo>
                  <a:cubicBezTo>
                    <a:pt x="46" y="85"/>
                    <a:pt x="46" y="86"/>
                    <a:pt x="45" y="86"/>
                  </a:cubicBezTo>
                  <a:cubicBezTo>
                    <a:pt x="45" y="86"/>
                    <a:pt x="45" y="86"/>
                    <a:pt x="45" y="87"/>
                  </a:cubicBezTo>
                  <a:cubicBezTo>
                    <a:pt x="46" y="87"/>
                    <a:pt x="45" y="87"/>
                    <a:pt x="45" y="87"/>
                  </a:cubicBezTo>
                  <a:cubicBezTo>
                    <a:pt x="44" y="87"/>
                    <a:pt x="44" y="87"/>
                    <a:pt x="44" y="88"/>
                  </a:cubicBezTo>
                  <a:cubicBezTo>
                    <a:pt x="44" y="88"/>
                    <a:pt x="43" y="88"/>
                    <a:pt x="43" y="88"/>
                  </a:cubicBezTo>
                  <a:cubicBezTo>
                    <a:pt x="43" y="88"/>
                    <a:pt x="43" y="89"/>
                    <a:pt x="43" y="89"/>
                  </a:cubicBezTo>
                  <a:cubicBezTo>
                    <a:pt x="43" y="90"/>
                    <a:pt x="43" y="91"/>
                    <a:pt x="43" y="92"/>
                  </a:cubicBezTo>
                  <a:cubicBezTo>
                    <a:pt x="43" y="92"/>
                    <a:pt x="43" y="92"/>
                    <a:pt x="43" y="92"/>
                  </a:cubicBezTo>
                  <a:cubicBezTo>
                    <a:pt x="43" y="93"/>
                    <a:pt x="44" y="93"/>
                    <a:pt x="44" y="94"/>
                  </a:cubicBezTo>
                  <a:cubicBezTo>
                    <a:pt x="44" y="94"/>
                    <a:pt x="44" y="94"/>
                    <a:pt x="45" y="95"/>
                  </a:cubicBezTo>
                  <a:cubicBezTo>
                    <a:pt x="45" y="95"/>
                    <a:pt x="44" y="95"/>
                    <a:pt x="44" y="96"/>
                  </a:cubicBezTo>
                  <a:cubicBezTo>
                    <a:pt x="44" y="96"/>
                    <a:pt x="44" y="96"/>
                    <a:pt x="44" y="96"/>
                  </a:cubicBezTo>
                  <a:cubicBezTo>
                    <a:pt x="44" y="96"/>
                    <a:pt x="44" y="97"/>
                    <a:pt x="44" y="97"/>
                  </a:cubicBezTo>
                  <a:cubicBezTo>
                    <a:pt x="44" y="97"/>
                    <a:pt x="44" y="97"/>
                    <a:pt x="45" y="97"/>
                  </a:cubicBezTo>
                  <a:cubicBezTo>
                    <a:pt x="45" y="97"/>
                    <a:pt x="45" y="98"/>
                    <a:pt x="45" y="98"/>
                  </a:cubicBezTo>
                  <a:cubicBezTo>
                    <a:pt x="45" y="98"/>
                    <a:pt x="44" y="98"/>
                    <a:pt x="44" y="99"/>
                  </a:cubicBezTo>
                  <a:cubicBezTo>
                    <a:pt x="44" y="99"/>
                    <a:pt x="44" y="99"/>
                    <a:pt x="44" y="100"/>
                  </a:cubicBezTo>
                  <a:cubicBezTo>
                    <a:pt x="45" y="100"/>
                    <a:pt x="46" y="101"/>
                    <a:pt x="47" y="101"/>
                  </a:cubicBezTo>
                  <a:cubicBezTo>
                    <a:pt x="47" y="101"/>
                    <a:pt x="48" y="101"/>
                    <a:pt x="48" y="101"/>
                  </a:cubicBezTo>
                  <a:cubicBezTo>
                    <a:pt x="49" y="101"/>
                    <a:pt x="50" y="101"/>
                    <a:pt x="50" y="100"/>
                  </a:cubicBezTo>
                  <a:cubicBezTo>
                    <a:pt x="51" y="99"/>
                    <a:pt x="51" y="99"/>
                    <a:pt x="51" y="99"/>
                  </a:cubicBezTo>
                  <a:cubicBezTo>
                    <a:pt x="52" y="98"/>
                    <a:pt x="53" y="98"/>
                    <a:pt x="53" y="97"/>
                  </a:cubicBezTo>
                  <a:cubicBezTo>
                    <a:pt x="53" y="97"/>
                    <a:pt x="53" y="97"/>
                    <a:pt x="54" y="97"/>
                  </a:cubicBezTo>
                  <a:cubicBezTo>
                    <a:pt x="54" y="97"/>
                    <a:pt x="54" y="98"/>
                    <a:pt x="54" y="98"/>
                  </a:cubicBezTo>
                  <a:cubicBezTo>
                    <a:pt x="54" y="98"/>
                    <a:pt x="54" y="99"/>
                    <a:pt x="54" y="99"/>
                  </a:cubicBezTo>
                  <a:cubicBezTo>
                    <a:pt x="55" y="100"/>
                    <a:pt x="55" y="100"/>
                    <a:pt x="55" y="101"/>
                  </a:cubicBezTo>
                  <a:cubicBezTo>
                    <a:pt x="55" y="102"/>
                    <a:pt x="56" y="103"/>
                    <a:pt x="56" y="103"/>
                  </a:cubicBezTo>
                  <a:cubicBezTo>
                    <a:pt x="56" y="104"/>
                    <a:pt x="57" y="105"/>
                    <a:pt x="57" y="106"/>
                  </a:cubicBezTo>
                  <a:cubicBezTo>
                    <a:pt x="58" y="106"/>
                    <a:pt x="57" y="106"/>
                    <a:pt x="57" y="106"/>
                  </a:cubicBezTo>
                  <a:cubicBezTo>
                    <a:pt x="57" y="107"/>
                    <a:pt x="57" y="107"/>
                    <a:pt x="57" y="107"/>
                  </a:cubicBezTo>
                  <a:cubicBezTo>
                    <a:pt x="57" y="107"/>
                    <a:pt x="57" y="107"/>
                    <a:pt x="57" y="107"/>
                  </a:cubicBezTo>
                  <a:cubicBezTo>
                    <a:pt x="57" y="107"/>
                    <a:pt x="57" y="107"/>
                    <a:pt x="57" y="107"/>
                  </a:cubicBezTo>
                  <a:cubicBezTo>
                    <a:pt x="57" y="107"/>
                    <a:pt x="57" y="107"/>
                    <a:pt x="58" y="108"/>
                  </a:cubicBezTo>
                  <a:cubicBezTo>
                    <a:pt x="58" y="109"/>
                    <a:pt x="58" y="109"/>
                    <a:pt x="60" y="109"/>
                  </a:cubicBezTo>
                  <a:cubicBezTo>
                    <a:pt x="60" y="109"/>
                    <a:pt x="60" y="108"/>
                    <a:pt x="60" y="108"/>
                  </a:cubicBezTo>
                  <a:cubicBezTo>
                    <a:pt x="61" y="107"/>
                    <a:pt x="61" y="107"/>
                    <a:pt x="61" y="107"/>
                  </a:cubicBezTo>
                  <a:cubicBezTo>
                    <a:pt x="62" y="107"/>
                    <a:pt x="62" y="107"/>
                    <a:pt x="62" y="107"/>
                  </a:cubicBezTo>
                  <a:cubicBezTo>
                    <a:pt x="63" y="107"/>
                    <a:pt x="64" y="107"/>
                    <a:pt x="64" y="106"/>
                  </a:cubicBezTo>
                  <a:cubicBezTo>
                    <a:pt x="65" y="106"/>
                    <a:pt x="65" y="105"/>
                    <a:pt x="65" y="105"/>
                  </a:cubicBezTo>
                  <a:cubicBezTo>
                    <a:pt x="65" y="105"/>
                    <a:pt x="65" y="104"/>
                    <a:pt x="65" y="104"/>
                  </a:cubicBezTo>
                  <a:cubicBezTo>
                    <a:pt x="65" y="104"/>
                    <a:pt x="65" y="104"/>
                    <a:pt x="65" y="104"/>
                  </a:cubicBezTo>
                  <a:cubicBezTo>
                    <a:pt x="65" y="104"/>
                    <a:pt x="64" y="104"/>
                    <a:pt x="64" y="104"/>
                  </a:cubicBezTo>
                  <a:cubicBezTo>
                    <a:pt x="64" y="104"/>
                    <a:pt x="64" y="104"/>
                    <a:pt x="64" y="104"/>
                  </a:cubicBezTo>
                  <a:cubicBezTo>
                    <a:pt x="64" y="103"/>
                    <a:pt x="64" y="102"/>
                    <a:pt x="64" y="101"/>
                  </a:cubicBezTo>
                  <a:cubicBezTo>
                    <a:pt x="65" y="101"/>
                    <a:pt x="65" y="100"/>
                    <a:pt x="65" y="100"/>
                  </a:cubicBezTo>
                  <a:cubicBezTo>
                    <a:pt x="65" y="99"/>
                    <a:pt x="65" y="99"/>
                    <a:pt x="66" y="98"/>
                  </a:cubicBezTo>
                  <a:cubicBezTo>
                    <a:pt x="66" y="98"/>
                    <a:pt x="67" y="98"/>
                    <a:pt x="67" y="98"/>
                  </a:cubicBezTo>
                  <a:cubicBezTo>
                    <a:pt x="67" y="97"/>
                    <a:pt x="68" y="97"/>
                    <a:pt x="68" y="96"/>
                  </a:cubicBezTo>
                  <a:cubicBezTo>
                    <a:pt x="68" y="96"/>
                    <a:pt x="68" y="95"/>
                    <a:pt x="68" y="95"/>
                  </a:cubicBezTo>
                  <a:cubicBezTo>
                    <a:pt x="68" y="95"/>
                    <a:pt x="68" y="95"/>
                    <a:pt x="67" y="94"/>
                  </a:cubicBezTo>
                  <a:cubicBezTo>
                    <a:pt x="67" y="94"/>
                    <a:pt x="66" y="93"/>
                    <a:pt x="65" y="92"/>
                  </a:cubicBezTo>
                  <a:cubicBezTo>
                    <a:pt x="65" y="92"/>
                    <a:pt x="65" y="92"/>
                    <a:pt x="65" y="91"/>
                  </a:cubicBezTo>
                  <a:cubicBezTo>
                    <a:pt x="65" y="90"/>
                    <a:pt x="65" y="88"/>
                    <a:pt x="65" y="87"/>
                  </a:cubicBezTo>
                  <a:cubicBezTo>
                    <a:pt x="65" y="87"/>
                    <a:pt x="65" y="87"/>
                    <a:pt x="65" y="86"/>
                  </a:cubicBezTo>
                  <a:cubicBezTo>
                    <a:pt x="66" y="85"/>
                    <a:pt x="66" y="84"/>
                    <a:pt x="68" y="84"/>
                  </a:cubicBezTo>
                  <a:cubicBezTo>
                    <a:pt x="68" y="83"/>
                    <a:pt x="69" y="83"/>
                    <a:pt x="69" y="82"/>
                  </a:cubicBezTo>
                  <a:cubicBezTo>
                    <a:pt x="70" y="81"/>
                    <a:pt x="70" y="81"/>
                    <a:pt x="71" y="80"/>
                  </a:cubicBezTo>
                  <a:cubicBezTo>
                    <a:pt x="71" y="80"/>
                    <a:pt x="71" y="79"/>
                    <a:pt x="71" y="79"/>
                  </a:cubicBezTo>
                  <a:cubicBezTo>
                    <a:pt x="70" y="78"/>
                    <a:pt x="71" y="77"/>
                    <a:pt x="71" y="76"/>
                  </a:cubicBezTo>
                  <a:cubicBezTo>
                    <a:pt x="71" y="75"/>
                    <a:pt x="72" y="75"/>
                    <a:pt x="73" y="75"/>
                  </a:cubicBezTo>
                  <a:cubicBezTo>
                    <a:pt x="74" y="75"/>
                    <a:pt x="75" y="75"/>
                    <a:pt x="76" y="75"/>
                  </a:cubicBezTo>
                  <a:cubicBezTo>
                    <a:pt x="77" y="76"/>
                    <a:pt x="77" y="76"/>
                    <a:pt x="77" y="76"/>
                  </a:cubicBezTo>
                  <a:cubicBezTo>
                    <a:pt x="76" y="77"/>
                    <a:pt x="76" y="77"/>
                    <a:pt x="76" y="77"/>
                  </a:cubicBezTo>
                  <a:cubicBezTo>
                    <a:pt x="76" y="78"/>
                    <a:pt x="76" y="78"/>
                    <a:pt x="76" y="78"/>
                  </a:cubicBezTo>
                  <a:cubicBezTo>
                    <a:pt x="75" y="79"/>
                    <a:pt x="74" y="81"/>
                    <a:pt x="73" y="82"/>
                  </a:cubicBezTo>
                  <a:cubicBezTo>
                    <a:pt x="73" y="82"/>
                    <a:pt x="73" y="82"/>
                    <a:pt x="72" y="83"/>
                  </a:cubicBezTo>
                  <a:cubicBezTo>
                    <a:pt x="72" y="83"/>
                    <a:pt x="72" y="83"/>
                    <a:pt x="71" y="83"/>
                  </a:cubicBezTo>
                  <a:cubicBezTo>
                    <a:pt x="71" y="83"/>
                    <a:pt x="71" y="84"/>
                    <a:pt x="71" y="84"/>
                  </a:cubicBezTo>
                  <a:cubicBezTo>
                    <a:pt x="71" y="84"/>
                    <a:pt x="71" y="85"/>
                    <a:pt x="71" y="85"/>
                  </a:cubicBezTo>
                  <a:cubicBezTo>
                    <a:pt x="71" y="85"/>
                    <a:pt x="71" y="86"/>
                    <a:pt x="71" y="86"/>
                  </a:cubicBezTo>
                  <a:cubicBezTo>
                    <a:pt x="71" y="86"/>
                    <a:pt x="71" y="87"/>
                    <a:pt x="71" y="87"/>
                  </a:cubicBezTo>
                  <a:cubicBezTo>
                    <a:pt x="71" y="88"/>
                    <a:pt x="72" y="90"/>
                    <a:pt x="72" y="91"/>
                  </a:cubicBezTo>
                  <a:cubicBezTo>
                    <a:pt x="72" y="91"/>
                    <a:pt x="72" y="91"/>
                    <a:pt x="72" y="92"/>
                  </a:cubicBezTo>
                  <a:cubicBezTo>
                    <a:pt x="72" y="92"/>
                    <a:pt x="72" y="92"/>
                    <a:pt x="72" y="93"/>
                  </a:cubicBezTo>
                  <a:cubicBezTo>
                    <a:pt x="73" y="93"/>
                    <a:pt x="73" y="93"/>
                    <a:pt x="73" y="93"/>
                  </a:cubicBezTo>
                  <a:cubicBezTo>
                    <a:pt x="73" y="93"/>
                    <a:pt x="73" y="93"/>
                    <a:pt x="73" y="93"/>
                  </a:cubicBezTo>
                  <a:cubicBezTo>
                    <a:pt x="73" y="93"/>
                    <a:pt x="73" y="93"/>
                    <a:pt x="73" y="93"/>
                  </a:cubicBezTo>
                  <a:cubicBezTo>
                    <a:pt x="73" y="93"/>
                    <a:pt x="73" y="93"/>
                    <a:pt x="73" y="93"/>
                  </a:cubicBezTo>
                  <a:cubicBezTo>
                    <a:pt x="73" y="93"/>
                    <a:pt x="73" y="93"/>
                    <a:pt x="73" y="93"/>
                  </a:cubicBezTo>
                  <a:cubicBezTo>
                    <a:pt x="73" y="93"/>
                    <a:pt x="74" y="93"/>
                    <a:pt x="74" y="93"/>
                  </a:cubicBezTo>
                  <a:cubicBezTo>
                    <a:pt x="74" y="93"/>
                    <a:pt x="75" y="94"/>
                    <a:pt x="75" y="94"/>
                  </a:cubicBezTo>
                  <a:cubicBezTo>
                    <a:pt x="75" y="95"/>
                    <a:pt x="76" y="95"/>
                    <a:pt x="76" y="94"/>
                  </a:cubicBezTo>
                  <a:cubicBezTo>
                    <a:pt x="77" y="94"/>
                    <a:pt x="77" y="94"/>
                    <a:pt x="78" y="94"/>
                  </a:cubicBezTo>
                  <a:cubicBezTo>
                    <a:pt x="79" y="93"/>
                    <a:pt x="81" y="93"/>
                    <a:pt x="82" y="93"/>
                  </a:cubicBezTo>
                  <a:cubicBezTo>
                    <a:pt x="83" y="93"/>
                    <a:pt x="83" y="93"/>
                    <a:pt x="84" y="92"/>
                  </a:cubicBezTo>
                  <a:cubicBezTo>
                    <a:pt x="84" y="92"/>
                    <a:pt x="84" y="93"/>
                    <a:pt x="85" y="93"/>
                  </a:cubicBezTo>
                  <a:cubicBezTo>
                    <a:pt x="85" y="93"/>
                    <a:pt x="86" y="93"/>
                    <a:pt x="86" y="94"/>
                  </a:cubicBezTo>
                  <a:cubicBezTo>
                    <a:pt x="86" y="94"/>
                    <a:pt x="86" y="94"/>
                    <a:pt x="86" y="94"/>
                  </a:cubicBezTo>
                  <a:cubicBezTo>
                    <a:pt x="86" y="94"/>
                    <a:pt x="86" y="94"/>
                    <a:pt x="86" y="94"/>
                  </a:cubicBezTo>
                  <a:cubicBezTo>
                    <a:pt x="86" y="94"/>
                    <a:pt x="86" y="94"/>
                    <a:pt x="86" y="94"/>
                  </a:cubicBezTo>
                  <a:cubicBezTo>
                    <a:pt x="85" y="95"/>
                    <a:pt x="85" y="95"/>
                    <a:pt x="84" y="95"/>
                  </a:cubicBezTo>
                  <a:cubicBezTo>
                    <a:pt x="84" y="96"/>
                    <a:pt x="83" y="96"/>
                    <a:pt x="82" y="96"/>
                  </a:cubicBezTo>
                  <a:cubicBezTo>
                    <a:pt x="82" y="95"/>
                    <a:pt x="81" y="95"/>
                    <a:pt x="81" y="95"/>
                  </a:cubicBezTo>
                  <a:cubicBezTo>
                    <a:pt x="80" y="95"/>
                    <a:pt x="80" y="95"/>
                    <a:pt x="80" y="95"/>
                  </a:cubicBezTo>
                  <a:cubicBezTo>
                    <a:pt x="79" y="96"/>
                    <a:pt x="78" y="96"/>
                    <a:pt x="77" y="96"/>
                  </a:cubicBezTo>
                  <a:cubicBezTo>
                    <a:pt x="77" y="96"/>
                    <a:pt x="76" y="97"/>
                    <a:pt x="76" y="98"/>
                  </a:cubicBezTo>
                  <a:cubicBezTo>
                    <a:pt x="76" y="98"/>
                    <a:pt x="76" y="99"/>
                    <a:pt x="75" y="99"/>
                  </a:cubicBezTo>
                  <a:cubicBezTo>
                    <a:pt x="75" y="99"/>
                    <a:pt x="75" y="99"/>
                    <a:pt x="74" y="99"/>
                  </a:cubicBezTo>
                  <a:cubicBezTo>
                    <a:pt x="74" y="99"/>
                    <a:pt x="74" y="100"/>
                    <a:pt x="74" y="100"/>
                  </a:cubicBezTo>
                  <a:cubicBezTo>
                    <a:pt x="74" y="100"/>
                    <a:pt x="74" y="100"/>
                    <a:pt x="74" y="101"/>
                  </a:cubicBezTo>
                  <a:cubicBezTo>
                    <a:pt x="75" y="100"/>
                    <a:pt x="75" y="100"/>
                    <a:pt x="76" y="100"/>
                  </a:cubicBezTo>
                  <a:cubicBezTo>
                    <a:pt x="76" y="99"/>
                    <a:pt x="76" y="99"/>
                    <a:pt x="77" y="100"/>
                  </a:cubicBezTo>
                  <a:cubicBezTo>
                    <a:pt x="77" y="100"/>
                    <a:pt x="77" y="100"/>
                    <a:pt x="78" y="100"/>
                  </a:cubicBezTo>
                  <a:cubicBezTo>
                    <a:pt x="78" y="100"/>
                    <a:pt x="78" y="100"/>
                    <a:pt x="78" y="101"/>
                  </a:cubicBezTo>
                  <a:cubicBezTo>
                    <a:pt x="78" y="101"/>
                    <a:pt x="78" y="102"/>
                    <a:pt x="78" y="103"/>
                  </a:cubicBezTo>
                  <a:cubicBezTo>
                    <a:pt x="78" y="103"/>
                    <a:pt x="78" y="103"/>
                    <a:pt x="77" y="103"/>
                  </a:cubicBezTo>
                  <a:cubicBezTo>
                    <a:pt x="77" y="103"/>
                    <a:pt x="77" y="103"/>
                    <a:pt x="77" y="103"/>
                  </a:cubicBezTo>
                  <a:cubicBezTo>
                    <a:pt x="76" y="103"/>
                    <a:pt x="76" y="102"/>
                    <a:pt x="76" y="102"/>
                  </a:cubicBezTo>
                  <a:cubicBezTo>
                    <a:pt x="75" y="102"/>
                    <a:pt x="75" y="102"/>
                    <a:pt x="75" y="102"/>
                  </a:cubicBezTo>
                  <a:cubicBezTo>
                    <a:pt x="74" y="102"/>
                    <a:pt x="73" y="102"/>
                    <a:pt x="73" y="103"/>
                  </a:cubicBezTo>
                  <a:cubicBezTo>
                    <a:pt x="73" y="104"/>
                    <a:pt x="73" y="104"/>
                    <a:pt x="73" y="104"/>
                  </a:cubicBezTo>
                  <a:cubicBezTo>
                    <a:pt x="72" y="105"/>
                    <a:pt x="72" y="106"/>
                    <a:pt x="72" y="106"/>
                  </a:cubicBezTo>
                  <a:cubicBezTo>
                    <a:pt x="73" y="107"/>
                    <a:pt x="73" y="108"/>
                    <a:pt x="73" y="109"/>
                  </a:cubicBezTo>
                  <a:cubicBezTo>
                    <a:pt x="73" y="109"/>
                    <a:pt x="73" y="109"/>
                    <a:pt x="73" y="109"/>
                  </a:cubicBezTo>
                  <a:cubicBezTo>
                    <a:pt x="72" y="109"/>
                    <a:pt x="72" y="110"/>
                    <a:pt x="72" y="110"/>
                  </a:cubicBezTo>
                  <a:cubicBezTo>
                    <a:pt x="71" y="110"/>
                    <a:pt x="71" y="110"/>
                    <a:pt x="71" y="111"/>
                  </a:cubicBezTo>
                  <a:cubicBezTo>
                    <a:pt x="71" y="111"/>
                    <a:pt x="69" y="112"/>
                    <a:pt x="69" y="111"/>
                  </a:cubicBezTo>
                  <a:cubicBezTo>
                    <a:pt x="69" y="111"/>
                    <a:pt x="69" y="111"/>
                    <a:pt x="69" y="111"/>
                  </a:cubicBezTo>
                  <a:cubicBezTo>
                    <a:pt x="68" y="110"/>
                    <a:pt x="68" y="110"/>
                    <a:pt x="67" y="110"/>
                  </a:cubicBezTo>
                  <a:cubicBezTo>
                    <a:pt x="67" y="110"/>
                    <a:pt x="66" y="110"/>
                    <a:pt x="65" y="111"/>
                  </a:cubicBezTo>
                  <a:cubicBezTo>
                    <a:pt x="64" y="111"/>
                    <a:pt x="63" y="112"/>
                    <a:pt x="62" y="112"/>
                  </a:cubicBezTo>
                  <a:cubicBezTo>
                    <a:pt x="62" y="113"/>
                    <a:pt x="62" y="113"/>
                    <a:pt x="61" y="113"/>
                  </a:cubicBezTo>
                  <a:cubicBezTo>
                    <a:pt x="61" y="113"/>
                    <a:pt x="61" y="113"/>
                    <a:pt x="61" y="113"/>
                  </a:cubicBezTo>
                  <a:cubicBezTo>
                    <a:pt x="60" y="113"/>
                    <a:pt x="60" y="113"/>
                    <a:pt x="59" y="112"/>
                  </a:cubicBezTo>
                  <a:cubicBezTo>
                    <a:pt x="59" y="112"/>
                    <a:pt x="59" y="112"/>
                    <a:pt x="59" y="111"/>
                  </a:cubicBezTo>
                  <a:cubicBezTo>
                    <a:pt x="59" y="111"/>
                    <a:pt x="59" y="111"/>
                    <a:pt x="59" y="111"/>
                  </a:cubicBezTo>
                  <a:cubicBezTo>
                    <a:pt x="58" y="111"/>
                    <a:pt x="58" y="112"/>
                    <a:pt x="57" y="112"/>
                  </a:cubicBezTo>
                  <a:cubicBezTo>
                    <a:pt x="57" y="112"/>
                    <a:pt x="56" y="112"/>
                    <a:pt x="55" y="113"/>
                  </a:cubicBezTo>
                  <a:cubicBezTo>
                    <a:pt x="55" y="113"/>
                    <a:pt x="55" y="113"/>
                    <a:pt x="55" y="113"/>
                  </a:cubicBezTo>
                  <a:cubicBezTo>
                    <a:pt x="55" y="112"/>
                    <a:pt x="54" y="112"/>
                    <a:pt x="54" y="112"/>
                  </a:cubicBezTo>
                  <a:cubicBezTo>
                    <a:pt x="54" y="112"/>
                    <a:pt x="53" y="112"/>
                    <a:pt x="53" y="111"/>
                  </a:cubicBezTo>
                  <a:cubicBezTo>
                    <a:pt x="53" y="111"/>
                    <a:pt x="53" y="111"/>
                    <a:pt x="52" y="110"/>
                  </a:cubicBezTo>
                  <a:cubicBezTo>
                    <a:pt x="52" y="110"/>
                    <a:pt x="52" y="110"/>
                    <a:pt x="52" y="110"/>
                  </a:cubicBezTo>
                  <a:cubicBezTo>
                    <a:pt x="52" y="110"/>
                    <a:pt x="53" y="110"/>
                    <a:pt x="53" y="110"/>
                  </a:cubicBezTo>
                  <a:cubicBezTo>
                    <a:pt x="53" y="110"/>
                    <a:pt x="54" y="110"/>
                    <a:pt x="55" y="111"/>
                  </a:cubicBezTo>
                  <a:cubicBezTo>
                    <a:pt x="55" y="111"/>
                    <a:pt x="56" y="111"/>
                    <a:pt x="57" y="110"/>
                  </a:cubicBezTo>
                  <a:cubicBezTo>
                    <a:pt x="57" y="109"/>
                    <a:pt x="57" y="108"/>
                    <a:pt x="57" y="107"/>
                  </a:cubicBezTo>
                  <a:cubicBezTo>
                    <a:pt x="57" y="107"/>
                    <a:pt x="57" y="107"/>
                    <a:pt x="57" y="107"/>
                  </a:cubicBezTo>
                  <a:cubicBezTo>
                    <a:pt x="57" y="107"/>
                    <a:pt x="57" y="107"/>
                    <a:pt x="57" y="107"/>
                  </a:cubicBezTo>
                  <a:cubicBezTo>
                    <a:pt x="56" y="107"/>
                    <a:pt x="56" y="107"/>
                    <a:pt x="55" y="108"/>
                  </a:cubicBezTo>
                  <a:cubicBezTo>
                    <a:pt x="55" y="108"/>
                    <a:pt x="55" y="109"/>
                    <a:pt x="55" y="109"/>
                  </a:cubicBezTo>
                  <a:cubicBezTo>
                    <a:pt x="55" y="109"/>
                    <a:pt x="55" y="109"/>
                    <a:pt x="55" y="110"/>
                  </a:cubicBezTo>
                  <a:cubicBezTo>
                    <a:pt x="55" y="110"/>
                    <a:pt x="55" y="110"/>
                    <a:pt x="55" y="110"/>
                  </a:cubicBezTo>
                  <a:cubicBezTo>
                    <a:pt x="55" y="110"/>
                    <a:pt x="55" y="110"/>
                    <a:pt x="55" y="110"/>
                  </a:cubicBezTo>
                  <a:cubicBezTo>
                    <a:pt x="55" y="110"/>
                    <a:pt x="55" y="110"/>
                    <a:pt x="55" y="110"/>
                  </a:cubicBezTo>
                  <a:cubicBezTo>
                    <a:pt x="54" y="109"/>
                    <a:pt x="54" y="109"/>
                    <a:pt x="53" y="108"/>
                  </a:cubicBezTo>
                  <a:cubicBezTo>
                    <a:pt x="53" y="108"/>
                    <a:pt x="53" y="108"/>
                    <a:pt x="53" y="108"/>
                  </a:cubicBezTo>
                  <a:cubicBezTo>
                    <a:pt x="53" y="107"/>
                    <a:pt x="54" y="107"/>
                    <a:pt x="54" y="107"/>
                  </a:cubicBezTo>
                  <a:cubicBezTo>
                    <a:pt x="54" y="106"/>
                    <a:pt x="54" y="106"/>
                    <a:pt x="54" y="106"/>
                  </a:cubicBezTo>
                  <a:cubicBezTo>
                    <a:pt x="54" y="106"/>
                    <a:pt x="54" y="106"/>
                    <a:pt x="54" y="106"/>
                  </a:cubicBezTo>
                  <a:cubicBezTo>
                    <a:pt x="53" y="106"/>
                    <a:pt x="53" y="105"/>
                    <a:pt x="53" y="104"/>
                  </a:cubicBezTo>
                  <a:cubicBezTo>
                    <a:pt x="54" y="104"/>
                    <a:pt x="54" y="103"/>
                    <a:pt x="54" y="103"/>
                  </a:cubicBezTo>
                  <a:cubicBezTo>
                    <a:pt x="54" y="103"/>
                    <a:pt x="53" y="102"/>
                    <a:pt x="53" y="102"/>
                  </a:cubicBezTo>
                  <a:cubicBezTo>
                    <a:pt x="53" y="102"/>
                    <a:pt x="53" y="102"/>
                    <a:pt x="53" y="103"/>
                  </a:cubicBezTo>
                  <a:cubicBezTo>
                    <a:pt x="52" y="103"/>
                    <a:pt x="51" y="104"/>
                    <a:pt x="50" y="104"/>
                  </a:cubicBezTo>
                  <a:cubicBezTo>
                    <a:pt x="50" y="104"/>
                    <a:pt x="50" y="105"/>
                    <a:pt x="50" y="105"/>
                  </a:cubicBezTo>
                  <a:cubicBezTo>
                    <a:pt x="50" y="106"/>
                    <a:pt x="49" y="107"/>
                    <a:pt x="49" y="108"/>
                  </a:cubicBezTo>
                  <a:cubicBezTo>
                    <a:pt x="49" y="108"/>
                    <a:pt x="49" y="108"/>
                    <a:pt x="49" y="108"/>
                  </a:cubicBezTo>
                  <a:cubicBezTo>
                    <a:pt x="49" y="108"/>
                    <a:pt x="49" y="109"/>
                    <a:pt x="49" y="109"/>
                  </a:cubicBezTo>
                  <a:cubicBezTo>
                    <a:pt x="50" y="109"/>
                    <a:pt x="50" y="109"/>
                    <a:pt x="50" y="110"/>
                  </a:cubicBezTo>
                  <a:cubicBezTo>
                    <a:pt x="50" y="111"/>
                    <a:pt x="51" y="112"/>
                    <a:pt x="51" y="113"/>
                  </a:cubicBezTo>
                  <a:cubicBezTo>
                    <a:pt x="51" y="113"/>
                    <a:pt x="50" y="114"/>
                    <a:pt x="49" y="114"/>
                  </a:cubicBezTo>
                  <a:cubicBezTo>
                    <a:pt x="49" y="114"/>
                    <a:pt x="48" y="114"/>
                    <a:pt x="47" y="114"/>
                  </a:cubicBezTo>
                  <a:cubicBezTo>
                    <a:pt x="47" y="114"/>
                    <a:pt x="46" y="115"/>
                    <a:pt x="46" y="115"/>
                  </a:cubicBezTo>
                  <a:cubicBezTo>
                    <a:pt x="45" y="115"/>
                    <a:pt x="44" y="115"/>
                    <a:pt x="44" y="116"/>
                  </a:cubicBezTo>
                  <a:cubicBezTo>
                    <a:pt x="43" y="116"/>
                    <a:pt x="43" y="116"/>
                    <a:pt x="43" y="117"/>
                  </a:cubicBezTo>
                  <a:cubicBezTo>
                    <a:pt x="42" y="119"/>
                    <a:pt x="42" y="119"/>
                    <a:pt x="40" y="121"/>
                  </a:cubicBezTo>
                  <a:cubicBezTo>
                    <a:pt x="40" y="121"/>
                    <a:pt x="39" y="121"/>
                    <a:pt x="39" y="121"/>
                  </a:cubicBezTo>
                  <a:cubicBezTo>
                    <a:pt x="39" y="122"/>
                    <a:pt x="38" y="122"/>
                    <a:pt x="38" y="122"/>
                  </a:cubicBezTo>
                  <a:cubicBezTo>
                    <a:pt x="38" y="122"/>
                    <a:pt x="38" y="123"/>
                    <a:pt x="38" y="123"/>
                  </a:cubicBezTo>
                  <a:cubicBezTo>
                    <a:pt x="38" y="124"/>
                    <a:pt x="38" y="124"/>
                    <a:pt x="37" y="124"/>
                  </a:cubicBezTo>
                  <a:cubicBezTo>
                    <a:pt x="37" y="124"/>
                    <a:pt x="37" y="124"/>
                    <a:pt x="36" y="124"/>
                  </a:cubicBezTo>
                  <a:cubicBezTo>
                    <a:pt x="36" y="124"/>
                    <a:pt x="36" y="125"/>
                    <a:pt x="35" y="125"/>
                  </a:cubicBezTo>
                  <a:cubicBezTo>
                    <a:pt x="35" y="126"/>
                    <a:pt x="35" y="126"/>
                    <a:pt x="34" y="126"/>
                  </a:cubicBezTo>
                  <a:cubicBezTo>
                    <a:pt x="34" y="125"/>
                    <a:pt x="33" y="125"/>
                    <a:pt x="33" y="125"/>
                  </a:cubicBezTo>
                  <a:cubicBezTo>
                    <a:pt x="33" y="125"/>
                    <a:pt x="33" y="125"/>
                    <a:pt x="32" y="125"/>
                  </a:cubicBezTo>
                  <a:cubicBezTo>
                    <a:pt x="32" y="125"/>
                    <a:pt x="32" y="125"/>
                    <a:pt x="32" y="125"/>
                  </a:cubicBezTo>
                  <a:cubicBezTo>
                    <a:pt x="32" y="126"/>
                    <a:pt x="32" y="126"/>
                    <a:pt x="32" y="127"/>
                  </a:cubicBezTo>
                  <a:cubicBezTo>
                    <a:pt x="32" y="127"/>
                    <a:pt x="32" y="127"/>
                    <a:pt x="32" y="127"/>
                  </a:cubicBezTo>
                  <a:cubicBezTo>
                    <a:pt x="31" y="127"/>
                    <a:pt x="31" y="127"/>
                    <a:pt x="30" y="127"/>
                  </a:cubicBezTo>
                  <a:cubicBezTo>
                    <a:pt x="30" y="127"/>
                    <a:pt x="29" y="127"/>
                    <a:pt x="29" y="127"/>
                  </a:cubicBezTo>
                  <a:cubicBezTo>
                    <a:pt x="28" y="127"/>
                    <a:pt x="28" y="127"/>
                    <a:pt x="27" y="128"/>
                  </a:cubicBezTo>
                  <a:cubicBezTo>
                    <a:pt x="27" y="128"/>
                    <a:pt x="27" y="128"/>
                    <a:pt x="27" y="128"/>
                  </a:cubicBezTo>
                  <a:cubicBezTo>
                    <a:pt x="27" y="129"/>
                    <a:pt x="27" y="130"/>
                    <a:pt x="28" y="130"/>
                  </a:cubicBezTo>
                  <a:cubicBezTo>
                    <a:pt x="29" y="130"/>
                    <a:pt x="29" y="130"/>
                    <a:pt x="29" y="130"/>
                  </a:cubicBezTo>
                  <a:cubicBezTo>
                    <a:pt x="30" y="131"/>
                    <a:pt x="31" y="131"/>
                    <a:pt x="31" y="132"/>
                  </a:cubicBezTo>
                  <a:cubicBezTo>
                    <a:pt x="31" y="133"/>
                    <a:pt x="32" y="133"/>
                    <a:pt x="32" y="134"/>
                  </a:cubicBezTo>
                  <a:cubicBezTo>
                    <a:pt x="33" y="134"/>
                    <a:pt x="33" y="134"/>
                    <a:pt x="33" y="135"/>
                  </a:cubicBezTo>
                  <a:cubicBezTo>
                    <a:pt x="33" y="136"/>
                    <a:pt x="33" y="137"/>
                    <a:pt x="33" y="139"/>
                  </a:cubicBezTo>
                  <a:cubicBezTo>
                    <a:pt x="33" y="139"/>
                    <a:pt x="33" y="140"/>
                    <a:pt x="32" y="140"/>
                  </a:cubicBezTo>
                  <a:cubicBezTo>
                    <a:pt x="32" y="141"/>
                    <a:pt x="32" y="141"/>
                    <a:pt x="31" y="141"/>
                  </a:cubicBezTo>
                  <a:cubicBezTo>
                    <a:pt x="30" y="141"/>
                    <a:pt x="29" y="141"/>
                    <a:pt x="29" y="141"/>
                  </a:cubicBezTo>
                  <a:cubicBezTo>
                    <a:pt x="28" y="140"/>
                    <a:pt x="28" y="140"/>
                    <a:pt x="28" y="141"/>
                  </a:cubicBezTo>
                  <a:cubicBezTo>
                    <a:pt x="27" y="141"/>
                    <a:pt x="26" y="141"/>
                    <a:pt x="25" y="140"/>
                  </a:cubicBezTo>
                  <a:cubicBezTo>
                    <a:pt x="25" y="140"/>
                    <a:pt x="24" y="140"/>
                    <a:pt x="23" y="140"/>
                  </a:cubicBezTo>
                  <a:cubicBezTo>
                    <a:pt x="23" y="140"/>
                    <a:pt x="22" y="140"/>
                    <a:pt x="22" y="140"/>
                  </a:cubicBezTo>
                  <a:cubicBezTo>
                    <a:pt x="21" y="140"/>
                    <a:pt x="20" y="140"/>
                    <a:pt x="19" y="141"/>
                  </a:cubicBezTo>
                  <a:cubicBezTo>
                    <a:pt x="19" y="141"/>
                    <a:pt x="19" y="141"/>
                    <a:pt x="19" y="141"/>
                  </a:cubicBezTo>
                  <a:cubicBezTo>
                    <a:pt x="18" y="141"/>
                    <a:pt x="18" y="141"/>
                    <a:pt x="18" y="141"/>
                  </a:cubicBezTo>
                  <a:cubicBezTo>
                    <a:pt x="18" y="141"/>
                    <a:pt x="18" y="142"/>
                    <a:pt x="18" y="142"/>
                  </a:cubicBezTo>
                  <a:cubicBezTo>
                    <a:pt x="18" y="143"/>
                    <a:pt x="19" y="144"/>
                    <a:pt x="18" y="145"/>
                  </a:cubicBezTo>
                  <a:cubicBezTo>
                    <a:pt x="18" y="145"/>
                    <a:pt x="18" y="145"/>
                    <a:pt x="18" y="145"/>
                  </a:cubicBezTo>
                  <a:cubicBezTo>
                    <a:pt x="19" y="147"/>
                    <a:pt x="18" y="149"/>
                    <a:pt x="18" y="150"/>
                  </a:cubicBezTo>
                  <a:cubicBezTo>
                    <a:pt x="17" y="151"/>
                    <a:pt x="17" y="151"/>
                    <a:pt x="17" y="152"/>
                  </a:cubicBezTo>
                  <a:cubicBezTo>
                    <a:pt x="17" y="152"/>
                    <a:pt x="17" y="152"/>
                    <a:pt x="17" y="153"/>
                  </a:cubicBezTo>
                  <a:cubicBezTo>
                    <a:pt x="18" y="153"/>
                    <a:pt x="18" y="154"/>
                    <a:pt x="18" y="156"/>
                  </a:cubicBezTo>
                  <a:cubicBezTo>
                    <a:pt x="18" y="156"/>
                    <a:pt x="18" y="156"/>
                    <a:pt x="18" y="156"/>
                  </a:cubicBezTo>
                  <a:cubicBezTo>
                    <a:pt x="18" y="156"/>
                    <a:pt x="18" y="156"/>
                    <a:pt x="18" y="156"/>
                  </a:cubicBezTo>
                  <a:cubicBezTo>
                    <a:pt x="19" y="157"/>
                    <a:pt x="20" y="157"/>
                    <a:pt x="20" y="157"/>
                  </a:cubicBezTo>
                  <a:cubicBezTo>
                    <a:pt x="21" y="157"/>
                    <a:pt x="21" y="157"/>
                    <a:pt x="21" y="157"/>
                  </a:cubicBezTo>
                  <a:cubicBezTo>
                    <a:pt x="22" y="157"/>
                    <a:pt x="22" y="157"/>
                    <a:pt x="22" y="157"/>
                  </a:cubicBezTo>
                  <a:cubicBezTo>
                    <a:pt x="23" y="158"/>
                    <a:pt x="23" y="158"/>
                    <a:pt x="23" y="159"/>
                  </a:cubicBezTo>
                  <a:cubicBezTo>
                    <a:pt x="24" y="159"/>
                    <a:pt x="24" y="159"/>
                    <a:pt x="25" y="159"/>
                  </a:cubicBezTo>
                  <a:cubicBezTo>
                    <a:pt x="25" y="159"/>
                    <a:pt x="26" y="159"/>
                    <a:pt x="26" y="158"/>
                  </a:cubicBezTo>
                  <a:cubicBezTo>
                    <a:pt x="27" y="158"/>
                    <a:pt x="28" y="157"/>
                    <a:pt x="29" y="158"/>
                  </a:cubicBezTo>
                  <a:cubicBezTo>
                    <a:pt x="30" y="158"/>
                    <a:pt x="30" y="158"/>
                    <a:pt x="31" y="157"/>
                  </a:cubicBezTo>
                  <a:cubicBezTo>
                    <a:pt x="32" y="157"/>
                    <a:pt x="32" y="157"/>
                    <a:pt x="32" y="157"/>
                  </a:cubicBezTo>
                  <a:cubicBezTo>
                    <a:pt x="32" y="156"/>
                    <a:pt x="33" y="156"/>
                    <a:pt x="33" y="156"/>
                  </a:cubicBezTo>
                  <a:cubicBezTo>
                    <a:pt x="34" y="156"/>
                    <a:pt x="34" y="156"/>
                    <a:pt x="34" y="155"/>
                  </a:cubicBezTo>
                  <a:cubicBezTo>
                    <a:pt x="34" y="154"/>
                    <a:pt x="35" y="154"/>
                    <a:pt x="35" y="153"/>
                  </a:cubicBezTo>
                  <a:cubicBezTo>
                    <a:pt x="36" y="153"/>
                    <a:pt x="36" y="152"/>
                    <a:pt x="36" y="152"/>
                  </a:cubicBezTo>
                  <a:cubicBezTo>
                    <a:pt x="35" y="151"/>
                    <a:pt x="35" y="150"/>
                    <a:pt x="36" y="149"/>
                  </a:cubicBezTo>
                  <a:cubicBezTo>
                    <a:pt x="36" y="149"/>
                    <a:pt x="36" y="149"/>
                    <a:pt x="37" y="148"/>
                  </a:cubicBezTo>
                  <a:cubicBezTo>
                    <a:pt x="37" y="148"/>
                    <a:pt x="38" y="147"/>
                    <a:pt x="39" y="147"/>
                  </a:cubicBezTo>
                  <a:cubicBezTo>
                    <a:pt x="40" y="146"/>
                    <a:pt x="41" y="146"/>
                    <a:pt x="41" y="144"/>
                  </a:cubicBezTo>
                  <a:cubicBezTo>
                    <a:pt x="41" y="144"/>
                    <a:pt x="41" y="143"/>
                    <a:pt x="41" y="143"/>
                  </a:cubicBezTo>
                  <a:cubicBezTo>
                    <a:pt x="41" y="142"/>
                    <a:pt x="41" y="142"/>
                    <a:pt x="41" y="142"/>
                  </a:cubicBezTo>
                  <a:cubicBezTo>
                    <a:pt x="41" y="141"/>
                    <a:pt x="42" y="141"/>
                    <a:pt x="43" y="141"/>
                  </a:cubicBezTo>
                  <a:cubicBezTo>
                    <a:pt x="44" y="141"/>
                    <a:pt x="45" y="141"/>
                    <a:pt x="46" y="142"/>
                  </a:cubicBezTo>
                  <a:cubicBezTo>
                    <a:pt x="47" y="142"/>
                    <a:pt x="47" y="142"/>
                    <a:pt x="47" y="142"/>
                  </a:cubicBezTo>
                  <a:cubicBezTo>
                    <a:pt x="48" y="141"/>
                    <a:pt x="49" y="140"/>
                    <a:pt x="50" y="140"/>
                  </a:cubicBezTo>
                  <a:cubicBezTo>
                    <a:pt x="50" y="140"/>
                    <a:pt x="50" y="140"/>
                    <a:pt x="51" y="139"/>
                  </a:cubicBezTo>
                  <a:cubicBezTo>
                    <a:pt x="51" y="139"/>
                    <a:pt x="52" y="139"/>
                    <a:pt x="53" y="139"/>
                  </a:cubicBezTo>
                  <a:cubicBezTo>
                    <a:pt x="53" y="139"/>
                    <a:pt x="54" y="140"/>
                    <a:pt x="54" y="140"/>
                  </a:cubicBezTo>
                  <a:cubicBezTo>
                    <a:pt x="55" y="141"/>
                    <a:pt x="55" y="141"/>
                    <a:pt x="55" y="142"/>
                  </a:cubicBezTo>
                  <a:cubicBezTo>
                    <a:pt x="56" y="143"/>
                    <a:pt x="57" y="144"/>
                    <a:pt x="58" y="145"/>
                  </a:cubicBezTo>
                  <a:cubicBezTo>
                    <a:pt x="59" y="146"/>
                    <a:pt x="60" y="146"/>
                    <a:pt x="61" y="147"/>
                  </a:cubicBezTo>
                  <a:cubicBezTo>
                    <a:pt x="62" y="147"/>
                    <a:pt x="63" y="148"/>
                    <a:pt x="64" y="148"/>
                  </a:cubicBezTo>
                  <a:cubicBezTo>
                    <a:pt x="64" y="149"/>
                    <a:pt x="64" y="149"/>
                    <a:pt x="65" y="150"/>
                  </a:cubicBezTo>
                  <a:cubicBezTo>
                    <a:pt x="65" y="150"/>
                    <a:pt x="65" y="150"/>
                    <a:pt x="66" y="150"/>
                  </a:cubicBezTo>
                  <a:cubicBezTo>
                    <a:pt x="66" y="151"/>
                    <a:pt x="66" y="151"/>
                    <a:pt x="66" y="152"/>
                  </a:cubicBezTo>
                  <a:cubicBezTo>
                    <a:pt x="66" y="152"/>
                    <a:pt x="66" y="152"/>
                    <a:pt x="66" y="152"/>
                  </a:cubicBezTo>
                  <a:cubicBezTo>
                    <a:pt x="66" y="153"/>
                    <a:pt x="66" y="154"/>
                    <a:pt x="65" y="154"/>
                  </a:cubicBezTo>
                  <a:cubicBezTo>
                    <a:pt x="63" y="154"/>
                    <a:pt x="62" y="155"/>
                    <a:pt x="60" y="154"/>
                  </a:cubicBezTo>
                  <a:cubicBezTo>
                    <a:pt x="60" y="154"/>
                    <a:pt x="60" y="154"/>
                    <a:pt x="60" y="155"/>
                  </a:cubicBezTo>
                  <a:cubicBezTo>
                    <a:pt x="60" y="155"/>
                    <a:pt x="59" y="155"/>
                    <a:pt x="59" y="155"/>
                  </a:cubicBezTo>
                  <a:cubicBezTo>
                    <a:pt x="59" y="155"/>
                    <a:pt x="59" y="155"/>
                    <a:pt x="60" y="155"/>
                  </a:cubicBezTo>
                  <a:cubicBezTo>
                    <a:pt x="60" y="156"/>
                    <a:pt x="61" y="156"/>
                    <a:pt x="61" y="156"/>
                  </a:cubicBezTo>
                  <a:cubicBezTo>
                    <a:pt x="62" y="157"/>
                    <a:pt x="63" y="157"/>
                    <a:pt x="64" y="158"/>
                  </a:cubicBezTo>
                  <a:cubicBezTo>
                    <a:pt x="64" y="158"/>
                    <a:pt x="65" y="158"/>
                    <a:pt x="65" y="158"/>
                  </a:cubicBezTo>
                  <a:cubicBezTo>
                    <a:pt x="65" y="157"/>
                    <a:pt x="65" y="157"/>
                    <a:pt x="65" y="157"/>
                  </a:cubicBezTo>
                  <a:cubicBezTo>
                    <a:pt x="65" y="157"/>
                    <a:pt x="65" y="156"/>
                    <a:pt x="65" y="156"/>
                  </a:cubicBezTo>
                  <a:cubicBezTo>
                    <a:pt x="65" y="155"/>
                    <a:pt x="65" y="155"/>
                    <a:pt x="66" y="155"/>
                  </a:cubicBezTo>
                  <a:cubicBezTo>
                    <a:pt x="66" y="155"/>
                    <a:pt x="67" y="155"/>
                    <a:pt x="67" y="154"/>
                  </a:cubicBezTo>
                  <a:cubicBezTo>
                    <a:pt x="67" y="154"/>
                    <a:pt x="68" y="153"/>
                    <a:pt x="68" y="152"/>
                  </a:cubicBezTo>
                  <a:cubicBezTo>
                    <a:pt x="68" y="152"/>
                    <a:pt x="68" y="151"/>
                    <a:pt x="68" y="151"/>
                  </a:cubicBezTo>
                  <a:cubicBezTo>
                    <a:pt x="68" y="151"/>
                    <a:pt x="68" y="150"/>
                    <a:pt x="68" y="150"/>
                  </a:cubicBezTo>
                  <a:cubicBezTo>
                    <a:pt x="68" y="150"/>
                    <a:pt x="68" y="149"/>
                    <a:pt x="68" y="149"/>
                  </a:cubicBezTo>
                  <a:cubicBezTo>
                    <a:pt x="68" y="149"/>
                    <a:pt x="69" y="148"/>
                    <a:pt x="69" y="149"/>
                  </a:cubicBezTo>
                  <a:cubicBezTo>
                    <a:pt x="69" y="149"/>
                    <a:pt x="70" y="149"/>
                    <a:pt x="70" y="150"/>
                  </a:cubicBezTo>
                  <a:cubicBezTo>
                    <a:pt x="70" y="150"/>
                    <a:pt x="71" y="150"/>
                    <a:pt x="71" y="150"/>
                  </a:cubicBezTo>
                  <a:cubicBezTo>
                    <a:pt x="71" y="149"/>
                    <a:pt x="71" y="148"/>
                    <a:pt x="71" y="148"/>
                  </a:cubicBezTo>
                  <a:cubicBezTo>
                    <a:pt x="69" y="147"/>
                    <a:pt x="68" y="146"/>
                    <a:pt x="67" y="146"/>
                  </a:cubicBezTo>
                  <a:cubicBezTo>
                    <a:pt x="66" y="146"/>
                    <a:pt x="66" y="145"/>
                    <a:pt x="66" y="145"/>
                  </a:cubicBezTo>
                  <a:cubicBezTo>
                    <a:pt x="66" y="145"/>
                    <a:pt x="66" y="145"/>
                    <a:pt x="66" y="145"/>
                  </a:cubicBezTo>
                  <a:cubicBezTo>
                    <a:pt x="65" y="145"/>
                    <a:pt x="65" y="144"/>
                    <a:pt x="65" y="144"/>
                  </a:cubicBezTo>
                  <a:cubicBezTo>
                    <a:pt x="64" y="144"/>
                    <a:pt x="63" y="144"/>
                    <a:pt x="63" y="143"/>
                  </a:cubicBezTo>
                  <a:cubicBezTo>
                    <a:pt x="62" y="143"/>
                    <a:pt x="62" y="143"/>
                    <a:pt x="62" y="142"/>
                  </a:cubicBezTo>
                  <a:cubicBezTo>
                    <a:pt x="61" y="141"/>
                    <a:pt x="61" y="140"/>
                    <a:pt x="60" y="140"/>
                  </a:cubicBezTo>
                  <a:cubicBezTo>
                    <a:pt x="60" y="139"/>
                    <a:pt x="59" y="139"/>
                    <a:pt x="59" y="139"/>
                  </a:cubicBezTo>
                  <a:cubicBezTo>
                    <a:pt x="59" y="139"/>
                    <a:pt x="58" y="138"/>
                    <a:pt x="58" y="138"/>
                  </a:cubicBezTo>
                  <a:cubicBezTo>
                    <a:pt x="58" y="137"/>
                    <a:pt x="58" y="137"/>
                    <a:pt x="58" y="136"/>
                  </a:cubicBezTo>
                  <a:cubicBezTo>
                    <a:pt x="58" y="136"/>
                    <a:pt x="59" y="136"/>
                    <a:pt x="59" y="136"/>
                  </a:cubicBezTo>
                  <a:cubicBezTo>
                    <a:pt x="59" y="136"/>
                    <a:pt x="60" y="136"/>
                    <a:pt x="60" y="135"/>
                  </a:cubicBezTo>
                  <a:cubicBezTo>
                    <a:pt x="60" y="135"/>
                    <a:pt x="60" y="136"/>
                    <a:pt x="60" y="136"/>
                  </a:cubicBezTo>
                  <a:cubicBezTo>
                    <a:pt x="61" y="136"/>
                    <a:pt x="61" y="136"/>
                    <a:pt x="61" y="137"/>
                  </a:cubicBezTo>
                  <a:cubicBezTo>
                    <a:pt x="61" y="137"/>
                    <a:pt x="61" y="137"/>
                    <a:pt x="61" y="137"/>
                  </a:cubicBezTo>
                  <a:cubicBezTo>
                    <a:pt x="62" y="137"/>
                    <a:pt x="62" y="138"/>
                    <a:pt x="63" y="138"/>
                  </a:cubicBezTo>
                  <a:cubicBezTo>
                    <a:pt x="63" y="138"/>
                    <a:pt x="63" y="138"/>
                    <a:pt x="64" y="138"/>
                  </a:cubicBezTo>
                  <a:cubicBezTo>
                    <a:pt x="64" y="139"/>
                    <a:pt x="65" y="140"/>
                    <a:pt x="66" y="141"/>
                  </a:cubicBezTo>
                  <a:cubicBezTo>
                    <a:pt x="66" y="141"/>
                    <a:pt x="67" y="142"/>
                    <a:pt x="68" y="142"/>
                  </a:cubicBezTo>
                  <a:cubicBezTo>
                    <a:pt x="68" y="142"/>
                    <a:pt x="69" y="142"/>
                    <a:pt x="69" y="143"/>
                  </a:cubicBezTo>
                  <a:cubicBezTo>
                    <a:pt x="70" y="143"/>
                    <a:pt x="70" y="143"/>
                    <a:pt x="71" y="143"/>
                  </a:cubicBezTo>
                  <a:cubicBezTo>
                    <a:pt x="71" y="144"/>
                    <a:pt x="72" y="144"/>
                    <a:pt x="72" y="145"/>
                  </a:cubicBezTo>
                  <a:cubicBezTo>
                    <a:pt x="72" y="145"/>
                    <a:pt x="72" y="145"/>
                    <a:pt x="72" y="146"/>
                  </a:cubicBezTo>
                  <a:cubicBezTo>
                    <a:pt x="72" y="146"/>
                    <a:pt x="72" y="147"/>
                    <a:pt x="72" y="147"/>
                  </a:cubicBezTo>
                  <a:cubicBezTo>
                    <a:pt x="72" y="148"/>
                    <a:pt x="72" y="149"/>
                    <a:pt x="73" y="150"/>
                  </a:cubicBezTo>
                  <a:cubicBezTo>
                    <a:pt x="73" y="150"/>
                    <a:pt x="73" y="150"/>
                    <a:pt x="73" y="150"/>
                  </a:cubicBezTo>
                  <a:cubicBezTo>
                    <a:pt x="73" y="150"/>
                    <a:pt x="74" y="151"/>
                    <a:pt x="74" y="151"/>
                  </a:cubicBezTo>
                  <a:cubicBezTo>
                    <a:pt x="75" y="151"/>
                    <a:pt x="75" y="152"/>
                    <a:pt x="75" y="152"/>
                  </a:cubicBezTo>
                  <a:cubicBezTo>
                    <a:pt x="75" y="153"/>
                    <a:pt x="76" y="153"/>
                    <a:pt x="76" y="154"/>
                  </a:cubicBezTo>
                  <a:cubicBezTo>
                    <a:pt x="76" y="154"/>
                    <a:pt x="76" y="154"/>
                    <a:pt x="76" y="154"/>
                  </a:cubicBezTo>
                  <a:cubicBezTo>
                    <a:pt x="76" y="155"/>
                    <a:pt x="76" y="155"/>
                    <a:pt x="76" y="155"/>
                  </a:cubicBezTo>
                  <a:cubicBezTo>
                    <a:pt x="77" y="155"/>
                    <a:pt x="77" y="156"/>
                    <a:pt x="78" y="157"/>
                  </a:cubicBezTo>
                  <a:cubicBezTo>
                    <a:pt x="78" y="157"/>
                    <a:pt x="78" y="157"/>
                    <a:pt x="78" y="157"/>
                  </a:cubicBezTo>
                  <a:cubicBezTo>
                    <a:pt x="79" y="158"/>
                    <a:pt x="79" y="158"/>
                    <a:pt x="80" y="158"/>
                  </a:cubicBezTo>
                  <a:cubicBezTo>
                    <a:pt x="80" y="158"/>
                    <a:pt x="81" y="158"/>
                    <a:pt x="80" y="157"/>
                  </a:cubicBezTo>
                  <a:cubicBezTo>
                    <a:pt x="80" y="156"/>
                    <a:pt x="81" y="156"/>
                    <a:pt x="81" y="155"/>
                  </a:cubicBezTo>
                  <a:cubicBezTo>
                    <a:pt x="81" y="155"/>
                    <a:pt x="81" y="155"/>
                    <a:pt x="81" y="155"/>
                  </a:cubicBezTo>
                  <a:cubicBezTo>
                    <a:pt x="82" y="155"/>
                    <a:pt x="82" y="155"/>
                    <a:pt x="83" y="155"/>
                  </a:cubicBezTo>
                  <a:cubicBezTo>
                    <a:pt x="83" y="155"/>
                    <a:pt x="83" y="155"/>
                    <a:pt x="83" y="154"/>
                  </a:cubicBezTo>
                  <a:cubicBezTo>
                    <a:pt x="83" y="154"/>
                    <a:pt x="82" y="153"/>
                    <a:pt x="82" y="153"/>
                  </a:cubicBezTo>
                  <a:cubicBezTo>
                    <a:pt x="82" y="153"/>
                    <a:pt x="81" y="152"/>
                    <a:pt x="81" y="152"/>
                  </a:cubicBezTo>
                  <a:cubicBezTo>
                    <a:pt x="80" y="151"/>
                    <a:pt x="80" y="150"/>
                    <a:pt x="79" y="149"/>
                  </a:cubicBezTo>
                  <a:cubicBezTo>
                    <a:pt x="79" y="149"/>
                    <a:pt x="79" y="149"/>
                    <a:pt x="79" y="149"/>
                  </a:cubicBezTo>
                  <a:cubicBezTo>
                    <a:pt x="79" y="149"/>
                    <a:pt x="79" y="149"/>
                    <a:pt x="79" y="149"/>
                  </a:cubicBezTo>
                  <a:cubicBezTo>
                    <a:pt x="79" y="149"/>
                    <a:pt x="79" y="149"/>
                    <a:pt x="80" y="149"/>
                  </a:cubicBezTo>
                  <a:cubicBezTo>
                    <a:pt x="80" y="149"/>
                    <a:pt x="80" y="149"/>
                    <a:pt x="80" y="149"/>
                  </a:cubicBezTo>
                  <a:cubicBezTo>
                    <a:pt x="81" y="150"/>
                    <a:pt x="81" y="149"/>
                    <a:pt x="82" y="149"/>
                  </a:cubicBezTo>
                  <a:cubicBezTo>
                    <a:pt x="82" y="148"/>
                    <a:pt x="82" y="148"/>
                    <a:pt x="82" y="148"/>
                  </a:cubicBezTo>
                  <a:cubicBezTo>
                    <a:pt x="82" y="148"/>
                    <a:pt x="82" y="147"/>
                    <a:pt x="82" y="147"/>
                  </a:cubicBezTo>
                  <a:cubicBezTo>
                    <a:pt x="83" y="148"/>
                    <a:pt x="83" y="148"/>
                    <a:pt x="83" y="147"/>
                  </a:cubicBezTo>
                  <a:cubicBezTo>
                    <a:pt x="84" y="147"/>
                    <a:pt x="84" y="147"/>
                    <a:pt x="85" y="147"/>
                  </a:cubicBezTo>
                  <a:cubicBezTo>
                    <a:pt x="86" y="147"/>
                    <a:pt x="86" y="148"/>
                    <a:pt x="86" y="149"/>
                  </a:cubicBezTo>
                  <a:cubicBezTo>
                    <a:pt x="86" y="150"/>
                    <a:pt x="86" y="150"/>
                    <a:pt x="86" y="151"/>
                  </a:cubicBezTo>
                  <a:cubicBezTo>
                    <a:pt x="86" y="152"/>
                    <a:pt x="86" y="152"/>
                    <a:pt x="86" y="152"/>
                  </a:cubicBezTo>
                  <a:cubicBezTo>
                    <a:pt x="86" y="152"/>
                    <a:pt x="87" y="152"/>
                    <a:pt x="87" y="152"/>
                  </a:cubicBezTo>
                  <a:cubicBezTo>
                    <a:pt x="87" y="152"/>
                    <a:pt x="87" y="152"/>
                    <a:pt x="87" y="152"/>
                  </a:cubicBezTo>
                  <a:cubicBezTo>
                    <a:pt x="87" y="152"/>
                    <a:pt x="87" y="152"/>
                    <a:pt x="87" y="152"/>
                  </a:cubicBezTo>
                  <a:cubicBezTo>
                    <a:pt x="87" y="152"/>
                    <a:pt x="87" y="152"/>
                    <a:pt x="87" y="153"/>
                  </a:cubicBezTo>
                  <a:cubicBezTo>
                    <a:pt x="87" y="153"/>
                    <a:pt x="87" y="153"/>
                    <a:pt x="86" y="153"/>
                  </a:cubicBezTo>
                  <a:cubicBezTo>
                    <a:pt x="86" y="153"/>
                    <a:pt x="86" y="153"/>
                    <a:pt x="86" y="153"/>
                  </a:cubicBezTo>
                  <a:cubicBezTo>
                    <a:pt x="86" y="154"/>
                    <a:pt x="86" y="154"/>
                    <a:pt x="86" y="154"/>
                  </a:cubicBezTo>
                  <a:cubicBezTo>
                    <a:pt x="86" y="154"/>
                    <a:pt x="87" y="154"/>
                    <a:pt x="87" y="154"/>
                  </a:cubicBezTo>
                  <a:cubicBezTo>
                    <a:pt x="87" y="154"/>
                    <a:pt x="87" y="154"/>
                    <a:pt x="88" y="155"/>
                  </a:cubicBezTo>
                  <a:cubicBezTo>
                    <a:pt x="88" y="155"/>
                    <a:pt x="87" y="155"/>
                    <a:pt x="88" y="155"/>
                  </a:cubicBezTo>
                  <a:cubicBezTo>
                    <a:pt x="88" y="156"/>
                    <a:pt x="88" y="156"/>
                    <a:pt x="89" y="156"/>
                  </a:cubicBezTo>
                  <a:cubicBezTo>
                    <a:pt x="89" y="157"/>
                    <a:pt x="89" y="157"/>
                    <a:pt x="90" y="157"/>
                  </a:cubicBezTo>
                  <a:cubicBezTo>
                    <a:pt x="90" y="158"/>
                    <a:pt x="90" y="158"/>
                    <a:pt x="91" y="158"/>
                  </a:cubicBezTo>
                  <a:cubicBezTo>
                    <a:pt x="91" y="158"/>
                    <a:pt x="92" y="158"/>
                    <a:pt x="92" y="158"/>
                  </a:cubicBezTo>
                  <a:cubicBezTo>
                    <a:pt x="92" y="159"/>
                    <a:pt x="93" y="159"/>
                    <a:pt x="93" y="159"/>
                  </a:cubicBezTo>
                  <a:cubicBezTo>
                    <a:pt x="93" y="159"/>
                    <a:pt x="93" y="159"/>
                    <a:pt x="93" y="159"/>
                  </a:cubicBezTo>
                  <a:cubicBezTo>
                    <a:pt x="94" y="159"/>
                    <a:pt x="95" y="159"/>
                    <a:pt x="96" y="158"/>
                  </a:cubicBezTo>
                  <a:cubicBezTo>
                    <a:pt x="96" y="157"/>
                    <a:pt x="97" y="157"/>
                    <a:pt x="97" y="158"/>
                  </a:cubicBezTo>
                  <a:cubicBezTo>
                    <a:pt x="98" y="158"/>
                    <a:pt x="98" y="158"/>
                    <a:pt x="99" y="158"/>
                  </a:cubicBezTo>
                  <a:cubicBezTo>
                    <a:pt x="99" y="159"/>
                    <a:pt x="100" y="159"/>
                    <a:pt x="101" y="159"/>
                  </a:cubicBezTo>
                  <a:cubicBezTo>
                    <a:pt x="102" y="159"/>
                    <a:pt x="103" y="158"/>
                    <a:pt x="103" y="158"/>
                  </a:cubicBezTo>
                  <a:cubicBezTo>
                    <a:pt x="103" y="157"/>
                    <a:pt x="104" y="157"/>
                    <a:pt x="104" y="157"/>
                  </a:cubicBezTo>
                  <a:cubicBezTo>
                    <a:pt x="105" y="158"/>
                    <a:pt x="105" y="158"/>
                    <a:pt x="106" y="158"/>
                  </a:cubicBezTo>
                  <a:cubicBezTo>
                    <a:pt x="106" y="158"/>
                    <a:pt x="106" y="158"/>
                    <a:pt x="106" y="158"/>
                  </a:cubicBezTo>
                  <a:cubicBezTo>
                    <a:pt x="106" y="157"/>
                    <a:pt x="106" y="157"/>
                    <a:pt x="106" y="157"/>
                  </a:cubicBezTo>
                  <a:cubicBezTo>
                    <a:pt x="106" y="158"/>
                    <a:pt x="106" y="158"/>
                    <a:pt x="106" y="158"/>
                  </a:cubicBezTo>
                  <a:cubicBezTo>
                    <a:pt x="106" y="158"/>
                    <a:pt x="106" y="158"/>
                    <a:pt x="106" y="158"/>
                  </a:cubicBezTo>
                  <a:cubicBezTo>
                    <a:pt x="106" y="158"/>
                    <a:pt x="106" y="159"/>
                    <a:pt x="106" y="160"/>
                  </a:cubicBezTo>
                  <a:cubicBezTo>
                    <a:pt x="106" y="161"/>
                    <a:pt x="106" y="162"/>
                    <a:pt x="106" y="163"/>
                  </a:cubicBezTo>
                  <a:cubicBezTo>
                    <a:pt x="106" y="163"/>
                    <a:pt x="106" y="164"/>
                    <a:pt x="105" y="165"/>
                  </a:cubicBezTo>
                  <a:cubicBezTo>
                    <a:pt x="105" y="165"/>
                    <a:pt x="105" y="166"/>
                    <a:pt x="104" y="167"/>
                  </a:cubicBezTo>
                  <a:cubicBezTo>
                    <a:pt x="104" y="168"/>
                    <a:pt x="104" y="169"/>
                    <a:pt x="103" y="169"/>
                  </a:cubicBezTo>
                  <a:cubicBezTo>
                    <a:pt x="103" y="170"/>
                    <a:pt x="103" y="170"/>
                    <a:pt x="102" y="170"/>
                  </a:cubicBezTo>
                  <a:cubicBezTo>
                    <a:pt x="101" y="170"/>
                    <a:pt x="100" y="170"/>
                    <a:pt x="99" y="170"/>
                  </a:cubicBezTo>
                  <a:cubicBezTo>
                    <a:pt x="98" y="169"/>
                    <a:pt x="98" y="169"/>
                    <a:pt x="97" y="169"/>
                  </a:cubicBezTo>
                  <a:cubicBezTo>
                    <a:pt x="96" y="169"/>
                    <a:pt x="95" y="170"/>
                    <a:pt x="94" y="170"/>
                  </a:cubicBezTo>
                  <a:cubicBezTo>
                    <a:pt x="94" y="170"/>
                    <a:pt x="93" y="170"/>
                    <a:pt x="93" y="170"/>
                  </a:cubicBezTo>
                  <a:cubicBezTo>
                    <a:pt x="91" y="170"/>
                    <a:pt x="89" y="169"/>
                    <a:pt x="87" y="169"/>
                  </a:cubicBezTo>
                  <a:cubicBezTo>
                    <a:pt x="87" y="169"/>
                    <a:pt x="86" y="169"/>
                    <a:pt x="86" y="169"/>
                  </a:cubicBezTo>
                  <a:cubicBezTo>
                    <a:pt x="85" y="168"/>
                    <a:pt x="84" y="168"/>
                    <a:pt x="83" y="168"/>
                  </a:cubicBezTo>
                  <a:cubicBezTo>
                    <a:pt x="82" y="168"/>
                    <a:pt x="82" y="168"/>
                    <a:pt x="81" y="167"/>
                  </a:cubicBezTo>
                  <a:cubicBezTo>
                    <a:pt x="81" y="167"/>
                    <a:pt x="80" y="167"/>
                    <a:pt x="80" y="167"/>
                  </a:cubicBezTo>
                  <a:cubicBezTo>
                    <a:pt x="79" y="166"/>
                    <a:pt x="77" y="166"/>
                    <a:pt x="76" y="167"/>
                  </a:cubicBezTo>
                  <a:cubicBezTo>
                    <a:pt x="75" y="167"/>
                    <a:pt x="74" y="169"/>
                    <a:pt x="75" y="170"/>
                  </a:cubicBezTo>
                  <a:cubicBezTo>
                    <a:pt x="75" y="170"/>
                    <a:pt x="75" y="170"/>
                    <a:pt x="75" y="171"/>
                  </a:cubicBezTo>
                  <a:cubicBezTo>
                    <a:pt x="75" y="171"/>
                    <a:pt x="75" y="171"/>
                    <a:pt x="75" y="172"/>
                  </a:cubicBezTo>
                  <a:cubicBezTo>
                    <a:pt x="75" y="172"/>
                    <a:pt x="74" y="172"/>
                    <a:pt x="74" y="172"/>
                  </a:cubicBezTo>
                  <a:cubicBezTo>
                    <a:pt x="74" y="172"/>
                    <a:pt x="73" y="173"/>
                    <a:pt x="73" y="172"/>
                  </a:cubicBezTo>
                  <a:cubicBezTo>
                    <a:pt x="72" y="172"/>
                    <a:pt x="72" y="172"/>
                    <a:pt x="72" y="172"/>
                  </a:cubicBezTo>
                  <a:cubicBezTo>
                    <a:pt x="71" y="171"/>
                    <a:pt x="71" y="171"/>
                    <a:pt x="71" y="171"/>
                  </a:cubicBezTo>
                  <a:cubicBezTo>
                    <a:pt x="69" y="170"/>
                    <a:pt x="68" y="170"/>
                    <a:pt x="67" y="170"/>
                  </a:cubicBezTo>
                  <a:cubicBezTo>
                    <a:pt x="67" y="170"/>
                    <a:pt x="66" y="170"/>
                    <a:pt x="66" y="169"/>
                  </a:cubicBezTo>
                  <a:cubicBezTo>
                    <a:pt x="66" y="169"/>
                    <a:pt x="66" y="169"/>
                    <a:pt x="66" y="168"/>
                  </a:cubicBezTo>
                  <a:cubicBezTo>
                    <a:pt x="66" y="168"/>
                    <a:pt x="65" y="167"/>
                    <a:pt x="65" y="167"/>
                  </a:cubicBezTo>
                  <a:cubicBezTo>
                    <a:pt x="63" y="167"/>
                    <a:pt x="62" y="166"/>
                    <a:pt x="60" y="166"/>
                  </a:cubicBezTo>
                  <a:cubicBezTo>
                    <a:pt x="59" y="167"/>
                    <a:pt x="59" y="166"/>
                    <a:pt x="58" y="166"/>
                  </a:cubicBezTo>
                  <a:cubicBezTo>
                    <a:pt x="58" y="166"/>
                    <a:pt x="58" y="166"/>
                    <a:pt x="58" y="166"/>
                  </a:cubicBezTo>
                  <a:cubicBezTo>
                    <a:pt x="57" y="165"/>
                    <a:pt x="56" y="165"/>
                    <a:pt x="56" y="165"/>
                  </a:cubicBezTo>
                  <a:cubicBezTo>
                    <a:pt x="55" y="164"/>
                    <a:pt x="55" y="164"/>
                    <a:pt x="55" y="163"/>
                  </a:cubicBezTo>
                  <a:cubicBezTo>
                    <a:pt x="56" y="163"/>
                    <a:pt x="56" y="163"/>
                    <a:pt x="56" y="162"/>
                  </a:cubicBezTo>
                  <a:cubicBezTo>
                    <a:pt x="57" y="162"/>
                    <a:pt x="57" y="161"/>
                    <a:pt x="57" y="160"/>
                  </a:cubicBezTo>
                  <a:cubicBezTo>
                    <a:pt x="56" y="160"/>
                    <a:pt x="56" y="160"/>
                    <a:pt x="56" y="159"/>
                  </a:cubicBezTo>
                  <a:cubicBezTo>
                    <a:pt x="56" y="159"/>
                    <a:pt x="56" y="159"/>
                    <a:pt x="56" y="159"/>
                  </a:cubicBezTo>
                  <a:cubicBezTo>
                    <a:pt x="56" y="159"/>
                    <a:pt x="56" y="158"/>
                    <a:pt x="56" y="158"/>
                  </a:cubicBezTo>
                  <a:cubicBezTo>
                    <a:pt x="57" y="157"/>
                    <a:pt x="56" y="157"/>
                    <a:pt x="56" y="157"/>
                  </a:cubicBezTo>
                  <a:cubicBezTo>
                    <a:pt x="56" y="157"/>
                    <a:pt x="55" y="157"/>
                    <a:pt x="55" y="157"/>
                  </a:cubicBezTo>
                  <a:cubicBezTo>
                    <a:pt x="54" y="156"/>
                    <a:pt x="54" y="156"/>
                    <a:pt x="53" y="157"/>
                  </a:cubicBezTo>
                  <a:cubicBezTo>
                    <a:pt x="52" y="157"/>
                    <a:pt x="52" y="157"/>
                    <a:pt x="51" y="157"/>
                  </a:cubicBezTo>
                  <a:cubicBezTo>
                    <a:pt x="51" y="157"/>
                    <a:pt x="50" y="157"/>
                    <a:pt x="50" y="157"/>
                  </a:cubicBezTo>
                  <a:cubicBezTo>
                    <a:pt x="49" y="157"/>
                    <a:pt x="49" y="157"/>
                    <a:pt x="48" y="157"/>
                  </a:cubicBezTo>
                  <a:cubicBezTo>
                    <a:pt x="47" y="157"/>
                    <a:pt x="47" y="157"/>
                    <a:pt x="46" y="157"/>
                  </a:cubicBezTo>
                  <a:cubicBezTo>
                    <a:pt x="46" y="157"/>
                    <a:pt x="45" y="157"/>
                    <a:pt x="45" y="157"/>
                  </a:cubicBezTo>
                  <a:cubicBezTo>
                    <a:pt x="43" y="157"/>
                    <a:pt x="42" y="157"/>
                    <a:pt x="41" y="158"/>
                  </a:cubicBezTo>
                  <a:cubicBezTo>
                    <a:pt x="40" y="158"/>
                    <a:pt x="40" y="158"/>
                    <a:pt x="39" y="158"/>
                  </a:cubicBezTo>
                  <a:cubicBezTo>
                    <a:pt x="38" y="158"/>
                    <a:pt x="38" y="158"/>
                    <a:pt x="37" y="158"/>
                  </a:cubicBezTo>
                  <a:cubicBezTo>
                    <a:pt x="36" y="159"/>
                    <a:pt x="36" y="159"/>
                    <a:pt x="35" y="160"/>
                  </a:cubicBezTo>
                  <a:cubicBezTo>
                    <a:pt x="34" y="160"/>
                    <a:pt x="33" y="160"/>
                    <a:pt x="33" y="161"/>
                  </a:cubicBezTo>
                  <a:cubicBezTo>
                    <a:pt x="32" y="161"/>
                    <a:pt x="31" y="162"/>
                    <a:pt x="30" y="161"/>
                  </a:cubicBezTo>
                  <a:cubicBezTo>
                    <a:pt x="30" y="161"/>
                    <a:pt x="29" y="161"/>
                    <a:pt x="29" y="161"/>
                  </a:cubicBezTo>
                  <a:cubicBezTo>
                    <a:pt x="28" y="161"/>
                    <a:pt x="27" y="161"/>
                    <a:pt x="27" y="161"/>
                  </a:cubicBezTo>
                  <a:cubicBezTo>
                    <a:pt x="26" y="161"/>
                    <a:pt x="26" y="161"/>
                    <a:pt x="26" y="161"/>
                  </a:cubicBezTo>
                  <a:cubicBezTo>
                    <a:pt x="26" y="160"/>
                    <a:pt x="25" y="160"/>
                    <a:pt x="25" y="160"/>
                  </a:cubicBezTo>
                  <a:cubicBezTo>
                    <a:pt x="25" y="160"/>
                    <a:pt x="24" y="160"/>
                    <a:pt x="24" y="161"/>
                  </a:cubicBezTo>
                  <a:cubicBezTo>
                    <a:pt x="24" y="161"/>
                    <a:pt x="23" y="162"/>
                    <a:pt x="23" y="162"/>
                  </a:cubicBezTo>
                  <a:cubicBezTo>
                    <a:pt x="23" y="163"/>
                    <a:pt x="22" y="164"/>
                    <a:pt x="21" y="164"/>
                  </a:cubicBezTo>
                  <a:cubicBezTo>
                    <a:pt x="20" y="165"/>
                    <a:pt x="20" y="165"/>
                    <a:pt x="19" y="166"/>
                  </a:cubicBezTo>
                  <a:cubicBezTo>
                    <a:pt x="18" y="166"/>
                    <a:pt x="17" y="167"/>
                    <a:pt x="17" y="168"/>
                  </a:cubicBezTo>
                  <a:cubicBezTo>
                    <a:pt x="17" y="169"/>
                    <a:pt x="17" y="169"/>
                    <a:pt x="17" y="169"/>
                  </a:cubicBezTo>
                  <a:cubicBezTo>
                    <a:pt x="16" y="170"/>
                    <a:pt x="16" y="170"/>
                    <a:pt x="16" y="171"/>
                  </a:cubicBezTo>
                  <a:cubicBezTo>
                    <a:pt x="16" y="172"/>
                    <a:pt x="16" y="172"/>
                    <a:pt x="16" y="173"/>
                  </a:cubicBezTo>
                  <a:cubicBezTo>
                    <a:pt x="16" y="173"/>
                    <a:pt x="16" y="173"/>
                    <a:pt x="16" y="174"/>
                  </a:cubicBezTo>
                  <a:cubicBezTo>
                    <a:pt x="15" y="174"/>
                    <a:pt x="15" y="175"/>
                    <a:pt x="15" y="175"/>
                  </a:cubicBezTo>
                  <a:cubicBezTo>
                    <a:pt x="15" y="175"/>
                    <a:pt x="14" y="176"/>
                    <a:pt x="14" y="176"/>
                  </a:cubicBezTo>
                  <a:cubicBezTo>
                    <a:pt x="14" y="176"/>
                    <a:pt x="13" y="176"/>
                    <a:pt x="13" y="177"/>
                  </a:cubicBezTo>
                  <a:cubicBezTo>
                    <a:pt x="12" y="177"/>
                    <a:pt x="12" y="177"/>
                    <a:pt x="11" y="177"/>
                  </a:cubicBezTo>
                  <a:cubicBezTo>
                    <a:pt x="10" y="178"/>
                    <a:pt x="10" y="178"/>
                    <a:pt x="10" y="178"/>
                  </a:cubicBezTo>
                  <a:cubicBezTo>
                    <a:pt x="9" y="179"/>
                    <a:pt x="9" y="179"/>
                    <a:pt x="9" y="179"/>
                  </a:cubicBezTo>
                  <a:cubicBezTo>
                    <a:pt x="9" y="180"/>
                    <a:pt x="8" y="180"/>
                    <a:pt x="8" y="181"/>
                  </a:cubicBezTo>
                  <a:cubicBezTo>
                    <a:pt x="7" y="181"/>
                    <a:pt x="7" y="182"/>
                    <a:pt x="6" y="182"/>
                  </a:cubicBezTo>
                  <a:cubicBezTo>
                    <a:pt x="6" y="183"/>
                    <a:pt x="5" y="185"/>
                    <a:pt x="4" y="186"/>
                  </a:cubicBezTo>
                  <a:cubicBezTo>
                    <a:pt x="4" y="186"/>
                    <a:pt x="4" y="186"/>
                    <a:pt x="4" y="186"/>
                  </a:cubicBezTo>
                  <a:cubicBezTo>
                    <a:pt x="3" y="188"/>
                    <a:pt x="2" y="189"/>
                    <a:pt x="2" y="190"/>
                  </a:cubicBezTo>
                  <a:cubicBezTo>
                    <a:pt x="1" y="191"/>
                    <a:pt x="1" y="191"/>
                    <a:pt x="1" y="192"/>
                  </a:cubicBezTo>
                  <a:cubicBezTo>
                    <a:pt x="1" y="193"/>
                    <a:pt x="1" y="193"/>
                    <a:pt x="2" y="194"/>
                  </a:cubicBezTo>
                  <a:cubicBezTo>
                    <a:pt x="2" y="194"/>
                    <a:pt x="3" y="194"/>
                    <a:pt x="2" y="195"/>
                  </a:cubicBezTo>
                  <a:cubicBezTo>
                    <a:pt x="2" y="196"/>
                    <a:pt x="2" y="196"/>
                    <a:pt x="2" y="197"/>
                  </a:cubicBezTo>
                  <a:cubicBezTo>
                    <a:pt x="3" y="198"/>
                    <a:pt x="3" y="200"/>
                    <a:pt x="2" y="201"/>
                  </a:cubicBezTo>
                  <a:cubicBezTo>
                    <a:pt x="2" y="201"/>
                    <a:pt x="2" y="201"/>
                    <a:pt x="2" y="202"/>
                  </a:cubicBezTo>
                  <a:cubicBezTo>
                    <a:pt x="2" y="203"/>
                    <a:pt x="1" y="204"/>
                    <a:pt x="0" y="206"/>
                  </a:cubicBezTo>
                  <a:cubicBezTo>
                    <a:pt x="0" y="206"/>
                    <a:pt x="0" y="206"/>
                    <a:pt x="0" y="206"/>
                  </a:cubicBezTo>
                  <a:cubicBezTo>
                    <a:pt x="1" y="207"/>
                    <a:pt x="1" y="207"/>
                    <a:pt x="1" y="207"/>
                  </a:cubicBezTo>
                  <a:cubicBezTo>
                    <a:pt x="1" y="208"/>
                    <a:pt x="2" y="208"/>
                    <a:pt x="1" y="209"/>
                  </a:cubicBezTo>
                  <a:cubicBezTo>
                    <a:pt x="1" y="209"/>
                    <a:pt x="1" y="210"/>
                    <a:pt x="2" y="211"/>
                  </a:cubicBezTo>
                  <a:cubicBezTo>
                    <a:pt x="2" y="211"/>
                    <a:pt x="2" y="212"/>
                    <a:pt x="3" y="212"/>
                  </a:cubicBezTo>
                  <a:cubicBezTo>
                    <a:pt x="3" y="212"/>
                    <a:pt x="4" y="212"/>
                    <a:pt x="4" y="213"/>
                  </a:cubicBezTo>
                  <a:cubicBezTo>
                    <a:pt x="4" y="213"/>
                    <a:pt x="4" y="213"/>
                    <a:pt x="4" y="213"/>
                  </a:cubicBezTo>
                  <a:cubicBezTo>
                    <a:pt x="4" y="212"/>
                    <a:pt x="4" y="212"/>
                    <a:pt x="4" y="212"/>
                  </a:cubicBezTo>
                  <a:cubicBezTo>
                    <a:pt x="4" y="213"/>
                    <a:pt x="4" y="213"/>
                    <a:pt x="4" y="213"/>
                  </a:cubicBezTo>
                  <a:cubicBezTo>
                    <a:pt x="4" y="213"/>
                    <a:pt x="4" y="213"/>
                    <a:pt x="4" y="213"/>
                  </a:cubicBezTo>
                  <a:cubicBezTo>
                    <a:pt x="4" y="213"/>
                    <a:pt x="4" y="214"/>
                    <a:pt x="5" y="214"/>
                  </a:cubicBezTo>
                  <a:cubicBezTo>
                    <a:pt x="5" y="214"/>
                    <a:pt x="6" y="214"/>
                    <a:pt x="6" y="215"/>
                  </a:cubicBezTo>
                  <a:cubicBezTo>
                    <a:pt x="6" y="215"/>
                    <a:pt x="6" y="215"/>
                    <a:pt x="6" y="216"/>
                  </a:cubicBezTo>
                  <a:cubicBezTo>
                    <a:pt x="7" y="216"/>
                    <a:pt x="8" y="216"/>
                    <a:pt x="8" y="217"/>
                  </a:cubicBezTo>
                  <a:cubicBezTo>
                    <a:pt x="8" y="217"/>
                    <a:pt x="9" y="218"/>
                    <a:pt x="9" y="218"/>
                  </a:cubicBezTo>
                  <a:cubicBezTo>
                    <a:pt x="9" y="219"/>
                    <a:pt x="9" y="220"/>
                    <a:pt x="10" y="221"/>
                  </a:cubicBezTo>
                  <a:cubicBezTo>
                    <a:pt x="10" y="222"/>
                    <a:pt x="11" y="222"/>
                    <a:pt x="12" y="223"/>
                  </a:cubicBezTo>
                  <a:cubicBezTo>
                    <a:pt x="13" y="223"/>
                    <a:pt x="13" y="223"/>
                    <a:pt x="14" y="224"/>
                  </a:cubicBezTo>
                  <a:cubicBezTo>
                    <a:pt x="15" y="225"/>
                    <a:pt x="16" y="226"/>
                    <a:pt x="18" y="227"/>
                  </a:cubicBezTo>
                  <a:cubicBezTo>
                    <a:pt x="19" y="227"/>
                    <a:pt x="19" y="228"/>
                    <a:pt x="20" y="228"/>
                  </a:cubicBezTo>
                  <a:cubicBezTo>
                    <a:pt x="20" y="228"/>
                    <a:pt x="21" y="228"/>
                    <a:pt x="21" y="228"/>
                  </a:cubicBezTo>
                  <a:cubicBezTo>
                    <a:pt x="21" y="228"/>
                    <a:pt x="22" y="227"/>
                    <a:pt x="23" y="227"/>
                  </a:cubicBezTo>
                  <a:cubicBezTo>
                    <a:pt x="23" y="227"/>
                    <a:pt x="24" y="226"/>
                    <a:pt x="25" y="226"/>
                  </a:cubicBezTo>
                  <a:cubicBezTo>
                    <a:pt x="26" y="226"/>
                    <a:pt x="27" y="226"/>
                    <a:pt x="27" y="226"/>
                  </a:cubicBezTo>
                  <a:cubicBezTo>
                    <a:pt x="28" y="226"/>
                    <a:pt x="29" y="226"/>
                    <a:pt x="30" y="227"/>
                  </a:cubicBezTo>
                  <a:cubicBezTo>
                    <a:pt x="30" y="227"/>
                    <a:pt x="31" y="227"/>
                    <a:pt x="31" y="227"/>
                  </a:cubicBezTo>
                  <a:cubicBezTo>
                    <a:pt x="31" y="227"/>
                    <a:pt x="32" y="227"/>
                    <a:pt x="32" y="227"/>
                  </a:cubicBezTo>
                  <a:cubicBezTo>
                    <a:pt x="33" y="227"/>
                    <a:pt x="34" y="227"/>
                    <a:pt x="34" y="226"/>
                  </a:cubicBezTo>
                  <a:cubicBezTo>
                    <a:pt x="35" y="226"/>
                    <a:pt x="35" y="226"/>
                    <a:pt x="35" y="226"/>
                  </a:cubicBezTo>
                  <a:cubicBezTo>
                    <a:pt x="36" y="225"/>
                    <a:pt x="37" y="225"/>
                    <a:pt x="37" y="225"/>
                  </a:cubicBezTo>
                  <a:cubicBezTo>
                    <a:pt x="38" y="225"/>
                    <a:pt x="39" y="224"/>
                    <a:pt x="40" y="224"/>
                  </a:cubicBezTo>
                  <a:cubicBezTo>
                    <a:pt x="41" y="224"/>
                    <a:pt x="42" y="223"/>
                    <a:pt x="43" y="224"/>
                  </a:cubicBezTo>
                  <a:cubicBezTo>
                    <a:pt x="43" y="224"/>
                    <a:pt x="43" y="224"/>
                    <a:pt x="44" y="224"/>
                  </a:cubicBezTo>
                  <a:cubicBezTo>
                    <a:pt x="44" y="224"/>
                    <a:pt x="45" y="225"/>
                    <a:pt x="46" y="226"/>
                  </a:cubicBezTo>
                  <a:cubicBezTo>
                    <a:pt x="46" y="226"/>
                    <a:pt x="46" y="227"/>
                    <a:pt x="46" y="227"/>
                  </a:cubicBezTo>
                  <a:cubicBezTo>
                    <a:pt x="47" y="228"/>
                    <a:pt x="47" y="228"/>
                    <a:pt x="48" y="228"/>
                  </a:cubicBezTo>
                  <a:cubicBezTo>
                    <a:pt x="48" y="228"/>
                    <a:pt x="49" y="228"/>
                    <a:pt x="49" y="228"/>
                  </a:cubicBezTo>
                  <a:cubicBezTo>
                    <a:pt x="50" y="228"/>
                    <a:pt x="51" y="228"/>
                    <a:pt x="52" y="228"/>
                  </a:cubicBezTo>
                  <a:cubicBezTo>
                    <a:pt x="53" y="228"/>
                    <a:pt x="53" y="228"/>
                    <a:pt x="54" y="228"/>
                  </a:cubicBezTo>
                  <a:cubicBezTo>
                    <a:pt x="54" y="228"/>
                    <a:pt x="54" y="229"/>
                    <a:pt x="54" y="229"/>
                  </a:cubicBezTo>
                  <a:cubicBezTo>
                    <a:pt x="55" y="229"/>
                    <a:pt x="55" y="230"/>
                    <a:pt x="55" y="231"/>
                  </a:cubicBezTo>
                  <a:cubicBezTo>
                    <a:pt x="55" y="232"/>
                    <a:pt x="55" y="232"/>
                    <a:pt x="55" y="233"/>
                  </a:cubicBezTo>
                  <a:cubicBezTo>
                    <a:pt x="55" y="233"/>
                    <a:pt x="55" y="234"/>
                    <a:pt x="54" y="234"/>
                  </a:cubicBezTo>
                  <a:cubicBezTo>
                    <a:pt x="54" y="235"/>
                    <a:pt x="55" y="235"/>
                    <a:pt x="54" y="236"/>
                  </a:cubicBezTo>
                  <a:cubicBezTo>
                    <a:pt x="54" y="237"/>
                    <a:pt x="54" y="238"/>
                    <a:pt x="53" y="239"/>
                  </a:cubicBezTo>
                  <a:cubicBezTo>
                    <a:pt x="53" y="239"/>
                    <a:pt x="53" y="239"/>
                    <a:pt x="53" y="239"/>
                  </a:cubicBezTo>
                  <a:cubicBezTo>
                    <a:pt x="53" y="239"/>
                    <a:pt x="53" y="239"/>
                    <a:pt x="53" y="239"/>
                  </a:cubicBezTo>
                  <a:cubicBezTo>
                    <a:pt x="54" y="242"/>
                    <a:pt x="55" y="243"/>
                    <a:pt x="57" y="244"/>
                  </a:cubicBezTo>
                  <a:cubicBezTo>
                    <a:pt x="57" y="245"/>
                    <a:pt x="58" y="245"/>
                    <a:pt x="58" y="246"/>
                  </a:cubicBezTo>
                  <a:cubicBezTo>
                    <a:pt x="59" y="246"/>
                    <a:pt x="59" y="247"/>
                    <a:pt x="60" y="248"/>
                  </a:cubicBezTo>
                  <a:cubicBezTo>
                    <a:pt x="60" y="248"/>
                    <a:pt x="60" y="248"/>
                    <a:pt x="60" y="249"/>
                  </a:cubicBezTo>
                  <a:cubicBezTo>
                    <a:pt x="60" y="250"/>
                    <a:pt x="61" y="251"/>
                    <a:pt x="61" y="251"/>
                  </a:cubicBezTo>
                  <a:cubicBezTo>
                    <a:pt x="62" y="252"/>
                    <a:pt x="62" y="254"/>
                    <a:pt x="62" y="255"/>
                  </a:cubicBezTo>
                  <a:cubicBezTo>
                    <a:pt x="62" y="255"/>
                    <a:pt x="62" y="255"/>
                    <a:pt x="62" y="255"/>
                  </a:cubicBezTo>
                  <a:cubicBezTo>
                    <a:pt x="62" y="256"/>
                    <a:pt x="62" y="256"/>
                    <a:pt x="62" y="256"/>
                  </a:cubicBezTo>
                  <a:cubicBezTo>
                    <a:pt x="62" y="257"/>
                    <a:pt x="62" y="258"/>
                    <a:pt x="63" y="258"/>
                  </a:cubicBezTo>
                  <a:cubicBezTo>
                    <a:pt x="63" y="259"/>
                    <a:pt x="63" y="259"/>
                    <a:pt x="63" y="259"/>
                  </a:cubicBezTo>
                  <a:cubicBezTo>
                    <a:pt x="63" y="261"/>
                    <a:pt x="63" y="262"/>
                    <a:pt x="62" y="263"/>
                  </a:cubicBezTo>
                  <a:cubicBezTo>
                    <a:pt x="62" y="264"/>
                    <a:pt x="61" y="264"/>
                    <a:pt x="61" y="265"/>
                  </a:cubicBezTo>
                  <a:cubicBezTo>
                    <a:pt x="60" y="265"/>
                    <a:pt x="60" y="266"/>
                    <a:pt x="60" y="266"/>
                  </a:cubicBezTo>
                  <a:cubicBezTo>
                    <a:pt x="60" y="267"/>
                    <a:pt x="59" y="268"/>
                    <a:pt x="59" y="269"/>
                  </a:cubicBezTo>
                  <a:cubicBezTo>
                    <a:pt x="59" y="270"/>
                    <a:pt x="59" y="271"/>
                    <a:pt x="59" y="271"/>
                  </a:cubicBezTo>
                  <a:cubicBezTo>
                    <a:pt x="59" y="272"/>
                    <a:pt x="59" y="273"/>
                    <a:pt x="59" y="274"/>
                  </a:cubicBezTo>
                  <a:cubicBezTo>
                    <a:pt x="59" y="275"/>
                    <a:pt x="59" y="275"/>
                    <a:pt x="59" y="275"/>
                  </a:cubicBezTo>
                  <a:cubicBezTo>
                    <a:pt x="60" y="276"/>
                    <a:pt x="61" y="278"/>
                    <a:pt x="61" y="279"/>
                  </a:cubicBezTo>
                  <a:cubicBezTo>
                    <a:pt x="62" y="280"/>
                    <a:pt x="62" y="281"/>
                    <a:pt x="63" y="283"/>
                  </a:cubicBezTo>
                  <a:cubicBezTo>
                    <a:pt x="63" y="284"/>
                    <a:pt x="64" y="284"/>
                    <a:pt x="64" y="286"/>
                  </a:cubicBezTo>
                  <a:cubicBezTo>
                    <a:pt x="64" y="287"/>
                    <a:pt x="64" y="288"/>
                    <a:pt x="64" y="289"/>
                  </a:cubicBezTo>
                  <a:cubicBezTo>
                    <a:pt x="64" y="289"/>
                    <a:pt x="64" y="290"/>
                    <a:pt x="64" y="290"/>
                  </a:cubicBezTo>
                  <a:cubicBezTo>
                    <a:pt x="64" y="291"/>
                    <a:pt x="65" y="292"/>
                    <a:pt x="65" y="293"/>
                  </a:cubicBezTo>
                  <a:cubicBezTo>
                    <a:pt x="65" y="295"/>
                    <a:pt x="66" y="296"/>
                    <a:pt x="67" y="297"/>
                  </a:cubicBezTo>
                  <a:cubicBezTo>
                    <a:pt x="67" y="297"/>
                    <a:pt x="67" y="298"/>
                    <a:pt x="68" y="298"/>
                  </a:cubicBezTo>
                  <a:cubicBezTo>
                    <a:pt x="68" y="299"/>
                    <a:pt x="69" y="299"/>
                    <a:pt x="69" y="300"/>
                  </a:cubicBezTo>
                  <a:cubicBezTo>
                    <a:pt x="69" y="301"/>
                    <a:pt x="69" y="303"/>
                    <a:pt x="70" y="304"/>
                  </a:cubicBezTo>
                  <a:cubicBezTo>
                    <a:pt x="70" y="304"/>
                    <a:pt x="70" y="304"/>
                    <a:pt x="70" y="305"/>
                  </a:cubicBezTo>
                  <a:cubicBezTo>
                    <a:pt x="71" y="305"/>
                    <a:pt x="71" y="306"/>
                    <a:pt x="70" y="307"/>
                  </a:cubicBezTo>
                  <a:cubicBezTo>
                    <a:pt x="70" y="307"/>
                    <a:pt x="70" y="307"/>
                    <a:pt x="70" y="308"/>
                  </a:cubicBezTo>
                  <a:cubicBezTo>
                    <a:pt x="71" y="308"/>
                    <a:pt x="71" y="309"/>
                    <a:pt x="71" y="310"/>
                  </a:cubicBezTo>
                  <a:cubicBezTo>
                    <a:pt x="71" y="310"/>
                    <a:pt x="71" y="310"/>
                    <a:pt x="71" y="310"/>
                  </a:cubicBezTo>
                  <a:cubicBezTo>
                    <a:pt x="72" y="311"/>
                    <a:pt x="73" y="311"/>
                    <a:pt x="74" y="312"/>
                  </a:cubicBezTo>
                  <a:cubicBezTo>
                    <a:pt x="74" y="312"/>
                    <a:pt x="74" y="312"/>
                    <a:pt x="74" y="312"/>
                  </a:cubicBezTo>
                  <a:cubicBezTo>
                    <a:pt x="75" y="311"/>
                    <a:pt x="76" y="311"/>
                    <a:pt x="77" y="311"/>
                  </a:cubicBezTo>
                  <a:cubicBezTo>
                    <a:pt x="77" y="311"/>
                    <a:pt x="78" y="311"/>
                    <a:pt x="78" y="311"/>
                  </a:cubicBezTo>
                  <a:cubicBezTo>
                    <a:pt x="79" y="310"/>
                    <a:pt x="79" y="310"/>
                    <a:pt x="80" y="310"/>
                  </a:cubicBezTo>
                  <a:cubicBezTo>
                    <a:pt x="81" y="310"/>
                    <a:pt x="82" y="310"/>
                    <a:pt x="83" y="310"/>
                  </a:cubicBezTo>
                  <a:cubicBezTo>
                    <a:pt x="83" y="311"/>
                    <a:pt x="83" y="311"/>
                    <a:pt x="83" y="310"/>
                  </a:cubicBezTo>
                  <a:cubicBezTo>
                    <a:pt x="84" y="310"/>
                    <a:pt x="85" y="311"/>
                    <a:pt x="86" y="310"/>
                  </a:cubicBezTo>
                  <a:cubicBezTo>
                    <a:pt x="86" y="310"/>
                    <a:pt x="86" y="310"/>
                    <a:pt x="86" y="309"/>
                  </a:cubicBezTo>
                  <a:cubicBezTo>
                    <a:pt x="88" y="309"/>
                    <a:pt x="89" y="309"/>
                    <a:pt x="90" y="308"/>
                  </a:cubicBezTo>
                  <a:cubicBezTo>
                    <a:pt x="91" y="307"/>
                    <a:pt x="92" y="306"/>
                    <a:pt x="93" y="305"/>
                  </a:cubicBezTo>
                  <a:cubicBezTo>
                    <a:pt x="94" y="304"/>
                    <a:pt x="95" y="303"/>
                    <a:pt x="95" y="303"/>
                  </a:cubicBezTo>
                  <a:cubicBezTo>
                    <a:pt x="96" y="302"/>
                    <a:pt x="97" y="301"/>
                    <a:pt x="97" y="300"/>
                  </a:cubicBezTo>
                  <a:cubicBezTo>
                    <a:pt x="98" y="299"/>
                    <a:pt x="98" y="299"/>
                    <a:pt x="99" y="299"/>
                  </a:cubicBezTo>
                  <a:cubicBezTo>
                    <a:pt x="100" y="298"/>
                    <a:pt x="100" y="297"/>
                    <a:pt x="100" y="296"/>
                  </a:cubicBezTo>
                  <a:cubicBezTo>
                    <a:pt x="101" y="295"/>
                    <a:pt x="101" y="294"/>
                    <a:pt x="101" y="293"/>
                  </a:cubicBezTo>
                  <a:cubicBezTo>
                    <a:pt x="101" y="293"/>
                    <a:pt x="101" y="293"/>
                    <a:pt x="101" y="292"/>
                  </a:cubicBezTo>
                  <a:cubicBezTo>
                    <a:pt x="101" y="292"/>
                    <a:pt x="101" y="291"/>
                    <a:pt x="101" y="291"/>
                  </a:cubicBezTo>
                  <a:cubicBezTo>
                    <a:pt x="102" y="290"/>
                    <a:pt x="103" y="290"/>
                    <a:pt x="103" y="290"/>
                  </a:cubicBezTo>
                  <a:cubicBezTo>
                    <a:pt x="104" y="290"/>
                    <a:pt x="105" y="289"/>
                    <a:pt x="106" y="289"/>
                  </a:cubicBezTo>
                  <a:cubicBezTo>
                    <a:pt x="106" y="289"/>
                    <a:pt x="107" y="288"/>
                    <a:pt x="107" y="287"/>
                  </a:cubicBezTo>
                  <a:cubicBezTo>
                    <a:pt x="107" y="287"/>
                    <a:pt x="107" y="286"/>
                    <a:pt x="107" y="285"/>
                  </a:cubicBezTo>
                  <a:cubicBezTo>
                    <a:pt x="107" y="285"/>
                    <a:pt x="107" y="284"/>
                    <a:pt x="107" y="284"/>
                  </a:cubicBezTo>
                  <a:cubicBezTo>
                    <a:pt x="107" y="282"/>
                    <a:pt x="106" y="281"/>
                    <a:pt x="106" y="280"/>
                  </a:cubicBezTo>
                  <a:cubicBezTo>
                    <a:pt x="106" y="279"/>
                    <a:pt x="106" y="279"/>
                    <a:pt x="106" y="279"/>
                  </a:cubicBezTo>
                  <a:cubicBezTo>
                    <a:pt x="108" y="277"/>
                    <a:pt x="110" y="276"/>
                    <a:pt x="112" y="274"/>
                  </a:cubicBezTo>
                  <a:cubicBezTo>
                    <a:pt x="112" y="274"/>
                    <a:pt x="113" y="274"/>
                    <a:pt x="113" y="273"/>
                  </a:cubicBezTo>
                  <a:cubicBezTo>
                    <a:pt x="114" y="273"/>
                    <a:pt x="115" y="273"/>
                    <a:pt x="115" y="272"/>
                  </a:cubicBezTo>
                  <a:cubicBezTo>
                    <a:pt x="117" y="271"/>
                    <a:pt x="118" y="270"/>
                    <a:pt x="118" y="269"/>
                  </a:cubicBezTo>
                  <a:cubicBezTo>
                    <a:pt x="119" y="268"/>
                    <a:pt x="119" y="267"/>
                    <a:pt x="119" y="267"/>
                  </a:cubicBezTo>
                  <a:cubicBezTo>
                    <a:pt x="118" y="266"/>
                    <a:pt x="119" y="265"/>
                    <a:pt x="119" y="264"/>
                  </a:cubicBezTo>
                  <a:cubicBezTo>
                    <a:pt x="119" y="264"/>
                    <a:pt x="119" y="263"/>
                    <a:pt x="119" y="263"/>
                  </a:cubicBezTo>
                  <a:cubicBezTo>
                    <a:pt x="118" y="262"/>
                    <a:pt x="118" y="261"/>
                    <a:pt x="119" y="260"/>
                  </a:cubicBezTo>
                  <a:cubicBezTo>
                    <a:pt x="119" y="259"/>
                    <a:pt x="119" y="259"/>
                    <a:pt x="118" y="258"/>
                  </a:cubicBezTo>
                  <a:cubicBezTo>
                    <a:pt x="117" y="258"/>
                    <a:pt x="117" y="257"/>
                    <a:pt x="117" y="256"/>
                  </a:cubicBezTo>
                  <a:cubicBezTo>
                    <a:pt x="116" y="255"/>
                    <a:pt x="117" y="254"/>
                    <a:pt x="116" y="253"/>
                  </a:cubicBezTo>
                  <a:cubicBezTo>
                    <a:pt x="116" y="252"/>
                    <a:pt x="116" y="252"/>
                    <a:pt x="116" y="252"/>
                  </a:cubicBezTo>
                  <a:cubicBezTo>
                    <a:pt x="117" y="251"/>
                    <a:pt x="117" y="251"/>
                    <a:pt x="116" y="251"/>
                  </a:cubicBezTo>
                  <a:cubicBezTo>
                    <a:pt x="115" y="250"/>
                    <a:pt x="115" y="249"/>
                    <a:pt x="116" y="248"/>
                  </a:cubicBezTo>
                  <a:cubicBezTo>
                    <a:pt x="116" y="247"/>
                    <a:pt x="116" y="247"/>
                    <a:pt x="117" y="246"/>
                  </a:cubicBezTo>
                  <a:cubicBezTo>
                    <a:pt x="118" y="245"/>
                    <a:pt x="118" y="244"/>
                    <a:pt x="118" y="243"/>
                  </a:cubicBezTo>
                  <a:cubicBezTo>
                    <a:pt x="119" y="243"/>
                    <a:pt x="119" y="243"/>
                    <a:pt x="119" y="242"/>
                  </a:cubicBezTo>
                  <a:cubicBezTo>
                    <a:pt x="120" y="242"/>
                    <a:pt x="121" y="241"/>
                    <a:pt x="121" y="241"/>
                  </a:cubicBezTo>
                  <a:cubicBezTo>
                    <a:pt x="123" y="239"/>
                    <a:pt x="124" y="237"/>
                    <a:pt x="126" y="235"/>
                  </a:cubicBezTo>
                  <a:cubicBezTo>
                    <a:pt x="127" y="234"/>
                    <a:pt x="128" y="233"/>
                    <a:pt x="130" y="233"/>
                  </a:cubicBezTo>
                  <a:cubicBezTo>
                    <a:pt x="130" y="233"/>
                    <a:pt x="130" y="233"/>
                    <a:pt x="130" y="232"/>
                  </a:cubicBezTo>
                  <a:cubicBezTo>
                    <a:pt x="133" y="230"/>
                    <a:pt x="136" y="227"/>
                    <a:pt x="137" y="223"/>
                  </a:cubicBezTo>
                  <a:cubicBezTo>
                    <a:pt x="138" y="222"/>
                    <a:pt x="138" y="221"/>
                    <a:pt x="139" y="219"/>
                  </a:cubicBezTo>
                  <a:cubicBezTo>
                    <a:pt x="140" y="219"/>
                    <a:pt x="140" y="218"/>
                    <a:pt x="141" y="217"/>
                  </a:cubicBezTo>
                  <a:cubicBezTo>
                    <a:pt x="141" y="215"/>
                    <a:pt x="141" y="214"/>
                    <a:pt x="141" y="213"/>
                  </a:cubicBezTo>
                  <a:cubicBezTo>
                    <a:pt x="141" y="212"/>
                    <a:pt x="140" y="212"/>
                    <a:pt x="140" y="212"/>
                  </a:cubicBezTo>
                  <a:cubicBezTo>
                    <a:pt x="140" y="212"/>
                    <a:pt x="140" y="212"/>
                    <a:pt x="140" y="212"/>
                  </a:cubicBezTo>
                  <a:cubicBezTo>
                    <a:pt x="139" y="213"/>
                    <a:pt x="138" y="213"/>
                    <a:pt x="136" y="213"/>
                  </a:cubicBezTo>
                  <a:cubicBezTo>
                    <a:pt x="135" y="214"/>
                    <a:pt x="133" y="214"/>
                    <a:pt x="132" y="214"/>
                  </a:cubicBezTo>
                  <a:cubicBezTo>
                    <a:pt x="131" y="214"/>
                    <a:pt x="131" y="214"/>
                    <a:pt x="131" y="214"/>
                  </a:cubicBezTo>
                  <a:cubicBezTo>
                    <a:pt x="130" y="214"/>
                    <a:pt x="129" y="215"/>
                    <a:pt x="128" y="215"/>
                  </a:cubicBezTo>
                  <a:cubicBezTo>
                    <a:pt x="128" y="215"/>
                    <a:pt x="128" y="215"/>
                    <a:pt x="128" y="215"/>
                  </a:cubicBezTo>
                  <a:cubicBezTo>
                    <a:pt x="127" y="215"/>
                    <a:pt x="127" y="215"/>
                    <a:pt x="127" y="215"/>
                  </a:cubicBezTo>
                  <a:cubicBezTo>
                    <a:pt x="126" y="215"/>
                    <a:pt x="126" y="215"/>
                    <a:pt x="126" y="215"/>
                  </a:cubicBezTo>
                  <a:cubicBezTo>
                    <a:pt x="125" y="214"/>
                    <a:pt x="125" y="214"/>
                    <a:pt x="124" y="213"/>
                  </a:cubicBezTo>
                  <a:cubicBezTo>
                    <a:pt x="124" y="213"/>
                    <a:pt x="124" y="213"/>
                    <a:pt x="124" y="212"/>
                  </a:cubicBezTo>
                  <a:cubicBezTo>
                    <a:pt x="125" y="211"/>
                    <a:pt x="125" y="211"/>
                    <a:pt x="124" y="211"/>
                  </a:cubicBezTo>
                  <a:cubicBezTo>
                    <a:pt x="124" y="210"/>
                    <a:pt x="123" y="210"/>
                    <a:pt x="123" y="209"/>
                  </a:cubicBezTo>
                  <a:cubicBezTo>
                    <a:pt x="122" y="208"/>
                    <a:pt x="121" y="208"/>
                    <a:pt x="120" y="207"/>
                  </a:cubicBezTo>
                  <a:cubicBezTo>
                    <a:pt x="120" y="206"/>
                    <a:pt x="119" y="206"/>
                    <a:pt x="118" y="205"/>
                  </a:cubicBezTo>
                  <a:cubicBezTo>
                    <a:pt x="117" y="205"/>
                    <a:pt x="116" y="204"/>
                    <a:pt x="116" y="203"/>
                  </a:cubicBezTo>
                  <a:cubicBezTo>
                    <a:pt x="116" y="202"/>
                    <a:pt x="115" y="201"/>
                    <a:pt x="115" y="200"/>
                  </a:cubicBezTo>
                  <a:cubicBezTo>
                    <a:pt x="115" y="200"/>
                    <a:pt x="114" y="199"/>
                    <a:pt x="114" y="199"/>
                  </a:cubicBezTo>
                  <a:cubicBezTo>
                    <a:pt x="113" y="198"/>
                    <a:pt x="113" y="198"/>
                    <a:pt x="112" y="197"/>
                  </a:cubicBezTo>
                  <a:cubicBezTo>
                    <a:pt x="112" y="197"/>
                    <a:pt x="112" y="197"/>
                    <a:pt x="112" y="196"/>
                  </a:cubicBezTo>
                  <a:cubicBezTo>
                    <a:pt x="112" y="195"/>
                    <a:pt x="111" y="193"/>
                    <a:pt x="111" y="192"/>
                  </a:cubicBezTo>
                  <a:cubicBezTo>
                    <a:pt x="111" y="191"/>
                    <a:pt x="110" y="190"/>
                    <a:pt x="109" y="189"/>
                  </a:cubicBezTo>
                  <a:cubicBezTo>
                    <a:pt x="109" y="189"/>
                    <a:pt x="108" y="189"/>
                    <a:pt x="108" y="189"/>
                  </a:cubicBezTo>
                  <a:cubicBezTo>
                    <a:pt x="108" y="189"/>
                    <a:pt x="108" y="188"/>
                    <a:pt x="108" y="188"/>
                  </a:cubicBezTo>
                  <a:cubicBezTo>
                    <a:pt x="108" y="188"/>
                    <a:pt x="108" y="188"/>
                    <a:pt x="108" y="187"/>
                  </a:cubicBezTo>
                  <a:cubicBezTo>
                    <a:pt x="108" y="187"/>
                    <a:pt x="107" y="186"/>
                    <a:pt x="107" y="185"/>
                  </a:cubicBezTo>
                  <a:cubicBezTo>
                    <a:pt x="107" y="185"/>
                    <a:pt x="106" y="184"/>
                    <a:pt x="106" y="184"/>
                  </a:cubicBezTo>
                  <a:cubicBezTo>
                    <a:pt x="105" y="182"/>
                    <a:pt x="104" y="181"/>
                    <a:pt x="104" y="179"/>
                  </a:cubicBezTo>
                  <a:cubicBezTo>
                    <a:pt x="104" y="179"/>
                    <a:pt x="103" y="179"/>
                    <a:pt x="103" y="178"/>
                  </a:cubicBezTo>
                  <a:cubicBezTo>
                    <a:pt x="103" y="178"/>
                    <a:pt x="103" y="178"/>
                    <a:pt x="104" y="178"/>
                  </a:cubicBezTo>
                  <a:cubicBezTo>
                    <a:pt x="104" y="178"/>
                    <a:pt x="104" y="178"/>
                    <a:pt x="105" y="178"/>
                  </a:cubicBezTo>
                  <a:cubicBezTo>
                    <a:pt x="105" y="177"/>
                    <a:pt x="105" y="177"/>
                    <a:pt x="105" y="177"/>
                  </a:cubicBezTo>
                  <a:cubicBezTo>
                    <a:pt x="106" y="177"/>
                    <a:pt x="106" y="177"/>
                    <a:pt x="106" y="178"/>
                  </a:cubicBezTo>
                  <a:cubicBezTo>
                    <a:pt x="107" y="178"/>
                    <a:pt x="107" y="178"/>
                    <a:pt x="107" y="179"/>
                  </a:cubicBezTo>
                  <a:cubicBezTo>
                    <a:pt x="108" y="180"/>
                    <a:pt x="109" y="181"/>
                    <a:pt x="110" y="182"/>
                  </a:cubicBezTo>
                  <a:cubicBezTo>
                    <a:pt x="110" y="183"/>
                    <a:pt x="110" y="184"/>
                    <a:pt x="111" y="185"/>
                  </a:cubicBezTo>
                  <a:cubicBezTo>
                    <a:pt x="111" y="185"/>
                    <a:pt x="111" y="185"/>
                    <a:pt x="112" y="186"/>
                  </a:cubicBezTo>
                  <a:cubicBezTo>
                    <a:pt x="113" y="186"/>
                    <a:pt x="113" y="187"/>
                    <a:pt x="114" y="188"/>
                  </a:cubicBezTo>
                  <a:cubicBezTo>
                    <a:pt x="114" y="188"/>
                    <a:pt x="114" y="188"/>
                    <a:pt x="114" y="189"/>
                  </a:cubicBezTo>
                  <a:cubicBezTo>
                    <a:pt x="114" y="189"/>
                    <a:pt x="114" y="190"/>
                    <a:pt x="114" y="190"/>
                  </a:cubicBezTo>
                  <a:cubicBezTo>
                    <a:pt x="114" y="190"/>
                    <a:pt x="114" y="191"/>
                    <a:pt x="114" y="191"/>
                  </a:cubicBezTo>
                  <a:cubicBezTo>
                    <a:pt x="115" y="192"/>
                    <a:pt x="115" y="193"/>
                    <a:pt x="116" y="194"/>
                  </a:cubicBezTo>
                  <a:cubicBezTo>
                    <a:pt x="117" y="194"/>
                    <a:pt x="117" y="195"/>
                    <a:pt x="118" y="195"/>
                  </a:cubicBezTo>
                  <a:cubicBezTo>
                    <a:pt x="118" y="195"/>
                    <a:pt x="119" y="196"/>
                    <a:pt x="119" y="197"/>
                  </a:cubicBezTo>
                  <a:cubicBezTo>
                    <a:pt x="119" y="198"/>
                    <a:pt x="120" y="199"/>
                    <a:pt x="121" y="199"/>
                  </a:cubicBezTo>
                  <a:cubicBezTo>
                    <a:pt x="121" y="200"/>
                    <a:pt x="122" y="201"/>
                    <a:pt x="122" y="201"/>
                  </a:cubicBezTo>
                  <a:cubicBezTo>
                    <a:pt x="123" y="202"/>
                    <a:pt x="123" y="203"/>
                    <a:pt x="123" y="204"/>
                  </a:cubicBezTo>
                  <a:cubicBezTo>
                    <a:pt x="123" y="204"/>
                    <a:pt x="123" y="205"/>
                    <a:pt x="123" y="205"/>
                  </a:cubicBezTo>
                  <a:cubicBezTo>
                    <a:pt x="123" y="206"/>
                    <a:pt x="124" y="207"/>
                    <a:pt x="124" y="209"/>
                  </a:cubicBezTo>
                  <a:cubicBezTo>
                    <a:pt x="124" y="209"/>
                    <a:pt x="124" y="210"/>
                    <a:pt x="125" y="210"/>
                  </a:cubicBezTo>
                  <a:cubicBezTo>
                    <a:pt x="125" y="210"/>
                    <a:pt x="125" y="211"/>
                    <a:pt x="126" y="211"/>
                  </a:cubicBezTo>
                  <a:cubicBezTo>
                    <a:pt x="126" y="211"/>
                    <a:pt x="126" y="211"/>
                    <a:pt x="127" y="210"/>
                  </a:cubicBezTo>
                  <a:cubicBezTo>
                    <a:pt x="127" y="210"/>
                    <a:pt x="128" y="210"/>
                    <a:pt x="128" y="210"/>
                  </a:cubicBezTo>
                  <a:cubicBezTo>
                    <a:pt x="129" y="209"/>
                    <a:pt x="130" y="209"/>
                    <a:pt x="130" y="209"/>
                  </a:cubicBezTo>
                  <a:cubicBezTo>
                    <a:pt x="131" y="209"/>
                    <a:pt x="132" y="209"/>
                    <a:pt x="133" y="208"/>
                  </a:cubicBezTo>
                  <a:cubicBezTo>
                    <a:pt x="133" y="208"/>
                    <a:pt x="134" y="208"/>
                    <a:pt x="135" y="208"/>
                  </a:cubicBezTo>
                  <a:cubicBezTo>
                    <a:pt x="135" y="208"/>
                    <a:pt x="136" y="208"/>
                    <a:pt x="136" y="207"/>
                  </a:cubicBezTo>
                  <a:cubicBezTo>
                    <a:pt x="136" y="207"/>
                    <a:pt x="137" y="206"/>
                    <a:pt x="137" y="206"/>
                  </a:cubicBezTo>
                  <a:cubicBezTo>
                    <a:pt x="138" y="206"/>
                    <a:pt x="139" y="206"/>
                    <a:pt x="140" y="205"/>
                  </a:cubicBezTo>
                  <a:cubicBezTo>
                    <a:pt x="141" y="205"/>
                    <a:pt x="141" y="205"/>
                    <a:pt x="142" y="205"/>
                  </a:cubicBezTo>
                  <a:cubicBezTo>
                    <a:pt x="142" y="204"/>
                    <a:pt x="143" y="204"/>
                    <a:pt x="143" y="204"/>
                  </a:cubicBezTo>
                  <a:cubicBezTo>
                    <a:pt x="143" y="203"/>
                    <a:pt x="143" y="203"/>
                    <a:pt x="144" y="202"/>
                  </a:cubicBezTo>
                  <a:cubicBezTo>
                    <a:pt x="145" y="202"/>
                    <a:pt x="146" y="202"/>
                    <a:pt x="147" y="201"/>
                  </a:cubicBezTo>
                  <a:cubicBezTo>
                    <a:pt x="148" y="201"/>
                    <a:pt x="148" y="201"/>
                    <a:pt x="149" y="200"/>
                  </a:cubicBezTo>
                  <a:cubicBezTo>
                    <a:pt x="149" y="200"/>
                    <a:pt x="149" y="200"/>
                    <a:pt x="149" y="199"/>
                  </a:cubicBezTo>
                  <a:cubicBezTo>
                    <a:pt x="150" y="199"/>
                    <a:pt x="151" y="199"/>
                    <a:pt x="151" y="198"/>
                  </a:cubicBezTo>
                  <a:cubicBezTo>
                    <a:pt x="151" y="198"/>
                    <a:pt x="152" y="197"/>
                    <a:pt x="152" y="197"/>
                  </a:cubicBezTo>
                  <a:cubicBezTo>
                    <a:pt x="153" y="197"/>
                    <a:pt x="153" y="197"/>
                    <a:pt x="153" y="197"/>
                  </a:cubicBezTo>
                  <a:cubicBezTo>
                    <a:pt x="153" y="197"/>
                    <a:pt x="154" y="197"/>
                    <a:pt x="154" y="196"/>
                  </a:cubicBezTo>
                  <a:cubicBezTo>
                    <a:pt x="154" y="196"/>
                    <a:pt x="154" y="195"/>
                    <a:pt x="154" y="195"/>
                  </a:cubicBezTo>
                  <a:cubicBezTo>
                    <a:pt x="154" y="194"/>
                    <a:pt x="154" y="194"/>
                    <a:pt x="154" y="194"/>
                  </a:cubicBezTo>
                  <a:cubicBezTo>
                    <a:pt x="155" y="193"/>
                    <a:pt x="156" y="192"/>
                    <a:pt x="157" y="191"/>
                  </a:cubicBezTo>
                  <a:cubicBezTo>
                    <a:pt x="157" y="190"/>
                    <a:pt x="157" y="189"/>
                    <a:pt x="156" y="189"/>
                  </a:cubicBezTo>
                  <a:cubicBezTo>
                    <a:pt x="156" y="188"/>
                    <a:pt x="156" y="188"/>
                    <a:pt x="155" y="187"/>
                  </a:cubicBezTo>
                  <a:cubicBezTo>
                    <a:pt x="155" y="187"/>
                    <a:pt x="155" y="186"/>
                    <a:pt x="154" y="186"/>
                  </a:cubicBezTo>
                  <a:cubicBezTo>
                    <a:pt x="153" y="186"/>
                    <a:pt x="153" y="186"/>
                    <a:pt x="152" y="186"/>
                  </a:cubicBezTo>
                  <a:cubicBezTo>
                    <a:pt x="152" y="186"/>
                    <a:pt x="151" y="186"/>
                    <a:pt x="151" y="185"/>
                  </a:cubicBezTo>
                  <a:cubicBezTo>
                    <a:pt x="150" y="185"/>
                    <a:pt x="150" y="184"/>
                    <a:pt x="150" y="183"/>
                  </a:cubicBezTo>
                  <a:cubicBezTo>
                    <a:pt x="150" y="183"/>
                    <a:pt x="150" y="182"/>
                    <a:pt x="149" y="181"/>
                  </a:cubicBezTo>
                  <a:cubicBezTo>
                    <a:pt x="149" y="181"/>
                    <a:pt x="149" y="181"/>
                    <a:pt x="149" y="181"/>
                  </a:cubicBezTo>
                  <a:cubicBezTo>
                    <a:pt x="149" y="181"/>
                    <a:pt x="149" y="181"/>
                    <a:pt x="149" y="181"/>
                  </a:cubicBezTo>
                  <a:cubicBezTo>
                    <a:pt x="148" y="182"/>
                    <a:pt x="147" y="183"/>
                    <a:pt x="146" y="184"/>
                  </a:cubicBezTo>
                  <a:cubicBezTo>
                    <a:pt x="146" y="185"/>
                    <a:pt x="145" y="186"/>
                    <a:pt x="144" y="185"/>
                  </a:cubicBezTo>
                  <a:cubicBezTo>
                    <a:pt x="143" y="185"/>
                    <a:pt x="142" y="185"/>
                    <a:pt x="141" y="186"/>
                  </a:cubicBezTo>
                  <a:cubicBezTo>
                    <a:pt x="141" y="186"/>
                    <a:pt x="141" y="186"/>
                    <a:pt x="140" y="185"/>
                  </a:cubicBezTo>
                  <a:cubicBezTo>
                    <a:pt x="140" y="185"/>
                    <a:pt x="140" y="185"/>
                    <a:pt x="140" y="184"/>
                  </a:cubicBezTo>
                  <a:cubicBezTo>
                    <a:pt x="140" y="184"/>
                    <a:pt x="140" y="183"/>
                    <a:pt x="140" y="182"/>
                  </a:cubicBezTo>
                  <a:cubicBezTo>
                    <a:pt x="140" y="182"/>
                    <a:pt x="139" y="182"/>
                    <a:pt x="139" y="181"/>
                  </a:cubicBezTo>
                  <a:cubicBezTo>
                    <a:pt x="139" y="181"/>
                    <a:pt x="139" y="181"/>
                    <a:pt x="139" y="181"/>
                  </a:cubicBezTo>
                  <a:cubicBezTo>
                    <a:pt x="139" y="181"/>
                    <a:pt x="139" y="181"/>
                    <a:pt x="139" y="181"/>
                  </a:cubicBezTo>
                  <a:cubicBezTo>
                    <a:pt x="138" y="182"/>
                    <a:pt x="138" y="182"/>
                    <a:pt x="138" y="182"/>
                  </a:cubicBezTo>
                  <a:cubicBezTo>
                    <a:pt x="138" y="183"/>
                    <a:pt x="138" y="183"/>
                    <a:pt x="137" y="182"/>
                  </a:cubicBezTo>
                  <a:cubicBezTo>
                    <a:pt x="137" y="182"/>
                    <a:pt x="137" y="181"/>
                    <a:pt x="137" y="181"/>
                  </a:cubicBezTo>
                  <a:cubicBezTo>
                    <a:pt x="137" y="180"/>
                    <a:pt x="136" y="179"/>
                    <a:pt x="136" y="179"/>
                  </a:cubicBezTo>
                  <a:cubicBezTo>
                    <a:pt x="135" y="178"/>
                    <a:pt x="135" y="178"/>
                    <a:pt x="134" y="178"/>
                  </a:cubicBezTo>
                  <a:cubicBezTo>
                    <a:pt x="134" y="177"/>
                    <a:pt x="134" y="177"/>
                    <a:pt x="134" y="177"/>
                  </a:cubicBezTo>
                  <a:cubicBezTo>
                    <a:pt x="133" y="176"/>
                    <a:pt x="133" y="175"/>
                    <a:pt x="132" y="174"/>
                  </a:cubicBezTo>
                  <a:cubicBezTo>
                    <a:pt x="132" y="174"/>
                    <a:pt x="132" y="174"/>
                    <a:pt x="132" y="174"/>
                  </a:cubicBezTo>
                  <a:cubicBezTo>
                    <a:pt x="132" y="173"/>
                    <a:pt x="132" y="173"/>
                    <a:pt x="132" y="173"/>
                  </a:cubicBezTo>
                  <a:cubicBezTo>
                    <a:pt x="133" y="173"/>
                    <a:pt x="133" y="172"/>
                    <a:pt x="133" y="172"/>
                  </a:cubicBezTo>
                  <a:cubicBezTo>
                    <a:pt x="133" y="172"/>
                    <a:pt x="134" y="172"/>
                    <a:pt x="134" y="172"/>
                  </a:cubicBezTo>
                  <a:cubicBezTo>
                    <a:pt x="135" y="172"/>
                    <a:pt x="135" y="172"/>
                    <a:pt x="136" y="173"/>
                  </a:cubicBezTo>
                  <a:cubicBezTo>
                    <a:pt x="136" y="173"/>
                    <a:pt x="136" y="173"/>
                    <a:pt x="136" y="173"/>
                  </a:cubicBezTo>
                  <a:cubicBezTo>
                    <a:pt x="137" y="174"/>
                    <a:pt x="138" y="175"/>
                    <a:pt x="138" y="176"/>
                  </a:cubicBezTo>
                  <a:cubicBezTo>
                    <a:pt x="139" y="177"/>
                    <a:pt x="139" y="177"/>
                    <a:pt x="139" y="177"/>
                  </a:cubicBezTo>
                  <a:cubicBezTo>
                    <a:pt x="140" y="177"/>
                    <a:pt x="140" y="177"/>
                    <a:pt x="140" y="178"/>
                  </a:cubicBezTo>
                  <a:cubicBezTo>
                    <a:pt x="141" y="178"/>
                    <a:pt x="141" y="178"/>
                    <a:pt x="142" y="178"/>
                  </a:cubicBezTo>
                  <a:cubicBezTo>
                    <a:pt x="142" y="179"/>
                    <a:pt x="142" y="179"/>
                    <a:pt x="143" y="179"/>
                  </a:cubicBezTo>
                  <a:cubicBezTo>
                    <a:pt x="144" y="180"/>
                    <a:pt x="145" y="180"/>
                    <a:pt x="146" y="180"/>
                  </a:cubicBezTo>
                  <a:cubicBezTo>
                    <a:pt x="146" y="180"/>
                    <a:pt x="146" y="180"/>
                    <a:pt x="147" y="180"/>
                  </a:cubicBezTo>
                  <a:cubicBezTo>
                    <a:pt x="147" y="180"/>
                    <a:pt x="148" y="179"/>
                    <a:pt x="149" y="179"/>
                  </a:cubicBezTo>
                  <a:cubicBezTo>
                    <a:pt x="149" y="179"/>
                    <a:pt x="150" y="179"/>
                    <a:pt x="150" y="180"/>
                  </a:cubicBezTo>
                  <a:cubicBezTo>
                    <a:pt x="151" y="180"/>
                    <a:pt x="151" y="181"/>
                    <a:pt x="151" y="181"/>
                  </a:cubicBezTo>
                  <a:cubicBezTo>
                    <a:pt x="151" y="182"/>
                    <a:pt x="152" y="182"/>
                    <a:pt x="152" y="182"/>
                  </a:cubicBezTo>
                  <a:cubicBezTo>
                    <a:pt x="154" y="182"/>
                    <a:pt x="157" y="183"/>
                    <a:pt x="159" y="183"/>
                  </a:cubicBezTo>
                  <a:cubicBezTo>
                    <a:pt x="160" y="183"/>
                    <a:pt x="161" y="183"/>
                    <a:pt x="162" y="183"/>
                  </a:cubicBezTo>
                  <a:cubicBezTo>
                    <a:pt x="163" y="183"/>
                    <a:pt x="164" y="183"/>
                    <a:pt x="166" y="183"/>
                  </a:cubicBezTo>
                  <a:cubicBezTo>
                    <a:pt x="166" y="183"/>
                    <a:pt x="166" y="183"/>
                    <a:pt x="167" y="183"/>
                  </a:cubicBezTo>
                  <a:cubicBezTo>
                    <a:pt x="168" y="183"/>
                    <a:pt x="169" y="183"/>
                    <a:pt x="170" y="183"/>
                  </a:cubicBezTo>
                  <a:cubicBezTo>
                    <a:pt x="170" y="183"/>
                    <a:pt x="170" y="183"/>
                    <a:pt x="170" y="183"/>
                  </a:cubicBezTo>
                  <a:cubicBezTo>
                    <a:pt x="171" y="183"/>
                    <a:pt x="171" y="184"/>
                    <a:pt x="171" y="184"/>
                  </a:cubicBezTo>
                  <a:cubicBezTo>
                    <a:pt x="171" y="184"/>
                    <a:pt x="172" y="184"/>
                    <a:pt x="172" y="185"/>
                  </a:cubicBezTo>
                  <a:cubicBezTo>
                    <a:pt x="172" y="186"/>
                    <a:pt x="172" y="186"/>
                    <a:pt x="173" y="186"/>
                  </a:cubicBezTo>
                  <a:cubicBezTo>
                    <a:pt x="174" y="186"/>
                    <a:pt x="174" y="187"/>
                    <a:pt x="175" y="187"/>
                  </a:cubicBezTo>
                  <a:cubicBezTo>
                    <a:pt x="175" y="188"/>
                    <a:pt x="176" y="188"/>
                    <a:pt x="177" y="189"/>
                  </a:cubicBezTo>
                  <a:cubicBezTo>
                    <a:pt x="178" y="189"/>
                    <a:pt x="178" y="189"/>
                    <a:pt x="178" y="189"/>
                  </a:cubicBezTo>
                  <a:cubicBezTo>
                    <a:pt x="178" y="189"/>
                    <a:pt x="178" y="189"/>
                    <a:pt x="178" y="188"/>
                  </a:cubicBezTo>
                  <a:cubicBezTo>
                    <a:pt x="178" y="188"/>
                    <a:pt x="178" y="188"/>
                    <a:pt x="178" y="188"/>
                  </a:cubicBezTo>
                  <a:cubicBezTo>
                    <a:pt x="178" y="189"/>
                    <a:pt x="178" y="189"/>
                    <a:pt x="178" y="189"/>
                  </a:cubicBezTo>
                  <a:cubicBezTo>
                    <a:pt x="178" y="189"/>
                    <a:pt x="178" y="189"/>
                    <a:pt x="178" y="189"/>
                  </a:cubicBezTo>
                  <a:cubicBezTo>
                    <a:pt x="178" y="189"/>
                    <a:pt x="177" y="189"/>
                    <a:pt x="176" y="189"/>
                  </a:cubicBezTo>
                  <a:cubicBezTo>
                    <a:pt x="176" y="189"/>
                    <a:pt x="176" y="189"/>
                    <a:pt x="176" y="189"/>
                  </a:cubicBezTo>
                  <a:cubicBezTo>
                    <a:pt x="176" y="189"/>
                    <a:pt x="176" y="190"/>
                    <a:pt x="176" y="190"/>
                  </a:cubicBezTo>
                  <a:cubicBezTo>
                    <a:pt x="177" y="191"/>
                    <a:pt x="177" y="191"/>
                    <a:pt x="178" y="192"/>
                  </a:cubicBezTo>
                  <a:cubicBezTo>
                    <a:pt x="180" y="193"/>
                    <a:pt x="180" y="193"/>
                    <a:pt x="182" y="192"/>
                  </a:cubicBezTo>
                  <a:cubicBezTo>
                    <a:pt x="183" y="192"/>
                    <a:pt x="183" y="191"/>
                    <a:pt x="183" y="191"/>
                  </a:cubicBezTo>
                  <a:cubicBezTo>
                    <a:pt x="183" y="191"/>
                    <a:pt x="183" y="191"/>
                    <a:pt x="183" y="191"/>
                  </a:cubicBezTo>
                  <a:cubicBezTo>
                    <a:pt x="183" y="190"/>
                    <a:pt x="183" y="190"/>
                    <a:pt x="183" y="190"/>
                  </a:cubicBezTo>
                  <a:cubicBezTo>
                    <a:pt x="183" y="191"/>
                    <a:pt x="183" y="191"/>
                    <a:pt x="183" y="191"/>
                  </a:cubicBezTo>
                  <a:cubicBezTo>
                    <a:pt x="183" y="191"/>
                    <a:pt x="183" y="191"/>
                    <a:pt x="183" y="191"/>
                  </a:cubicBezTo>
                  <a:cubicBezTo>
                    <a:pt x="183" y="191"/>
                    <a:pt x="183" y="191"/>
                    <a:pt x="183" y="191"/>
                  </a:cubicBezTo>
                  <a:cubicBezTo>
                    <a:pt x="184" y="192"/>
                    <a:pt x="184" y="193"/>
                    <a:pt x="184" y="194"/>
                  </a:cubicBezTo>
                  <a:cubicBezTo>
                    <a:pt x="184" y="195"/>
                    <a:pt x="184" y="195"/>
                    <a:pt x="184" y="196"/>
                  </a:cubicBezTo>
                  <a:cubicBezTo>
                    <a:pt x="185" y="197"/>
                    <a:pt x="185" y="198"/>
                    <a:pt x="185" y="199"/>
                  </a:cubicBezTo>
                  <a:cubicBezTo>
                    <a:pt x="185" y="200"/>
                    <a:pt x="186" y="201"/>
                    <a:pt x="186" y="203"/>
                  </a:cubicBezTo>
                  <a:cubicBezTo>
                    <a:pt x="186" y="203"/>
                    <a:pt x="186" y="203"/>
                    <a:pt x="186" y="203"/>
                  </a:cubicBezTo>
                  <a:cubicBezTo>
                    <a:pt x="187" y="204"/>
                    <a:pt x="187" y="205"/>
                    <a:pt x="188" y="206"/>
                  </a:cubicBezTo>
                  <a:cubicBezTo>
                    <a:pt x="188" y="206"/>
                    <a:pt x="188" y="207"/>
                    <a:pt x="189" y="208"/>
                  </a:cubicBezTo>
                  <a:cubicBezTo>
                    <a:pt x="189" y="209"/>
                    <a:pt x="189" y="209"/>
                    <a:pt x="189" y="210"/>
                  </a:cubicBezTo>
                  <a:cubicBezTo>
                    <a:pt x="190" y="211"/>
                    <a:pt x="190" y="212"/>
                    <a:pt x="191" y="212"/>
                  </a:cubicBezTo>
                  <a:cubicBezTo>
                    <a:pt x="191" y="213"/>
                    <a:pt x="192" y="213"/>
                    <a:pt x="192" y="214"/>
                  </a:cubicBezTo>
                  <a:cubicBezTo>
                    <a:pt x="192" y="215"/>
                    <a:pt x="193" y="216"/>
                    <a:pt x="193" y="217"/>
                  </a:cubicBezTo>
                  <a:cubicBezTo>
                    <a:pt x="193" y="218"/>
                    <a:pt x="193" y="219"/>
                    <a:pt x="194" y="219"/>
                  </a:cubicBezTo>
                  <a:cubicBezTo>
                    <a:pt x="194" y="219"/>
                    <a:pt x="194" y="220"/>
                    <a:pt x="195" y="220"/>
                  </a:cubicBezTo>
                  <a:cubicBezTo>
                    <a:pt x="195" y="220"/>
                    <a:pt x="196" y="220"/>
                    <a:pt x="197" y="220"/>
                  </a:cubicBezTo>
                  <a:cubicBezTo>
                    <a:pt x="197" y="219"/>
                    <a:pt x="197" y="219"/>
                    <a:pt x="197" y="219"/>
                  </a:cubicBezTo>
                  <a:cubicBezTo>
                    <a:pt x="197" y="219"/>
                    <a:pt x="197" y="218"/>
                    <a:pt x="198" y="218"/>
                  </a:cubicBezTo>
                  <a:cubicBezTo>
                    <a:pt x="198" y="218"/>
                    <a:pt x="199" y="218"/>
                    <a:pt x="199" y="217"/>
                  </a:cubicBezTo>
                  <a:cubicBezTo>
                    <a:pt x="199" y="216"/>
                    <a:pt x="199" y="216"/>
                    <a:pt x="200" y="216"/>
                  </a:cubicBezTo>
                  <a:cubicBezTo>
                    <a:pt x="200" y="215"/>
                    <a:pt x="200" y="215"/>
                    <a:pt x="200" y="215"/>
                  </a:cubicBezTo>
                  <a:cubicBezTo>
                    <a:pt x="200" y="214"/>
                    <a:pt x="200" y="214"/>
                    <a:pt x="200" y="213"/>
                  </a:cubicBezTo>
                  <a:cubicBezTo>
                    <a:pt x="200" y="213"/>
                    <a:pt x="200" y="212"/>
                    <a:pt x="200" y="212"/>
                  </a:cubicBezTo>
                  <a:cubicBezTo>
                    <a:pt x="201" y="212"/>
                    <a:pt x="201" y="211"/>
                    <a:pt x="201" y="211"/>
                  </a:cubicBezTo>
                  <a:cubicBezTo>
                    <a:pt x="201" y="210"/>
                    <a:pt x="201" y="209"/>
                    <a:pt x="201" y="209"/>
                  </a:cubicBezTo>
                  <a:cubicBezTo>
                    <a:pt x="201" y="208"/>
                    <a:pt x="201" y="208"/>
                    <a:pt x="201" y="208"/>
                  </a:cubicBezTo>
                  <a:cubicBezTo>
                    <a:pt x="201" y="207"/>
                    <a:pt x="201" y="206"/>
                    <a:pt x="201" y="205"/>
                  </a:cubicBezTo>
                  <a:cubicBezTo>
                    <a:pt x="201" y="204"/>
                    <a:pt x="201" y="204"/>
                    <a:pt x="201" y="204"/>
                  </a:cubicBezTo>
                  <a:cubicBezTo>
                    <a:pt x="202" y="204"/>
                    <a:pt x="202" y="204"/>
                    <a:pt x="202" y="203"/>
                  </a:cubicBezTo>
                  <a:cubicBezTo>
                    <a:pt x="203" y="203"/>
                    <a:pt x="203" y="203"/>
                    <a:pt x="204" y="202"/>
                  </a:cubicBezTo>
                  <a:cubicBezTo>
                    <a:pt x="204" y="202"/>
                    <a:pt x="204" y="202"/>
                    <a:pt x="205" y="202"/>
                  </a:cubicBezTo>
                  <a:cubicBezTo>
                    <a:pt x="205" y="201"/>
                    <a:pt x="205" y="201"/>
                    <a:pt x="205" y="200"/>
                  </a:cubicBezTo>
                  <a:cubicBezTo>
                    <a:pt x="206" y="200"/>
                    <a:pt x="207" y="199"/>
                    <a:pt x="208" y="198"/>
                  </a:cubicBezTo>
                  <a:cubicBezTo>
                    <a:pt x="208" y="198"/>
                    <a:pt x="208" y="198"/>
                    <a:pt x="209" y="197"/>
                  </a:cubicBezTo>
                  <a:cubicBezTo>
                    <a:pt x="209" y="197"/>
                    <a:pt x="209" y="196"/>
                    <a:pt x="210" y="196"/>
                  </a:cubicBezTo>
                  <a:cubicBezTo>
                    <a:pt x="210" y="195"/>
                    <a:pt x="210" y="195"/>
                    <a:pt x="211" y="195"/>
                  </a:cubicBezTo>
                  <a:cubicBezTo>
                    <a:pt x="212" y="194"/>
                    <a:pt x="213" y="193"/>
                    <a:pt x="213" y="192"/>
                  </a:cubicBezTo>
                  <a:cubicBezTo>
                    <a:pt x="213" y="191"/>
                    <a:pt x="213" y="191"/>
                    <a:pt x="214" y="191"/>
                  </a:cubicBezTo>
                  <a:cubicBezTo>
                    <a:pt x="214" y="191"/>
                    <a:pt x="215" y="190"/>
                    <a:pt x="216" y="190"/>
                  </a:cubicBezTo>
                  <a:cubicBezTo>
                    <a:pt x="217" y="191"/>
                    <a:pt x="219" y="190"/>
                    <a:pt x="220" y="189"/>
                  </a:cubicBezTo>
                  <a:cubicBezTo>
                    <a:pt x="221" y="189"/>
                    <a:pt x="221" y="189"/>
                    <a:pt x="222" y="188"/>
                  </a:cubicBezTo>
                  <a:cubicBezTo>
                    <a:pt x="222" y="188"/>
                    <a:pt x="222" y="189"/>
                    <a:pt x="222" y="189"/>
                  </a:cubicBezTo>
                  <a:cubicBezTo>
                    <a:pt x="222" y="189"/>
                    <a:pt x="223" y="190"/>
                    <a:pt x="223" y="190"/>
                  </a:cubicBezTo>
                  <a:cubicBezTo>
                    <a:pt x="223" y="192"/>
                    <a:pt x="224" y="193"/>
                    <a:pt x="226" y="194"/>
                  </a:cubicBezTo>
                  <a:cubicBezTo>
                    <a:pt x="226" y="194"/>
                    <a:pt x="226" y="194"/>
                    <a:pt x="226" y="194"/>
                  </a:cubicBezTo>
                  <a:cubicBezTo>
                    <a:pt x="227" y="194"/>
                    <a:pt x="227" y="195"/>
                    <a:pt x="227" y="195"/>
                  </a:cubicBezTo>
                  <a:cubicBezTo>
                    <a:pt x="227" y="196"/>
                    <a:pt x="227" y="196"/>
                    <a:pt x="227" y="197"/>
                  </a:cubicBezTo>
                  <a:cubicBezTo>
                    <a:pt x="228" y="197"/>
                    <a:pt x="228" y="197"/>
                    <a:pt x="228" y="198"/>
                  </a:cubicBezTo>
                  <a:cubicBezTo>
                    <a:pt x="228" y="198"/>
                    <a:pt x="229" y="198"/>
                    <a:pt x="229" y="198"/>
                  </a:cubicBezTo>
                  <a:cubicBezTo>
                    <a:pt x="229" y="199"/>
                    <a:pt x="229" y="200"/>
                    <a:pt x="229" y="201"/>
                  </a:cubicBezTo>
                  <a:cubicBezTo>
                    <a:pt x="229" y="202"/>
                    <a:pt x="229" y="202"/>
                    <a:pt x="229" y="202"/>
                  </a:cubicBezTo>
                  <a:cubicBezTo>
                    <a:pt x="229" y="203"/>
                    <a:pt x="229" y="203"/>
                    <a:pt x="230" y="203"/>
                  </a:cubicBezTo>
                  <a:cubicBezTo>
                    <a:pt x="231" y="203"/>
                    <a:pt x="232" y="203"/>
                    <a:pt x="232" y="203"/>
                  </a:cubicBezTo>
                  <a:cubicBezTo>
                    <a:pt x="233" y="202"/>
                    <a:pt x="234" y="202"/>
                    <a:pt x="234" y="201"/>
                  </a:cubicBezTo>
                  <a:close/>
                  <a:moveTo>
                    <a:pt x="277" y="165"/>
                  </a:moveTo>
                  <a:cubicBezTo>
                    <a:pt x="277" y="165"/>
                    <a:pt x="277" y="166"/>
                    <a:pt x="277" y="166"/>
                  </a:cubicBezTo>
                  <a:cubicBezTo>
                    <a:pt x="277" y="166"/>
                    <a:pt x="277" y="166"/>
                    <a:pt x="277" y="166"/>
                  </a:cubicBezTo>
                  <a:cubicBezTo>
                    <a:pt x="277" y="166"/>
                    <a:pt x="277" y="166"/>
                    <a:pt x="277" y="166"/>
                  </a:cubicBezTo>
                  <a:cubicBezTo>
                    <a:pt x="278" y="166"/>
                    <a:pt x="278" y="166"/>
                    <a:pt x="278" y="166"/>
                  </a:cubicBezTo>
                  <a:cubicBezTo>
                    <a:pt x="277" y="166"/>
                    <a:pt x="277" y="166"/>
                    <a:pt x="277" y="166"/>
                  </a:cubicBezTo>
                  <a:cubicBezTo>
                    <a:pt x="277" y="166"/>
                    <a:pt x="277" y="166"/>
                    <a:pt x="277" y="166"/>
                  </a:cubicBezTo>
                  <a:cubicBezTo>
                    <a:pt x="277" y="166"/>
                    <a:pt x="277" y="166"/>
                    <a:pt x="277" y="166"/>
                  </a:cubicBezTo>
                  <a:cubicBezTo>
                    <a:pt x="277" y="166"/>
                    <a:pt x="277" y="165"/>
                    <a:pt x="277" y="165"/>
                  </a:cubicBezTo>
                  <a:close/>
                  <a:moveTo>
                    <a:pt x="273" y="160"/>
                  </a:moveTo>
                  <a:cubicBezTo>
                    <a:pt x="273" y="160"/>
                    <a:pt x="273" y="160"/>
                    <a:pt x="273" y="160"/>
                  </a:cubicBezTo>
                  <a:cubicBezTo>
                    <a:pt x="273" y="160"/>
                    <a:pt x="273" y="160"/>
                    <a:pt x="273" y="160"/>
                  </a:cubicBezTo>
                  <a:cubicBezTo>
                    <a:pt x="273" y="160"/>
                    <a:pt x="273" y="160"/>
                    <a:pt x="273" y="160"/>
                  </a:cubicBezTo>
                  <a:cubicBezTo>
                    <a:pt x="273" y="160"/>
                    <a:pt x="273" y="160"/>
                    <a:pt x="273" y="160"/>
                  </a:cubicBezTo>
                  <a:close/>
                  <a:moveTo>
                    <a:pt x="271" y="171"/>
                  </a:moveTo>
                  <a:cubicBezTo>
                    <a:pt x="271" y="171"/>
                    <a:pt x="271" y="171"/>
                    <a:pt x="271" y="171"/>
                  </a:cubicBezTo>
                  <a:cubicBezTo>
                    <a:pt x="271" y="172"/>
                    <a:pt x="271" y="172"/>
                    <a:pt x="271" y="172"/>
                  </a:cubicBezTo>
                  <a:cubicBezTo>
                    <a:pt x="271" y="172"/>
                    <a:pt x="271" y="172"/>
                    <a:pt x="271" y="172"/>
                  </a:cubicBezTo>
                  <a:cubicBezTo>
                    <a:pt x="271" y="172"/>
                    <a:pt x="271" y="172"/>
                    <a:pt x="270" y="171"/>
                  </a:cubicBezTo>
                  <a:cubicBezTo>
                    <a:pt x="270" y="171"/>
                    <a:pt x="271" y="171"/>
                    <a:pt x="271" y="171"/>
                  </a:cubicBezTo>
                  <a:close/>
                  <a:moveTo>
                    <a:pt x="292" y="123"/>
                  </a:moveTo>
                  <a:cubicBezTo>
                    <a:pt x="292" y="123"/>
                    <a:pt x="293" y="124"/>
                    <a:pt x="293" y="124"/>
                  </a:cubicBezTo>
                  <a:cubicBezTo>
                    <a:pt x="293" y="124"/>
                    <a:pt x="293" y="124"/>
                    <a:pt x="293" y="125"/>
                  </a:cubicBezTo>
                  <a:cubicBezTo>
                    <a:pt x="293" y="125"/>
                    <a:pt x="293" y="125"/>
                    <a:pt x="293" y="125"/>
                  </a:cubicBezTo>
                  <a:cubicBezTo>
                    <a:pt x="293" y="125"/>
                    <a:pt x="292" y="125"/>
                    <a:pt x="292" y="125"/>
                  </a:cubicBezTo>
                  <a:cubicBezTo>
                    <a:pt x="292" y="125"/>
                    <a:pt x="292" y="125"/>
                    <a:pt x="292" y="124"/>
                  </a:cubicBezTo>
                  <a:cubicBezTo>
                    <a:pt x="292" y="124"/>
                    <a:pt x="292" y="123"/>
                    <a:pt x="292" y="123"/>
                  </a:cubicBezTo>
                  <a:close/>
                  <a:moveTo>
                    <a:pt x="336" y="30"/>
                  </a:moveTo>
                  <a:cubicBezTo>
                    <a:pt x="337" y="30"/>
                    <a:pt x="337" y="30"/>
                    <a:pt x="337" y="30"/>
                  </a:cubicBezTo>
                  <a:cubicBezTo>
                    <a:pt x="337" y="30"/>
                    <a:pt x="338" y="30"/>
                    <a:pt x="338" y="30"/>
                  </a:cubicBezTo>
                  <a:cubicBezTo>
                    <a:pt x="338" y="30"/>
                    <a:pt x="338" y="30"/>
                    <a:pt x="338" y="30"/>
                  </a:cubicBezTo>
                  <a:cubicBezTo>
                    <a:pt x="337" y="31"/>
                    <a:pt x="337" y="31"/>
                    <a:pt x="337" y="31"/>
                  </a:cubicBezTo>
                  <a:cubicBezTo>
                    <a:pt x="337" y="31"/>
                    <a:pt x="336" y="31"/>
                    <a:pt x="336" y="31"/>
                  </a:cubicBezTo>
                  <a:cubicBezTo>
                    <a:pt x="336" y="30"/>
                    <a:pt x="336" y="30"/>
                    <a:pt x="336" y="30"/>
                  </a:cubicBezTo>
                  <a:close/>
                  <a:moveTo>
                    <a:pt x="295" y="16"/>
                  </a:moveTo>
                  <a:cubicBezTo>
                    <a:pt x="295" y="16"/>
                    <a:pt x="295" y="16"/>
                    <a:pt x="295" y="16"/>
                  </a:cubicBezTo>
                  <a:cubicBezTo>
                    <a:pt x="295" y="16"/>
                    <a:pt x="295" y="16"/>
                    <a:pt x="295" y="16"/>
                  </a:cubicBezTo>
                  <a:cubicBezTo>
                    <a:pt x="295" y="16"/>
                    <a:pt x="295" y="16"/>
                    <a:pt x="295" y="16"/>
                  </a:cubicBezTo>
                  <a:cubicBezTo>
                    <a:pt x="295" y="16"/>
                    <a:pt x="295" y="16"/>
                    <a:pt x="295" y="16"/>
                  </a:cubicBezTo>
                  <a:cubicBezTo>
                    <a:pt x="295" y="16"/>
                    <a:pt x="294" y="16"/>
                    <a:pt x="294" y="16"/>
                  </a:cubicBezTo>
                  <a:cubicBezTo>
                    <a:pt x="294" y="16"/>
                    <a:pt x="294" y="16"/>
                    <a:pt x="294" y="16"/>
                  </a:cubicBezTo>
                  <a:cubicBezTo>
                    <a:pt x="294" y="16"/>
                    <a:pt x="294" y="16"/>
                    <a:pt x="295" y="16"/>
                  </a:cubicBezTo>
                  <a:close/>
                  <a:moveTo>
                    <a:pt x="272" y="94"/>
                  </a:moveTo>
                  <a:cubicBezTo>
                    <a:pt x="272" y="94"/>
                    <a:pt x="272" y="94"/>
                    <a:pt x="272" y="94"/>
                  </a:cubicBezTo>
                  <a:cubicBezTo>
                    <a:pt x="272" y="94"/>
                    <a:pt x="272" y="94"/>
                    <a:pt x="272" y="94"/>
                  </a:cubicBezTo>
                  <a:cubicBezTo>
                    <a:pt x="272" y="94"/>
                    <a:pt x="272" y="94"/>
                    <a:pt x="272" y="94"/>
                  </a:cubicBezTo>
                  <a:cubicBezTo>
                    <a:pt x="272" y="94"/>
                    <a:pt x="272" y="94"/>
                    <a:pt x="272" y="94"/>
                  </a:cubicBezTo>
                  <a:cubicBezTo>
                    <a:pt x="272" y="94"/>
                    <a:pt x="272" y="94"/>
                    <a:pt x="272" y="94"/>
                  </a:cubicBezTo>
                  <a:cubicBezTo>
                    <a:pt x="272" y="94"/>
                    <a:pt x="272" y="94"/>
                    <a:pt x="272" y="94"/>
                  </a:cubicBezTo>
                  <a:close/>
                  <a:moveTo>
                    <a:pt x="262" y="172"/>
                  </a:moveTo>
                  <a:cubicBezTo>
                    <a:pt x="262" y="172"/>
                    <a:pt x="262" y="172"/>
                    <a:pt x="262" y="172"/>
                  </a:cubicBezTo>
                  <a:cubicBezTo>
                    <a:pt x="262" y="172"/>
                    <a:pt x="263" y="172"/>
                    <a:pt x="263" y="172"/>
                  </a:cubicBezTo>
                  <a:cubicBezTo>
                    <a:pt x="263" y="172"/>
                    <a:pt x="263" y="172"/>
                    <a:pt x="263" y="172"/>
                  </a:cubicBezTo>
                  <a:cubicBezTo>
                    <a:pt x="263" y="172"/>
                    <a:pt x="263" y="172"/>
                    <a:pt x="263" y="172"/>
                  </a:cubicBezTo>
                  <a:cubicBezTo>
                    <a:pt x="263" y="172"/>
                    <a:pt x="262" y="172"/>
                    <a:pt x="262" y="172"/>
                  </a:cubicBezTo>
                  <a:cubicBezTo>
                    <a:pt x="262" y="172"/>
                    <a:pt x="262" y="172"/>
                    <a:pt x="262" y="172"/>
                  </a:cubicBezTo>
                  <a:cubicBezTo>
                    <a:pt x="262" y="172"/>
                    <a:pt x="262" y="172"/>
                    <a:pt x="262" y="172"/>
                  </a:cubicBezTo>
                  <a:cubicBezTo>
                    <a:pt x="262" y="172"/>
                    <a:pt x="262" y="172"/>
                    <a:pt x="262" y="172"/>
                  </a:cubicBezTo>
                  <a:close/>
                  <a:moveTo>
                    <a:pt x="261" y="11"/>
                  </a:moveTo>
                  <a:cubicBezTo>
                    <a:pt x="261" y="11"/>
                    <a:pt x="261" y="11"/>
                    <a:pt x="261" y="11"/>
                  </a:cubicBezTo>
                  <a:cubicBezTo>
                    <a:pt x="261" y="11"/>
                    <a:pt x="261" y="11"/>
                    <a:pt x="261" y="11"/>
                  </a:cubicBezTo>
                  <a:cubicBezTo>
                    <a:pt x="261" y="11"/>
                    <a:pt x="261" y="11"/>
                    <a:pt x="261" y="11"/>
                  </a:cubicBezTo>
                  <a:cubicBezTo>
                    <a:pt x="261" y="11"/>
                    <a:pt x="262" y="12"/>
                    <a:pt x="262" y="12"/>
                  </a:cubicBezTo>
                  <a:cubicBezTo>
                    <a:pt x="262" y="12"/>
                    <a:pt x="261" y="13"/>
                    <a:pt x="261" y="13"/>
                  </a:cubicBezTo>
                  <a:cubicBezTo>
                    <a:pt x="261" y="13"/>
                    <a:pt x="261" y="13"/>
                    <a:pt x="261" y="13"/>
                  </a:cubicBezTo>
                  <a:cubicBezTo>
                    <a:pt x="261" y="13"/>
                    <a:pt x="261" y="13"/>
                    <a:pt x="261" y="13"/>
                  </a:cubicBezTo>
                  <a:cubicBezTo>
                    <a:pt x="261" y="12"/>
                    <a:pt x="261" y="12"/>
                    <a:pt x="261" y="11"/>
                  </a:cubicBezTo>
                  <a:cubicBezTo>
                    <a:pt x="261" y="11"/>
                    <a:pt x="261" y="11"/>
                    <a:pt x="261" y="11"/>
                  </a:cubicBezTo>
                  <a:close/>
                  <a:moveTo>
                    <a:pt x="259" y="115"/>
                  </a:moveTo>
                  <a:cubicBezTo>
                    <a:pt x="259" y="115"/>
                    <a:pt x="259" y="115"/>
                    <a:pt x="259" y="115"/>
                  </a:cubicBezTo>
                  <a:cubicBezTo>
                    <a:pt x="259" y="115"/>
                    <a:pt x="259" y="115"/>
                    <a:pt x="259" y="114"/>
                  </a:cubicBezTo>
                  <a:cubicBezTo>
                    <a:pt x="259" y="114"/>
                    <a:pt x="259" y="115"/>
                    <a:pt x="259" y="115"/>
                  </a:cubicBezTo>
                  <a:cubicBezTo>
                    <a:pt x="259" y="115"/>
                    <a:pt x="259" y="115"/>
                    <a:pt x="259" y="115"/>
                  </a:cubicBezTo>
                  <a:close/>
                  <a:moveTo>
                    <a:pt x="259" y="10"/>
                  </a:moveTo>
                  <a:cubicBezTo>
                    <a:pt x="259" y="10"/>
                    <a:pt x="259" y="10"/>
                    <a:pt x="259" y="10"/>
                  </a:cubicBezTo>
                  <a:cubicBezTo>
                    <a:pt x="259" y="10"/>
                    <a:pt x="259" y="10"/>
                    <a:pt x="259" y="10"/>
                  </a:cubicBezTo>
                  <a:cubicBezTo>
                    <a:pt x="259" y="10"/>
                    <a:pt x="259" y="10"/>
                    <a:pt x="259" y="11"/>
                  </a:cubicBezTo>
                  <a:cubicBezTo>
                    <a:pt x="259" y="11"/>
                    <a:pt x="259" y="11"/>
                    <a:pt x="258" y="11"/>
                  </a:cubicBezTo>
                  <a:cubicBezTo>
                    <a:pt x="258" y="11"/>
                    <a:pt x="258" y="11"/>
                    <a:pt x="258" y="10"/>
                  </a:cubicBezTo>
                  <a:cubicBezTo>
                    <a:pt x="258" y="10"/>
                    <a:pt x="258" y="10"/>
                    <a:pt x="259" y="10"/>
                  </a:cubicBezTo>
                  <a:close/>
                  <a:moveTo>
                    <a:pt x="251" y="19"/>
                  </a:moveTo>
                  <a:cubicBezTo>
                    <a:pt x="251" y="19"/>
                    <a:pt x="251" y="19"/>
                    <a:pt x="252" y="19"/>
                  </a:cubicBezTo>
                  <a:cubicBezTo>
                    <a:pt x="252" y="19"/>
                    <a:pt x="252" y="19"/>
                    <a:pt x="252" y="19"/>
                  </a:cubicBezTo>
                  <a:cubicBezTo>
                    <a:pt x="252" y="19"/>
                    <a:pt x="251" y="19"/>
                    <a:pt x="251" y="19"/>
                  </a:cubicBezTo>
                  <a:cubicBezTo>
                    <a:pt x="251" y="20"/>
                    <a:pt x="251" y="19"/>
                    <a:pt x="250" y="19"/>
                  </a:cubicBezTo>
                  <a:cubicBezTo>
                    <a:pt x="250" y="19"/>
                    <a:pt x="250" y="19"/>
                    <a:pt x="251" y="19"/>
                  </a:cubicBezTo>
                  <a:close/>
                  <a:moveTo>
                    <a:pt x="250" y="209"/>
                  </a:moveTo>
                  <a:cubicBezTo>
                    <a:pt x="250" y="210"/>
                    <a:pt x="250" y="210"/>
                    <a:pt x="250" y="210"/>
                  </a:cubicBezTo>
                  <a:cubicBezTo>
                    <a:pt x="250" y="210"/>
                    <a:pt x="250" y="210"/>
                    <a:pt x="250" y="210"/>
                  </a:cubicBezTo>
                  <a:cubicBezTo>
                    <a:pt x="250" y="209"/>
                    <a:pt x="250" y="209"/>
                    <a:pt x="250" y="209"/>
                  </a:cubicBezTo>
                  <a:close/>
                  <a:moveTo>
                    <a:pt x="199" y="8"/>
                  </a:moveTo>
                  <a:cubicBezTo>
                    <a:pt x="199" y="8"/>
                    <a:pt x="199" y="8"/>
                    <a:pt x="199" y="8"/>
                  </a:cubicBezTo>
                  <a:cubicBezTo>
                    <a:pt x="199" y="8"/>
                    <a:pt x="199" y="8"/>
                    <a:pt x="198" y="8"/>
                  </a:cubicBezTo>
                  <a:cubicBezTo>
                    <a:pt x="198" y="8"/>
                    <a:pt x="198" y="8"/>
                    <a:pt x="198" y="8"/>
                  </a:cubicBezTo>
                  <a:lnTo>
                    <a:pt x="199" y="8"/>
                  </a:lnTo>
                  <a:close/>
                  <a:moveTo>
                    <a:pt x="53" y="83"/>
                  </a:moveTo>
                  <a:cubicBezTo>
                    <a:pt x="53" y="83"/>
                    <a:pt x="53" y="83"/>
                    <a:pt x="53" y="83"/>
                  </a:cubicBezTo>
                  <a:cubicBezTo>
                    <a:pt x="53" y="83"/>
                    <a:pt x="53" y="83"/>
                    <a:pt x="53" y="83"/>
                  </a:cubicBezTo>
                  <a:close/>
                  <a:moveTo>
                    <a:pt x="59" y="99"/>
                  </a:moveTo>
                  <a:cubicBezTo>
                    <a:pt x="59" y="99"/>
                    <a:pt x="59" y="99"/>
                    <a:pt x="58" y="99"/>
                  </a:cubicBezTo>
                  <a:cubicBezTo>
                    <a:pt x="58" y="99"/>
                    <a:pt x="58" y="99"/>
                    <a:pt x="57" y="99"/>
                  </a:cubicBezTo>
                  <a:cubicBezTo>
                    <a:pt x="57" y="100"/>
                    <a:pt x="57" y="100"/>
                    <a:pt x="57" y="100"/>
                  </a:cubicBezTo>
                  <a:cubicBezTo>
                    <a:pt x="57" y="100"/>
                    <a:pt x="57" y="100"/>
                    <a:pt x="57" y="100"/>
                  </a:cubicBezTo>
                  <a:cubicBezTo>
                    <a:pt x="57" y="100"/>
                    <a:pt x="57" y="100"/>
                    <a:pt x="57" y="99"/>
                  </a:cubicBezTo>
                  <a:cubicBezTo>
                    <a:pt x="57" y="99"/>
                    <a:pt x="57" y="99"/>
                    <a:pt x="57" y="99"/>
                  </a:cubicBezTo>
                  <a:cubicBezTo>
                    <a:pt x="57" y="99"/>
                    <a:pt x="57" y="98"/>
                    <a:pt x="58" y="98"/>
                  </a:cubicBezTo>
                  <a:cubicBezTo>
                    <a:pt x="58" y="98"/>
                    <a:pt x="58" y="98"/>
                    <a:pt x="58" y="98"/>
                  </a:cubicBezTo>
                  <a:cubicBezTo>
                    <a:pt x="58" y="97"/>
                    <a:pt x="59" y="97"/>
                    <a:pt x="59" y="97"/>
                  </a:cubicBezTo>
                  <a:cubicBezTo>
                    <a:pt x="59" y="97"/>
                    <a:pt x="59" y="98"/>
                    <a:pt x="59" y="98"/>
                  </a:cubicBezTo>
                  <a:cubicBezTo>
                    <a:pt x="59" y="98"/>
                    <a:pt x="59" y="98"/>
                    <a:pt x="59" y="99"/>
                  </a:cubicBezTo>
                  <a:close/>
                  <a:moveTo>
                    <a:pt x="61" y="100"/>
                  </a:moveTo>
                  <a:cubicBezTo>
                    <a:pt x="61" y="100"/>
                    <a:pt x="61" y="100"/>
                    <a:pt x="61" y="100"/>
                  </a:cubicBezTo>
                  <a:cubicBezTo>
                    <a:pt x="61" y="100"/>
                    <a:pt x="61" y="100"/>
                    <a:pt x="61" y="100"/>
                  </a:cubicBezTo>
                  <a:cubicBezTo>
                    <a:pt x="61" y="100"/>
                    <a:pt x="61" y="100"/>
                    <a:pt x="60" y="100"/>
                  </a:cubicBezTo>
                  <a:cubicBezTo>
                    <a:pt x="61" y="100"/>
                    <a:pt x="61" y="100"/>
                    <a:pt x="61" y="100"/>
                  </a:cubicBezTo>
                  <a:cubicBezTo>
                    <a:pt x="61" y="100"/>
                    <a:pt x="61" y="100"/>
                    <a:pt x="61" y="100"/>
                  </a:cubicBezTo>
                  <a:cubicBezTo>
                    <a:pt x="61" y="100"/>
                    <a:pt x="61" y="100"/>
                    <a:pt x="61" y="99"/>
                  </a:cubicBezTo>
                  <a:cubicBezTo>
                    <a:pt x="61" y="100"/>
                    <a:pt x="61" y="100"/>
                    <a:pt x="61" y="100"/>
                  </a:cubicBezTo>
                  <a:cubicBezTo>
                    <a:pt x="61" y="100"/>
                    <a:pt x="61" y="100"/>
                    <a:pt x="61" y="100"/>
                  </a:cubicBezTo>
                  <a:close/>
                  <a:moveTo>
                    <a:pt x="65" y="96"/>
                  </a:moveTo>
                  <a:cubicBezTo>
                    <a:pt x="65" y="96"/>
                    <a:pt x="65" y="96"/>
                    <a:pt x="65" y="96"/>
                  </a:cubicBezTo>
                  <a:cubicBezTo>
                    <a:pt x="65" y="96"/>
                    <a:pt x="65" y="96"/>
                    <a:pt x="65" y="96"/>
                  </a:cubicBezTo>
                  <a:cubicBezTo>
                    <a:pt x="65" y="96"/>
                    <a:pt x="65" y="97"/>
                    <a:pt x="65" y="97"/>
                  </a:cubicBezTo>
                  <a:cubicBezTo>
                    <a:pt x="65" y="97"/>
                    <a:pt x="65" y="97"/>
                    <a:pt x="65" y="97"/>
                  </a:cubicBezTo>
                  <a:cubicBezTo>
                    <a:pt x="65" y="96"/>
                    <a:pt x="65" y="96"/>
                    <a:pt x="65" y="96"/>
                  </a:cubicBezTo>
                  <a:close/>
                  <a:moveTo>
                    <a:pt x="69" y="59"/>
                  </a:moveTo>
                  <a:cubicBezTo>
                    <a:pt x="69" y="59"/>
                    <a:pt x="68" y="59"/>
                    <a:pt x="68" y="59"/>
                  </a:cubicBezTo>
                  <a:cubicBezTo>
                    <a:pt x="68" y="59"/>
                    <a:pt x="68" y="59"/>
                    <a:pt x="68" y="59"/>
                  </a:cubicBezTo>
                  <a:cubicBezTo>
                    <a:pt x="68" y="59"/>
                    <a:pt x="68" y="59"/>
                    <a:pt x="68" y="58"/>
                  </a:cubicBezTo>
                  <a:cubicBezTo>
                    <a:pt x="68" y="58"/>
                    <a:pt x="68" y="58"/>
                    <a:pt x="68" y="58"/>
                  </a:cubicBezTo>
                  <a:cubicBezTo>
                    <a:pt x="68" y="58"/>
                    <a:pt x="69" y="59"/>
                    <a:pt x="69" y="59"/>
                  </a:cubicBezTo>
                  <a:close/>
                  <a:moveTo>
                    <a:pt x="71" y="57"/>
                  </a:moveTo>
                  <a:cubicBezTo>
                    <a:pt x="71" y="57"/>
                    <a:pt x="71" y="57"/>
                    <a:pt x="71" y="57"/>
                  </a:cubicBezTo>
                  <a:cubicBezTo>
                    <a:pt x="71" y="57"/>
                    <a:pt x="71" y="58"/>
                    <a:pt x="71" y="58"/>
                  </a:cubicBezTo>
                  <a:cubicBezTo>
                    <a:pt x="71" y="58"/>
                    <a:pt x="71" y="57"/>
                    <a:pt x="71" y="57"/>
                  </a:cubicBezTo>
                  <a:cubicBezTo>
                    <a:pt x="71" y="57"/>
                    <a:pt x="71" y="57"/>
                    <a:pt x="71" y="57"/>
                  </a:cubicBezTo>
                  <a:cubicBezTo>
                    <a:pt x="71" y="57"/>
                    <a:pt x="71" y="57"/>
                    <a:pt x="71" y="57"/>
                  </a:cubicBezTo>
                  <a:cubicBezTo>
                    <a:pt x="71" y="57"/>
                    <a:pt x="71" y="57"/>
                    <a:pt x="71" y="57"/>
                  </a:cubicBezTo>
                  <a:close/>
                  <a:moveTo>
                    <a:pt x="75" y="56"/>
                  </a:moveTo>
                  <a:cubicBezTo>
                    <a:pt x="75" y="56"/>
                    <a:pt x="75" y="56"/>
                    <a:pt x="75" y="56"/>
                  </a:cubicBezTo>
                  <a:cubicBezTo>
                    <a:pt x="75" y="56"/>
                    <a:pt x="75" y="56"/>
                    <a:pt x="75" y="56"/>
                  </a:cubicBezTo>
                  <a:cubicBezTo>
                    <a:pt x="75" y="57"/>
                    <a:pt x="75" y="57"/>
                    <a:pt x="75" y="57"/>
                  </a:cubicBezTo>
                  <a:cubicBezTo>
                    <a:pt x="75" y="57"/>
                    <a:pt x="74" y="57"/>
                    <a:pt x="74" y="57"/>
                  </a:cubicBezTo>
                  <a:cubicBezTo>
                    <a:pt x="74" y="57"/>
                    <a:pt x="74" y="57"/>
                    <a:pt x="74" y="57"/>
                  </a:cubicBezTo>
                  <a:cubicBezTo>
                    <a:pt x="74" y="57"/>
                    <a:pt x="74" y="57"/>
                    <a:pt x="75" y="56"/>
                  </a:cubicBezTo>
                  <a:cubicBezTo>
                    <a:pt x="75" y="56"/>
                    <a:pt x="75" y="56"/>
                    <a:pt x="75" y="56"/>
                  </a:cubicBezTo>
                  <a:cubicBezTo>
                    <a:pt x="75" y="56"/>
                    <a:pt x="75" y="56"/>
                    <a:pt x="75" y="56"/>
                  </a:cubicBezTo>
                  <a:cubicBezTo>
                    <a:pt x="75" y="56"/>
                    <a:pt x="75" y="56"/>
                    <a:pt x="75" y="56"/>
                  </a:cubicBezTo>
                  <a:cubicBezTo>
                    <a:pt x="75" y="56"/>
                    <a:pt x="75" y="56"/>
                    <a:pt x="75" y="56"/>
                  </a:cubicBezTo>
                  <a:close/>
                  <a:moveTo>
                    <a:pt x="79" y="89"/>
                  </a:moveTo>
                  <a:cubicBezTo>
                    <a:pt x="79" y="88"/>
                    <a:pt x="79" y="88"/>
                    <a:pt x="79" y="88"/>
                  </a:cubicBezTo>
                  <a:cubicBezTo>
                    <a:pt x="79" y="89"/>
                    <a:pt x="79" y="89"/>
                    <a:pt x="79" y="89"/>
                  </a:cubicBezTo>
                  <a:close/>
                  <a:moveTo>
                    <a:pt x="79" y="62"/>
                  </a:moveTo>
                  <a:cubicBezTo>
                    <a:pt x="79" y="62"/>
                    <a:pt x="79" y="62"/>
                    <a:pt x="80" y="62"/>
                  </a:cubicBezTo>
                  <a:cubicBezTo>
                    <a:pt x="80" y="62"/>
                    <a:pt x="80" y="62"/>
                    <a:pt x="80" y="62"/>
                  </a:cubicBezTo>
                  <a:cubicBezTo>
                    <a:pt x="80" y="61"/>
                    <a:pt x="80" y="61"/>
                    <a:pt x="80" y="61"/>
                  </a:cubicBezTo>
                  <a:cubicBezTo>
                    <a:pt x="80" y="62"/>
                    <a:pt x="80" y="62"/>
                    <a:pt x="80" y="62"/>
                  </a:cubicBezTo>
                  <a:cubicBezTo>
                    <a:pt x="80" y="62"/>
                    <a:pt x="80" y="62"/>
                    <a:pt x="80" y="62"/>
                  </a:cubicBezTo>
                  <a:cubicBezTo>
                    <a:pt x="80" y="62"/>
                    <a:pt x="80" y="62"/>
                    <a:pt x="80" y="62"/>
                  </a:cubicBezTo>
                  <a:cubicBezTo>
                    <a:pt x="80" y="62"/>
                    <a:pt x="80" y="63"/>
                    <a:pt x="80" y="63"/>
                  </a:cubicBezTo>
                  <a:cubicBezTo>
                    <a:pt x="80" y="63"/>
                    <a:pt x="79" y="63"/>
                    <a:pt x="79" y="63"/>
                  </a:cubicBezTo>
                  <a:cubicBezTo>
                    <a:pt x="79" y="62"/>
                    <a:pt x="79" y="62"/>
                    <a:pt x="79" y="62"/>
                  </a:cubicBezTo>
                  <a:close/>
                  <a:moveTo>
                    <a:pt x="80" y="85"/>
                  </a:moveTo>
                  <a:cubicBezTo>
                    <a:pt x="80" y="85"/>
                    <a:pt x="80" y="85"/>
                    <a:pt x="80" y="85"/>
                  </a:cubicBezTo>
                  <a:cubicBezTo>
                    <a:pt x="80" y="85"/>
                    <a:pt x="79" y="85"/>
                    <a:pt x="79" y="85"/>
                  </a:cubicBezTo>
                  <a:cubicBezTo>
                    <a:pt x="79" y="85"/>
                    <a:pt x="80" y="84"/>
                    <a:pt x="80" y="85"/>
                  </a:cubicBezTo>
                  <a:cubicBezTo>
                    <a:pt x="80" y="85"/>
                    <a:pt x="80" y="85"/>
                    <a:pt x="80" y="85"/>
                  </a:cubicBezTo>
                  <a:cubicBezTo>
                    <a:pt x="80" y="85"/>
                    <a:pt x="80" y="85"/>
                    <a:pt x="80" y="85"/>
                  </a:cubicBezTo>
                  <a:cubicBezTo>
                    <a:pt x="80" y="85"/>
                    <a:pt x="80" y="85"/>
                    <a:pt x="80" y="85"/>
                  </a:cubicBezTo>
                  <a:cubicBezTo>
                    <a:pt x="80" y="85"/>
                    <a:pt x="80" y="85"/>
                    <a:pt x="80" y="85"/>
                  </a:cubicBezTo>
                  <a:close/>
                  <a:moveTo>
                    <a:pt x="81" y="80"/>
                  </a:moveTo>
                  <a:cubicBezTo>
                    <a:pt x="81" y="80"/>
                    <a:pt x="81" y="80"/>
                    <a:pt x="81" y="80"/>
                  </a:cubicBezTo>
                  <a:cubicBezTo>
                    <a:pt x="81" y="80"/>
                    <a:pt x="81" y="79"/>
                    <a:pt x="81" y="79"/>
                  </a:cubicBezTo>
                  <a:cubicBezTo>
                    <a:pt x="80" y="79"/>
                    <a:pt x="81" y="79"/>
                    <a:pt x="81" y="79"/>
                  </a:cubicBezTo>
                  <a:cubicBezTo>
                    <a:pt x="81" y="79"/>
                    <a:pt x="81" y="79"/>
                    <a:pt x="81" y="79"/>
                  </a:cubicBezTo>
                  <a:cubicBezTo>
                    <a:pt x="81" y="79"/>
                    <a:pt x="81" y="80"/>
                    <a:pt x="81" y="80"/>
                  </a:cubicBezTo>
                  <a:close/>
                  <a:moveTo>
                    <a:pt x="84" y="87"/>
                  </a:moveTo>
                  <a:cubicBezTo>
                    <a:pt x="84" y="87"/>
                    <a:pt x="84" y="87"/>
                    <a:pt x="84" y="87"/>
                  </a:cubicBezTo>
                  <a:cubicBezTo>
                    <a:pt x="84" y="87"/>
                    <a:pt x="84" y="87"/>
                    <a:pt x="84" y="87"/>
                  </a:cubicBezTo>
                  <a:close/>
                  <a:moveTo>
                    <a:pt x="85" y="89"/>
                  </a:moveTo>
                  <a:cubicBezTo>
                    <a:pt x="84" y="89"/>
                    <a:pt x="84" y="89"/>
                    <a:pt x="84" y="90"/>
                  </a:cubicBezTo>
                  <a:cubicBezTo>
                    <a:pt x="84" y="90"/>
                    <a:pt x="85" y="90"/>
                    <a:pt x="84" y="90"/>
                  </a:cubicBezTo>
                  <a:cubicBezTo>
                    <a:pt x="84" y="90"/>
                    <a:pt x="84" y="90"/>
                    <a:pt x="84" y="90"/>
                  </a:cubicBezTo>
                  <a:cubicBezTo>
                    <a:pt x="83" y="90"/>
                    <a:pt x="83" y="89"/>
                    <a:pt x="83" y="89"/>
                  </a:cubicBezTo>
                  <a:cubicBezTo>
                    <a:pt x="84" y="89"/>
                    <a:pt x="84" y="89"/>
                    <a:pt x="84" y="88"/>
                  </a:cubicBezTo>
                  <a:cubicBezTo>
                    <a:pt x="84" y="88"/>
                    <a:pt x="85" y="88"/>
                    <a:pt x="85" y="88"/>
                  </a:cubicBezTo>
                  <a:cubicBezTo>
                    <a:pt x="85" y="88"/>
                    <a:pt x="85" y="88"/>
                    <a:pt x="85" y="88"/>
                  </a:cubicBezTo>
                  <a:cubicBezTo>
                    <a:pt x="85" y="89"/>
                    <a:pt x="85" y="89"/>
                    <a:pt x="85" y="89"/>
                  </a:cubicBezTo>
                  <a:close/>
                  <a:moveTo>
                    <a:pt x="85" y="83"/>
                  </a:moveTo>
                  <a:cubicBezTo>
                    <a:pt x="85" y="83"/>
                    <a:pt x="85" y="83"/>
                    <a:pt x="85" y="83"/>
                  </a:cubicBezTo>
                  <a:cubicBezTo>
                    <a:pt x="85" y="83"/>
                    <a:pt x="86" y="83"/>
                    <a:pt x="86" y="83"/>
                  </a:cubicBezTo>
                  <a:cubicBezTo>
                    <a:pt x="86" y="83"/>
                    <a:pt x="86" y="83"/>
                    <a:pt x="86" y="83"/>
                  </a:cubicBezTo>
                  <a:cubicBezTo>
                    <a:pt x="86" y="83"/>
                    <a:pt x="86" y="83"/>
                    <a:pt x="86" y="83"/>
                  </a:cubicBezTo>
                  <a:cubicBezTo>
                    <a:pt x="86" y="83"/>
                    <a:pt x="85" y="83"/>
                    <a:pt x="85" y="83"/>
                  </a:cubicBezTo>
                  <a:close/>
                  <a:moveTo>
                    <a:pt x="86" y="86"/>
                  </a:moveTo>
                  <a:cubicBezTo>
                    <a:pt x="86" y="86"/>
                    <a:pt x="86" y="86"/>
                    <a:pt x="86" y="86"/>
                  </a:cubicBezTo>
                  <a:cubicBezTo>
                    <a:pt x="86" y="86"/>
                    <a:pt x="86" y="86"/>
                    <a:pt x="86" y="86"/>
                  </a:cubicBezTo>
                  <a:cubicBezTo>
                    <a:pt x="86" y="86"/>
                    <a:pt x="86" y="86"/>
                    <a:pt x="86" y="86"/>
                  </a:cubicBezTo>
                  <a:cubicBezTo>
                    <a:pt x="86" y="86"/>
                    <a:pt x="86" y="86"/>
                    <a:pt x="86" y="86"/>
                  </a:cubicBezTo>
                  <a:close/>
                  <a:moveTo>
                    <a:pt x="84" y="99"/>
                  </a:moveTo>
                  <a:cubicBezTo>
                    <a:pt x="84" y="99"/>
                    <a:pt x="84" y="99"/>
                    <a:pt x="84" y="99"/>
                  </a:cubicBezTo>
                  <a:cubicBezTo>
                    <a:pt x="83" y="99"/>
                    <a:pt x="83" y="99"/>
                    <a:pt x="83" y="99"/>
                  </a:cubicBezTo>
                  <a:cubicBezTo>
                    <a:pt x="83" y="98"/>
                    <a:pt x="83" y="98"/>
                    <a:pt x="83" y="98"/>
                  </a:cubicBezTo>
                  <a:cubicBezTo>
                    <a:pt x="83" y="98"/>
                    <a:pt x="83" y="98"/>
                    <a:pt x="84" y="98"/>
                  </a:cubicBezTo>
                  <a:cubicBezTo>
                    <a:pt x="84" y="98"/>
                    <a:pt x="84" y="98"/>
                    <a:pt x="84" y="99"/>
                  </a:cubicBezTo>
                  <a:close/>
                  <a:moveTo>
                    <a:pt x="85" y="101"/>
                  </a:moveTo>
                  <a:cubicBezTo>
                    <a:pt x="85" y="100"/>
                    <a:pt x="85" y="100"/>
                    <a:pt x="85" y="100"/>
                  </a:cubicBezTo>
                  <a:cubicBezTo>
                    <a:pt x="85" y="101"/>
                    <a:pt x="85" y="101"/>
                    <a:pt x="85" y="101"/>
                  </a:cubicBezTo>
                  <a:cubicBezTo>
                    <a:pt x="85" y="101"/>
                    <a:pt x="85" y="101"/>
                    <a:pt x="85" y="101"/>
                  </a:cubicBezTo>
                  <a:close/>
                  <a:moveTo>
                    <a:pt x="34" y="219"/>
                  </a:moveTo>
                  <a:cubicBezTo>
                    <a:pt x="34" y="219"/>
                    <a:pt x="34" y="219"/>
                    <a:pt x="34" y="219"/>
                  </a:cubicBezTo>
                  <a:cubicBezTo>
                    <a:pt x="34" y="219"/>
                    <a:pt x="34" y="219"/>
                    <a:pt x="34" y="219"/>
                  </a:cubicBezTo>
                  <a:cubicBezTo>
                    <a:pt x="34" y="219"/>
                    <a:pt x="34" y="219"/>
                    <a:pt x="34" y="219"/>
                  </a:cubicBezTo>
                  <a:close/>
                  <a:moveTo>
                    <a:pt x="35" y="219"/>
                  </a:moveTo>
                  <a:cubicBezTo>
                    <a:pt x="35" y="219"/>
                    <a:pt x="35" y="219"/>
                    <a:pt x="34" y="219"/>
                  </a:cubicBezTo>
                  <a:cubicBezTo>
                    <a:pt x="35" y="219"/>
                    <a:pt x="35" y="219"/>
                    <a:pt x="35" y="219"/>
                  </a:cubicBezTo>
                  <a:cubicBezTo>
                    <a:pt x="35" y="220"/>
                    <a:pt x="35" y="220"/>
                    <a:pt x="35" y="220"/>
                  </a:cubicBezTo>
                  <a:lnTo>
                    <a:pt x="35" y="219"/>
                  </a:lnTo>
                  <a:close/>
                  <a:moveTo>
                    <a:pt x="36" y="221"/>
                  </a:moveTo>
                  <a:cubicBezTo>
                    <a:pt x="36" y="221"/>
                    <a:pt x="36" y="221"/>
                    <a:pt x="36" y="221"/>
                  </a:cubicBezTo>
                  <a:cubicBezTo>
                    <a:pt x="36" y="221"/>
                    <a:pt x="36" y="221"/>
                    <a:pt x="36" y="221"/>
                  </a:cubicBezTo>
                  <a:cubicBezTo>
                    <a:pt x="36" y="221"/>
                    <a:pt x="36" y="221"/>
                    <a:pt x="36" y="221"/>
                  </a:cubicBezTo>
                  <a:cubicBezTo>
                    <a:pt x="36" y="221"/>
                    <a:pt x="36" y="221"/>
                    <a:pt x="36" y="221"/>
                  </a:cubicBezTo>
                  <a:close/>
                  <a:moveTo>
                    <a:pt x="86" y="302"/>
                  </a:moveTo>
                  <a:cubicBezTo>
                    <a:pt x="86" y="302"/>
                    <a:pt x="86" y="302"/>
                    <a:pt x="86" y="302"/>
                  </a:cubicBezTo>
                  <a:cubicBezTo>
                    <a:pt x="86" y="302"/>
                    <a:pt x="86" y="302"/>
                    <a:pt x="86" y="302"/>
                  </a:cubicBezTo>
                  <a:close/>
                  <a:moveTo>
                    <a:pt x="93" y="272"/>
                  </a:moveTo>
                  <a:cubicBezTo>
                    <a:pt x="93" y="272"/>
                    <a:pt x="93" y="272"/>
                    <a:pt x="93" y="272"/>
                  </a:cubicBezTo>
                  <a:cubicBezTo>
                    <a:pt x="93" y="272"/>
                    <a:pt x="93" y="272"/>
                    <a:pt x="93" y="272"/>
                  </a:cubicBezTo>
                  <a:cubicBezTo>
                    <a:pt x="93" y="272"/>
                    <a:pt x="93" y="272"/>
                    <a:pt x="93" y="272"/>
                  </a:cubicBezTo>
                  <a:close/>
                  <a:moveTo>
                    <a:pt x="95" y="241"/>
                  </a:moveTo>
                  <a:cubicBezTo>
                    <a:pt x="95" y="241"/>
                    <a:pt x="95" y="241"/>
                    <a:pt x="95" y="241"/>
                  </a:cubicBezTo>
                  <a:cubicBezTo>
                    <a:pt x="95" y="241"/>
                    <a:pt x="95" y="241"/>
                    <a:pt x="95" y="241"/>
                  </a:cubicBezTo>
                  <a:close/>
                  <a:moveTo>
                    <a:pt x="94" y="256"/>
                  </a:moveTo>
                  <a:cubicBezTo>
                    <a:pt x="94" y="256"/>
                    <a:pt x="94" y="256"/>
                    <a:pt x="94" y="256"/>
                  </a:cubicBezTo>
                  <a:cubicBezTo>
                    <a:pt x="94" y="256"/>
                    <a:pt x="94" y="256"/>
                    <a:pt x="94" y="256"/>
                  </a:cubicBezTo>
                  <a:cubicBezTo>
                    <a:pt x="94" y="256"/>
                    <a:pt x="94" y="255"/>
                    <a:pt x="94" y="255"/>
                  </a:cubicBezTo>
                  <a:cubicBezTo>
                    <a:pt x="94" y="255"/>
                    <a:pt x="94" y="256"/>
                    <a:pt x="94" y="256"/>
                  </a:cubicBezTo>
                  <a:cubicBezTo>
                    <a:pt x="94" y="256"/>
                    <a:pt x="94" y="256"/>
                    <a:pt x="94" y="256"/>
                  </a:cubicBezTo>
                  <a:close/>
                  <a:moveTo>
                    <a:pt x="96" y="260"/>
                  </a:moveTo>
                  <a:cubicBezTo>
                    <a:pt x="96" y="260"/>
                    <a:pt x="96" y="260"/>
                    <a:pt x="96" y="260"/>
                  </a:cubicBezTo>
                  <a:cubicBezTo>
                    <a:pt x="96" y="260"/>
                    <a:pt x="96" y="260"/>
                    <a:pt x="96" y="260"/>
                  </a:cubicBezTo>
                  <a:cubicBezTo>
                    <a:pt x="96" y="260"/>
                    <a:pt x="96" y="260"/>
                    <a:pt x="96" y="260"/>
                  </a:cubicBezTo>
                  <a:cubicBezTo>
                    <a:pt x="96" y="260"/>
                    <a:pt x="96" y="260"/>
                    <a:pt x="96" y="260"/>
                  </a:cubicBezTo>
                  <a:cubicBezTo>
                    <a:pt x="96" y="260"/>
                    <a:pt x="96" y="260"/>
                    <a:pt x="96" y="260"/>
                  </a:cubicBezTo>
                  <a:cubicBezTo>
                    <a:pt x="96" y="260"/>
                    <a:pt x="96" y="260"/>
                    <a:pt x="96" y="260"/>
                  </a:cubicBezTo>
                  <a:close/>
                  <a:moveTo>
                    <a:pt x="99" y="255"/>
                  </a:moveTo>
                  <a:cubicBezTo>
                    <a:pt x="98" y="255"/>
                    <a:pt x="98" y="255"/>
                    <a:pt x="98" y="255"/>
                  </a:cubicBezTo>
                  <a:cubicBezTo>
                    <a:pt x="98" y="254"/>
                    <a:pt x="98" y="254"/>
                    <a:pt x="98" y="253"/>
                  </a:cubicBezTo>
                  <a:cubicBezTo>
                    <a:pt x="98" y="253"/>
                    <a:pt x="98" y="253"/>
                    <a:pt x="98" y="253"/>
                  </a:cubicBezTo>
                  <a:cubicBezTo>
                    <a:pt x="98" y="253"/>
                    <a:pt x="98" y="253"/>
                    <a:pt x="98" y="253"/>
                  </a:cubicBezTo>
                  <a:cubicBezTo>
                    <a:pt x="98" y="253"/>
                    <a:pt x="98" y="252"/>
                    <a:pt x="97" y="252"/>
                  </a:cubicBezTo>
                  <a:cubicBezTo>
                    <a:pt x="97" y="252"/>
                    <a:pt x="97" y="252"/>
                    <a:pt x="96" y="251"/>
                  </a:cubicBezTo>
                  <a:cubicBezTo>
                    <a:pt x="96" y="251"/>
                    <a:pt x="96" y="250"/>
                    <a:pt x="96" y="250"/>
                  </a:cubicBezTo>
                  <a:cubicBezTo>
                    <a:pt x="96" y="249"/>
                    <a:pt x="95" y="247"/>
                    <a:pt x="95" y="246"/>
                  </a:cubicBezTo>
                  <a:cubicBezTo>
                    <a:pt x="95" y="246"/>
                    <a:pt x="95" y="245"/>
                    <a:pt x="95" y="245"/>
                  </a:cubicBezTo>
                  <a:cubicBezTo>
                    <a:pt x="96" y="245"/>
                    <a:pt x="96" y="246"/>
                    <a:pt x="96" y="246"/>
                  </a:cubicBezTo>
                  <a:cubicBezTo>
                    <a:pt x="96" y="247"/>
                    <a:pt x="96" y="248"/>
                    <a:pt x="96" y="249"/>
                  </a:cubicBezTo>
                  <a:cubicBezTo>
                    <a:pt x="96" y="250"/>
                    <a:pt x="96" y="250"/>
                    <a:pt x="97" y="251"/>
                  </a:cubicBezTo>
                  <a:cubicBezTo>
                    <a:pt x="98" y="251"/>
                    <a:pt x="98" y="252"/>
                    <a:pt x="98" y="252"/>
                  </a:cubicBezTo>
                  <a:cubicBezTo>
                    <a:pt x="98" y="253"/>
                    <a:pt x="98" y="253"/>
                    <a:pt x="98" y="253"/>
                  </a:cubicBezTo>
                  <a:cubicBezTo>
                    <a:pt x="98" y="253"/>
                    <a:pt x="98" y="253"/>
                    <a:pt x="98" y="253"/>
                  </a:cubicBezTo>
                  <a:cubicBezTo>
                    <a:pt x="98" y="253"/>
                    <a:pt x="98" y="253"/>
                    <a:pt x="98" y="253"/>
                  </a:cubicBezTo>
                  <a:cubicBezTo>
                    <a:pt x="99" y="254"/>
                    <a:pt x="99" y="254"/>
                    <a:pt x="99" y="254"/>
                  </a:cubicBezTo>
                  <a:cubicBezTo>
                    <a:pt x="99" y="254"/>
                    <a:pt x="99" y="255"/>
                    <a:pt x="99" y="255"/>
                  </a:cubicBezTo>
                  <a:close/>
                  <a:moveTo>
                    <a:pt x="99" y="233"/>
                  </a:moveTo>
                  <a:cubicBezTo>
                    <a:pt x="99" y="233"/>
                    <a:pt x="99" y="233"/>
                    <a:pt x="99" y="233"/>
                  </a:cubicBezTo>
                  <a:cubicBezTo>
                    <a:pt x="99" y="233"/>
                    <a:pt x="99" y="233"/>
                    <a:pt x="99" y="233"/>
                  </a:cubicBezTo>
                  <a:cubicBezTo>
                    <a:pt x="99" y="233"/>
                    <a:pt x="99" y="233"/>
                    <a:pt x="99" y="233"/>
                  </a:cubicBezTo>
                  <a:close/>
                  <a:moveTo>
                    <a:pt x="112" y="212"/>
                  </a:moveTo>
                  <a:cubicBezTo>
                    <a:pt x="112" y="212"/>
                    <a:pt x="112" y="212"/>
                    <a:pt x="112" y="212"/>
                  </a:cubicBezTo>
                  <a:cubicBezTo>
                    <a:pt x="112" y="212"/>
                    <a:pt x="112" y="212"/>
                    <a:pt x="112" y="212"/>
                  </a:cubicBezTo>
                  <a:cubicBezTo>
                    <a:pt x="112" y="212"/>
                    <a:pt x="112" y="212"/>
                    <a:pt x="112" y="212"/>
                  </a:cubicBezTo>
                  <a:cubicBezTo>
                    <a:pt x="112" y="212"/>
                    <a:pt x="112" y="212"/>
                    <a:pt x="112" y="212"/>
                  </a:cubicBezTo>
                  <a:close/>
                  <a:moveTo>
                    <a:pt x="102" y="176"/>
                  </a:moveTo>
                  <a:cubicBezTo>
                    <a:pt x="102" y="176"/>
                    <a:pt x="102" y="176"/>
                    <a:pt x="102" y="176"/>
                  </a:cubicBezTo>
                  <a:cubicBezTo>
                    <a:pt x="102" y="176"/>
                    <a:pt x="102" y="176"/>
                    <a:pt x="102" y="177"/>
                  </a:cubicBezTo>
                  <a:cubicBezTo>
                    <a:pt x="102" y="176"/>
                    <a:pt x="102" y="176"/>
                    <a:pt x="102" y="176"/>
                  </a:cubicBezTo>
                  <a:cubicBezTo>
                    <a:pt x="102" y="176"/>
                    <a:pt x="102" y="176"/>
                    <a:pt x="102" y="176"/>
                  </a:cubicBezTo>
                  <a:close/>
                  <a:moveTo>
                    <a:pt x="101" y="175"/>
                  </a:moveTo>
                  <a:cubicBezTo>
                    <a:pt x="101" y="175"/>
                    <a:pt x="101" y="175"/>
                    <a:pt x="101" y="175"/>
                  </a:cubicBezTo>
                  <a:cubicBezTo>
                    <a:pt x="101" y="175"/>
                    <a:pt x="101" y="175"/>
                    <a:pt x="101" y="175"/>
                  </a:cubicBezTo>
                  <a:cubicBezTo>
                    <a:pt x="101" y="175"/>
                    <a:pt x="101" y="175"/>
                    <a:pt x="101" y="175"/>
                  </a:cubicBezTo>
                  <a:cubicBezTo>
                    <a:pt x="101" y="175"/>
                    <a:pt x="101" y="175"/>
                    <a:pt x="101" y="175"/>
                  </a:cubicBezTo>
                  <a:close/>
                  <a:moveTo>
                    <a:pt x="106" y="259"/>
                  </a:moveTo>
                  <a:cubicBezTo>
                    <a:pt x="106" y="259"/>
                    <a:pt x="106" y="260"/>
                    <a:pt x="106" y="260"/>
                  </a:cubicBezTo>
                  <a:cubicBezTo>
                    <a:pt x="107" y="261"/>
                    <a:pt x="107" y="262"/>
                    <a:pt x="106" y="262"/>
                  </a:cubicBezTo>
                  <a:cubicBezTo>
                    <a:pt x="106" y="263"/>
                    <a:pt x="106" y="264"/>
                    <a:pt x="106" y="264"/>
                  </a:cubicBezTo>
                  <a:cubicBezTo>
                    <a:pt x="106" y="265"/>
                    <a:pt x="107" y="265"/>
                    <a:pt x="107" y="266"/>
                  </a:cubicBezTo>
                  <a:cubicBezTo>
                    <a:pt x="107" y="266"/>
                    <a:pt x="107" y="266"/>
                    <a:pt x="107" y="266"/>
                  </a:cubicBezTo>
                  <a:cubicBezTo>
                    <a:pt x="106" y="266"/>
                    <a:pt x="106" y="266"/>
                    <a:pt x="106" y="266"/>
                  </a:cubicBezTo>
                  <a:cubicBezTo>
                    <a:pt x="106" y="265"/>
                    <a:pt x="105" y="264"/>
                    <a:pt x="105" y="263"/>
                  </a:cubicBezTo>
                  <a:cubicBezTo>
                    <a:pt x="105" y="263"/>
                    <a:pt x="105" y="262"/>
                    <a:pt x="105" y="262"/>
                  </a:cubicBezTo>
                  <a:cubicBezTo>
                    <a:pt x="106" y="261"/>
                    <a:pt x="106" y="260"/>
                    <a:pt x="105" y="260"/>
                  </a:cubicBezTo>
                  <a:cubicBezTo>
                    <a:pt x="105" y="259"/>
                    <a:pt x="105" y="259"/>
                    <a:pt x="105" y="258"/>
                  </a:cubicBezTo>
                  <a:cubicBezTo>
                    <a:pt x="105" y="258"/>
                    <a:pt x="105" y="258"/>
                    <a:pt x="105" y="258"/>
                  </a:cubicBezTo>
                  <a:cubicBezTo>
                    <a:pt x="106" y="258"/>
                    <a:pt x="106" y="258"/>
                    <a:pt x="106" y="258"/>
                  </a:cubicBezTo>
                  <a:cubicBezTo>
                    <a:pt x="106" y="258"/>
                    <a:pt x="106" y="259"/>
                    <a:pt x="106" y="259"/>
                  </a:cubicBezTo>
                  <a:close/>
                  <a:moveTo>
                    <a:pt x="104" y="234"/>
                  </a:moveTo>
                  <a:cubicBezTo>
                    <a:pt x="104" y="234"/>
                    <a:pt x="104" y="234"/>
                    <a:pt x="104" y="234"/>
                  </a:cubicBezTo>
                  <a:cubicBezTo>
                    <a:pt x="104" y="234"/>
                    <a:pt x="104" y="234"/>
                    <a:pt x="104" y="234"/>
                  </a:cubicBezTo>
                  <a:close/>
                  <a:moveTo>
                    <a:pt x="104" y="237"/>
                  </a:moveTo>
                  <a:cubicBezTo>
                    <a:pt x="105" y="237"/>
                    <a:pt x="105" y="237"/>
                    <a:pt x="106" y="237"/>
                  </a:cubicBezTo>
                  <a:cubicBezTo>
                    <a:pt x="106" y="238"/>
                    <a:pt x="106" y="238"/>
                    <a:pt x="106" y="238"/>
                  </a:cubicBezTo>
                  <a:cubicBezTo>
                    <a:pt x="105" y="239"/>
                    <a:pt x="105" y="240"/>
                    <a:pt x="104" y="240"/>
                  </a:cubicBezTo>
                  <a:cubicBezTo>
                    <a:pt x="104" y="241"/>
                    <a:pt x="104" y="241"/>
                    <a:pt x="104" y="241"/>
                  </a:cubicBezTo>
                  <a:cubicBezTo>
                    <a:pt x="104" y="241"/>
                    <a:pt x="104" y="242"/>
                    <a:pt x="104" y="242"/>
                  </a:cubicBezTo>
                  <a:cubicBezTo>
                    <a:pt x="104" y="242"/>
                    <a:pt x="103" y="242"/>
                    <a:pt x="103" y="242"/>
                  </a:cubicBezTo>
                  <a:cubicBezTo>
                    <a:pt x="103" y="242"/>
                    <a:pt x="103" y="242"/>
                    <a:pt x="103" y="242"/>
                  </a:cubicBezTo>
                  <a:cubicBezTo>
                    <a:pt x="102" y="242"/>
                    <a:pt x="102" y="242"/>
                    <a:pt x="102" y="242"/>
                  </a:cubicBezTo>
                  <a:cubicBezTo>
                    <a:pt x="102" y="242"/>
                    <a:pt x="101" y="242"/>
                    <a:pt x="101" y="242"/>
                  </a:cubicBezTo>
                  <a:cubicBezTo>
                    <a:pt x="101" y="242"/>
                    <a:pt x="101" y="242"/>
                    <a:pt x="101" y="242"/>
                  </a:cubicBezTo>
                  <a:cubicBezTo>
                    <a:pt x="101" y="242"/>
                    <a:pt x="101" y="241"/>
                    <a:pt x="101" y="241"/>
                  </a:cubicBezTo>
                  <a:cubicBezTo>
                    <a:pt x="101" y="240"/>
                    <a:pt x="101" y="239"/>
                    <a:pt x="101" y="238"/>
                  </a:cubicBezTo>
                  <a:cubicBezTo>
                    <a:pt x="101" y="238"/>
                    <a:pt x="101" y="238"/>
                    <a:pt x="101" y="238"/>
                  </a:cubicBezTo>
                  <a:cubicBezTo>
                    <a:pt x="101" y="237"/>
                    <a:pt x="102" y="237"/>
                    <a:pt x="102" y="237"/>
                  </a:cubicBezTo>
                  <a:cubicBezTo>
                    <a:pt x="103" y="237"/>
                    <a:pt x="103" y="237"/>
                    <a:pt x="104" y="237"/>
                  </a:cubicBezTo>
                  <a:close/>
                  <a:moveTo>
                    <a:pt x="102" y="97"/>
                  </a:moveTo>
                  <a:cubicBezTo>
                    <a:pt x="102" y="97"/>
                    <a:pt x="103" y="97"/>
                    <a:pt x="103" y="97"/>
                  </a:cubicBezTo>
                  <a:cubicBezTo>
                    <a:pt x="103" y="97"/>
                    <a:pt x="103" y="97"/>
                    <a:pt x="103" y="97"/>
                  </a:cubicBezTo>
                  <a:cubicBezTo>
                    <a:pt x="103" y="97"/>
                    <a:pt x="103" y="97"/>
                    <a:pt x="103" y="97"/>
                  </a:cubicBezTo>
                  <a:cubicBezTo>
                    <a:pt x="103" y="97"/>
                    <a:pt x="103" y="98"/>
                    <a:pt x="104" y="98"/>
                  </a:cubicBezTo>
                  <a:cubicBezTo>
                    <a:pt x="104" y="98"/>
                    <a:pt x="104" y="99"/>
                    <a:pt x="104" y="99"/>
                  </a:cubicBezTo>
                  <a:cubicBezTo>
                    <a:pt x="103" y="99"/>
                    <a:pt x="103" y="99"/>
                    <a:pt x="103" y="99"/>
                  </a:cubicBezTo>
                  <a:cubicBezTo>
                    <a:pt x="102" y="98"/>
                    <a:pt x="102" y="98"/>
                    <a:pt x="103" y="98"/>
                  </a:cubicBezTo>
                  <a:cubicBezTo>
                    <a:pt x="103" y="98"/>
                    <a:pt x="103" y="98"/>
                    <a:pt x="103" y="98"/>
                  </a:cubicBezTo>
                  <a:cubicBezTo>
                    <a:pt x="103" y="97"/>
                    <a:pt x="103" y="97"/>
                    <a:pt x="103" y="97"/>
                  </a:cubicBezTo>
                  <a:cubicBezTo>
                    <a:pt x="103" y="97"/>
                    <a:pt x="103" y="97"/>
                    <a:pt x="103" y="97"/>
                  </a:cubicBezTo>
                  <a:cubicBezTo>
                    <a:pt x="103" y="97"/>
                    <a:pt x="103" y="97"/>
                    <a:pt x="103" y="97"/>
                  </a:cubicBezTo>
                  <a:cubicBezTo>
                    <a:pt x="102" y="97"/>
                    <a:pt x="102" y="97"/>
                    <a:pt x="102" y="97"/>
                  </a:cubicBezTo>
                  <a:cubicBezTo>
                    <a:pt x="102" y="97"/>
                    <a:pt x="102" y="97"/>
                    <a:pt x="102" y="97"/>
                  </a:cubicBezTo>
                  <a:close/>
                  <a:moveTo>
                    <a:pt x="101" y="92"/>
                  </a:moveTo>
                  <a:cubicBezTo>
                    <a:pt x="101" y="92"/>
                    <a:pt x="101" y="92"/>
                    <a:pt x="101" y="93"/>
                  </a:cubicBezTo>
                  <a:cubicBezTo>
                    <a:pt x="101" y="93"/>
                    <a:pt x="101" y="93"/>
                    <a:pt x="101" y="93"/>
                  </a:cubicBezTo>
                  <a:cubicBezTo>
                    <a:pt x="101" y="93"/>
                    <a:pt x="101" y="93"/>
                    <a:pt x="101" y="93"/>
                  </a:cubicBezTo>
                  <a:cubicBezTo>
                    <a:pt x="101" y="93"/>
                    <a:pt x="101" y="93"/>
                    <a:pt x="101" y="92"/>
                  </a:cubicBezTo>
                  <a:close/>
                  <a:moveTo>
                    <a:pt x="101" y="129"/>
                  </a:moveTo>
                  <a:cubicBezTo>
                    <a:pt x="101" y="129"/>
                    <a:pt x="101" y="129"/>
                    <a:pt x="101" y="129"/>
                  </a:cubicBezTo>
                  <a:cubicBezTo>
                    <a:pt x="101" y="129"/>
                    <a:pt x="101" y="129"/>
                    <a:pt x="101" y="129"/>
                  </a:cubicBezTo>
                  <a:cubicBezTo>
                    <a:pt x="101" y="129"/>
                    <a:pt x="101" y="129"/>
                    <a:pt x="101" y="129"/>
                  </a:cubicBezTo>
                  <a:cubicBezTo>
                    <a:pt x="101" y="129"/>
                    <a:pt x="101" y="129"/>
                    <a:pt x="101" y="129"/>
                  </a:cubicBezTo>
                  <a:close/>
                  <a:moveTo>
                    <a:pt x="95" y="86"/>
                  </a:moveTo>
                  <a:cubicBezTo>
                    <a:pt x="96" y="86"/>
                    <a:pt x="96" y="86"/>
                    <a:pt x="96" y="86"/>
                  </a:cubicBezTo>
                  <a:cubicBezTo>
                    <a:pt x="96" y="86"/>
                    <a:pt x="96" y="86"/>
                    <a:pt x="96" y="86"/>
                  </a:cubicBezTo>
                  <a:cubicBezTo>
                    <a:pt x="96" y="86"/>
                    <a:pt x="96" y="86"/>
                    <a:pt x="96" y="86"/>
                  </a:cubicBezTo>
                  <a:cubicBezTo>
                    <a:pt x="97" y="87"/>
                    <a:pt x="97" y="88"/>
                    <a:pt x="98" y="88"/>
                  </a:cubicBezTo>
                  <a:cubicBezTo>
                    <a:pt x="98" y="89"/>
                    <a:pt x="98" y="89"/>
                    <a:pt x="98" y="89"/>
                  </a:cubicBezTo>
                  <a:cubicBezTo>
                    <a:pt x="98" y="90"/>
                    <a:pt x="98" y="90"/>
                    <a:pt x="98" y="90"/>
                  </a:cubicBezTo>
                  <a:cubicBezTo>
                    <a:pt x="98" y="90"/>
                    <a:pt x="97" y="90"/>
                    <a:pt x="97" y="90"/>
                  </a:cubicBezTo>
                  <a:cubicBezTo>
                    <a:pt x="97" y="90"/>
                    <a:pt x="97" y="90"/>
                    <a:pt x="97" y="90"/>
                  </a:cubicBezTo>
                  <a:cubicBezTo>
                    <a:pt x="97" y="89"/>
                    <a:pt x="97" y="89"/>
                    <a:pt x="96" y="88"/>
                  </a:cubicBezTo>
                  <a:cubicBezTo>
                    <a:pt x="95" y="88"/>
                    <a:pt x="95" y="88"/>
                    <a:pt x="95" y="87"/>
                  </a:cubicBezTo>
                  <a:cubicBezTo>
                    <a:pt x="95" y="87"/>
                    <a:pt x="95" y="86"/>
                    <a:pt x="95" y="86"/>
                  </a:cubicBezTo>
                  <a:close/>
                  <a:moveTo>
                    <a:pt x="97" y="125"/>
                  </a:moveTo>
                  <a:cubicBezTo>
                    <a:pt x="97" y="125"/>
                    <a:pt x="97" y="125"/>
                    <a:pt x="96" y="125"/>
                  </a:cubicBezTo>
                  <a:cubicBezTo>
                    <a:pt x="96" y="125"/>
                    <a:pt x="96" y="125"/>
                    <a:pt x="96" y="125"/>
                  </a:cubicBezTo>
                  <a:cubicBezTo>
                    <a:pt x="96" y="125"/>
                    <a:pt x="97" y="125"/>
                    <a:pt x="97" y="125"/>
                  </a:cubicBezTo>
                  <a:cubicBezTo>
                    <a:pt x="97" y="125"/>
                    <a:pt x="97" y="125"/>
                    <a:pt x="97" y="125"/>
                  </a:cubicBezTo>
                  <a:close/>
                  <a:moveTo>
                    <a:pt x="94" y="81"/>
                  </a:moveTo>
                  <a:cubicBezTo>
                    <a:pt x="94" y="81"/>
                    <a:pt x="94" y="81"/>
                    <a:pt x="94" y="81"/>
                  </a:cubicBezTo>
                  <a:cubicBezTo>
                    <a:pt x="94" y="81"/>
                    <a:pt x="94" y="81"/>
                    <a:pt x="94" y="82"/>
                  </a:cubicBezTo>
                  <a:cubicBezTo>
                    <a:pt x="94" y="82"/>
                    <a:pt x="94" y="82"/>
                    <a:pt x="94" y="82"/>
                  </a:cubicBezTo>
                  <a:cubicBezTo>
                    <a:pt x="94" y="82"/>
                    <a:pt x="94" y="81"/>
                    <a:pt x="94" y="81"/>
                  </a:cubicBezTo>
                  <a:cubicBezTo>
                    <a:pt x="94" y="81"/>
                    <a:pt x="94" y="81"/>
                    <a:pt x="94" y="81"/>
                  </a:cubicBezTo>
                  <a:close/>
                  <a:moveTo>
                    <a:pt x="89" y="67"/>
                  </a:moveTo>
                  <a:cubicBezTo>
                    <a:pt x="89" y="67"/>
                    <a:pt x="89" y="67"/>
                    <a:pt x="89" y="67"/>
                  </a:cubicBezTo>
                  <a:cubicBezTo>
                    <a:pt x="89" y="67"/>
                    <a:pt x="89" y="67"/>
                    <a:pt x="89" y="67"/>
                  </a:cubicBezTo>
                  <a:cubicBezTo>
                    <a:pt x="89" y="67"/>
                    <a:pt x="89" y="67"/>
                    <a:pt x="88" y="67"/>
                  </a:cubicBezTo>
                  <a:cubicBezTo>
                    <a:pt x="88" y="67"/>
                    <a:pt x="89" y="67"/>
                    <a:pt x="89" y="67"/>
                  </a:cubicBezTo>
                  <a:close/>
                  <a:moveTo>
                    <a:pt x="88" y="74"/>
                  </a:moveTo>
                  <a:cubicBezTo>
                    <a:pt x="88" y="74"/>
                    <a:pt x="88" y="74"/>
                    <a:pt x="88" y="74"/>
                  </a:cubicBezTo>
                  <a:cubicBezTo>
                    <a:pt x="88" y="74"/>
                    <a:pt x="88" y="74"/>
                    <a:pt x="88" y="74"/>
                  </a:cubicBezTo>
                  <a:cubicBezTo>
                    <a:pt x="88" y="74"/>
                    <a:pt x="88" y="74"/>
                    <a:pt x="88" y="74"/>
                  </a:cubicBezTo>
                  <a:cubicBezTo>
                    <a:pt x="88" y="74"/>
                    <a:pt x="88" y="74"/>
                    <a:pt x="88" y="74"/>
                  </a:cubicBezTo>
                  <a:cubicBezTo>
                    <a:pt x="88" y="74"/>
                    <a:pt x="88" y="74"/>
                    <a:pt x="88" y="74"/>
                  </a:cubicBezTo>
                  <a:close/>
                  <a:moveTo>
                    <a:pt x="88" y="90"/>
                  </a:moveTo>
                  <a:cubicBezTo>
                    <a:pt x="88" y="90"/>
                    <a:pt x="88" y="90"/>
                    <a:pt x="88" y="90"/>
                  </a:cubicBezTo>
                  <a:cubicBezTo>
                    <a:pt x="88" y="89"/>
                    <a:pt x="88" y="89"/>
                    <a:pt x="89" y="88"/>
                  </a:cubicBezTo>
                  <a:cubicBezTo>
                    <a:pt x="89" y="88"/>
                    <a:pt x="89" y="88"/>
                    <a:pt x="89" y="88"/>
                  </a:cubicBezTo>
                  <a:cubicBezTo>
                    <a:pt x="89" y="88"/>
                    <a:pt x="89" y="88"/>
                    <a:pt x="89" y="89"/>
                  </a:cubicBezTo>
                  <a:cubicBezTo>
                    <a:pt x="90" y="89"/>
                    <a:pt x="90" y="89"/>
                    <a:pt x="91" y="90"/>
                  </a:cubicBezTo>
                  <a:cubicBezTo>
                    <a:pt x="91" y="90"/>
                    <a:pt x="91" y="90"/>
                    <a:pt x="91" y="90"/>
                  </a:cubicBezTo>
                  <a:cubicBezTo>
                    <a:pt x="92" y="91"/>
                    <a:pt x="92" y="92"/>
                    <a:pt x="91" y="93"/>
                  </a:cubicBezTo>
                  <a:cubicBezTo>
                    <a:pt x="91" y="93"/>
                    <a:pt x="91" y="93"/>
                    <a:pt x="91" y="93"/>
                  </a:cubicBezTo>
                  <a:cubicBezTo>
                    <a:pt x="90" y="93"/>
                    <a:pt x="90" y="93"/>
                    <a:pt x="90" y="93"/>
                  </a:cubicBezTo>
                  <a:cubicBezTo>
                    <a:pt x="89" y="92"/>
                    <a:pt x="88" y="91"/>
                    <a:pt x="88" y="90"/>
                  </a:cubicBezTo>
                  <a:close/>
                  <a:moveTo>
                    <a:pt x="91" y="148"/>
                  </a:moveTo>
                  <a:cubicBezTo>
                    <a:pt x="91" y="148"/>
                    <a:pt x="91" y="148"/>
                    <a:pt x="90" y="148"/>
                  </a:cubicBezTo>
                  <a:cubicBezTo>
                    <a:pt x="90" y="148"/>
                    <a:pt x="90" y="148"/>
                    <a:pt x="90" y="148"/>
                  </a:cubicBezTo>
                  <a:cubicBezTo>
                    <a:pt x="90" y="148"/>
                    <a:pt x="90" y="148"/>
                    <a:pt x="90" y="148"/>
                  </a:cubicBezTo>
                  <a:cubicBezTo>
                    <a:pt x="89" y="148"/>
                    <a:pt x="89" y="148"/>
                    <a:pt x="89" y="148"/>
                  </a:cubicBezTo>
                  <a:cubicBezTo>
                    <a:pt x="88" y="148"/>
                    <a:pt x="88" y="148"/>
                    <a:pt x="88" y="148"/>
                  </a:cubicBezTo>
                  <a:cubicBezTo>
                    <a:pt x="88" y="148"/>
                    <a:pt x="88" y="147"/>
                    <a:pt x="89" y="147"/>
                  </a:cubicBezTo>
                  <a:cubicBezTo>
                    <a:pt x="89" y="147"/>
                    <a:pt x="90" y="147"/>
                    <a:pt x="91" y="147"/>
                  </a:cubicBezTo>
                  <a:cubicBezTo>
                    <a:pt x="91" y="147"/>
                    <a:pt x="91" y="147"/>
                    <a:pt x="91" y="148"/>
                  </a:cubicBezTo>
                  <a:close/>
                  <a:moveTo>
                    <a:pt x="115" y="145"/>
                  </a:moveTo>
                  <a:cubicBezTo>
                    <a:pt x="115" y="146"/>
                    <a:pt x="114" y="146"/>
                    <a:pt x="114" y="146"/>
                  </a:cubicBezTo>
                  <a:cubicBezTo>
                    <a:pt x="114" y="146"/>
                    <a:pt x="113" y="146"/>
                    <a:pt x="112" y="146"/>
                  </a:cubicBezTo>
                  <a:cubicBezTo>
                    <a:pt x="112" y="146"/>
                    <a:pt x="111" y="146"/>
                    <a:pt x="110" y="146"/>
                  </a:cubicBezTo>
                  <a:cubicBezTo>
                    <a:pt x="110" y="146"/>
                    <a:pt x="109" y="146"/>
                    <a:pt x="109" y="146"/>
                  </a:cubicBezTo>
                  <a:cubicBezTo>
                    <a:pt x="108" y="146"/>
                    <a:pt x="107" y="146"/>
                    <a:pt x="106" y="145"/>
                  </a:cubicBezTo>
                  <a:cubicBezTo>
                    <a:pt x="106" y="145"/>
                    <a:pt x="106" y="145"/>
                    <a:pt x="105" y="145"/>
                  </a:cubicBezTo>
                  <a:cubicBezTo>
                    <a:pt x="105" y="145"/>
                    <a:pt x="105" y="145"/>
                    <a:pt x="105" y="145"/>
                  </a:cubicBezTo>
                  <a:cubicBezTo>
                    <a:pt x="104" y="145"/>
                    <a:pt x="103" y="144"/>
                    <a:pt x="102" y="144"/>
                  </a:cubicBezTo>
                  <a:cubicBezTo>
                    <a:pt x="101" y="144"/>
                    <a:pt x="99" y="144"/>
                    <a:pt x="98" y="145"/>
                  </a:cubicBezTo>
                  <a:cubicBezTo>
                    <a:pt x="97" y="145"/>
                    <a:pt x="96" y="145"/>
                    <a:pt x="96" y="146"/>
                  </a:cubicBezTo>
                  <a:cubicBezTo>
                    <a:pt x="96" y="146"/>
                    <a:pt x="95" y="146"/>
                    <a:pt x="95" y="146"/>
                  </a:cubicBezTo>
                  <a:cubicBezTo>
                    <a:pt x="94" y="146"/>
                    <a:pt x="93" y="146"/>
                    <a:pt x="92" y="146"/>
                  </a:cubicBezTo>
                  <a:cubicBezTo>
                    <a:pt x="91" y="146"/>
                    <a:pt x="90" y="145"/>
                    <a:pt x="89" y="144"/>
                  </a:cubicBezTo>
                  <a:cubicBezTo>
                    <a:pt x="89" y="144"/>
                    <a:pt x="89" y="144"/>
                    <a:pt x="89" y="143"/>
                  </a:cubicBezTo>
                  <a:cubicBezTo>
                    <a:pt x="89" y="143"/>
                    <a:pt x="89" y="143"/>
                    <a:pt x="89" y="142"/>
                  </a:cubicBezTo>
                  <a:cubicBezTo>
                    <a:pt x="89" y="142"/>
                    <a:pt x="89" y="141"/>
                    <a:pt x="89" y="141"/>
                  </a:cubicBezTo>
                  <a:cubicBezTo>
                    <a:pt x="90" y="140"/>
                    <a:pt x="90" y="140"/>
                    <a:pt x="90" y="139"/>
                  </a:cubicBezTo>
                  <a:cubicBezTo>
                    <a:pt x="90" y="139"/>
                    <a:pt x="90" y="138"/>
                    <a:pt x="90" y="138"/>
                  </a:cubicBezTo>
                  <a:cubicBezTo>
                    <a:pt x="90" y="138"/>
                    <a:pt x="91" y="137"/>
                    <a:pt x="91" y="137"/>
                  </a:cubicBezTo>
                  <a:cubicBezTo>
                    <a:pt x="91" y="137"/>
                    <a:pt x="92" y="136"/>
                    <a:pt x="92" y="136"/>
                  </a:cubicBezTo>
                  <a:cubicBezTo>
                    <a:pt x="92" y="136"/>
                    <a:pt x="92" y="135"/>
                    <a:pt x="92" y="135"/>
                  </a:cubicBezTo>
                  <a:cubicBezTo>
                    <a:pt x="93" y="134"/>
                    <a:pt x="93" y="133"/>
                    <a:pt x="94" y="133"/>
                  </a:cubicBezTo>
                  <a:cubicBezTo>
                    <a:pt x="94" y="132"/>
                    <a:pt x="95" y="132"/>
                    <a:pt x="95" y="132"/>
                  </a:cubicBezTo>
                  <a:cubicBezTo>
                    <a:pt x="95" y="133"/>
                    <a:pt x="95" y="133"/>
                    <a:pt x="95" y="133"/>
                  </a:cubicBezTo>
                  <a:cubicBezTo>
                    <a:pt x="96" y="133"/>
                    <a:pt x="97" y="134"/>
                    <a:pt x="98" y="134"/>
                  </a:cubicBezTo>
                  <a:cubicBezTo>
                    <a:pt x="98" y="134"/>
                    <a:pt x="98" y="134"/>
                    <a:pt x="98" y="134"/>
                  </a:cubicBezTo>
                  <a:cubicBezTo>
                    <a:pt x="98" y="134"/>
                    <a:pt x="98" y="135"/>
                    <a:pt x="98" y="135"/>
                  </a:cubicBezTo>
                  <a:cubicBezTo>
                    <a:pt x="97" y="135"/>
                    <a:pt x="98" y="135"/>
                    <a:pt x="98" y="136"/>
                  </a:cubicBezTo>
                  <a:cubicBezTo>
                    <a:pt x="98" y="136"/>
                    <a:pt x="98" y="136"/>
                    <a:pt x="98" y="136"/>
                  </a:cubicBezTo>
                  <a:cubicBezTo>
                    <a:pt x="99" y="136"/>
                    <a:pt x="99" y="136"/>
                    <a:pt x="99" y="137"/>
                  </a:cubicBezTo>
                  <a:cubicBezTo>
                    <a:pt x="99" y="138"/>
                    <a:pt x="100" y="138"/>
                    <a:pt x="100" y="138"/>
                  </a:cubicBezTo>
                  <a:cubicBezTo>
                    <a:pt x="101" y="137"/>
                    <a:pt x="101" y="137"/>
                    <a:pt x="101" y="137"/>
                  </a:cubicBezTo>
                  <a:cubicBezTo>
                    <a:pt x="101" y="137"/>
                    <a:pt x="102" y="137"/>
                    <a:pt x="102" y="137"/>
                  </a:cubicBezTo>
                  <a:cubicBezTo>
                    <a:pt x="103" y="136"/>
                    <a:pt x="104" y="136"/>
                    <a:pt x="104" y="136"/>
                  </a:cubicBezTo>
                  <a:cubicBezTo>
                    <a:pt x="104" y="136"/>
                    <a:pt x="105" y="136"/>
                    <a:pt x="105" y="136"/>
                  </a:cubicBezTo>
                  <a:cubicBezTo>
                    <a:pt x="105" y="136"/>
                    <a:pt x="105" y="135"/>
                    <a:pt x="105" y="135"/>
                  </a:cubicBezTo>
                  <a:cubicBezTo>
                    <a:pt x="105" y="135"/>
                    <a:pt x="105" y="135"/>
                    <a:pt x="104" y="135"/>
                  </a:cubicBezTo>
                  <a:cubicBezTo>
                    <a:pt x="104" y="135"/>
                    <a:pt x="104" y="135"/>
                    <a:pt x="104" y="135"/>
                  </a:cubicBezTo>
                  <a:cubicBezTo>
                    <a:pt x="102" y="135"/>
                    <a:pt x="102" y="135"/>
                    <a:pt x="101" y="134"/>
                  </a:cubicBezTo>
                  <a:cubicBezTo>
                    <a:pt x="101" y="134"/>
                    <a:pt x="101" y="134"/>
                    <a:pt x="101" y="134"/>
                  </a:cubicBezTo>
                  <a:cubicBezTo>
                    <a:pt x="101" y="133"/>
                    <a:pt x="101" y="133"/>
                    <a:pt x="101" y="133"/>
                  </a:cubicBezTo>
                  <a:cubicBezTo>
                    <a:pt x="101" y="134"/>
                    <a:pt x="101" y="134"/>
                    <a:pt x="101" y="134"/>
                  </a:cubicBezTo>
                  <a:cubicBezTo>
                    <a:pt x="101" y="134"/>
                    <a:pt x="101" y="134"/>
                    <a:pt x="101" y="134"/>
                  </a:cubicBezTo>
                  <a:cubicBezTo>
                    <a:pt x="102" y="133"/>
                    <a:pt x="103" y="132"/>
                    <a:pt x="104" y="132"/>
                  </a:cubicBezTo>
                  <a:cubicBezTo>
                    <a:pt x="104" y="132"/>
                    <a:pt x="105" y="132"/>
                    <a:pt x="105" y="131"/>
                  </a:cubicBezTo>
                  <a:cubicBezTo>
                    <a:pt x="106" y="131"/>
                    <a:pt x="107" y="130"/>
                    <a:pt x="108" y="131"/>
                  </a:cubicBezTo>
                  <a:cubicBezTo>
                    <a:pt x="108" y="131"/>
                    <a:pt x="108" y="131"/>
                    <a:pt x="109" y="131"/>
                  </a:cubicBezTo>
                  <a:cubicBezTo>
                    <a:pt x="109" y="131"/>
                    <a:pt x="109" y="131"/>
                    <a:pt x="109" y="131"/>
                  </a:cubicBezTo>
                  <a:cubicBezTo>
                    <a:pt x="109" y="130"/>
                    <a:pt x="109" y="130"/>
                    <a:pt x="109" y="130"/>
                  </a:cubicBezTo>
                  <a:cubicBezTo>
                    <a:pt x="109" y="131"/>
                    <a:pt x="109" y="131"/>
                    <a:pt x="109" y="131"/>
                  </a:cubicBezTo>
                  <a:cubicBezTo>
                    <a:pt x="109" y="131"/>
                    <a:pt x="109" y="131"/>
                    <a:pt x="109" y="131"/>
                  </a:cubicBezTo>
                  <a:cubicBezTo>
                    <a:pt x="108" y="131"/>
                    <a:pt x="108" y="131"/>
                    <a:pt x="107" y="132"/>
                  </a:cubicBezTo>
                  <a:cubicBezTo>
                    <a:pt x="107" y="132"/>
                    <a:pt x="107" y="132"/>
                    <a:pt x="107" y="133"/>
                  </a:cubicBezTo>
                  <a:cubicBezTo>
                    <a:pt x="107" y="133"/>
                    <a:pt x="107" y="133"/>
                    <a:pt x="107" y="133"/>
                  </a:cubicBezTo>
                  <a:cubicBezTo>
                    <a:pt x="107" y="134"/>
                    <a:pt x="107" y="135"/>
                    <a:pt x="106" y="135"/>
                  </a:cubicBezTo>
                  <a:cubicBezTo>
                    <a:pt x="106" y="135"/>
                    <a:pt x="106" y="136"/>
                    <a:pt x="106" y="136"/>
                  </a:cubicBezTo>
                  <a:cubicBezTo>
                    <a:pt x="106" y="136"/>
                    <a:pt x="107" y="137"/>
                    <a:pt x="108" y="137"/>
                  </a:cubicBezTo>
                  <a:cubicBezTo>
                    <a:pt x="109" y="138"/>
                    <a:pt x="110" y="138"/>
                    <a:pt x="110" y="139"/>
                  </a:cubicBezTo>
                  <a:cubicBezTo>
                    <a:pt x="111" y="140"/>
                    <a:pt x="112" y="140"/>
                    <a:pt x="114" y="141"/>
                  </a:cubicBezTo>
                  <a:cubicBezTo>
                    <a:pt x="115" y="142"/>
                    <a:pt x="115" y="143"/>
                    <a:pt x="116" y="144"/>
                  </a:cubicBezTo>
                  <a:cubicBezTo>
                    <a:pt x="116" y="145"/>
                    <a:pt x="115" y="145"/>
                    <a:pt x="115" y="145"/>
                  </a:cubicBezTo>
                  <a:close/>
                  <a:moveTo>
                    <a:pt x="125" y="107"/>
                  </a:moveTo>
                  <a:cubicBezTo>
                    <a:pt x="125" y="106"/>
                    <a:pt x="125" y="106"/>
                    <a:pt x="125" y="106"/>
                  </a:cubicBezTo>
                  <a:cubicBezTo>
                    <a:pt x="125" y="107"/>
                    <a:pt x="125" y="107"/>
                    <a:pt x="125" y="107"/>
                  </a:cubicBezTo>
                  <a:close/>
                  <a:moveTo>
                    <a:pt x="142" y="156"/>
                  </a:moveTo>
                  <a:cubicBezTo>
                    <a:pt x="141" y="156"/>
                    <a:pt x="140" y="156"/>
                    <a:pt x="138" y="156"/>
                  </a:cubicBezTo>
                  <a:cubicBezTo>
                    <a:pt x="138" y="157"/>
                    <a:pt x="138" y="157"/>
                    <a:pt x="138" y="157"/>
                  </a:cubicBezTo>
                  <a:cubicBezTo>
                    <a:pt x="137" y="156"/>
                    <a:pt x="135" y="156"/>
                    <a:pt x="135" y="155"/>
                  </a:cubicBezTo>
                  <a:cubicBezTo>
                    <a:pt x="134" y="155"/>
                    <a:pt x="134" y="155"/>
                    <a:pt x="133" y="155"/>
                  </a:cubicBezTo>
                  <a:cubicBezTo>
                    <a:pt x="133" y="155"/>
                    <a:pt x="133" y="155"/>
                    <a:pt x="132" y="155"/>
                  </a:cubicBezTo>
                  <a:cubicBezTo>
                    <a:pt x="132" y="155"/>
                    <a:pt x="132" y="154"/>
                    <a:pt x="132" y="154"/>
                  </a:cubicBezTo>
                  <a:cubicBezTo>
                    <a:pt x="131" y="153"/>
                    <a:pt x="131" y="152"/>
                    <a:pt x="131" y="151"/>
                  </a:cubicBezTo>
                  <a:cubicBezTo>
                    <a:pt x="132" y="150"/>
                    <a:pt x="132" y="150"/>
                    <a:pt x="132" y="149"/>
                  </a:cubicBezTo>
                  <a:cubicBezTo>
                    <a:pt x="132" y="148"/>
                    <a:pt x="132" y="148"/>
                    <a:pt x="133" y="147"/>
                  </a:cubicBezTo>
                  <a:cubicBezTo>
                    <a:pt x="133" y="147"/>
                    <a:pt x="133" y="147"/>
                    <a:pt x="133" y="147"/>
                  </a:cubicBezTo>
                  <a:cubicBezTo>
                    <a:pt x="133" y="147"/>
                    <a:pt x="133" y="147"/>
                    <a:pt x="133" y="147"/>
                  </a:cubicBezTo>
                  <a:cubicBezTo>
                    <a:pt x="132" y="146"/>
                    <a:pt x="131" y="146"/>
                    <a:pt x="131" y="145"/>
                  </a:cubicBezTo>
                  <a:cubicBezTo>
                    <a:pt x="131" y="144"/>
                    <a:pt x="130" y="144"/>
                    <a:pt x="129" y="143"/>
                  </a:cubicBezTo>
                  <a:cubicBezTo>
                    <a:pt x="128" y="142"/>
                    <a:pt x="127" y="141"/>
                    <a:pt x="127" y="140"/>
                  </a:cubicBezTo>
                  <a:cubicBezTo>
                    <a:pt x="127" y="139"/>
                    <a:pt x="126" y="138"/>
                    <a:pt x="126" y="137"/>
                  </a:cubicBezTo>
                  <a:cubicBezTo>
                    <a:pt x="125" y="137"/>
                    <a:pt x="125" y="136"/>
                    <a:pt x="125" y="136"/>
                  </a:cubicBezTo>
                  <a:cubicBezTo>
                    <a:pt x="125" y="135"/>
                    <a:pt x="125" y="135"/>
                    <a:pt x="126" y="135"/>
                  </a:cubicBezTo>
                  <a:cubicBezTo>
                    <a:pt x="126" y="134"/>
                    <a:pt x="126" y="134"/>
                    <a:pt x="127" y="134"/>
                  </a:cubicBezTo>
                  <a:cubicBezTo>
                    <a:pt x="127" y="133"/>
                    <a:pt x="128" y="133"/>
                    <a:pt x="129" y="132"/>
                  </a:cubicBezTo>
                  <a:cubicBezTo>
                    <a:pt x="129" y="132"/>
                    <a:pt x="129" y="132"/>
                    <a:pt x="129" y="132"/>
                  </a:cubicBezTo>
                  <a:cubicBezTo>
                    <a:pt x="130" y="131"/>
                    <a:pt x="131" y="130"/>
                    <a:pt x="132" y="130"/>
                  </a:cubicBezTo>
                  <a:cubicBezTo>
                    <a:pt x="132" y="130"/>
                    <a:pt x="133" y="130"/>
                    <a:pt x="133" y="130"/>
                  </a:cubicBezTo>
                  <a:cubicBezTo>
                    <a:pt x="134" y="130"/>
                    <a:pt x="134" y="130"/>
                    <a:pt x="135" y="130"/>
                  </a:cubicBezTo>
                  <a:cubicBezTo>
                    <a:pt x="136" y="130"/>
                    <a:pt x="136" y="130"/>
                    <a:pt x="136" y="131"/>
                  </a:cubicBezTo>
                  <a:cubicBezTo>
                    <a:pt x="136" y="131"/>
                    <a:pt x="136" y="131"/>
                    <a:pt x="136" y="132"/>
                  </a:cubicBezTo>
                  <a:cubicBezTo>
                    <a:pt x="136" y="132"/>
                    <a:pt x="136" y="133"/>
                    <a:pt x="136" y="133"/>
                  </a:cubicBezTo>
                  <a:cubicBezTo>
                    <a:pt x="136" y="134"/>
                    <a:pt x="136" y="134"/>
                    <a:pt x="136" y="134"/>
                  </a:cubicBezTo>
                  <a:cubicBezTo>
                    <a:pt x="135" y="134"/>
                    <a:pt x="135" y="134"/>
                    <a:pt x="134" y="134"/>
                  </a:cubicBezTo>
                  <a:cubicBezTo>
                    <a:pt x="133" y="134"/>
                    <a:pt x="133" y="134"/>
                    <a:pt x="133" y="136"/>
                  </a:cubicBezTo>
                  <a:cubicBezTo>
                    <a:pt x="133" y="136"/>
                    <a:pt x="133" y="136"/>
                    <a:pt x="133" y="136"/>
                  </a:cubicBezTo>
                  <a:cubicBezTo>
                    <a:pt x="133" y="136"/>
                    <a:pt x="133" y="136"/>
                    <a:pt x="133" y="136"/>
                  </a:cubicBezTo>
                  <a:cubicBezTo>
                    <a:pt x="132" y="137"/>
                    <a:pt x="132" y="137"/>
                    <a:pt x="132" y="137"/>
                  </a:cubicBezTo>
                  <a:cubicBezTo>
                    <a:pt x="133" y="138"/>
                    <a:pt x="133" y="138"/>
                    <a:pt x="134" y="139"/>
                  </a:cubicBezTo>
                  <a:cubicBezTo>
                    <a:pt x="134" y="140"/>
                    <a:pt x="135" y="141"/>
                    <a:pt x="136" y="141"/>
                  </a:cubicBezTo>
                  <a:cubicBezTo>
                    <a:pt x="137" y="141"/>
                    <a:pt x="137" y="141"/>
                    <a:pt x="137" y="142"/>
                  </a:cubicBezTo>
                  <a:cubicBezTo>
                    <a:pt x="137" y="142"/>
                    <a:pt x="137" y="142"/>
                    <a:pt x="137" y="142"/>
                  </a:cubicBezTo>
                  <a:cubicBezTo>
                    <a:pt x="137" y="143"/>
                    <a:pt x="137" y="144"/>
                    <a:pt x="137" y="144"/>
                  </a:cubicBezTo>
                  <a:cubicBezTo>
                    <a:pt x="138" y="145"/>
                    <a:pt x="138" y="146"/>
                    <a:pt x="138" y="147"/>
                  </a:cubicBezTo>
                  <a:cubicBezTo>
                    <a:pt x="138" y="147"/>
                    <a:pt x="138" y="147"/>
                    <a:pt x="138" y="148"/>
                  </a:cubicBezTo>
                  <a:cubicBezTo>
                    <a:pt x="138" y="148"/>
                    <a:pt x="139" y="149"/>
                    <a:pt x="139" y="149"/>
                  </a:cubicBezTo>
                  <a:cubicBezTo>
                    <a:pt x="139" y="149"/>
                    <a:pt x="140" y="149"/>
                    <a:pt x="140" y="149"/>
                  </a:cubicBezTo>
                  <a:cubicBezTo>
                    <a:pt x="140" y="149"/>
                    <a:pt x="140" y="149"/>
                    <a:pt x="140" y="150"/>
                  </a:cubicBezTo>
                  <a:cubicBezTo>
                    <a:pt x="140" y="150"/>
                    <a:pt x="140" y="150"/>
                    <a:pt x="140" y="150"/>
                  </a:cubicBezTo>
                  <a:cubicBezTo>
                    <a:pt x="140" y="150"/>
                    <a:pt x="140" y="150"/>
                    <a:pt x="140" y="150"/>
                  </a:cubicBezTo>
                  <a:cubicBezTo>
                    <a:pt x="141" y="151"/>
                    <a:pt x="141" y="151"/>
                    <a:pt x="141" y="152"/>
                  </a:cubicBezTo>
                  <a:cubicBezTo>
                    <a:pt x="141" y="153"/>
                    <a:pt x="141" y="155"/>
                    <a:pt x="142" y="156"/>
                  </a:cubicBezTo>
                  <a:cubicBezTo>
                    <a:pt x="142" y="156"/>
                    <a:pt x="142" y="156"/>
                    <a:pt x="142" y="156"/>
                  </a:cubicBezTo>
                  <a:close/>
                  <a:moveTo>
                    <a:pt x="147" y="50"/>
                  </a:moveTo>
                  <a:cubicBezTo>
                    <a:pt x="147" y="50"/>
                    <a:pt x="147" y="50"/>
                    <a:pt x="147" y="50"/>
                  </a:cubicBezTo>
                  <a:cubicBezTo>
                    <a:pt x="147" y="50"/>
                    <a:pt x="147" y="50"/>
                    <a:pt x="147" y="50"/>
                  </a:cubicBezTo>
                  <a:close/>
                  <a:moveTo>
                    <a:pt x="151" y="136"/>
                  </a:moveTo>
                  <a:cubicBezTo>
                    <a:pt x="151" y="136"/>
                    <a:pt x="150" y="137"/>
                    <a:pt x="150" y="136"/>
                  </a:cubicBezTo>
                  <a:cubicBezTo>
                    <a:pt x="149" y="136"/>
                    <a:pt x="149" y="136"/>
                    <a:pt x="148" y="136"/>
                  </a:cubicBezTo>
                  <a:cubicBezTo>
                    <a:pt x="148" y="136"/>
                    <a:pt x="148" y="135"/>
                    <a:pt x="148" y="135"/>
                  </a:cubicBezTo>
                  <a:cubicBezTo>
                    <a:pt x="148" y="133"/>
                    <a:pt x="149" y="132"/>
                    <a:pt x="151" y="132"/>
                  </a:cubicBezTo>
                  <a:cubicBezTo>
                    <a:pt x="151" y="132"/>
                    <a:pt x="151" y="132"/>
                    <a:pt x="152" y="133"/>
                  </a:cubicBezTo>
                  <a:cubicBezTo>
                    <a:pt x="152" y="133"/>
                    <a:pt x="152" y="133"/>
                    <a:pt x="152" y="134"/>
                  </a:cubicBezTo>
                  <a:cubicBezTo>
                    <a:pt x="152" y="134"/>
                    <a:pt x="152" y="135"/>
                    <a:pt x="151" y="136"/>
                  </a:cubicBezTo>
                  <a:close/>
                  <a:moveTo>
                    <a:pt x="162" y="57"/>
                  </a:moveTo>
                  <a:cubicBezTo>
                    <a:pt x="162" y="57"/>
                    <a:pt x="162" y="57"/>
                    <a:pt x="162" y="57"/>
                  </a:cubicBezTo>
                  <a:cubicBezTo>
                    <a:pt x="161" y="56"/>
                    <a:pt x="160" y="55"/>
                    <a:pt x="160" y="54"/>
                  </a:cubicBezTo>
                  <a:cubicBezTo>
                    <a:pt x="160" y="54"/>
                    <a:pt x="160" y="54"/>
                    <a:pt x="160" y="54"/>
                  </a:cubicBezTo>
                  <a:cubicBezTo>
                    <a:pt x="160" y="54"/>
                    <a:pt x="160" y="54"/>
                    <a:pt x="160" y="54"/>
                  </a:cubicBezTo>
                  <a:cubicBezTo>
                    <a:pt x="160" y="54"/>
                    <a:pt x="161" y="54"/>
                    <a:pt x="161" y="54"/>
                  </a:cubicBezTo>
                  <a:cubicBezTo>
                    <a:pt x="161" y="55"/>
                    <a:pt x="162" y="55"/>
                    <a:pt x="162" y="55"/>
                  </a:cubicBezTo>
                  <a:cubicBezTo>
                    <a:pt x="162" y="56"/>
                    <a:pt x="162" y="56"/>
                    <a:pt x="162" y="57"/>
                  </a:cubicBezTo>
                  <a:close/>
                  <a:moveTo>
                    <a:pt x="163" y="59"/>
                  </a:moveTo>
                  <a:cubicBezTo>
                    <a:pt x="163" y="59"/>
                    <a:pt x="162" y="59"/>
                    <a:pt x="162" y="59"/>
                  </a:cubicBezTo>
                  <a:cubicBezTo>
                    <a:pt x="162" y="59"/>
                    <a:pt x="162" y="59"/>
                    <a:pt x="163" y="59"/>
                  </a:cubicBezTo>
                  <a:cubicBezTo>
                    <a:pt x="163" y="59"/>
                    <a:pt x="163" y="59"/>
                    <a:pt x="163" y="59"/>
                  </a:cubicBezTo>
                  <a:close/>
                  <a:moveTo>
                    <a:pt x="166" y="145"/>
                  </a:moveTo>
                  <a:cubicBezTo>
                    <a:pt x="166" y="145"/>
                    <a:pt x="166" y="145"/>
                    <a:pt x="166" y="145"/>
                  </a:cubicBezTo>
                  <a:cubicBezTo>
                    <a:pt x="166" y="145"/>
                    <a:pt x="166" y="145"/>
                    <a:pt x="166" y="145"/>
                  </a:cubicBezTo>
                  <a:close/>
                  <a:moveTo>
                    <a:pt x="168" y="47"/>
                  </a:moveTo>
                  <a:cubicBezTo>
                    <a:pt x="167" y="47"/>
                    <a:pt x="167" y="47"/>
                    <a:pt x="167" y="47"/>
                  </a:cubicBezTo>
                  <a:cubicBezTo>
                    <a:pt x="167" y="47"/>
                    <a:pt x="167" y="47"/>
                    <a:pt x="167" y="47"/>
                  </a:cubicBezTo>
                  <a:cubicBezTo>
                    <a:pt x="167" y="46"/>
                    <a:pt x="167" y="46"/>
                    <a:pt x="167" y="46"/>
                  </a:cubicBezTo>
                  <a:cubicBezTo>
                    <a:pt x="168" y="46"/>
                    <a:pt x="168" y="46"/>
                    <a:pt x="168" y="46"/>
                  </a:cubicBezTo>
                  <a:cubicBezTo>
                    <a:pt x="168" y="46"/>
                    <a:pt x="168" y="47"/>
                    <a:pt x="168" y="47"/>
                  </a:cubicBezTo>
                  <a:close/>
                  <a:moveTo>
                    <a:pt x="178" y="12"/>
                  </a:moveTo>
                  <a:cubicBezTo>
                    <a:pt x="178" y="12"/>
                    <a:pt x="178" y="12"/>
                    <a:pt x="179" y="13"/>
                  </a:cubicBezTo>
                  <a:cubicBezTo>
                    <a:pt x="179" y="13"/>
                    <a:pt x="179" y="13"/>
                    <a:pt x="179" y="13"/>
                  </a:cubicBezTo>
                  <a:cubicBezTo>
                    <a:pt x="179" y="13"/>
                    <a:pt x="179" y="13"/>
                    <a:pt x="179" y="13"/>
                  </a:cubicBezTo>
                  <a:cubicBezTo>
                    <a:pt x="178" y="12"/>
                    <a:pt x="178" y="12"/>
                    <a:pt x="178" y="12"/>
                  </a:cubicBezTo>
                  <a:cubicBezTo>
                    <a:pt x="178" y="12"/>
                    <a:pt x="178" y="12"/>
                    <a:pt x="178" y="12"/>
                  </a:cubicBezTo>
                  <a:cubicBezTo>
                    <a:pt x="178" y="12"/>
                    <a:pt x="178" y="12"/>
                    <a:pt x="178" y="12"/>
                  </a:cubicBezTo>
                  <a:close/>
                  <a:moveTo>
                    <a:pt x="178" y="104"/>
                  </a:moveTo>
                  <a:cubicBezTo>
                    <a:pt x="178" y="104"/>
                    <a:pt x="178" y="104"/>
                    <a:pt x="178" y="104"/>
                  </a:cubicBezTo>
                  <a:cubicBezTo>
                    <a:pt x="178" y="104"/>
                    <a:pt x="178" y="104"/>
                    <a:pt x="178" y="104"/>
                  </a:cubicBezTo>
                  <a:cubicBezTo>
                    <a:pt x="178" y="104"/>
                    <a:pt x="177" y="104"/>
                    <a:pt x="177" y="104"/>
                  </a:cubicBezTo>
                  <a:cubicBezTo>
                    <a:pt x="177" y="104"/>
                    <a:pt x="177" y="104"/>
                    <a:pt x="177" y="104"/>
                  </a:cubicBezTo>
                  <a:cubicBezTo>
                    <a:pt x="177" y="104"/>
                    <a:pt x="178" y="104"/>
                    <a:pt x="178" y="104"/>
                  </a:cubicBezTo>
                  <a:close/>
                  <a:moveTo>
                    <a:pt x="178" y="130"/>
                  </a:moveTo>
                  <a:cubicBezTo>
                    <a:pt x="178" y="130"/>
                    <a:pt x="178" y="131"/>
                    <a:pt x="177" y="131"/>
                  </a:cubicBezTo>
                  <a:cubicBezTo>
                    <a:pt x="177" y="132"/>
                    <a:pt x="177" y="132"/>
                    <a:pt x="177" y="132"/>
                  </a:cubicBezTo>
                  <a:cubicBezTo>
                    <a:pt x="177" y="132"/>
                    <a:pt x="177" y="132"/>
                    <a:pt x="177" y="131"/>
                  </a:cubicBezTo>
                  <a:cubicBezTo>
                    <a:pt x="177" y="131"/>
                    <a:pt x="177" y="131"/>
                    <a:pt x="177" y="131"/>
                  </a:cubicBezTo>
                  <a:cubicBezTo>
                    <a:pt x="177" y="130"/>
                    <a:pt x="177" y="130"/>
                    <a:pt x="177" y="129"/>
                  </a:cubicBezTo>
                  <a:cubicBezTo>
                    <a:pt x="178" y="129"/>
                    <a:pt x="178" y="129"/>
                    <a:pt x="178" y="128"/>
                  </a:cubicBezTo>
                  <a:cubicBezTo>
                    <a:pt x="178" y="128"/>
                    <a:pt x="179" y="128"/>
                    <a:pt x="179" y="128"/>
                  </a:cubicBezTo>
                  <a:cubicBezTo>
                    <a:pt x="179" y="128"/>
                    <a:pt x="179" y="128"/>
                    <a:pt x="179" y="128"/>
                  </a:cubicBezTo>
                  <a:cubicBezTo>
                    <a:pt x="179" y="129"/>
                    <a:pt x="179" y="129"/>
                    <a:pt x="178" y="130"/>
                  </a:cubicBezTo>
                  <a:close/>
                  <a:moveTo>
                    <a:pt x="182" y="4"/>
                  </a:moveTo>
                  <a:cubicBezTo>
                    <a:pt x="182" y="4"/>
                    <a:pt x="182" y="4"/>
                    <a:pt x="182" y="4"/>
                  </a:cubicBezTo>
                  <a:cubicBezTo>
                    <a:pt x="182" y="4"/>
                    <a:pt x="182" y="4"/>
                    <a:pt x="182" y="4"/>
                  </a:cubicBezTo>
                  <a:close/>
                  <a:moveTo>
                    <a:pt x="187" y="18"/>
                  </a:moveTo>
                  <a:cubicBezTo>
                    <a:pt x="187" y="18"/>
                    <a:pt x="187" y="18"/>
                    <a:pt x="187" y="18"/>
                  </a:cubicBezTo>
                  <a:cubicBezTo>
                    <a:pt x="187" y="19"/>
                    <a:pt x="187" y="19"/>
                    <a:pt x="187" y="20"/>
                  </a:cubicBezTo>
                  <a:cubicBezTo>
                    <a:pt x="187" y="20"/>
                    <a:pt x="186" y="20"/>
                    <a:pt x="186" y="20"/>
                  </a:cubicBezTo>
                  <a:cubicBezTo>
                    <a:pt x="186" y="20"/>
                    <a:pt x="186" y="21"/>
                    <a:pt x="185" y="21"/>
                  </a:cubicBezTo>
                  <a:cubicBezTo>
                    <a:pt x="186" y="21"/>
                    <a:pt x="186" y="21"/>
                    <a:pt x="186" y="21"/>
                  </a:cubicBezTo>
                  <a:cubicBezTo>
                    <a:pt x="186" y="21"/>
                    <a:pt x="186" y="21"/>
                    <a:pt x="186" y="22"/>
                  </a:cubicBezTo>
                  <a:cubicBezTo>
                    <a:pt x="186" y="22"/>
                    <a:pt x="186" y="22"/>
                    <a:pt x="187" y="22"/>
                  </a:cubicBezTo>
                  <a:cubicBezTo>
                    <a:pt x="187" y="22"/>
                    <a:pt x="187" y="22"/>
                    <a:pt x="187" y="22"/>
                  </a:cubicBezTo>
                  <a:cubicBezTo>
                    <a:pt x="187" y="22"/>
                    <a:pt x="187" y="22"/>
                    <a:pt x="187" y="22"/>
                  </a:cubicBezTo>
                  <a:cubicBezTo>
                    <a:pt x="186" y="22"/>
                    <a:pt x="186" y="22"/>
                    <a:pt x="186" y="22"/>
                  </a:cubicBezTo>
                  <a:cubicBezTo>
                    <a:pt x="186" y="21"/>
                    <a:pt x="186" y="21"/>
                    <a:pt x="185" y="21"/>
                  </a:cubicBezTo>
                  <a:cubicBezTo>
                    <a:pt x="185" y="21"/>
                    <a:pt x="185" y="21"/>
                    <a:pt x="185" y="21"/>
                  </a:cubicBezTo>
                  <a:cubicBezTo>
                    <a:pt x="185" y="21"/>
                    <a:pt x="184" y="21"/>
                    <a:pt x="184" y="20"/>
                  </a:cubicBezTo>
                  <a:cubicBezTo>
                    <a:pt x="184" y="20"/>
                    <a:pt x="184" y="19"/>
                    <a:pt x="184" y="19"/>
                  </a:cubicBezTo>
                  <a:cubicBezTo>
                    <a:pt x="184" y="19"/>
                    <a:pt x="184" y="18"/>
                    <a:pt x="184" y="18"/>
                  </a:cubicBezTo>
                  <a:cubicBezTo>
                    <a:pt x="184" y="18"/>
                    <a:pt x="184" y="18"/>
                    <a:pt x="184" y="18"/>
                  </a:cubicBezTo>
                  <a:cubicBezTo>
                    <a:pt x="183" y="18"/>
                    <a:pt x="183" y="18"/>
                    <a:pt x="183" y="18"/>
                  </a:cubicBezTo>
                  <a:cubicBezTo>
                    <a:pt x="184" y="18"/>
                    <a:pt x="184" y="18"/>
                    <a:pt x="184" y="18"/>
                  </a:cubicBezTo>
                  <a:cubicBezTo>
                    <a:pt x="184" y="18"/>
                    <a:pt x="184" y="18"/>
                    <a:pt x="184" y="18"/>
                  </a:cubicBezTo>
                  <a:cubicBezTo>
                    <a:pt x="184" y="18"/>
                    <a:pt x="184" y="18"/>
                    <a:pt x="184" y="19"/>
                  </a:cubicBezTo>
                  <a:cubicBezTo>
                    <a:pt x="185" y="19"/>
                    <a:pt x="185" y="19"/>
                    <a:pt x="186" y="19"/>
                  </a:cubicBezTo>
                  <a:cubicBezTo>
                    <a:pt x="186" y="18"/>
                    <a:pt x="187" y="18"/>
                    <a:pt x="187" y="18"/>
                  </a:cubicBezTo>
                  <a:cubicBezTo>
                    <a:pt x="187" y="18"/>
                    <a:pt x="187" y="18"/>
                    <a:pt x="187" y="18"/>
                  </a:cubicBezTo>
                  <a:cubicBezTo>
                    <a:pt x="187" y="18"/>
                    <a:pt x="187" y="18"/>
                    <a:pt x="187" y="18"/>
                  </a:cubicBezTo>
                  <a:cubicBezTo>
                    <a:pt x="187" y="18"/>
                    <a:pt x="187" y="18"/>
                    <a:pt x="187" y="18"/>
                  </a:cubicBezTo>
                  <a:close/>
                  <a:moveTo>
                    <a:pt x="190" y="16"/>
                  </a:moveTo>
                  <a:cubicBezTo>
                    <a:pt x="189" y="17"/>
                    <a:pt x="189" y="17"/>
                    <a:pt x="188" y="17"/>
                  </a:cubicBezTo>
                  <a:cubicBezTo>
                    <a:pt x="188" y="18"/>
                    <a:pt x="188" y="18"/>
                    <a:pt x="188" y="18"/>
                  </a:cubicBezTo>
                  <a:cubicBezTo>
                    <a:pt x="188" y="18"/>
                    <a:pt x="188" y="18"/>
                    <a:pt x="188" y="18"/>
                  </a:cubicBezTo>
                  <a:cubicBezTo>
                    <a:pt x="188" y="18"/>
                    <a:pt x="187" y="18"/>
                    <a:pt x="187" y="18"/>
                  </a:cubicBezTo>
                  <a:cubicBezTo>
                    <a:pt x="187" y="18"/>
                    <a:pt x="188" y="18"/>
                    <a:pt x="188" y="18"/>
                  </a:cubicBezTo>
                  <a:cubicBezTo>
                    <a:pt x="188" y="18"/>
                    <a:pt x="188" y="18"/>
                    <a:pt x="188" y="18"/>
                  </a:cubicBezTo>
                  <a:cubicBezTo>
                    <a:pt x="188" y="17"/>
                    <a:pt x="188" y="17"/>
                    <a:pt x="188" y="17"/>
                  </a:cubicBezTo>
                  <a:cubicBezTo>
                    <a:pt x="188" y="16"/>
                    <a:pt x="189" y="16"/>
                    <a:pt x="189" y="16"/>
                  </a:cubicBezTo>
                  <a:cubicBezTo>
                    <a:pt x="189" y="16"/>
                    <a:pt x="189" y="16"/>
                    <a:pt x="189" y="16"/>
                  </a:cubicBezTo>
                  <a:cubicBezTo>
                    <a:pt x="189" y="16"/>
                    <a:pt x="189" y="16"/>
                    <a:pt x="189" y="16"/>
                  </a:cubicBezTo>
                  <a:cubicBezTo>
                    <a:pt x="189" y="16"/>
                    <a:pt x="188" y="15"/>
                    <a:pt x="188" y="15"/>
                  </a:cubicBezTo>
                  <a:cubicBezTo>
                    <a:pt x="188" y="15"/>
                    <a:pt x="188" y="15"/>
                    <a:pt x="188" y="14"/>
                  </a:cubicBezTo>
                  <a:cubicBezTo>
                    <a:pt x="188" y="14"/>
                    <a:pt x="188" y="14"/>
                    <a:pt x="188" y="14"/>
                  </a:cubicBezTo>
                  <a:cubicBezTo>
                    <a:pt x="188" y="15"/>
                    <a:pt x="189" y="15"/>
                    <a:pt x="189" y="15"/>
                  </a:cubicBezTo>
                  <a:cubicBezTo>
                    <a:pt x="189" y="15"/>
                    <a:pt x="189" y="15"/>
                    <a:pt x="189" y="16"/>
                  </a:cubicBezTo>
                  <a:cubicBezTo>
                    <a:pt x="189" y="16"/>
                    <a:pt x="189" y="16"/>
                    <a:pt x="189" y="16"/>
                  </a:cubicBezTo>
                  <a:cubicBezTo>
                    <a:pt x="189" y="16"/>
                    <a:pt x="189" y="16"/>
                    <a:pt x="189" y="16"/>
                  </a:cubicBezTo>
                  <a:cubicBezTo>
                    <a:pt x="189" y="16"/>
                    <a:pt x="190" y="16"/>
                    <a:pt x="190" y="16"/>
                  </a:cubicBezTo>
                  <a:cubicBezTo>
                    <a:pt x="190" y="16"/>
                    <a:pt x="190" y="16"/>
                    <a:pt x="190" y="16"/>
                  </a:cubicBezTo>
                  <a:cubicBezTo>
                    <a:pt x="190" y="16"/>
                    <a:pt x="190" y="16"/>
                    <a:pt x="190" y="16"/>
                  </a:cubicBezTo>
                  <a:close/>
                  <a:moveTo>
                    <a:pt x="194" y="16"/>
                  </a:moveTo>
                  <a:cubicBezTo>
                    <a:pt x="193" y="16"/>
                    <a:pt x="193" y="16"/>
                    <a:pt x="193" y="16"/>
                  </a:cubicBezTo>
                  <a:cubicBezTo>
                    <a:pt x="194" y="16"/>
                    <a:pt x="194" y="16"/>
                    <a:pt x="194" y="16"/>
                  </a:cubicBezTo>
                  <a:close/>
                  <a:moveTo>
                    <a:pt x="197" y="124"/>
                  </a:moveTo>
                  <a:cubicBezTo>
                    <a:pt x="197" y="124"/>
                    <a:pt x="197" y="124"/>
                    <a:pt x="196" y="124"/>
                  </a:cubicBezTo>
                  <a:cubicBezTo>
                    <a:pt x="196" y="124"/>
                    <a:pt x="195" y="124"/>
                    <a:pt x="194" y="123"/>
                  </a:cubicBezTo>
                  <a:cubicBezTo>
                    <a:pt x="194" y="123"/>
                    <a:pt x="194" y="123"/>
                    <a:pt x="194" y="123"/>
                  </a:cubicBezTo>
                  <a:cubicBezTo>
                    <a:pt x="194" y="122"/>
                    <a:pt x="194" y="122"/>
                    <a:pt x="194" y="122"/>
                  </a:cubicBezTo>
                  <a:cubicBezTo>
                    <a:pt x="194" y="122"/>
                    <a:pt x="194" y="122"/>
                    <a:pt x="195" y="122"/>
                  </a:cubicBezTo>
                  <a:cubicBezTo>
                    <a:pt x="195" y="123"/>
                    <a:pt x="195" y="123"/>
                    <a:pt x="196" y="123"/>
                  </a:cubicBezTo>
                  <a:cubicBezTo>
                    <a:pt x="196" y="123"/>
                    <a:pt x="197" y="123"/>
                    <a:pt x="197" y="124"/>
                  </a:cubicBezTo>
                  <a:cubicBezTo>
                    <a:pt x="197" y="124"/>
                    <a:pt x="197" y="124"/>
                    <a:pt x="197" y="124"/>
                  </a:cubicBezTo>
                  <a:cubicBezTo>
                    <a:pt x="197" y="124"/>
                    <a:pt x="197" y="124"/>
                    <a:pt x="197" y="124"/>
                  </a:cubicBezTo>
                  <a:close/>
                  <a:moveTo>
                    <a:pt x="197" y="26"/>
                  </a:moveTo>
                  <a:cubicBezTo>
                    <a:pt x="197" y="26"/>
                    <a:pt x="197" y="26"/>
                    <a:pt x="197" y="26"/>
                  </a:cubicBezTo>
                  <a:cubicBezTo>
                    <a:pt x="197" y="26"/>
                    <a:pt x="197" y="26"/>
                    <a:pt x="197" y="26"/>
                  </a:cubicBezTo>
                  <a:cubicBezTo>
                    <a:pt x="197" y="26"/>
                    <a:pt x="197" y="26"/>
                    <a:pt x="197" y="26"/>
                  </a:cubicBezTo>
                  <a:cubicBezTo>
                    <a:pt x="197" y="26"/>
                    <a:pt x="197" y="26"/>
                    <a:pt x="197" y="26"/>
                  </a:cubicBezTo>
                  <a:cubicBezTo>
                    <a:pt x="197" y="26"/>
                    <a:pt x="197" y="26"/>
                    <a:pt x="197" y="26"/>
                  </a:cubicBezTo>
                  <a:cubicBezTo>
                    <a:pt x="197" y="26"/>
                    <a:pt x="197" y="26"/>
                    <a:pt x="197" y="26"/>
                  </a:cubicBezTo>
                  <a:close/>
                  <a:moveTo>
                    <a:pt x="210" y="116"/>
                  </a:moveTo>
                  <a:cubicBezTo>
                    <a:pt x="210" y="116"/>
                    <a:pt x="210" y="116"/>
                    <a:pt x="210" y="116"/>
                  </a:cubicBezTo>
                  <a:cubicBezTo>
                    <a:pt x="210" y="116"/>
                    <a:pt x="210" y="116"/>
                    <a:pt x="210" y="115"/>
                  </a:cubicBezTo>
                  <a:cubicBezTo>
                    <a:pt x="210" y="115"/>
                    <a:pt x="210" y="115"/>
                    <a:pt x="210" y="115"/>
                  </a:cubicBezTo>
                  <a:cubicBezTo>
                    <a:pt x="210" y="115"/>
                    <a:pt x="210" y="115"/>
                    <a:pt x="211" y="115"/>
                  </a:cubicBezTo>
                  <a:cubicBezTo>
                    <a:pt x="211" y="115"/>
                    <a:pt x="211" y="116"/>
                    <a:pt x="211" y="116"/>
                  </a:cubicBezTo>
                  <a:cubicBezTo>
                    <a:pt x="211" y="116"/>
                    <a:pt x="211" y="116"/>
                    <a:pt x="210" y="116"/>
                  </a:cubicBezTo>
                  <a:close/>
                  <a:moveTo>
                    <a:pt x="211" y="122"/>
                  </a:moveTo>
                  <a:cubicBezTo>
                    <a:pt x="211" y="122"/>
                    <a:pt x="211" y="122"/>
                    <a:pt x="211" y="122"/>
                  </a:cubicBezTo>
                  <a:cubicBezTo>
                    <a:pt x="211" y="123"/>
                    <a:pt x="211" y="123"/>
                    <a:pt x="211" y="123"/>
                  </a:cubicBezTo>
                  <a:cubicBezTo>
                    <a:pt x="211" y="123"/>
                    <a:pt x="211" y="122"/>
                    <a:pt x="211" y="122"/>
                  </a:cubicBezTo>
                  <a:cubicBezTo>
                    <a:pt x="211" y="122"/>
                    <a:pt x="211" y="122"/>
                    <a:pt x="211" y="122"/>
                  </a:cubicBezTo>
                  <a:cubicBezTo>
                    <a:pt x="211" y="122"/>
                    <a:pt x="211" y="122"/>
                    <a:pt x="211" y="122"/>
                  </a:cubicBezTo>
                  <a:cubicBezTo>
                    <a:pt x="212" y="122"/>
                    <a:pt x="212" y="122"/>
                    <a:pt x="211" y="122"/>
                  </a:cubicBezTo>
                  <a:close/>
                  <a:moveTo>
                    <a:pt x="212" y="119"/>
                  </a:moveTo>
                  <a:cubicBezTo>
                    <a:pt x="212" y="119"/>
                    <a:pt x="212" y="119"/>
                    <a:pt x="212" y="119"/>
                  </a:cubicBezTo>
                  <a:cubicBezTo>
                    <a:pt x="212" y="119"/>
                    <a:pt x="212" y="119"/>
                    <a:pt x="212" y="119"/>
                  </a:cubicBezTo>
                  <a:cubicBezTo>
                    <a:pt x="213" y="119"/>
                    <a:pt x="213" y="119"/>
                    <a:pt x="213" y="119"/>
                  </a:cubicBezTo>
                  <a:lnTo>
                    <a:pt x="212" y="119"/>
                  </a:lnTo>
                  <a:close/>
                  <a:moveTo>
                    <a:pt x="222" y="97"/>
                  </a:moveTo>
                  <a:cubicBezTo>
                    <a:pt x="222" y="97"/>
                    <a:pt x="222" y="97"/>
                    <a:pt x="222" y="97"/>
                  </a:cubicBezTo>
                  <a:cubicBezTo>
                    <a:pt x="222" y="96"/>
                    <a:pt x="221" y="96"/>
                    <a:pt x="221" y="95"/>
                  </a:cubicBezTo>
                  <a:cubicBezTo>
                    <a:pt x="221" y="95"/>
                    <a:pt x="221" y="95"/>
                    <a:pt x="221" y="95"/>
                  </a:cubicBezTo>
                  <a:cubicBezTo>
                    <a:pt x="221" y="95"/>
                    <a:pt x="221" y="95"/>
                    <a:pt x="222" y="95"/>
                  </a:cubicBezTo>
                  <a:cubicBezTo>
                    <a:pt x="222" y="95"/>
                    <a:pt x="222" y="96"/>
                    <a:pt x="222" y="96"/>
                  </a:cubicBezTo>
                  <a:cubicBezTo>
                    <a:pt x="222" y="96"/>
                    <a:pt x="222" y="96"/>
                    <a:pt x="222" y="97"/>
                  </a:cubicBezTo>
                  <a:cubicBezTo>
                    <a:pt x="223" y="97"/>
                    <a:pt x="222" y="97"/>
                    <a:pt x="222" y="97"/>
                  </a:cubicBezTo>
                  <a:close/>
                  <a:moveTo>
                    <a:pt x="222" y="94"/>
                  </a:moveTo>
                  <a:cubicBezTo>
                    <a:pt x="222" y="94"/>
                    <a:pt x="222" y="94"/>
                    <a:pt x="223" y="94"/>
                  </a:cubicBezTo>
                  <a:cubicBezTo>
                    <a:pt x="223" y="94"/>
                    <a:pt x="223" y="94"/>
                    <a:pt x="223" y="94"/>
                  </a:cubicBezTo>
                  <a:cubicBezTo>
                    <a:pt x="223" y="94"/>
                    <a:pt x="222" y="94"/>
                    <a:pt x="222" y="94"/>
                  </a:cubicBezTo>
                  <a:close/>
                  <a:moveTo>
                    <a:pt x="224" y="112"/>
                  </a:moveTo>
                  <a:cubicBezTo>
                    <a:pt x="224" y="112"/>
                    <a:pt x="224" y="112"/>
                    <a:pt x="224" y="112"/>
                  </a:cubicBezTo>
                  <a:cubicBezTo>
                    <a:pt x="224" y="112"/>
                    <a:pt x="224" y="112"/>
                    <a:pt x="224" y="112"/>
                  </a:cubicBezTo>
                  <a:cubicBezTo>
                    <a:pt x="224" y="112"/>
                    <a:pt x="224" y="112"/>
                    <a:pt x="224" y="111"/>
                  </a:cubicBezTo>
                  <a:cubicBezTo>
                    <a:pt x="224" y="111"/>
                    <a:pt x="224" y="111"/>
                    <a:pt x="224" y="111"/>
                  </a:cubicBezTo>
                  <a:cubicBezTo>
                    <a:pt x="224" y="111"/>
                    <a:pt x="224" y="111"/>
                    <a:pt x="224" y="112"/>
                  </a:cubicBezTo>
                  <a:cubicBezTo>
                    <a:pt x="224" y="112"/>
                    <a:pt x="224" y="112"/>
                    <a:pt x="224" y="112"/>
                  </a:cubicBezTo>
                  <a:close/>
                  <a:moveTo>
                    <a:pt x="231" y="109"/>
                  </a:moveTo>
                  <a:cubicBezTo>
                    <a:pt x="231" y="109"/>
                    <a:pt x="231" y="109"/>
                    <a:pt x="231" y="109"/>
                  </a:cubicBezTo>
                  <a:cubicBezTo>
                    <a:pt x="231" y="109"/>
                    <a:pt x="231" y="108"/>
                    <a:pt x="232" y="108"/>
                  </a:cubicBezTo>
                  <a:cubicBezTo>
                    <a:pt x="232" y="108"/>
                    <a:pt x="232" y="108"/>
                    <a:pt x="232" y="108"/>
                  </a:cubicBezTo>
                  <a:cubicBezTo>
                    <a:pt x="231" y="108"/>
                    <a:pt x="231" y="108"/>
                    <a:pt x="231" y="108"/>
                  </a:cubicBezTo>
                  <a:cubicBezTo>
                    <a:pt x="232" y="108"/>
                    <a:pt x="232" y="108"/>
                    <a:pt x="232" y="108"/>
                  </a:cubicBezTo>
                  <a:cubicBezTo>
                    <a:pt x="232" y="108"/>
                    <a:pt x="232" y="108"/>
                    <a:pt x="232" y="108"/>
                  </a:cubicBezTo>
                  <a:cubicBezTo>
                    <a:pt x="232" y="108"/>
                    <a:pt x="232" y="108"/>
                    <a:pt x="232" y="108"/>
                  </a:cubicBezTo>
                  <a:cubicBezTo>
                    <a:pt x="233" y="108"/>
                    <a:pt x="233" y="108"/>
                    <a:pt x="233" y="108"/>
                  </a:cubicBezTo>
                  <a:cubicBezTo>
                    <a:pt x="233" y="107"/>
                    <a:pt x="234" y="106"/>
                    <a:pt x="234" y="106"/>
                  </a:cubicBezTo>
                  <a:cubicBezTo>
                    <a:pt x="234" y="105"/>
                    <a:pt x="234" y="105"/>
                    <a:pt x="234" y="105"/>
                  </a:cubicBezTo>
                  <a:cubicBezTo>
                    <a:pt x="235" y="104"/>
                    <a:pt x="235" y="103"/>
                    <a:pt x="235" y="103"/>
                  </a:cubicBezTo>
                  <a:cubicBezTo>
                    <a:pt x="236" y="101"/>
                    <a:pt x="236" y="98"/>
                    <a:pt x="236" y="96"/>
                  </a:cubicBezTo>
                  <a:cubicBezTo>
                    <a:pt x="236" y="96"/>
                    <a:pt x="236" y="95"/>
                    <a:pt x="236" y="95"/>
                  </a:cubicBezTo>
                  <a:cubicBezTo>
                    <a:pt x="236" y="95"/>
                    <a:pt x="236" y="95"/>
                    <a:pt x="236" y="95"/>
                  </a:cubicBezTo>
                  <a:cubicBezTo>
                    <a:pt x="236" y="95"/>
                    <a:pt x="237" y="95"/>
                    <a:pt x="237" y="95"/>
                  </a:cubicBezTo>
                  <a:cubicBezTo>
                    <a:pt x="237" y="96"/>
                    <a:pt x="237" y="97"/>
                    <a:pt x="237" y="98"/>
                  </a:cubicBezTo>
                  <a:cubicBezTo>
                    <a:pt x="237" y="99"/>
                    <a:pt x="237" y="99"/>
                    <a:pt x="238" y="100"/>
                  </a:cubicBezTo>
                  <a:cubicBezTo>
                    <a:pt x="238" y="100"/>
                    <a:pt x="238" y="101"/>
                    <a:pt x="237" y="101"/>
                  </a:cubicBezTo>
                  <a:cubicBezTo>
                    <a:pt x="237" y="102"/>
                    <a:pt x="237" y="102"/>
                    <a:pt x="237" y="102"/>
                  </a:cubicBezTo>
                  <a:cubicBezTo>
                    <a:pt x="237" y="103"/>
                    <a:pt x="238" y="103"/>
                    <a:pt x="237" y="103"/>
                  </a:cubicBezTo>
                  <a:cubicBezTo>
                    <a:pt x="237" y="104"/>
                    <a:pt x="236" y="105"/>
                    <a:pt x="235" y="106"/>
                  </a:cubicBezTo>
                  <a:cubicBezTo>
                    <a:pt x="234" y="107"/>
                    <a:pt x="234" y="107"/>
                    <a:pt x="234" y="108"/>
                  </a:cubicBezTo>
                  <a:cubicBezTo>
                    <a:pt x="234" y="108"/>
                    <a:pt x="234" y="109"/>
                    <a:pt x="233" y="109"/>
                  </a:cubicBezTo>
                  <a:cubicBezTo>
                    <a:pt x="233" y="109"/>
                    <a:pt x="232" y="110"/>
                    <a:pt x="231" y="109"/>
                  </a:cubicBezTo>
                  <a:cubicBezTo>
                    <a:pt x="231" y="109"/>
                    <a:pt x="231" y="109"/>
                    <a:pt x="231"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439">
              <a:extLst>
                <a:ext uri="{FF2B5EF4-FFF2-40B4-BE49-F238E27FC236}">
                  <a16:creationId xmlns:a16="http://schemas.microsoft.com/office/drawing/2014/main" id="{5B0CB2DF-E4ED-477E-8BF9-2ED58AABBCF2}"/>
                </a:ext>
              </a:extLst>
            </p:cNvPr>
            <p:cNvSpPr>
              <a:spLocks/>
            </p:cNvSpPr>
            <p:nvPr/>
          </p:nvSpPr>
          <p:spPr bwMode="auto">
            <a:xfrm>
              <a:off x="5963105" y="2904220"/>
              <a:ext cx="0" cy="3175"/>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Oval 440">
              <a:extLst>
                <a:ext uri="{FF2B5EF4-FFF2-40B4-BE49-F238E27FC236}">
                  <a16:creationId xmlns:a16="http://schemas.microsoft.com/office/drawing/2014/main" id="{50A68086-B808-416F-9116-DE9F282553B3}"/>
                </a:ext>
              </a:extLst>
            </p:cNvPr>
            <p:cNvSpPr>
              <a:spLocks noChangeArrowheads="1"/>
            </p:cNvSpPr>
            <p:nvPr/>
          </p:nvSpPr>
          <p:spPr bwMode="auto">
            <a:xfrm>
              <a:off x="5366205" y="2677208"/>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Oval 441">
              <a:extLst>
                <a:ext uri="{FF2B5EF4-FFF2-40B4-BE49-F238E27FC236}">
                  <a16:creationId xmlns:a16="http://schemas.microsoft.com/office/drawing/2014/main" id="{46BECF15-8EAB-495D-87FA-A823BDB0005B}"/>
                </a:ext>
              </a:extLst>
            </p:cNvPr>
            <p:cNvSpPr>
              <a:spLocks noChangeArrowheads="1"/>
            </p:cNvSpPr>
            <p:nvPr/>
          </p:nvSpPr>
          <p:spPr bwMode="auto">
            <a:xfrm>
              <a:off x="4856618" y="2975658"/>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Oval 442">
              <a:extLst>
                <a:ext uri="{FF2B5EF4-FFF2-40B4-BE49-F238E27FC236}">
                  <a16:creationId xmlns:a16="http://schemas.microsoft.com/office/drawing/2014/main" id="{474D1A2C-2DC9-4E4C-BAB8-AACEF274AFE8}"/>
                </a:ext>
              </a:extLst>
            </p:cNvPr>
            <p:cNvSpPr>
              <a:spLocks noChangeArrowheads="1"/>
            </p:cNvSpPr>
            <p:nvPr/>
          </p:nvSpPr>
          <p:spPr bwMode="auto">
            <a:xfrm>
              <a:off x="4661355" y="2283508"/>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443">
              <a:extLst>
                <a:ext uri="{FF2B5EF4-FFF2-40B4-BE49-F238E27FC236}">
                  <a16:creationId xmlns:a16="http://schemas.microsoft.com/office/drawing/2014/main" id="{5DD6DF6E-9088-45D6-95B4-C88BB2862E5B}"/>
                </a:ext>
              </a:extLst>
            </p:cNvPr>
            <p:cNvSpPr>
              <a:spLocks/>
            </p:cNvSpPr>
            <p:nvPr/>
          </p:nvSpPr>
          <p:spPr bwMode="auto">
            <a:xfrm>
              <a:off x="4678818" y="2348595"/>
              <a:ext cx="39688" cy="39688"/>
            </a:xfrm>
            <a:custGeom>
              <a:avLst/>
              <a:gdLst>
                <a:gd name="T0" fmla="*/ 3 w 11"/>
                <a:gd name="T1" fmla="*/ 1 h 11"/>
                <a:gd name="T2" fmla="*/ 3 w 11"/>
                <a:gd name="T3" fmla="*/ 1 h 11"/>
                <a:gd name="T4" fmla="*/ 3 w 11"/>
                <a:gd name="T5" fmla="*/ 1 h 11"/>
                <a:gd name="T6" fmla="*/ 3 w 11"/>
                <a:gd name="T7" fmla="*/ 2 h 11"/>
                <a:gd name="T8" fmla="*/ 1 w 11"/>
                <a:gd name="T9" fmla="*/ 7 h 11"/>
                <a:gd name="T10" fmla="*/ 0 w 11"/>
                <a:gd name="T11" fmla="*/ 8 h 11"/>
                <a:gd name="T12" fmla="*/ 0 w 11"/>
                <a:gd name="T13" fmla="*/ 8 h 11"/>
                <a:gd name="T14" fmla="*/ 0 w 11"/>
                <a:gd name="T15" fmla="*/ 9 h 11"/>
                <a:gd name="T16" fmla="*/ 1 w 11"/>
                <a:gd name="T17" fmla="*/ 9 h 11"/>
                <a:gd name="T18" fmla="*/ 1 w 11"/>
                <a:gd name="T19" fmla="*/ 10 h 11"/>
                <a:gd name="T20" fmla="*/ 1 w 11"/>
                <a:gd name="T21" fmla="*/ 11 h 11"/>
                <a:gd name="T22" fmla="*/ 2 w 11"/>
                <a:gd name="T23" fmla="*/ 11 h 11"/>
                <a:gd name="T24" fmla="*/ 3 w 11"/>
                <a:gd name="T25" fmla="*/ 11 h 11"/>
                <a:gd name="T26" fmla="*/ 6 w 11"/>
                <a:gd name="T27" fmla="*/ 8 h 11"/>
                <a:gd name="T28" fmla="*/ 6 w 11"/>
                <a:gd name="T29" fmla="*/ 8 h 11"/>
                <a:gd name="T30" fmla="*/ 7 w 11"/>
                <a:gd name="T31" fmla="*/ 10 h 11"/>
                <a:gd name="T32" fmla="*/ 7 w 11"/>
                <a:gd name="T33" fmla="*/ 10 h 11"/>
                <a:gd name="T34" fmla="*/ 9 w 11"/>
                <a:gd name="T35" fmla="*/ 11 h 11"/>
                <a:gd name="T36" fmla="*/ 10 w 11"/>
                <a:gd name="T37" fmla="*/ 11 h 11"/>
                <a:gd name="T38" fmla="*/ 11 w 11"/>
                <a:gd name="T39" fmla="*/ 10 h 11"/>
                <a:gd name="T40" fmla="*/ 10 w 11"/>
                <a:gd name="T41" fmla="*/ 9 h 11"/>
                <a:gd name="T42" fmla="*/ 10 w 11"/>
                <a:gd name="T43" fmla="*/ 9 h 11"/>
                <a:gd name="T44" fmla="*/ 9 w 11"/>
                <a:gd name="T45" fmla="*/ 8 h 11"/>
                <a:gd name="T46" fmla="*/ 9 w 11"/>
                <a:gd name="T47" fmla="*/ 6 h 11"/>
                <a:gd name="T48" fmla="*/ 8 w 11"/>
                <a:gd name="T49" fmla="*/ 5 h 11"/>
                <a:gd name="T50" fmla="*/ 6 w 11"/>
                <a:gd name="T51" fmla="*/ 3 h 11"/>
                <a:gd name="T52" fmla="*/ 5 w 11"/>
                <a:gd name="T53" fmla="*/ 3 h 11"/>
                <a:gd name="T54" fmla="*/ 5 w 11"/>
                <a:gd name="T55" fmla="*/ 2 h 11"/>
                <a:gd name="T56" fmla="*/ 6 w 11"/>
                <a:gd name="T57" fmla="*/ 1 h 11"/>
                <a:gd name="T58" fmla="*/ 6 w 11"/>
                <a:gd name="T59" fmla="*/ 1 h 11"/>
                <a:gd name="T60" fmla="*/ 6 w 11"/>
                <a:gd name="T61" fmla="*/ 1 h 11"/>
                <a:gd name="T62" fmla="*/ 5 w 11"/>
                <a:gd name="T63" fmla="*/ 1 h 11"/>
                <a:gd name="T64" fmla="*/ 4 w 11"/>
                <a:gd name="T65" fmla="*/ 1 h 11"/>
                <a:gd name="T66" fmla="*/ 3 w 11"/>
                <a:gd name="T67" fmla="*/ 1 h 11"/>
                <a:gd name="T68" fmla="*/ 3 w 11"/>
                <a:gd name="T69"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 h="11">
                  <a:moveTo>
                    <a:pt x="3" y="1"/>
                  </a:moveTo>
                  <a:cubicBezTo>
                    <a:pt x="3" y="1"/>
                    <a:pt x="3" y="1"/>
                    <a:pt x="3" y="1"/>
                  </a:cubicBezTo>
                  <a:cubicBezTo>
                    <a:pt x="3" y="1"/>
                    <a:pt x="3" y="1"/>
                    <a:pt x="3" y="1"/>
                  </a:cubicBezTo>
                  <a:cubicBezTo>
                    <a:pt x="3" y="2"/>
                    <a:pt x="3" y="2"/>
                    <a:pt x="3" y="2"/>
                  </a:cubicBezTo>
                  <a:cubicBezTo>
                    <a:pt x="2" y="4"/>
                    <a:pt x="1" y="5"/>
                    <a:pt x="1" y="7"/>
                  </a:cubicBezTo>
                  <a:cubicBezTo>
                    <a:pt x="1" y="7"/>
                    <a:pt x="1" y="7"/>
                    <a:pt x="0" y="8"/>
                  </a:cubicBezTo>
                  <a:cubicBezTo>
                    <a:pt x="0" y="8"/>
                    <a:pt x="0" y="8"/>
                    <a:pt x="0" y="8"/>
                  </a:cubicBezTo>
                  <a:cubicBezTo>
                    <a:pt x="0" y="8"/>
                    <a:pt x="0" y="9"/>
                    <a:pt x="0" y="9"/>
                  </a:cubicBezTo>
                  <a:cubicBezTo>
                    <a:pt x="0" y="9"/>
                    <a:pt x="0" y="9"/>
                    <a:pt x="1" y="9"/>
                  </a:cubicBezTo>
                  <a:cubicBezTo>
                    <a:pt x="1" y="9"/>
                    <a:pt x="1" y="10"/>
                    <a:pt x="1" y="10"/>
                  </a:cubicBezTo>
                  <a:cubicBezTo>
                    <a:pt x="1" y="10"/>
                    <a:pt x="1" y="10"/>
                    <a:pt x="1" y="11"/>
                  </a:cubicBezTo>
                  <a:cubicBezTo>
                    <a:pt x="1" y="11"/>
                    <a:pt x="1" y="11"/>
                    <a:pt x="2" y="11"/>
                  </a:cubicBezTo>
                  <a:cubicBezTo>
                    <a:pt x="2" y="11"/>
                    <a:pt x="3" y="11"/>
                    <a:pt x="3" y="11"/>
                  </a:cubicBezTo>
                  <a:cubicBezTo>
                    <a:pt x="4" y="10"/>
                    <a:pt x="5" y="10"/>
                    <a:pt x="6" y="8"/>
                  </a:cubicBezTo>
                  <a:cubicBezTo>
                    <a:pt x="6" y="8"/>
                    <a:pt x="6" y="8"/>
                    <a:pt x="6" y="8"/>
                  </a:cubicBezTo>
                  <a:cubicBezTo>
                    <a:pt x="7" y="9"/>
                    <a:pt x="7" y="9"/>
                    <a:pt x="7" y="10"/>
                  </a:cubicBezTo>
                  <a:cubicBezTo>
                    <a:pt x="7" y="10"/>
                    <a:pt x="7" y="10"/>
                    <a:pt x="7" y="10"/>
                  </a:cubicBezTo>
                  <a:cubicBezTo>
                    <a:pt x="8" y="10"/>
                    <a:pt x="9" y="11"/>
                    <a:pt x="9" y="11"/>
                  </a:cubicBezTo>
                  <a:cubicBezTo>
                    <a:pt x="9" y="11"/>
                    <a:pt x="10" y="11"/>
                    <a:pt x="10" y="11"/>
                  </a:cubicBezTo>
                  <a:cubicBezTo>
                    <a:pt x="10" y="11"/>
                    <a:pt x="10" y="10"/>
                    <a:pt x="11" y="10"/>
                  </a:cubicBezTo>
                  <a:cubicBezTo>
                    <a:pt x="11" y="10"/>
                    <a:pt x="11" y="9"/>
                    <a:pt x="10" y="9"/>
                  </a:cubicBezTo>
                  <a:cubicBezTo>
                    <a:pt x="10" y="9"/>
                    <a:pt x="10" y="9"/>
                    <a:pt x="10" y="9"/>
                  </a:cubicBezTo>
                  <a:cubicBezTo>
                    <a:pt x="10" y="9"/>
                    <a:pt x="9" y="8"/>
                    <a:pt x="9" y="8"/>
                  </a:cubicBezTo>
                  <a:cubicBezTo>
                    <a:pt x="9" y="7"/>
                    <a:pt x="9" y="6"/>
                    <a:pt x="9" y="6"/>
                  </a:cubicBezTo>
                  <a:cubicBezTo>
                    <a:pt x="8" y="6"/>
                    <a:pt x="8" y="5"/>
                    <a:pt x="8" y="5"/>
                  </a:cubicBezTo>
                  <a:cubicBezTo>
                    <a:pt x="7" y="4"/>
                    <a:pt x="6" y="4"/>
                    <a:pt x="6" y="3"/>
                  </a:cubicBezTo>
                  <a:cubicBezTo>
                    <a:pt x="6" y="3"/>
                    <a:pt x="6" y="3"/>
                    <a:pt x="5" y="3"/>
                  </a:cubicBezTo>
                  <a:cubicBezTo>
                    <a:pt x="5" y="2"/>
                    <a:pt x="5" y="2"/>
                    <a:pt x="5" y="2"/>
                  </a:cubicBezTo>
                  <a:cubicBezTo>
                    <a:pt x="6" y="2"/>
                    <a:pt x="6" y="1"/>
                    <a:pt x="6" y="1"/>
                  </a:cubicBezTo>
                  <a:cubicBezTo>
                    <a:pt x="6" y="1"/>
                    <a:pt x="6" y="1"/>
                    <a:pt x="6" y="1"/>
                  </a:cubicBezTo>
                  <a:cubicBezTo>
                    <a:pt x="6" y="0"/>
                    <a:pt x="6" y="0"/>
                    <a:pt x="6" y="1"/>
                  </a:cubicBezTo>
                  <a:cubicBezTo>
                    <a:pt x="5" y="1"/>
                    <a:pt x="5" y="1"/>
                    <a:pt x="5" y="1"/>
                  </a:cubicBezTo>
                  <a:cubicBezTo>
                    <a:pt x="4" y="1"/>
                    <a:pt x="4" y="1"/>
                    <a:pt x="4" y="1"/>
                  </a:cubicBezTo>
                  <a:cubicBezTo>
                    <a:pt x="4" y="1"/>
                    <a:pt x="3" y="1"/>
                    <a:pt x="3" y="1"/>
                  </a:cubicBezTo>
                  <a:cubicBezTo>
                    <a:pt x="3" y="1"/>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Oval 444">
              <a:extLst>
                <a:ext uri="{FF2B5EF4-FFF2-40B4-BE49-F238E27FC236}">
                  <a16:creationId xmlns:a16="http://schemas.microsoft.com/office/drawing/2014/main" id="{F9A24250-1283-4FEE-9ED5-B238666F7FE8}"/>
                </a:ext>
              </a:extLst>
            </p:cNvPr>
            <p:cNvSpPr>
              <a:spLocks noChangeArrowheads="1"/>
            </p:cNvSpPr>
            <p:nvPr/>
          </p:nvSpPr>
          <p:spPr bwMode="auto">
            <a:xfrm>
              <a:off x="4740730" y="3443970"/>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Oval 445">
              <a:extLst>
                <a:ext uri="{FF2B5EF4-FFF2-40B4-BE49-F238E27FC236}">
                  <a16:creationId xmlns:a16="http://schemas.microsoft.com/office/drawing/2014/main" id="{9F08EF9B-D73A-4C59-B7D1-6A0E614C407F}"/>
                </a:ext>
              </a:extLst>
            </p:cNvPr>
            <p:cNvSpPr>
              <a:spLocks noChangeArrowheads="1"/>
            </p:cNvSpPr>
            <p:nvPr/>
          </p:nvSpPr>
          <p:spPr bwMode="auto">
            <a:xfrm>
              <a:off x="4729618" y="2294620"/>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446">
              <a:extLst>
                <a:ext uri="{FF2B5EF4-FFF2-40B4-BE49-F238E27FC236}">
                  <a16:creationId xmlns:a16="http://schemas.microsoft.com/office/drawing/2014/main" id="{DFD61FFE-1818-441E-9EF4-D02140FF66E3}"/>
                </a:ext>
              </a:extLst>
            </p:cNvPr>
            <p:cNvSpPr>
              <a:spLocks noChangeArrowheads="1"/>
            </p:cNvSpPr>
            <p:nvPr/>
          </p:nvSpPr>
          <p:spPr bwMode="auto">
            <a:xfrm>
              <a:off x="4788355" y="2597833"/>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447">
              <a:extLst>
                <a:ext uri="{FF2B5EF4-FFF2-40B4-BE49-F238E27FC236}">
                  <a16:creationId xmlns:a16="http://schemas.microsoft.com/office/drawing/2014/main" id="{B7ABC5EB-C5CB-4A01-9AE4-AB832031583F}"/>
                </a:ext>
              </a:extLst>
            </p:cNvPr>
            <p:cNvSpPr>
              <a:spLocks/>
            </p:cNvSpPr>
            <p:nvPr/>
          </p:nvSpPr>
          <p:spPr bwMode="auto">
            <a:xfrm>
              <a:off x="4755018" y="345508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Oval 448">
              <a:extLst>
                <a:ext uri="{FF2B5EF4-FFF2-40B4-BE49-F238E27FC236}">
                  <a16:creationId xmlns:a16="http://schemas.microsoft.com/office/drawing/2014/main" id="{2A8F2580-627B-4749-B5D8-7C8148A1659A}"/>
                </a:ext>
              </a:extLst>
            </p:cNvPr>
            <p:cNvSpPr>
              <a:spLocks noChangeArrowheads="1"/>
            </p:cNvSpPr>
            <p:nvPr/>
          </p:nvSpPr>
          <p:spPr bwMode="auto">
            <a:xfrm>
              <a:off x="4262893" y="2356533"/>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449">
              <a:extLst>
                <a:ext uri="{FF2B5EF4-FFF2-40B4-BE49-F238E27FC236}">
                  <a16:creationId xmlns:a16="http://schemas.microsoft.com/office/drawing/2014/main" id="{E2C566DB-FBE9-4C9A-B5D3-7BE990BAA078}"/>
                </a:ext>
              </a:extLst>
            </p:cNvPr>
            <p:cNvSpPr>
              <a:spLocks noEditPoints="1"/>
            </p:cNvSpPr>
            <p:nvPr/>
          </p:nvSpPr>
          <p:spPr bwMode="auto">
            <a:xfrm>
              <a:off x="4112080" y="2150158"/>
              <a:ext cx="857250" cy="1309688"/>
            </a:xfrm>
            <a:custGeom>
              <a:avLst/>
              <a:gdLst>
                <a:gd name="T0" fmla="*/ 197 w 237"/>
                <a:gd name="T1" fmla="*/ 217 h 363"/>
                <a:gd name="T2" fmla="*/ 161 w 237"/>
                <a:gd name="T3" fmla="*/ 206 h 363"/>
                <a:gd name="T4" fmla="*/ 136 w 237"/>
                <a:gd name="T5" fmla="*/ 196 h 363"/>
                <a:gd name="T6" fmla="*/ 110 w 237"/>
                <a:gd name="T7" fmla="*/ 172 h 363"/>
                <a:gd name="T8" fmla="*/ 150 w 237"/>
                <a:gd name="T9" fmla="*/ 155 h 363"/>
                <a:gd name="T10" fmla="*/ 170 w 237"/>
                <a:gd name="T11" fmla="*/ 133 h 363"/>
                <a:gd name="T12" fmla="*/ 183 w 237"/>
                <a:gd name="T13" fmla="*/ 119 h 363"/>
                <a:gd name="T14" fmla="*/ 198 w 237"/>
                <a:gd name="T15" fmla="*/ 109 h 363"/>
                <a:gd name="T16" fmla="*/ 192 w 237"/>
                <a:gd name="T17" fmla="*/ 80 h 363"/>
                <a:gd name="T18" fmla="*/ 166 w 237"/>
                <a:gd name="T19" fmla="*/ 85 h 363"/>
                <a:gd name="T20" fmla="*/ 138 w 237"/>
                <a:gd name="T21" fmla="*/ 86 h 363"/>
                <a:gd name="T22" fmla="*/ 161 w 237"/>
                <a:gd name="T23" fmla="*/ 53 h 363"/>
                <a:gd name="T24" fmla="*/ 164 w 237"/>
                <a:gd name="T25" fmla="*/ 47 h 363"/>
                <a:gd name="T26" fmla="*/ 163 w 237"/>
                <a:gd name="T27" fmla="*/ 23 h 363"/>
                <a:gd name="T28" fmla="*/ 154 w 237"/>
                <a:gd name="T29" fmla="*/ 39 h 363"/>
                <a:gd name="T30" fmla="*/ 149 w 237"/>
                <a:gd name="T31" fmla="*/ 35 h 363"/>
                <a:gd name="T32" fmla="*/ 131 w 237"/>
                <a:gd name="T33" fmla="*/ 39 h 363"/>
                <a:gd name="T34" fmla="*/ 102 w 237"/>
                <a:gd name="T35" fmla="*/ 23 h 363"/>
                <a:gd name="T36" fmla="*/ 82 w 237"/>
                <a:gd name="T37" fmla="*/ 21 h 363"/>
                <a:gd name="T38" fmla="*/ 61 w 237"/>
                <a:gd name="T39" fmla="*/ 2 h 363"/>
                <a:gd name="T40" fmla="*/ 35 w 237"/>
                <a:gd name="T41" fmla="*/ 22 h 363"/>
                <a:gd name="T42" fmla="*/ 29 w 237"/>
                <a:gd name="T43" fmla="*/ 33 h 363"/>
                <a:gd name="T44" fmla="*/ 15 w 237"/>
                <a:gd name="T45" fmla="*/ 58 h 363"/>
                <a:gd name="T46" fmla="*/ 9 w 237"/>
                <a:gd name="T47" fmla="*/ 71 h 363"/>
                <a:gd name="T48" fmla="*/ 34 w 237"/>
                <a:gd name="T49" fmla="*/ 60 h 363"/>
                <a:gd name="T50" fmla="*/ 56 w 237"/>
                <a:gd name="T51" fmla="*/ 65 h 363"/>
                <a:gd name="T52" fmla="*/ 63 w 237"/>
                <a:gd name="T53" fmla="*/ 74 h 363"/>
                <a:gd name="T54" fmla="*/ 62 w 237"/>
                <a:gd name="T55" fmla="*/ 84 h 363"/>
                <a:gd name="T56" fmla="*/ 66 w 237"/>
                <a:gd name="T57" fmla="*/ 90 h 363"/>
                <a:gd name="T58" fmla="*/ 72 w 237"/>
                <a:gd name="T59" fmla="*/ 109 h 363"/>
                <a:gd name="T60" fmla="*/ 64 w 237"/>
                <a:gd name="T61" fmla="*/ 140 h 363"/>
                <a:gd name="T62" fmla="*/ 77 w 237"/>
                <a:gd name="T63" fmla="*/ 158 h 363"/>
                <a:gd name="T64" fmla="*/ 131 w 237"/>
                <a:gd name="T65" fmla="*/ 206 h 363"/>
                <a:gd name="T66" fmla="*/ 141 w 237"/>
                <a:gd name="T67" fmla="*/ 238 h 363"/>
                <a:gd name="T68" fmla="*/ 163 w 237"/>
                <a:gd name="T69" fmla="*/ 311 h 363"/>
                <a:gd name="T70" fmla="*/ 165 w 237"/>
                <a:gd name="T71" fmla="*/ 341 h 363"/>
                <a:gd name="T72" fmla="*/ 168 w 237"/>
                <a:gd name="T73" fmla="*/ 352 h 363"/>
                <a:gd name="T74" fmla="*/ 179 w 237"/>
                <a:gd name="T75" fmla="*/ 361 h 363"/>
                <a:gd name="T76" fmla="*/ 178 w 237"/>
                <a:gd name="T77" fmla="*/ 354 h 363"/>
                <a:gd name="T78" fmla="*/ 184 w 237"/>
                <a:gd name="T79" fmla="*/ 325 h 363"/>
                <a:gd name="T80" fmla="*/ 197 w 237"/>
                <a:gd name="T81" fmla="*/ 306 h 363"/>
                <a:gd name="T82" fmla="*/ 228 w 237"/>
                <a:gd name="T83" fmla="*/ 260 h 363"/>
                <a:gd name="T84" fmla="*/ 179 w 237"/>
                <a:gd name="T85" fmla="*/ 98 h 363"/>
                <a:gd name="T86" fmla="*/ 143 w 237"/>
                <a:gd name="T87" fmla="*/ 60 h 363"/>
                <a:gd name="T88" fmla="*/ 153 w 237"/>
                <a:gd name="T89" fmla="*/ 131 h 363"/>
                <a:gd name="T90" fmla="*/ 144 w 237"/>
                <a:gd name="T91" fmla="*/ 122 h 363"/>
                <a:gd name="T92" fmla="*/ 139 w 237"/>
                <a:gd name="T93" fmla="*/ 109 h 363"/>
                <a:gd name="T94" fmla="*/ 143 w 237"/>
                <a:gd name="T95" fmla="*/ 115 h 363"/>
                <a:gd name="T96" fmla="*/ 130 w 237"/>
                <a:gd name="T97" fmla="*/ 63 h 363"/>
                <a:gd name="T98" fmla="*/ 126 w 237"/>
                <a:gd name="T99" fmla="*/ 86 h 363"/>
                <a:gd name="T100" fmla="*/ 119 w 237"/>
                <a:gd name="T101" fmla="*/ 100 h 363"/>
                <a:gd name="T102" fmla="*/ 121 w 237"/>
                <a:gd name="T103" fmla="*/ 105 h 363"/>
                <a:gd name="T104" fmla="*/ 122 w 237"/>
                <a:gd name="T105" fmla="*/ 82 h 363"/>
                <a:gd name="T106" fmla="*/ 63 w 237"/>
                <a:gd name="T107" fmla="*/ 67 h 363"/>
                <a:gd name="T108" fmla="*/ 90 w 237"/>
                <a:gd name="T109" fmla="*/ 66 h 363"/>
                <a:gd name="T110" fmla="*/ 113 w 237"/>
                <a:gd name="T111" fmla="*/ 65 h 363"/>
                <a:gd name="T112" fmla="*/ 106 w 237"/>
                <a:gd name="T113" fmla="*/ 40 h 363"/>
                <a:gd name="T114" fmla="*/ 104 w 237"/>
                <a:gd name="T115" fmla="*/ 48 h 363"/>
                <a:gd name="T116" fmla="*/ 104 w 237"/>
                <a:gd name="T117" fmla="*/ 63 h 363"/>
                <a:gd name="T118" fmla="*/ 112 w 237"/>
                <a:gd name="T119" fmla="*/ 75 h 363"/>
                <a:gd name="T120" fmla="*/ 171 w 237"/>
                <a:gd name="T121" fmla="*/ 352 h 363"/>
                <a:gd name="T122" fmla="*/ 178 w 237"/>
                <a:gd name="T123" fmla="*/ 357 h 363"/>
                <a:gd name="T124" fmla="*/ 194 w 237"/>
                <a:gd name="T125" fmla="*/ 219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7" h="363">
                  <a:moveTo>
                    <a:pt x="235" y="240"/>
                  </a:moveTo>
                  <a:cubicBezTo>
                    <a:pt x="235" y="240"/>
                    <a:pt x="235" y="240"/>
                    <a:pt x="235" y="240"/>
                  </a:cubicBezTo>
                  <a:cubicBezTo>
                    <a:pt x="234" y="240"/>
                    <a:pt x="234" y="240"/>
                    <a:pt x="233" y="240"/>
                  </a:cubicBezTo>
                  <a:cubicBezTo>
                    <a:pt x="233" y="240"/>
                    <a:pt x="232" y="240"/>
                    <a:pt x="232" y="239"/>
                  </a:cubicBezTo>
                  <a:cubicBezTo>
                    <a:pt x="231" y="239"/>
                    <a:pt x="230" y="238"/>
                    <a:pt x="230" y="238"/>
                  </a:cubicBezTo>
                  <a:cubicBezTo>
                    <a:pt x="229" y="236"/>
                    <a:pt x="228" y="236"/>
                    <a:pt x="227" y="235"/>
                  </a:cubicBezTo>
                  <a:cubicBezTo>
                    <a:pt x="226" y="235"/>
                    <a:pt x="225" y="235"/>
                    <a:pt x="225" y="235"/>
                  </a:cubicBezTo>
                  <a:cubicBezTo>
                    <a:pt x="223" y="235"/>
                    <a:pt x="221" y="235"/>
                    <a:pt x="219" y="234"/>
                  </a:cubicBezTo>
                  <a:cubicBezTo>
                    <a:pt x="219" y="234"/>
                    <a:pt x="218" y="234"/>
                    <a:pt x="218" y="234"/>
                  </a:cubicBezTo>
                  <a:cubicBezTo>
                    <a:pt x="218" y="234"/>
                    <a:pt x="218" y="234"/>
                    <a:pt x="217" y="235"/>
                  </a:cubicBezTo>
                  <a:cubicBezTo>
                    <a:pt x="217" y="235"/>
                    <a:pt x="217" y="235"/>
                    <a:pt x="217" y="234"/>
                  </a:cubicBezTo>
                  <a:cubicBezTo>
                    <a:pt x="217" y="234"/>
                    <a:pt x="217" y="233"/>
                    <a:pt x="216" y="233"/>
                  </a:cubicBezTo>
                  <a:cubicBezTo>
                    <a:pt x="216" y="233"/>
                    <a:pt x="216" y="232"/>
                    <a:pt x="216" y="232"/>
                  </a:cubicBezTo>
                  <a:cubicBezTo>
                    <a:pt x="214" y="232"/>
                    <a:pt x="214" y="232"/>
                    <a:pt x="213" y="231"/>
                  </a:cubicBezTo>
                  <a:cubicBezTo>
                    <a:pt x="212" y="231"/>
                    <a:pt x="211" y="231"/>
                    <a:pt x="210" y="231"/>
                  </a:cubicBezTo>
                  <a:cubicBezTo>
                    <a:pt x="209" y="231"/>
                    <a:pt x="209" y="231"/>
                    <a:pt x="209" y="231"/>
                  </a:cubicBezTo>
                  <a:cubicBezTo>
                    <a:pt x="208" y="232"/>
                    <a:pt x="208" y="232"/>
                    <a:pt x="208" y="232"/>
                  </a:cubicBezTo>
                  <a:cubicBezTo>
                    <a:pt x="208" y="232"/>
                    <a:pt x="208" y="231"/>
                    <a:pt x="208" y="231"/>
                  </a:cubicBezTo>
                  <a:cubicBezTo>
                    <a:pt x="208" y="231"/>
                    <a:pt x="208" y="231"/>
                    <a:pt x="208" y="231"/>
                  </a:cubicBezTo>
                  <a:cubicBezTo>
                    <a:pt x="208" y="230"/>
                    <a:pt x="208" y="230"/>
                    <a:pt x="208" y="230"/>
                  </a:cubicBezTo>
                  <a:cubicBezTo>
                    <a:pt x="207" y="229"/>
                    <a:pt x="206" y="229"/>
                    <a:pt x="206" y="229"/>
                  </a:cubicBezTo>
                  <a:cubicBezTo>
                    <a:pt x="206" y="229"/>
                    <a:pt x="206" y="229"/>
                    <a:pt x="206" y="229"/>
                  </a:cubicBezTo>
                  <a:cubicBezTo>
                    <a:pt x="206" y="229"/>
                    <a:pt x="206" y="229"/>
                    <a:pt x="206" y="229"/>
                  </a:cubicBezTo>
                  <a:cubicBezTo>
                    <a:pt x="206" y="230"/>
                    <a:pt x="206" y="230"/>
                    <a:pt x="206" y="230"/>
                  </a:cubicBezTo>
                  <a:cubicBezTo>
                    <a:pt x="206" y="229"/>
                    <a:pt x="206" y="229"/>
                    <a:pt x="206" y="229"/>
                  </a:cubicBezTo>
                  <a:cubicBezTo>
                    <a:pt x="206" y="229"/>
                    <a:pt x="206" y="229"/>
                    <a:pt x="206" y="229"/>
                  </a:cubicBezTo>
                  <a:cubicBezTo>
                    <a:pt x="205" y="229"/>
                    <a:pt x="204" y="229"/>
                    <a:pt x="204" y="230"/>
                  </a:cubicBezTo>
                  <a:cubicBezTo>
                    <a:pt x="204" y="229"/>
                    <a:pt x="203" y="229"/>
                    <a:pt x="203" y="229"/>
                  </a:cubicBezTo>
                  <a:cubicBezTo>
                    <a:pt x="203" y="229"/>
                    <a:pt x="204" y="229"/>
                    <a:pt x="205" y="228"/>
                  </a:cubicBezTo>
                  <a:cubicBezTo>
                    <a:pt x="205" y="228"/>
                    <a:pt x="205" y="227"/>
                    <a:pt x="205" y="227"/>
                  </a:cubicBezTo>
                  <a:cubicBezTo>
                    <a:pt x="205" y="226"/>
                    <a:pt x="205" y="226"/>
                    <a:pt x="205" y="225"/>
                  </a:cubicBezTo>
                  <a:cubicBezTo>
                    <a:pt x="205" y="225"/>
                    <a:pt x="205" y="225"/>
                    <a:pt x="204" y="224"/>
                  </a:cubicBezTo>
                  <a:cubicBezTo>
                    <a:pt x="203" y="223"/>
                    <a:pt x="203" y="223"/>
                    <a:pt x="203" y="222"/>
                  </a:cubicBezTo>
                  <a:cubicBezTo>
                    <a:pt x="203" y="221"/>
                    <a:pt x="202" y="221"/>
                    <a:pt x="202" y="220"/>
                  </a:cubicBezTo>
                  <a:cubicBezTo>
                    <a:pt x="201" y="219"/>
                    <a:pt x="199" y="217"/>
                    <a:pt x="197" y="217"/>
                  </a:cubicBezTo>
                  <a:cubicBezTo>
                    <a:pt x="197" y="217"/>
                    <a:pt x="197" y="217"/>
                    <a:pt x="197" y="217"/>
                  </a:cubicBezTo>
                  <a:cubicBezTo>
                    <a:pt x="196" y="216"/>
                    <a:pt x="195" y="216"/>
                    <a:pt x="194" y="216"/>
                  </a:cubicBezTo>
                  <a:cubicBezTo>
                    <a:pt x="193" y="216"/>
                    <a:pt x="192" y="216"/>
                    <a:pt x="191" y="216"/>
                  </a:cubicBezTo>
                  <a:cubicBezTo>
                    <a:pt x="191" y="216"/>
                    <a:pt x="191" y="216"/>
                    <a:pt x="191" y="216"/>
                  </a:cubicBezTo>
                  <a:cubicBezTo>
                    <a:pt x="190" y="216"/>
                    <a:pt x="189" y="215"/>
                    <a:pt x="188" y="215"/>
                  </a:cubicBezTo>
                  <a:cubicBezTo>
                    <a:pt x="188" y="215"/>
                    <a:pt x="188" y="214"/>
                    <a:pt x="188" y="214"/>
                  </a:cubicBezTo>
                  <a:cubicBezTo>
                    <a:pt x="188" y="214"/>
                    <a:pt x="188" y="213"/>
                    <a:pt x="187" y="213"/>
                  </a:cubicBezTo>
                  <a:cubicBezTo>
                    <a:pt x="187" y="213"/>
                    <a:pt x="186" y="212"/>
                    <a:pt x="186" y="212"/>
                  </a:cubicBezTo>
                  <a:cubicBezTo>
                    <a:pt x="185" y="211"/>
                    <a:pt x="185" y="211"/>
                    <a:pt x="184" y="211"/>
                  </a:cubicBezTo>
                  <a:cubicBezTo>
                    <a:pt x="184" y="211"/>
                    <a:pt x="183" y="211"/>
                    <a:pt x="183" y="211"/>
                  </a:cubicBezTo>
                  <a:cubicBezTo>
                    <a:pt x="183" y="211"/>
                    <a:pt x="183" y="211"/>
                    <a:pt x="183" y="210"/>
                  </a:cubicBezTo>
                  <a:cubicBezTo>
                    <a:pt x="183" y="210"/>
                    <a:pt x="182" y="209"/>
                    <a:pt x="182" y="209"/>
                  </a:cubicBezTo>
                  <a:cubicBezTo>
                    <a:pt x="181" y="209"/>
                    <a:pt x="180" y="208"/>
                    <a:pt x="180" y="208"/>
                  </a:cubicBezTo>
                  <a:cubicBezTo>
                    <a:pt x="180" y="208"/>
                    <a:pt x="179" y="208"/>
                    <a:pt x="179" y="207"/>
                  </a:cubicBezTo>
                  <a:cubicBezTo>
                    <a:pt x="179" y="207"/>
                    <a:pt x="180" y="207"/>
                    <a:pt x="180" y="207"/>
                  </a:cubicBezTo>
                  <a:cubicBezTo>
                    <a:pt x="180" y="207"/>
                    <a:pt x="180" y="207"/>
                    <a:pt x="180" y="207"/>
                  </a:cubicBezTo>
                  <a:cubicBezTo>
                    <a:pt x="180" y="207"/>
                    <a:pt x="180" y="207"/>
                    <a:pt x="180" y="207"/>
                  </a:cubicBezTo>
                  <a:cubicBezTo>
                    <a:pt x="180" y="207"/>
                    <a:pt x="180" y="206"/>
                    <a:pt x="180" y="206"/>
                  </a:cubicBezTo>
                  <a:cubicBezTo>
                    <a:pt x="179" y="206"/>
                    <a:pt x="178" y="206"/>
                    <a:pt x="178" y="206"/>
                  </a:cubicBezTo>
                  <a:cubicBezTo>
                    <a:pt x="177" y="206"/>
                    <a:pt x="177" y="206"/>
                    <a:pt x="177" y="206"/>
                  </a:cubicBezTo>
                  <a:cubicBezTo>
                    <a:pt x="176" y="206"/>
                    <a:pt x="176" y="206"/>
                    <a:pt x="176" y="206"/>
                  </a:cubicBezTo>
                  <a:cubicBezTo>
                    <a:pt x="176" y="206"/>
                    <a:pt x="176" y="207"/>
                    <a:pt x="176" y="207"/>
                  </a:cubicBezTo>
                  <a:cubicBezTo>
                    <a:pt x="175" y="207"/>
                    <a:pt x="174" y="208"/>
                    <a:pt x="173" y="207"/>
                  </a:cubicBezTo>
                  <a:cubicBezTo>
                    <a:pt x="172" y="207"/>
                    <a:pt x="172" y="207"/>
                    <a:pt x="171" y="207"/>
                  </a:cubicBezTo>
                  <a:cubicBezTo>
                    <a:pt x="170" y="207"/>
                    <a:pt x="170" y="207"/>
                    <a:pt x="169" y="207"/>
                  </a:cubicBezTo>
                  <a:cubicBezTo>
                    <a:pt x="168" y="207"/>
                    <a:pt x="168" y="207"/>
                    <a:pt x="168" y="206"/>
                  </a:cubicBezTo>
                  <a:cubicBezTo>
                    <a:pt x="168" y="206"/>
                    <a:pt x="168" y="206"/>
                    <a:pt x="168" y="206"/>
                  </a:cubicBezTo>
                  <a:cubicBezTo>
                    <a:pt x="168" y="206"/>
                    <a:pt x="168" y="205"/>
                    <a:pt x="167" y="205"/>
                  </a:cubicBezTo>
                  <a:cubicBezTo>
                    <a:pt x="167" y="205"/>
                    <a:pt x="166" y="205"/>
                    <a:pt x="166" y="205"/>
                  </a:cubicBezTo>
                  <a:cubicBezTo>
                    <a:pt x="165" y="205"/>
                    <a:pt x="165" y="205"/>
                    <a:pt x="165" y="204"/>
                  </a:cubicBezTo>
                  <a:cubicBezTo>
                    <a:pt x="165" y="204"/>
                    <a:pt x="165" y="204"/>
                    <a:pt x="164" y="203"/>
                  </a:cubicBezTo>
                  <a:cubicBezTo>
                    <a:pt x="164" y="203"/>
                    <a:pt x="164" y="204"/>
                    <a:pt x="163" y="204"/>
                  </a:cubicBezTo>
                  <a:cubicBezTo>
                    <a:pt x="163" y="204"/>
                    <a:pt x="163" y="204"/>
                    <a:pt x="163" y="204"/>
                  </a:cubicBezTo>
                  <a:cubicBezTo>
                    <a:pt x="163" y="205"/>
                    <a:pt x="163" y="205"/>
                    <a:pt x="162" y="205"/>
                  </a:cubicBezTo>
                  <a:cubicBezTo>
                    <a:pt x="162" y="206"/>
                    <a:pt x="162" y="206"/>
                    <a:pt x="161" y="206"/>
                  </a:cubicBezTo>
                  <a:cubicBezTo>
                    <a:pt x="161" y="206"/>
                    <a:pt x="161" y="206"/>
                    <a:pt x="161" y="206"/>
                  </a:cubicBezTo>
                  <a:cubicBezTo>
                    <a:pt x="161" y="205"/>
                    <a:pt x="160" y="205"/>
                    <a:pt x="161" y="205"/>
                  </a:cubicBezTo>
                  <a:cubicBezTo>
                    <a:pt x="161" y="205"/>
                    <a:pt x="161" y="204"/>
                    <a:pt x="162" y="204"/>
                  </a:cubicBezTo>
                  <a:cubicBezTo>
                    <a:pt x="162" y="204"/>
                    <a:pt x="162" y="203"/>
                    <a:pt x="161" y="203"/>
                  </a:cubicBezTo>
                  <a:cubicBezTo>
                    <a:pt x="161" y="203"/>
                    <a:pt x="161" y="203"/>
                    <a:pt x="161" y="203"/>
                  </a:cubicBezTo>
                  <a:cubicBezTo>
                    <a:pt x="160" y="203"/>
                    <a:pt x="160" y="203"/>
                    <a:pt x="159" y="204"/>
                  </a:cubicBezTo>
                  <a:cubicBezTo>
                    <a:pt x="159" y="204"/>
                    <a:pt x="158" y="205"/>
                    <a:pt x="157" y="205"/>
                  </a:cubicBezTo>
                  <a:cubicBezTo>
                    <a:pt x="157" y="205"/>
                    <a:pt x="156" y="205"/>
                    <a:pt x="155" y="206"/>
                  </a:cubicBezTo>
                  <a:cubicBezTo>
                    <a:pt x="155" y="206"/>
                    <a:pt x="155" y="206"/>
                    <a:pt x="155" y="206"/>
                  </a:cubicBezTo>
                  <a:cubicBezTo>
                    <a:pt x="154" y="206"/>
                    <a:pt x="154" y="206"/>
                    <a:pt x="153" y="206"/>
                  </a:cubicBezTo>
                  <a:cubicBezTo>
                    <a:pt x="153" y="207"/>
                    <a:pt x="152" y="207"/>
                    <a:pt x="152" y="208"/>
                  </a:cubicBezTo>
                  <a:cubicBezTo>
                    <a:pt x="152" y="209"/>
                    <a:pt x="152" y="209"/>
                    <a:pt x="151" y="209"/>
                  </a:cubicBezTo>
                  <a:cubicBezTo>
                    <a:pt x="151" y="210"/>
                    <a:pt x="150" y="210"/>
                    <a:pt x="150" y="211"/>
                  </a:cubicBezTo>
                  <a:cubicBezTo>
                    <a:pt x="150" y="211"/>
                    <a:pt x="150" y="211"/>
                    <a:pt x="150" y="211"/>
                  </a:cubicBezTo>
                  <a:cubicBezTo>
                    <a:pt x="150" y="211"/>
                    <a:pt x="150" y="211"/>
                    <a:pt x="150" y="211"/>
                  </a:cubicBezTo>
                  <a:cubicBezTo>
                    <a:pt x="150" y="212"/>
                    <a:pt x="150" y="212"/>
                    <a:pt x="150" y="212"/>
                  </a:cubicBezTo>
                  <a:cubicBezTo>
                    <a:pt x="150" y="211"/>
                    <a:pt x="150" y="211"/>
                    <a:pt x="150" y="211"/>
                  </a:cubicBezTo>
                  <a:cubicBezTo>
                    <a:pt x="150" y="211"/>
                    <a:pt x="150" y="211"/>
                    <a:pt x="150" y="211"/>
                  </a:cubicBezTo>
                  <a:cubicBezTo>
                    <a:pt x="150" y="211"/>
                    <a:pt x="149" y="211"/>
                    <a:pt x="149" y="211"/>
                  </a:cubicBezTo>
                  <a:cubicBezTo>
                    <a:pt x="149" y="211"/>
                    <a:pt x="149" y="210"/>
                    <a:pt x="148" y="210"/>
                  </a:cubicBezTo>
                  <a:cubicBezTo>
                    <a:pt x="148" y="209"/>
                    <a:pt x="147" y="209"/>
                    <a:pt x="146" y="209"/>
                  </a:cubicBezTo>
                  <a:cubicBezTo>
                    <a:pt x="145" y="209"/>
                    <a:pt x="144" y="209"/>
                    <a:pt x="143" y="209"/>
                  </a:cubicBezTo>
                  <a:cubicBezTo>
                    <a:pt x="143" y="210"/>
                    <a:pt x="143" y="210"/>
                    <a:pt x="142" y="210"/>
                  </a:cubicBezTo>
                  <a:cubicBezTo>
                    <a:pt x="142" y="210"/>
                    <a:pt x="141" y="210"/>
                    <a:pt x="140" y="210"/>
                  </a:cubicBezTo>
                  <a:cubicBezTo>
                    <a:pt x="139" y="210"/>
                    <a:pt x="138" y="209"/>
                    <a:pt x="137" y="208"/>
                  </a:cubicBezTo>
                  <a:cubicBezTo>
                    <a:pt x="137" y="207"/>
                    <a:pt x="137" y="207"/>
                    <a:pt x="136" y="206"/>
                  </a:cubicBezTo>
                  <a:cubicBezTo>
                    <a:pt x="136" y="206"/>
                    <a:pt x="136" y="206"/>
                    <a:pt x="136" y="205"/>
                  </a:cubicBezTo>
                  <a:cubicBezTo>
                    <a:pt x="136" y="205"/>
                    <a:pt x="136" y="204"/>
                    <a:pt x="136" y="203"/>
                  </a:cubicBezTo>
                  <a:cubicBezTo>
                    <a:pt x="137" y="203"/>
                    <a:pt x="137" y="202"/>
                    <a:pt x="137" y="202"/>
                  </a:cubicBezTo>
                  <a:cubicBezTo>
                    <a:pt x="137" y="201"/>
                    <a:pt x="137" y="200"/>
                    <a:pt x="137" y="200"/>
                  </a:cubicBezTo>
                  <a:cubicBezTo>
                    <a:pt x="137" y="199"/>
                    <a:pt x="137" y="198"/>
                    <a:pt x="137" y="197"/>
                  </a:cubicBezTo>
                  <a:cubicBezTo>
                    <a:pt x="137" y="197"/>
                    <a:pt x="137" y="197"/>
                    <a:pt x="137" y="197"/>
                  </a:cubicBezTo>
                  <a:cubicBezTo>
                    <a:pt x="137" y="197"/>
                    <a:pt x="137" y="197"/>
                    <a:pt x="136" y="196"/>
                  </a:cubicBezTo>
                  <a:cubicBezTo>
                    <a:pt x="136" y="196"/>
                    <a:pt x="136" y="196"/>
                    <a:pt x="136" y="196"/>
                  </a:cubicBezTo>
                  <a:cubicBezTo>
                    <a:pt x="136" y="196"/>
                    <a:pt x="136" y="196"/>
                    <a:pt x="136" y="196"/>
                  </a:cubicBezTo>
                  <a:cubicBezTo>
                    <a:pt x="136" y="197"/>
                    <a:pt x="136" y="197"/>
                    <a:pt x="136" y="197"/>
                  </a:cubicBezTo>
                  <a:cubicBezTo>
                    <a:pt x="136" y="196"/>
                    <a:pt x="136" y="196"/>
                    <a:pt x="136" y="196"/>
                  </a:cubicBezTo>
                  <a:cubicBezTo>
                    <a:pt x="136" y="196"/>
                    <a:pt x="135" y="196"/>
                    <a:pt x="134" y="196"/>
                  </a:cubicBezTo>
                  <a:cubicBezTo>
                    <a:pt x="134" y="196"/>
                    <a:pt x="133" y="195"/>
                    <a:pt x="132" y="195"/>
                  </a:cubicBezTo>
                  <a:cubicBezTo>
                    <a:pt x="131" y="195"/>
                    <a:pt x="131" y="196"/>
                    <a:pt x="130" y="195"/>
                  </a:cubicBezTo>
                  <a:cubicBezTo>
                    <a:pt x="129" y="195"/>
                    <a:pt x="128" y="196"/>
                    <a:pt x="128" y="196"/>
                  </a:cubicBezTo>
                  <a:cubicBezTo>
                    <a:pt x="127" y="196"/>
                    <a:pt x="127" y="195"/>
                    <a:pt x="127" y="195"/>
                  </a:cubicBezTo>
                  <a:cubicBezTo>
                    <a:pt x="126" y="195"/>
                    <a:pt x="126" y="195"/>
                    <a:pt x="126" y="195"/>
                  </a:cubicBezTo>
                  <a:cubicBezTo>
                    <a:pt x="127" y="194"/>
                    <a:pt x="127" y="193"/>
                    <a:pt x="127" y="192"/>
                  </a:cubicBezTo>
                  <a:cubicBezTo>
                    <a:pt x="127" y="192"/>
                    <a:pt x="127" y="191"/>
                    <a:pt x="128" y="191"/>
                  </a:cubicBezTo>
                  <a:cubicBezTo>
                    <a:pt x="128" y="191"/>
                    <a:pt x="128" y="190"/>
                    <a:pt x="128" y="190"/>
                  </a:cubicBezTo>
                  <a:cubicBezTo>
                    <a:pt x="129" y="190"/>
                    <a:pt x="129" y="190"/>
                    <a:pt x="129" y="189"/>
                  </a:cubicBezTo>
                  <a:cubicBezTo>
                    <a:pt x="129" y="189"/>
                    <a:pt x="129" y="188"/>
                    <a:pt x="129" y="188"/>
                  </a:cubicBezTo>
                  <a:cubicBezTo>
                    <a:pt x="129" y="187"/>
                    <a:pt x="129" y="186"/>
                    <a:pt x="130" y="186"/>
                  </a:cubicBezTo>
                  <a:cubicBezTo>
                    <a:pt x="130" y="185"/>
                    <a:pt x="131" y="185"/>
                    <a:pt x="131" y="185"/>
                  </a:cubicBezTo>
                  <a:cubicBezTo>
                    <a:pt x="131" y="184"/>
                    <a:pt x="131" y="184"/>
                    <a:pt x="131" y="184"/>
                  </a:cubicBezTo>
                  <a:cubicBezTo>
                    <a:pt x="131" y="183"/>
                    <a:pt x="131" y="183"/>
                    <a:pt x="130" y="183"/>
                  </a:cubicBezTo>
                  <a:cubicBezTo>
                    <a:pt x="129" y="183"/>
                    <a:pt x="128" y="183"/>
                    <a:pt x="127" y="183"/>
                  </a:cubicBezTo>
                  <a:cubicBezTo>
                    <a:pt x="127" y="183"/>
                    <a:pt x="126" y="183"/>
                    <a:pt x="125" y="183"/>
                  </a:cubicBezTo>
                  <a:cubicBezTo>
                    <a:pt x="124" y="183"/>
                    <a:pt x="124" y="184"/>
                    <a:pt x="123" y="185"/>
                  </a:cubicBezTo>
                  <a:cubicBezTo>
                    <a:pt x="123" y="185"/>
                    <a:pt x="123" y="185"/>
                    <a:pt x="123" y="186"/>
                  </a:cubicBezTo>
                  <a:cubicBezTo>
                    <a:pt x="123" y="187"/>
                    <a:pt x="122" y="188"/>
                    <a:pt x="121" y="189"/>
                  </a:cubicBezTo>
                  <a:cubicBezTo>
                    <a:pt x="121" y="190"/>
                    <a:pt x="120" y="190"/>
                    <a:pt x="120" y="190"/>
                  </a:cubicBezTo>
                  <a:cubicBezTo>
                    <a:pt x="119" y="189"/>
                    <a:pt x="119" y="189"/>
                    <a:pt x="118" y="190"/>
                  </a:cubicBezTo>
                  <a:cubicBezTo>
                    <a:pt x="117" y="190"/>
                    <a:pt x="117" y="190"/>
                    <a:pt x="116" y="190"/>
                  </a:cubicBezTo>
                  <a:cubicBezTo>
                    <a:pt x="115" y="190"/>
                    <a:pt x="115" y="190"/>
                    <a:pt x="114" y="190"/>
                  </a:cubicBezTo>
                  <a:cubicBezTo>
                    <a:pt x="114" y="189"/>
                    <a:pt x="113" y="189"/>
                    <a:pt x="113" y="189"/>
                  </a:cubicBezTo>
                  <a:cubicBezTo>
                    <a:pt x="112" y="189"/>
                    <a:pt x="111" y="188"/>
                    <a:pt x="111" y="188"/>
                  </a:cubicBezTo>
                  <a:cubicBezTo>
                    <a:pt x="111" y="187"/>
                    <a:pt x="110" y="186"/>
                    <a:pt x="110" y="185"/>
                  </a:cubicBezTo>
                  <a:cubicBezTo>
                    <a:pt x="110" y="185"/>
                    <a:pt x="109" y="185"/>
                    <a:pt x="109" y="184"/>
                  </a:cubicBezTo>
                  <a:cubicBezTo>
                    <a:pt x="109" y="183"/>
                    <a:pt x="109" y="183"/>
                    <a:pt x="109" y="182"/>
                  </a:cubicBezTo>
                  <a:cubicBezTo>
                    <a:pt x="109" y="181"/>
                    <a:pt x="109" y="181"/>
                    <a:pt x="109" y="180"/>
                  </a:cubicBezTo>
                  <a:cubicBezTo>
                    <a:pt x="109" y="179"/>
                    <a:pt x="109" y="177"/>
                    <a:pt x="109" y="175"/>
                  </a:cubicBezTo>
                  <a:cubicBezTo>
                    <a:pt x="110" y="175"/>
                    <a:pt x="110" y="175"/>
                    <a:pt x="110" y="174"/>
                  </a:cubicBezTo>
                  <a:cubicBezTo>
                    <a:pt x="110" y="174"/>
                    <a:pt x="111" y="173"/>
                    <a:pt x="110" y="172"/>
                  </a:cubicBezTo>
                  <a:cubicBezTo>
                    <a:pt x="110" y="171"/>
                    <a:pt x="111" y="170"/>
                    <a:pt x="111" y="169"/>
                  </a:cubicBezTo>
                  <a:cubicBezTo>
                    <a:pt x="111" y="168"/>
                    <a:pt x="112" y="167"/>
                    <a:pt x="113" y="167"/>
                  </a:cubicBezTo>
                  <a:cubicBezTo>
                    <a:pt x="114" y="166"/>
                    <a:pt x="115" y="166"/>
                    <a:pt x="116" y="165"/>
                  </a:cubicBezTo>
                  <a:cubicBezTo>
                    <a:pt x="117" y="165"/>
                    <a:pt x="118" y="164"/>
                    <a:pt x="118" y="164"/>
                  </a:cubicBezTo>
                  <a:cubicBezTo>
                    <a:pt x="119" y="164"/>
                    <a:pt x="120" y="164"/>
                    <a:pt x="120" y="164"/>
                  </a:cubicBezTo>
                  <a:cubicBezTo>
                    <a:pt x="121" y="164"/>
                    <a:pt x="121" y="165"/>
                    <a:pt x="122" y="164"/>
                  </a:cubicBezTo>
                  <a:cubicBezTo>
                    <a:pt x="122" y="164"/>
                    <a:pt x="123" y="164"/>
                    <a:pt x="123" y="165"/>
                  </a:cubicBezTo>
                  <a:cubicBezTo>
                    <a:pt x="124" y="166"/>
                    <a:pt x="125" y="166"/>
                    <a:pt x="125" y="166"/>
                  </a:cubicBezTo>
                  <a:cubicBezTo>
                    <a:pt x="126" y="165"/>
                    <a:pt x="126" y="165"/>
                    <a:pt x="127" y="165"/>
                  </a:cubicBezTo>
                  <a:cubicBezTo>
                    <a:pt x="127" y="165"/>
                    <a:pt x="127" y="164"/>
                    <a:pt x="127" y="164"/>
                  </a:cubicBezTo>
                  <a:cubicBezTo>
                    <a:pt x="127" y="163"/>
                    <a:pt x="128" y="163"/>
                    <a:pt x="128" y="163"/>
                  </a:cubicBezTo>
                  <a:cubicBezTo>
                    <a:pt x="128" y="163"/>
                    <a:pt x="129" y="163"/>
                    <a:pt x="129" y="163"/>
                  </a:cubicBezTo>
                  <a:cubicBezTo>
                    <a:pt x="130" y="162"/>
                    <a:pt x="131" y="163"/>
                    <a:pt x="132" y="163"/>
                  </a:cubicBezTo>
                  <a:cubicBezTo>
                    <a:pt x="134" y="163"/>
                    <a:pt x="135" y="163"/>
                    <a:pt x="136" y="164"/>
                  </a:cubicBezTo>
                  <a:cubicBezTo>
                    <a:pt x="136" y="164"/>
                    <a:pt x="136" y="164"/>
                    <a:pt x="137" y="164"/>
                  </a:cubicBezTo>
                  <a:cubicBezTo>
                    <a:pt x="137" y="164"/>
                    <a:pt x="138" y="164"/>
                    <a:pt x="138" y="164"/>
                  </a:cubicBezTo>
                  <a:cubicBezTo>
                    <a:pt x="138" y="163"/>
                    <a:pt x="139" y="164"/>
                    <a:pt x="139" y="164"/>
                  </a:cubicBezTo>
                  <a:cubicBezTo>
                    <a:pt x="139" y="164"/>
                    <a:pt x="140" y="165"/>
                    <a:pt x="140" y="166"/>
                  </a:cubicBezTo>
                  <a:cubicBezTo>
                    <a:pt x="141" y="166"/>
                    <a:pt x="141" y="167"/>
                    <a:pt x="140" y="167"/>
                  </a:cubicBezTo>
                  <a:cubicBezTo>
                    <a:pt x="140" y="167"/>
                    <a:pt x="140" y="167"/>
                    <a:pt x="140" y="168"/>
                  </a:cubicBezTo>
                  <a:cubicBezTo>
                    <a:pt x="140" y="168"/>
                    <a:pt x="140" y="169"/>
                    <a:pt x="140" y="169"/>
                  </a:cubicBezTo>
                  <a:cubicBezTo>
                    <a:pt x="141" y="170"/>
                    <a:pt x="141" y="172"/>
                    <a:pt x="142" y="173"/>
                  </a:cubicBezTo>
                  <a:cubicBezTo>
                    <a:pt x="142" y="174"/>
                    <a:pt x="143" y="174"/>
                    <a:pt x="143" y="175"/>
                  </a:cubicBezTo>
                  <a:cubicBezTo>
                    <a:pt x="144" y="175"/>
                    <a:pt x="144" y="175"/>
                    <a:pt x="145" y="174"/>
                  </a:cubicBezTo>
                  <a:cubicBezTo>
                    <a:pt x="145" y="173"/>
                    <a:pt x="146" y="172"/>
                    <a:pt x="146" y="171"/>
                  </a:cubicBezTo>
                  <a:cubicBezTo>
                    <a:pt x="146" y="171"/>
                    <a:pt x="146" y="171"/>
                    <a:pt x="146" y="171"/>
                  </a:cubicBezTo>
                  <a:cubicBezTo>
                    <a:pt x="146" y="170"/>
                    <a:pt x="145" y="169"/>
                    <a:pt x="145" y="169"/>
                  </a:cubicBezTo>
                  <a:cubicBezTo>
                    <a:pt x="145" y="168"/>
                    <a:pt x="145" y="167"/>
                    <a:pt x="145" y="167"/>
                  </a:cubicBezTo>
                  <a:cubicBezTo>
                    <a:pt x="145" y="167"/>
                    <a:pt x="145" y="167"/>
                    <a:pt x="145" y="167"/>
                  </a:cubicBezTo>
                  <a:cubicBezTo>
                    <a:pt x="144" y="165"/>
                    <a:pt x="144" y="163"/>
                    <a:pt x="144" y="161"/>
                  </a:cubicBezTo>
                  <a:cubicBezTo>
                    <a:pt x="144" y="160"/>
                    <a:pt x="144" y="160"/>
                    <a:pt x="145" y="160"/>
                  </a:cubicBezTo>
                  <a:cubicBezTo>
                    <a:pt x="146" y="159"/>
                    <a:pt x="146" y="158"/>
                    <a:pt x="148" y="157"/>
                  </a:cubicBezTo>
                  <a:cubicBezTo>
                    <a:pt x="148" y="157"/>
                    <a:pt x="148" y="157"/>
                    <a:pt x="148" y="157"/>
                  </a:cubicBezTo>
                  <a:cubicBezTo>
                    <a:pt x="149" y="157"/>
                    <a:pt x="149" y="157"/>
                    <a:pt x="149" y="156"/>
                  </a:cubicBezTo>
                  <a:cubicBezTo>
                    <a:pt x="150" y="156"/>
                    <a:pt x="150" y="156"/>
                    <a:pt x="150" y="155"/>
                  </a:cubicBezTo>
                  <a:cubicBezTo>
                    <a:pt x="150" y="155"/>
                    <a:pt x="151" y="155"/>
                    <a:pt x="151" y="155"/>
                  </a:cubicBezTo>
                  <a:cubicBezTo>
                    <a:pt x="152" y="154"/>
                    <a:pt x="152" y="154"/>
                    <a:pt x="152" y="154"/>
                  </a:cubicBezTo>
                  <a:cubicBezTo>
                    <a:pt x="153" y="153"/>
                    <a:pt x="154" y="153"/>
                    <a:pt x="155" y="152"/>
                  </a:cubicBezTo>
                  <a:cubicBezTo>
                    <a:pt x="155" y="152"/>
                    <a:pt x="155" y="152"/>
                    <a:pt x="155" y="152"/>
                  </a:cubicBezTo>
                  <a:cubicBezTo>
                    <a:pt x="156" y="151"/>
                    <a:pt x="156" y="151"/>
                    <a:pt x="156" y="151"/>
                  </a:cubicBezTo>
                  <a:cubicBezTo>
                    <a:pt x="156" y="151"/>
                    <a:pt x="156" y="151"/>
                    <a:pt x="157" y="150"/>
                  </a:cubicBezTo>
                  <a:cubicBezTo>
                    <a:pt x="157" y="150"/>
                    <a:pt x="157" y="150"/>
                    <a:pt x="157" y="150"/>
                  </a:cubicBezTo>
                  <a:cubicBezTo>
                    <a:pt x="157" y="149"/>
                    <a:pt x="156" y="149"/>
                    <a:pt x="157" y="149"/>
                  </a:cubicBezTo>
                  <a:cubicBezTo>
                    <a:pt x="157" y="148"/>
                    <a:pt x="157" y="147"/>
                    <a:pt x="157" y="147"/>
                  </a:cubicBezTo>
                  <a:cubicBezTo>
                    <a:pt x="157" y="147"/>
                    <a:pt x="157" y="146"/>
                    <a:pt x="157" y="146"/>
                  </a:cubicBezTo>
                  <a:cubicBezTo>
                    <a:pt x="157" y="145"/>
                    <a:pt x="157" y="145"/>
                    <a:pt x="157" y="144"/>
                  </a:cubicBezTo>
                  <a:cubicBezTo>
                    <a:pt x="157" y="144"/>
                    <a:pt x="157" y="144"/>
                    <a:pt x="157" y="144"/>
                  </a:cubicBezTo>
                  <a:cubicBezTo>
                    <a:pt x="157" y="144"/>
                    <a:pt x="157" y="144"/>
                    <a:pt x="157" y="144"/>
                  </a:cubicBezTo>
                  <a:cubicBezTo>
                    <a:pt x="157" y="144"/>
                    <a:pt x="157" y="145"/>
                    <a:pt x="157" y="145"/>
                  </a:cubicBezTo>
                  <a:cubicBezTo>
                    <a:pt x="157" y="145"/>
                    <a:pt x="158" y="145"/>
                    <a:pt x="158" y="145"/>
                  </a:cubicBezTo>
                  <a:cubicBezTo>
                    <a:pt x="158" y="145"/>
                    <a:pt x="158" y="145"/>
                    <a:pt x="158" y="145"/>
                  </a:cubicBezTo>
                  <a:cubicBezTo>
                    <a:pt x="158" y="145"/>
                    <a:pt x="159" y="144"/>
                    <a:pt x="159" y="143"/>
                  </a:cubicBezTo>
                  <a:cubicBezTo>
                    <a:pt x="159" y="143"/>
                    <a:pt x="159" y="143"/>
                    <a:pt x="159" y="142"/>
                  </a:cubicBezTo>
                  <a:cubicBezTo>
                    <a:pt x="159" y="142"/>
                    <a:pt x="159" y="142"/>
                    <a:pt x="159" y="142"/>
                  </a:cubicBezTo>
                  <a:cubicBezTo>
                    <a:pt x="159" y="141"/>
                    <a:pt x="160" y="141"/>
                    <a:pt x="160" y="141"/>
                  </a:cubicBezTo>
                  <a:cubicBezTo>
                    <a:pt x="160" y="141"/>
                    <a:pt x="161" y="141"/>
                    <a:pt x="161" y="141"/>
                  </a:cubicBezTo>
                  <a:cubicBezTo>
                    <a:pt x="162" y="140"/>
                    <a:pt x="162" y="139"/>
                    <a:pt x="162" y="138"/>
                  </a:cubicBezTo>
                  <a:cubicBezTo>
                    <a:pt x="162" y="137"/>
                    <a:pt x="163" y="137"/>
                    <a:pt x="164" y="137"/>
                  </a:cubicBezTo>
                  <a:cubicBezTo>
                    <a:pt x="164" y="137"/>
                    <a:pt x="165" y="137"/>
                    <a:pt x="165" y="137"/>
                  </a:cubicBezTo>
                  <a:cubicBezTo>
                    <a:pt x="165" y="137"/>
                    <a:pt x="166" y="137"/>
                    <a:pt x="166" y="137"/>
                  </a:cubicBezTo>
                  <a:cubicBezTo>
                    <a:pt x="166" y="136"/>
                    <a:pt x="166" y="136"/>
                    <a:pt x="166" y="136"/>
                  </a:cubicBezTo>
                  <a:cubicBezTo>
                    <a:pt x="166" y="136"/>
                    <a:pt x="166" y="136"/>
                    <a:pt x="166" y="136"/>
                  </a:cubicBezTo>
                  <a:cubicBezTo>
                    <a:pt x="166" y="136"/>
                    <a:pt x="165" y="136"/>
                    <a:pt x="165" y="136"/>
                  </a:cubicBezTo>
                  <a:cubicBezTo>
                    <a:pt x="165" y="136"/>
                    <a:pt x="165" y="136"/>
                    <a:pt x="165" y="136"/>
                  </a:cubicBezTo>
                  <a:cubicBezTo>
                    <a:pt x="165" y="136"/>
                    <a:pt x="165" y="136"/>
                    <a:pt x="165" y="136"/>
                  </a:cubicBezTo>
                  <a:cubicBezTo>
                    <a:pt x="165" y="136"/>
                    <a:pt x="165" y="136"/>
                    <a:pt x="165" y="136"/>
                  </a:cubicBezTo>
                  <a:cubicBezTo>
                    <a:pt x="167" y="136"/>
                    <a:pt x="168" y="135"/>
                    <a:pt x="170" y="135"/>
                  </a:cubicBezTo>
                  <a:cubicBezTo>
                    <a:pt x="170" y="135"/>
                    <a:pt x="170" y="135"/>
                    <a:pt x="170" y="135"/>
                  </a:cubicBezTo>
                  <a:cubicBezTo>
                    <a:pt x="171" y="134"/>
                    <a:pt x="171" y="134"/>
                    <a:pt x="170" y="134"/>
                  </a:cubicBezTo>
                  <a:cubicBezTo>
                    <a:pt x="170" y="133"/>
                    <a:pt x="169" y="133"/>
                    <a:pt x="170" y="133"/>
                  </a:cubicBezTo>
                  <a:cubicBezTo>
                    <a:pt x="170" y="132"/>
                    <a:pt x="170" y="131"/>
                    <a:pt x="170" y="131"/>
                  </a:cubicBezTo>
                  <a:cubicBezTo>
                    <a:pt x="171" y="130"/>
                    <a:pt x="171" y="129"/>
                    <a:pt x="172" y="129"/>
                  </a:cubicBezTo>
                  <a:cubicBezTo>
                    <a:pt x="173" y="129"/>
                    <a:pt x="173" y="128"/>
                    <a:pt x="174" y="128"/>
                  </a:cubicBezTo>
                  <a:cubicBezTo>
                    <a:pt x="174" y="128"/>
                    <a:pt x="174" y="128"/>
                    <a:pt x="175" y="128"/>
                  </a:cubicBezTo>
                  <a:cubicBezTo>
                    <a:pt x="176" y="128"/>
                    <a:pt x="177" y="127"/>
                    <a:pt x="178" y="127"/>
                  </a:cubicBezTo>
                  <a:cubicBezTo>
                    <a:pt x="178" y="127"/>
                    <a:pt x="178" y="127"/>
                    <a:pt x="179" y="126"/>
                  </a:cubicBezTo>
                  <a:cubicBezTo>
                    <a:pt x="179" y="126"/>
                    <a:pt x="179" y="126"/>
                    <a:pt x="179" y="126"/>
                  </a:cubicBezTo>
                  <a:cubicBezTo>
                    <a:pt x="180" y="126"/>
                    <a:pt x="181" y="125"/>
                    <a:pt x="182" y="125"/>
                  </a:cubicBezTo>
                  <a:cubicBezTo>
                    <a:pt x="182" y="125"/>
                    <a:pt x="182" y="125"/>
                    <a:pt x="182" y="125"/>
                  </a:cubicBezTo>
                  <a:cubicBezTo>
                    <a:pt x="182" y="125"/>
                    <a:pt x="182" y="126"/>
                    <a:pt x="182" y="126"/>
                  </a:cubicBezTo>
                  <a:cubicBezTo>
                    <a:pt x="181" y="126"/>
                    <a:pt x="181" y="126"/>
                    <a:pt x="181" y="126"/>
                  </a:cubicBezTo>
                  <a:cubicBezTo>
                    <a:pt x="180" y="126"/>
                    <a:pt x="179" y="127"/>
                    <a:pt x="179" y="128"/>
                  </a:cubicBezTo>
                  <a:cubicBezTo>
                    <a:pt x="179" y="128"/>
                    <a:pt x="179" y="128"/>
                    <a:pt x="179" y="129"/>
                  </a:cubicBezTo>
                  <a:cubicBezTo>
                    <a:pt x="179" y="129"/>
                    <a:pt x="179" y="130"/>
                    <a:pt x="180" y="130"/>
                  </a:cubicBezTo>
                  <a:cubicBezTo>
                    <a:pt x="180" y="130"/>
                    <a:pt x="180" y="130"/>
                    <a:pt x="180" y="130"/>
                  </a:cubicBezTo>
                  <a:cubicBezTo>
                    <a:pt x="181" y="129"/>
                    <a:pt x="182" y="129"/>
                    <a:pt x="183" y="128"/>
                  </a:cubicBezTo>
                  <a:cubicBezTo>
                    <a:pt x="183" y="128"/>
                    <a:pt x="184" y="127"/>
                    <a:pt x="184" y="127"/>
                  </a:cubicBezTo>
                  <a:cubicBezTo>
                    <a:pt x="186" y="127"/>
                    <a:pt x="187" y="127"/>
                    <a:pt x="188" y="126"/>
                  </a:cubicBezTo>
                  <a:cubicBezTo>
                    <a:pt x="189" y="126"/>
                    <a:pt x="189" y="126"/>
                    <a:pt x="189" y="126"/>
                  </a:cubicBezTo>
                  <a:cubicBezTo>
                    <a:pt x="190" y="125"/>
                    <a:pt x="190" y="125"/>
                    <a:pt x="191" y="125"/>
                  </a:cubicBezTo>
                  <a:cubicBezTo>
                    <a:pt x="191" y="125"/>
                    <a:pt x="191" y="125"/>
                    <a:pt x="192" y="125"/>
                  </a:cubicBezTo>
                  <a:cubicBezTo>
                    <a:pt x="192" y="124"/>
                    <a:pt x="192" y="124"/>
                    <a:pt x="192" y="124"/>
                  </a:cubicBezTo>
                  <a:cubicBezTo>
                    <a:pt x="192" y="124"/>
                    <a:pt x="192" y="124"/>
                    <a:pt x="192" y="124"/>
                  </a:cubicBezTo>
                  <a:cubicBezTo>
                    <a:pt x="192" y="123"/>
                    <a:pt x="191" y="123"/>
                    <a:pt x="192" y="122"/>
                  </a:cubicBezTo>
                  <a:cubicBezTo>
                    <a:pt x="192" y="122"/>
                    <a:pt x="191" y="122"/>
                    <a:pt x="191" y="122"/>
                  </a:cubicBezTo>
                  <a:cubicBezTo>
                    <a:pt x="191" y="121"/>
                    <a:pt x="191" y="121"/>
                    <a:pt x="191" y="121"/>
                  </a:cubicBezTo>
                  <a:cubicBezTo>
                    <a:pt x="190" y="122"/>
                    <a:pt x="189" y="123"/>
                    <a:pt x="189" y="124"/>
                  </a:cubicBezTo>
                  <a:cubicBezTo>
                    <a:pt x="189" y="124"/>
                    <a:pt x="188" y="124"/>
                    <a:pt x="188" y="124"/>
                  </a:cubicBezTo>
                  <a:cubicBezTo>
                    <a:pt x="188" y="124"/>
                    <a:pt x="187" y="124"/>
                    <a:pt x="187" y="124"/>
                  </a:cubicBezTo>
                  <a:cubicBezTo>
                    <a:pt x="187" y="124"/>
                    <a:pt x="187" y="124"/>
                    <a:pt x="187" y="124"/>
                  </a:cubicBezTo>
                  <a:cubicBezTo>
                    <a:pt x="187" y="124"/>
                    <a:pt x="186" y="124"/>
                    <a:pt x="186" y="124"/>
                  </a:cubicBezTo>
                  <a:cubicBezTo>
                    <a:pt x="186" y="124"/>
                    <a:pt x="186" y="124"/>
                    <a:pt x="186" y="124"/>
                  </a:cubicBezTo>
                  <a:cubicBezTo>
                    <a:pt x="185" y="124"/>
                    <a:pt x="185" y="124"/>
                    <a:pt x="185" y="123"/>
                  </a:cubicBezTo>
                  <a:cubicBezTo>
                    <a:pt x="184" y="123"/>
                    <a:pt x="183" y="122"/>
                    <a:pt x="183" y="122"/>
                  </a:cubicBezTo>
                  <a:cubicBezTo>
                    <a:pt x="183" y="121"/>
                    <a:pt x="183" y="120"/>
                    <a:pt x="183" y="119"/>
                  </a:cubicBezTo>
                  <a:cubicBezTo>
                    <a:pt x="184" y="119"/>
                    <a:pt x="183" y="119"/>
                    <a:pt x="183" y="118"/>
                  </a:cubicBezTo>
                  <a:cubicBezTo>
                    <a:pt x="183" y="118"/>
                    <a:pt x="183" y="118"/>
                    <a:pt x="183" y="118"/>
                  </a:cubicBezTo>
                  <a:cubicBezTo>
                    <a:pt x="182" y="118"/>
                    <a:pt x="182" y="118"/>
                    <a:pt x="182" y="118"/>
                  </a:cubicBezTo>
                  <a:cubicBezTo>
                    <a:pt x="182" y="118"/>
                    <a:pt x="183" y="118"/>
                    <a:pt x="183" y="118"/>
                  </a:cubicBezTo>
                  <a:cubicBezTo>
                    <a:pt x="183" y="118"/>
                    <a:pt x="184" y="118"/>
                    <a:pt x="184" y="117"/>
                  </a:cubicBezTo>
                  <a:cubicBezTo>
                    <a:pt x="185" y="117"/>
                    <a:pt x="185" y="116"/>
                    <a:pt x="185" y="116"/>
                  </a:cubicBezTo>
                  <a:cubicBezTo>
                    <a:pt x="185" y="116"/>
                    <a:pt x="184" y="115"/>
                    <a:pt x="184" y="115"/>
                  </a:cubicBezTo>
                  <a:cubicBezTo>
                    <a:pt x="183" y="115"/>
                    <a:pt x="183" y="114"/>
                    <a:pt x="182" y="115"/>
                  </a:cubicBezTo>
                  <a:cubicBezTo>
                    <a:pt x="180" y="115"/>
                    <a:pt x="177" y="116"/>
                    <a:pt x="175" y="117"/>
                  </a:cubicBezTo>
                  <a:cubicBezTo>
                    <a:pt x="175" y="117"/>
                    <a:pt x="175" y="117"/>
                    <a:pt x="175" y="117"/>
                  </a:cubicBezTo>
                  <a:cubicBezTo>
                    <a:pt x="175" y="117"/>
                    <a:pt x="175" y="117"/>
                    <a:pt x="175" y="117"/>
                  </a:cubicBezTo>
                  <a:cubicBezTo>
                    <a:pt x="175" y="117"/>
                    <a:pt x="175" y="118"/>
                    <a:pt x="174" y="118"/>
                  </a:cubicBezTo>
                  <a:cubicBezTo>
                    <a:pt x="174" y="118"/>
                    <a:pt x="174" y="118"/>
                    <a:pt x="174" y="118"/>
                  </a:cubicBezTo>
                  <a:cubicBezTo>
                    <a:pt x="174" y="118"/>
                    <a:pt x="174" y="118"/>
                    <a:pt x="173" y="119"/>
                  </a:cubicBezTo>
                  <a:cubicBezTo>
                    <a:pt x="173" y="119"/>
                    <a:pt x="173" y="119"/>
                    <a:pt x="173" y="119"/>
                  </a:cubicBezTo>
                  <a:cubicBezTo>
                    <a:pt x="173" y="119"/>
                    <a:pt x="173" y="119"/>
                    <a:pt x="173" y="119"/>
                  </a:cubicBezTo>
                  <a:cubicBezTo>
                    <a:pt x="173" y="119"/>
                    <a:pt x="173" y="119"/>
                    <a:pt x="173" y="119"/>
                  </a:cubicBezTo>
                  <a:cubicBezTo>
                    <a:pt x="173" y="119"/>
                    <a:pt x="173" y="119"/>
                    <a:pt x="173" y="118"/>
                  </a:cubicBezTo>
                  <a:cubicBezTo>
                    <a:pt x="174" y="118"/>
                    <a:pt x="174" y="118"/>
                    <a:pt x="174" y="118"/>
                  </a:cubicBezTo>
                  <a:cubicBezTo>
                    <a:pt x="174" y="118"/>
                    <a:pt x="174" y="118"/>
                    <a:pt x="174" y="118"/>
                  </a:cubicBezTo>
                  <a:cubicBezTo>
                    <a:pt x="175" y="117"/>
                    <a:pt x="175" y="117"/>
                    <a:pt x="175" y="117"/>
                  </a:cubicBezTo>
                  <a:cubicBezTo>
                    <a:pt x="175" y="117"/>
                    <a:pt x="175" y="117"/>
                    <a:pt x="175" y="117"/>
                  </a:cubicBezTo>
                  <a:cubicBezTo>
                    <a:pt x="175" y="117"/>
                    <a:pt x="175" y="117"/>
                    <a:pt x="175" y="117"/>
                  </a:cubicBezTo>
                  <a:cubicBezTo>
                    <a:pt x="175" y="117"/>
                    <a:pt x="176" y="116"/>
                    <a:pt x="176" y="116"/>
                  </a:cubicBezTo>
                  <a:cubicBezTo>
                    <a:pt x="177" y="115"/>
                    <a:pt x="178" y="115"/>
                    <a:pt x="179" y="114"/>
                  </a:cubicBezTo>
                  <a:cubicBezTo>
                    <a:pt x="179" y="114"/>
                    <a:pt x="180" y="114"/>
                    <a:pt x="180" y="113"/>
                  </a:cubicBezTo>
                  <a:cubicBezTo>
                    <a:pt x="180" y="113"/>
                    <a:pt x="180" y="113"/>
                    <a:pt x="180" y="113"/>
                  </a:cubicBezTo>
                  <a:cubicBezTo>
                    <a:pt x="181" y="112"/>
                    <a:pt x="181" y="112"/>
                    <a:pt x="182" y="112"/>
                  </a:cubicBezTo>
                  <a:cubicBezTo>
                    <a:pt x="182" y="111"/>
                    <a:pt x="183" y="112"/>
                    <a:pt x="184" y="112"/>
                  </a:cubicBezTo>
                  <a:cubicBezTo>
                    <a:pt x="186" y="112"/>
                    <a:pt x="188" y="112"/>
                    <a:pt x="191" y="112"/>
                  </a:cubicBezTo>
                  <a:cubicBezTo>
                    <a:pt x="192" y="112"/>
                    <a:pt x="193" y="112"/>
                    <a:pt x="194" y="112"/>
                  </a:cubicBezTo>
                  <a:cubicBezTo>
                    <a:pt x="194" y="112"/>
                    <a:pt x="194" y="112"/>
                    <a:pt x="194" y="112"/>
                  </a:cubicBezTo>
                  <a:cubicBezTo>
                    <a:pt x="194" y="112"/>
                    <a:pt x="195" y="112"/>
                    <a:pt x="195" y="112"/>
                  </a:cubicBezTo>
                  <a:cubicBezTo>
                    <a:pt x="196" y="111"/>
                    <a:pt x="196" y="111"/>
                    <a:pt x="197" y="110"/>
                  </a:cubicBezTo>
                  <a:cubicBezTo>
                    <a:pt x="197" y="110"/>
                    <a:pt x="197" y="110"/>
                    <a:pt x="198" y="109"/>
                  </a:cubicBezTo>
                  <a:cubicBezTo>
                    <a:pt x="198" y="109"/>
                    <a:pt x="199" y="109"/>
                    <a:pt x="199" y="109"/>
                  </a:cubicBezTo>
                  <a:cubicBezTo>
                    <a:pt x="200" y="109"/>
                    <a:pt x="201" y="109"/>
                    <a:pt x="202" y="108"/>
                  </a:cubicBezTo>
                  <a:cubicBezTo>
                    <a:pt x="203" y="108"/>
                    <a:pt x="203" y="107"/>
                    <a:pt x="203" y="106"/>
                  </a:cubicBezTo>
                  <a:cubicBezTo>
                    <a:pt x="203" y="106"/>
                    <a:pt x="203" y="106"/>
                    <a:pt x="203" y="105"/>
                  </a:cubicBezTo>
                  <a:cubicBezTo>
                    <a:pt x="203" y="105"/>
                    <a:pt x="203" y="105"/>
                    <a:pt x="203" y="104"/>
                  </a:cubicBezTo>
                  <a:cubicBezTo>
                    <a:pt x="203" y="104"/>
                    <a:pt x="203" y="104"/>
                    <a:pt x="203" y="104"/>
                  </a:cubicBezTo>
                  <a:cubicBezTo>
                    <a:pt x="203" y="103"/>
                    <a:pt x="202" y="102"/>
                    <a:pt x="201" y="103"/>
                  </a:cubicBezTo>
                  <a:cubicBezTo>
                    <a:pt x="201" y="103"/>
                    <a:pt x="201" y="103"/>
                    <a:pt x="201" y="103"/>
                  </a:cubicBezTo>
                  <a:cubicBezTo>
                    <a:pt x="201" y="103"/>
                    <a:pt x="201" y="103"/>
                    <a:pt x="201" y="103"/>
                  </a:cubicBezTo>
                  <a:cubicBezTo>
                    <a:pt x="201" y="103"/>
                    <a:pt x="201" y="103"/>
                    <a:pt x="201" y="103"/>
                  </a:cubicBezTo>
                  <a:cubicBezTo>
                    <a:pt x="201" y="103"/>
                    <a:pt x="201" y="103"/>
                    <a:pt x="201" y="103"/>
                  </a:cubicBezTo>
                  <a:cubicBezTo>
                    <a:pt x="201" y="102"/>
                    <a:pt x="201" y="102"/>
                    <a:pt x="201" y="102"/>
                  </a:cubicBezTo>
                  <a:cubicBezTo>
                    <a:pt x="201" y="101"/>
                    <a:pt x="201" y="101"/>
                    <a:pt x="200" y="101"/>
                  </a:cubicBezTo>
                  <a:cubicBezTo>
                    <a:pt x="200" y="101"/>
                    <a:pt x="200" y="101"/>
                    <a:pt x="200" y="101"/>
                  </a:cubicBezTo>
                  <a:cubicBezTo>
                    <a:pt x="200" y="101"/>
                    <a:pt x="199" y="101"/>
                    <a:pt x="199" y="101"/>
                  </a:cubicBezTo>
                  <a:cubicBezTo>
                    <a:pt x="199" y="101"/>
                    <a:pt x="200" y="101"/>
                    <a:pt x="200" y="101"/>
                  </a:cubicBezTo>
                  <a:cubicBezTo>
                    <a:pt x="200" y="101"/>
                    <a:pt x="200" y="100"/>
                    <a:pt x="200" y="100"/>
                  </a:cubicBezTo>
                  <a:cubicBezTo>
                    <a:pt x="201" y="100"/>
                    <a:pt x="201" y="100"/>
                    <a:pt x="201" y="100"/>
                  </a:cubicBezTo>
                  <a:cubicBezTo>
                    <a:pt x="200" y="99"/>
                    <a:pt x="200" y="99"/>
                    <a:pt x="200" y="99"/>
                  </a:cubicBezTo>
                  <a:cubicBezTo>
                    <a:pt x="199" y="99"/>
                    <a:pt x="199" y="99"/>
                    <a:pt x="199" y="99"/>
                  </a:cubicBezTo>
                  <a:cubicBezTo>
                    <a:pt x="198" y="98"/>
                    <a:pt x="198" y="98"/>
                    <a:pt x="197" y="97"/>
                  </a:cubicBezTo>
                  <a:cubicBezTo>
                    <a:pt x="197" y="97"/>
                    <a:pt x="196" y="97"/>
                    <a:pt x="196" y="97"/>
                  </a:cubicBezTo>
                  <a:cubicBezTo>
                    <a:pt x="196" y="96"/>
                    <a:pt x="196" y="96"/>
                    <a:pt x="195" y="95"/>
                  </a:cubicBezTo>
                  <a:cubicBezTo>
                    <a:pt x="195" y="95"/>
                    <a:pt x="194" y="95"/>
                    <a:pt x="194" y="94"/>
                  </a:cubicBezTo>
                  <a:cubicBezTo>
                    <a:pt x="194" y="94"/>
                    <a:pt x="194" y="94"/>
                    <a:pt x="194" y="93"/>
                  </a:cubicBezTo>
                  <a:cubicBezTo>
                    <a:pt x="194" y="93"/>
                    <a:pt x="195" y="93"/>
                    <a:pt x="195" y="92"/>
                  </a:cubicBezTo>
                  <a:cubicBezTo>
                    <a:pt x="195" y="92"/>
                    <a:pt x="195" y="92"/>
                    <a:pt x="195" y="91"/>
                  </a:cubicBezTo>
                  <a:cubicBezTo>
                    <a:pt x="195" y="91"/>
                    <a:pt x="194" y="90"/>
                    <a:pt x="195" y="90"/>
                  </a:cubicBezTo>
                  <a:cubicBezTo>
                    <a:pt x="195" y="89"/>
                    <a:pt x="194" y="89"/>
                    <a:pt x="194" y="89"/>
                  </a:cubicBezTo>
                  <a:cubicBezTo>
                    <a:pt x="194" y="89"/>
                    <a:pt x="194" y="88"/>
                    <a:pt x="194" y="88"/>
                  </a:cubicBezTo>
                  <a:cubicBezTo>
                    <a:pt x="193" y="88"/>
                    <a:pt x="194" y="87"/>
                    <a:pt x="194" y="87"/>
                  </a:cubicBezTo>
                  <a:cubicBezTo>
                    <a:pt x="194" y="87"/>
                    <a:pt x="194" y="86"/>
                    <a:pt x="194" y="86"/>
                  </a:cubicBezTo>
                  <a:cubicBezTo>
                    <a:pt x="193" y="85"/>
                    <a:pt x="193" y="85"/>
                    <a:pt x="193" y="84"/>
                  </a:cubicBezTo>
                  <a:cubicBezTo>
                    <a:pt x="193" y="83"/>
                    <a:pt x="193" y="82"/>
                    <a:pt x="192" y="81"/>
                  </a:cubicBezTo>
                  <a:cubicBezTo>
                    <a:pt x="192" y="81"/>
                    <a:pt x="192" y="80"/>
                    <a:pt x="192" y="80"/>
                  </a:cubicBezTo>
                  <a:cubicBezTo>
                    <a:pt x="192" y="80"/>
                    <a:pt x="192" y="80"/>
                    <a:pt x="192" y="80"/>
                  </a:cubicBezTo>
                  <a:cubicBezTo>
                    <a:pt x="192" y="80"/>
                    <a:pt x="192" y="80"/>
                    <a:pt x="192" y="80"/>
                  </a:cubicBezTo>
                  <a:cubicBezTo>
                    <a:pt x="191" y="81"/>
                    <a:pt x="190" y="82"/>
                    <a:pt x="190" y="83"/>
                  </a:cubicBezTo>
                  <a:cubicBezTo>
                    <a:pt x="189" y="84"/>
                    <a:pt x="189" y="85"/>
                    <a:pt x="187" y="85"/>
                  </a:cubicBezTo>
                  <a:cubicBezTo>
                    <a:pt x="187" y="85"/>
                    <a:pt x="187" y="86"/>
                    <a:pt x="187" y="86"/>
                  </a:cubicBezTo>
                  <a:cubicBezTo>
                    <a:pt x="186" y="86"/>
                    <a:pt x="186" y="86"/>
                    <a:pt x="186" y="86"/>
                  </a:cubicBezTo>
                  <a:cubicBezTo>
                    <a:pt x="185" y="87"/>
                    <a:pt x="185" y="86"/>
                    <a:pt x="184" y="86"/>
                  </a:cubicBezTo>
                  <a:cubicBezTo>
                    <a:pt x="184" y="86"/>
                    <a:pt x="184" y="86"/>
                    <a:pt x="184" y="85"/>
                  </a:cubicBezTo>
                  <a:cubicBezTo>
                    <a:pt x="184" y="85"/>
                    <a:pt x="183" y="85"/>
                    <a:pt x="183" y="84"/>
                  </a:cubicBezTo>
                  <a:cubicBezTo>
                    <a:pt x="182" y="84"/>
                    <a:pt x="182" y="84"/>
                    <a:pt x="182" y="83"/>
                  </a:cubicBezTo>
                  <a:cubicBezTo>
                    <a:pt x="182" y="82"/>
                    <a:pt x="183" y="82"/>
                    <a:pt x="183" y="81"/>
                  </a:cubicBezTo>
                  <a:cubicBezTo>
                    <a:pt x="183" y="81"/>
                    <a:pt x="183" y="80"/>
                    <a:pt x="183" y="80"/>
                  </a:cubicBezTo>
                  <a:cubicBezTo>
                    <a:pt x="183" y="79"/>
                    <a:pt x="183" y="78"/>
                    <a:pt x="184" y="78"/>
                  </a:cubicBezTo>
                  <a:cubicBezTo>
                    <a:pt x="184" y="78"/>
                    <a:pt x="184" y="77"/>
                    <a:pt x="184" y="77"/>
                  </a:cubicBezTo>
                  <a:cubicBezTo>
                    <a:pt x="183" y="77"/>
                    <a:pt x="182" y="76"/>
                    <a:pt x="182" y="76"/>
                  </a:cubicBezTo>
                  <a:cubicBezTo>
                    <a:pt x="181" y="76"/>
                    <a:pt x="181" y="76"/>
                    <a:pt x="181" y="76"/>
                  </a:cubicBezTo>
                  <a:cubicBezTo>
                    <a:pt x="180" y="76"/>
                    <a:pt x="180" y="76"/>
                    <a:pt x="180" y="75"/>
                  </a:cubicBezTo>
                  <a:cubicBezTo>
                    <a:pt x="180" y="75"/>
                    <a:pt x="181" y="75"/>
                    <a:pt x="180" y="75"/>
                  </a:cubicBezTo>
                  <a:cubicBezTo>
                    <a:pt x="180" y="74"/>
                    <a:pt x="180" y="74"/>
                    <a:pt x="179" y="73"/>
                  </a:cubicBezTo>
                  <a:cubicBezTo>
                    <a:pt x="179" y="73"/>
                    <a:pt x="179" y="72"/>
                    <a:pt x="179" y="72"/>
                  </a:cubicBezTo>
                  <a:cubicBezTo>
                    <a:pt x="178" y="71"/>
                    <a:pt x="178" y="71"/>
                    <a:pt x="177" y="71"/>
                  </a:cubicBezTo>
                  <a:cubicBezTo>
                    <a:pt x="177" y="71"/>
                    <a:pt x="176" y="71"/>
                    <a:pt x="176" y="71"/>
                  </a:cubicBezTo>
                  <a:cubicBezTo>
                    <a:pt x="175" y="71"/>
                    <a:pt x="174" y="71"/>
                    <a:pt x="173" y="71"/>
                  </a:cubicBezTo>
                  <a:cubicBezTo>
                    <a:pt x="173" y="70"/>
                    <a:pt x="172" y="70"/>
                    <a:pt x="172" y="70"/>
                  </a:cubicBezTo>
                  <a:cubicBezTo>
                    <a:pt x="171" y="70"/>
                    <a:pt x="170" y="70"/>
                    <a:pt x="170" y="71"/>
                  </a:cubicBezTo>
                  <a:cubicBezTo>
                    <a:pt x="169" y="72"/>
                    <a:pt x="169" y="72"/>
                    <a:pt x="170" y="73"/>
                  </a:cubicBezTo>
                  <a:cubicBezTo>
                    <a:pt x="170" y="73"/>
                    <a:pt x="170" y="74"/>
                    <a:pt x="170" y="74"/>
                  </a:cubicBezTo>
                  <a:cubicBezTo>
                    <a:pt x="169" y="75"/>
                    <a:pt x="169" y="75"/>
                    <a:pt x="169" y="76"/>
                  </a:cubicBezTo>
                  <a:cubicBezTo>
                    <a:pt x="168" y="76"/>
                    <a:pt x="169" y="77"/>
                    <a:pt x="169" y="78"/>
                  </a:cubicBezTo>
                  <a:cubicBezTo>
                    <a:pt x="169" y="78"/>
                    <a:pt x="169" y="79"/>
                    <a:pt x="169" y="79"/>
                  </a:cubicBezTo>
                  <a:cubicBezTo>
                    <a:pt x="169" y="80"/>
                    <a:pt x="169" y="80"/>
                    <a:pt x="168" y="80"/>
                  </a:cubicBezTo>
                  <a:cubicBezTo>
                    <a:pt x="168" y="80"/>
                    <a:pt x="168" y="80"/>
                    <a:pt x="168" y="81"/>
                  </a:cubicBezTo>
                  <a:cubicBezTo>
                    <a:pt x="167" y="82"/>
                    <a:pt x="166" y="82"/>
                    <a:pt x="166" y="83"/>
                  </a:cubicBezTo>
                  <a:cubicBezTo>
                    <a:pt x="165" y="83"/>
                    <a:pt x="165" y="84"/>
                    <a:pt x="166" y="84"/>
                  </a:cubicBezTo>
                  <a:cubicBezTo>
                    <a:pt x="166" y="85"/>
                    <a:pt x="166" y="85"/>
                    <a:pt x="166" y="85"/>
                  </a:cubicBezTo>
                  <a:cubicBezTo>
                    <a:pt x="166" y="86"/>
                    <a:pt x="167" y="86"/>
                    <a:pt x="167" y="86"/>
                  </a:cubicBezTo>
                  <a:cubicBezTo>
                    <a:pt x="167" y="87"/>
                    <a:pt x="167" y="88"/>
                    <a:pt x="167" y="89"/>
                  </a:cubicBezTo>
                  <a:cubicBezTo>
                    <a:pt x="167" y="90"/>
                    <a:pt x="167" y="91"/>
                    <a:pt x="167" y="92"/>
                  </a:cubicBezTo>
                  <a:cubicBezTo>
                    <a:pt x="167" y="92"/>
                    <a:pt x="167" y="92"/>
                    <a:pt x="167" y="92"/>
                  </a:cubicBezTo>
                  <a:cubicBezTo>
                    <a:pt x="166" y="93"/>
                    <a:pt x="166" y="93"/>
                    <a:pt x="166" y="93"/>
                  </a:cubicBezTo>
                  <a:cubicBezTo>
                    <a:pt x="165" y="94"/>
                    <a:pt x="163" y="95"/>
                    <a:pt x="162" y="95"/>
                  </a:cubicBezTo>
                  <a:cubicBezTo>
                    <a:pt x="162" y="96"/>
                    <a:pt x="161" y="96"/>
                    <a:pt x="160" y="96"/>
                  </a:cubicBezTo>
                  <a:cubicBezTo>
                    <a:pt x="160" y="96"/>
                    <a:pt x="160" y="97"/>
                    <a:pt x="160" y="97"/>
                  </a:cubicBezTo>
                  <a:cubicBezTo>
                    <a:pt x="160" y="98"/>
                    <a:pt x="160" y="99"/>
                    <a:pt x="160" y="100"/>
                  </a:cubicBezTo>
                  <a:cubicBezTo>
                    <a:pt x="160" y="101"/>
                    <a:pt x="159" y="101"/>
                    <a:pt x="159" y="102"/>
                  </a:cubicBezTo>
                  <a:cubicBezTo>
                    <a:pt x="159" y="103"/>
                    <a:pt x="160" y="103"/>
                    <a:pt x="160" y="104"/>
                  </a:cubicBezTo>
                  <a:cubicBezTo>
                    <a:pt x="160" y="104"/>
                    <a:pt x="160" y="104"/>
                    <a:pt x="159" y="105"/>
                  </a:cubicBezTo>
                  <a:cubicBezTo>
                    <a:pt x="159" y="105"/>
                    <a:pt x="159" y="105"/>
                    <a:pt x="159" y="106"/>
                  </a:cubicBezTo>
                  <a:cubicBezTo>
                    <a:pt x="159" y="106"/>
                    <a:pt x="158" y="106"/>
                    <a:pt x="158" y="106"/>
                  </a:cubicBezTo>
                  <a:cubicBezTo>
                    <a:pt x="158" y="106"/>
                    <a:pt x="157" y="106"/>
                    <a:pt x="157" y="107"/>
                  </a:cubicBezTo>
                  <a:cubicBezTo>
                    <a:pt x="157" y="107"/>
                    <a:pt x="156" y="107"/>
                    <a:pt x="156" y="107"/>
                  </a:cubicBezTo>
                  <a:cubicBezTo>
                    <a:pt x="156" y="106"/>
                    <a:pt x="156" y="106"/>
                    <a:pt x="156" y="106"/>
                  </a:cubicBezTo>
                  <a:cubicBezTo>
                    <a:pt x="156" y="105"/>
                    <a:pt x="156" y="105"/>
                    <a:pt x="155" y="105"/>
                  </a:cubicBezTo>
                  <a:cubicBezTo>
                    <a:pt x="154" y="104"/>
                    <a:pt x="154" y="103"/>
                    <a:pt x="154" y="102"/>
                  </a:cubicBezTo>
                  <a:cubicBezTo>
                    <a:pt x="153" y="102"/>
                    <a:pt x="154" y="101"/>
                    <a:pt x="154" y="101"/>
                  </a:cubicBezTo>
                  <a:cubicBezTo>
                    <a:pt x="154" y="100"/>
                    <a:pt x="155" y="99"/>
                    <a:pt x="155" y="98"/>
                  </a:cubicBezTo>
                  <a:cubicBezTo>
                    <a:pt x="155" y="97"/>
                    <a:pt x="155" y="97"/>
                    <a:pt x="155" y="96"/>
                  </a:cubicBezTo>
                  <a:cubicBezTo>
                    <a:pt x="155" y="96"/>
                    <a:pt x="155" y="96"/>
                    <a:pt x="155" y="95"/>
                  </a:cubicBezTo>
                  <a:cubicBezTo>
                    <a:pt x="155" y="95"/>
                    <a:pt x="155" y="95"/>
                    <a:pt x="155" y="95"/>
                  </a:cubicBezTo>
                  <a:cubicBezTo>
                    <a:pt x="154" y="94"/>
                    <a:pt x="153" y="94"/>
                    <a:pt x="151" y="94"/>
                  </a:cubicBezTo>
                  <a:cubicBezTo>
                    <a:pt x="151" y="94"/>
                    <a:pt x="151" y="94"/>
                    <a:pt x="150" y="94"/>
                  </a:cubicBezTo>
                  <a:cubicBezTo>
                    <a:pt x="150" y="93"/>
                    <a:pt x="149" y="92"/>
                    <a:pt x="148" y="92"/>
                  </a:cubicBezTo>
                  <a:cubicBezTo>
                    <a:pt x="147" y="91"/>
                    <a:pt x="147" y="91"/>
                    <a:pt x="146" y="90"/>
                  </a:cubicBezTo>
                  <a:cubicBezTo>
                    <a:pt x="146" y="89"/>
                    <a:pt x="145" y="88"/>
                    <a:pt x="144" y="88"/>
                  </a:cubicBezTo>
                  <a:cubicBezTo>
                    <a:pt x="143" y="87"/>
                    <a:pt x="142" y="87"/>
                    <a:pt x="142" y="86"/>
                  </a:cubicBezTo>
                  <a:cubicBezTo>
                    <a:pt x="141" y="86"/>
                    <a:pt x="141" y="86"/>
                    <a:pt x="140" y="86"/>
                  </a:cubicBezTo>
                  <a:cubicBezTo>
                    <a:pt x="140" y="86"/>
                    <a:pt x="139" y="87"/>
                    <a:pt x="138" y="86"/>
                  </a:cubicBezTo>
                  <a:cubicBezTo>
                    <a:pt x="138" y="86"/>
                    <a:pt x="138" y="87"/>
                    <a:pt x="138" y="87"/>
                  </a:cubicBezTo>
                  <a:cubicBezTo>
                    <a:pt x="138" y="87"/>
                    <a:pt x="138" y="87"/>
                    <a:pt x="138" y="87"/>
                  </a:cubicBezTo>
                  <a:cubicBezTo>
                    <a:pt x="138" y="86"/>
                    <a:pt x="138" y="86"/>
                    <a:pt x="138" y="86"/>
                  </a:cubicBezTo>
                  <a:cubicBezTo>
                    <a:pt x="138" y="86"/>
                    <a:pt x="138" y="86"/>
                    <a:pt x="138" y="86"/>
                  </a:cubicBezTo>
                  <a:cubicBezTo>
                    <a:pt x="139" y="86"/>
                    <a:pt x="139" y="85"/>
                    <a:pt x="139" y="84"/>
                  </a:cubicBezTo>
                  <a:cubicBezTo>
                    <a:pt x="139" y="84"/>
                    <a:pt x="139" y="83"/>
                    <a:pt x="139" y="82"/>
                  </a:cubicBezTo>
                  <a:cubicBezTo>
                    <a:pt x="139" y="81"/>
                    <a:pt x="139" y="81"/>
                    <a:pt x="139" y="81"/>
                  </a:cubicBezTo>
                  <a:cubicBezTo>
                    <a:pt x="139" y="81"/>
                    <a:pt x="139" y="80"/>
                    <a:pt x="138" y="80"/>
                  </a:cubicBezTo>
                  <a:cubicBezTo>
                    <a:pt x="138" y="80"/>
                    <a:pt x="138" y="80"/>
                    <a:pt x="137" y="80"/>
                  </a:cubicBezTo>
                  <a:cubicBezTo>
                    <a:pt x="137" y="80"/>
                    <a:pt x="137" y="80"/>
                    <a:pt x="137" y="80"/>
                  </a:cubicBezTo>
                  <a:cubicBezTo>
                    <a:pt x="137" y="80"/>
                    <a:pt x="137" y="79"/>
                    <a:pt x="137" y="79"/>
                  </a:cubicBezTo>
                  <a:cubicBezTo>
                    <a:pt x="137" y="79"/>
                    <a:pt x="137" y="78"/>
                    <a:pt x="137" y="78"/>
                  </a:cubicBezTo>
                  <a:cubicBezTo>
                    <a:pt x="138" y="76"/>
                    <a:pt x="138" y="74"/>
                    <a:pt x="140" y="72"/>
                  </a:cubicBezTo>
                  <a:cubicBezTo>
                    <a:pt x="140" y="72"/>
                    <a:pt x="141" y="72"/>
                    <a:pt x="141" y="71"/>
                  </a:cubicBezTo>
                  <a:cubicBezTo>
                    <a:pt x="142" y="70"/>
                    <a:pt x="143" y="69"/>
                    <a:pt x="144" y="68"/>
                  </a:cubicBezTo>
                  <a:cubicBezTo>
                    <a:pt x="145" y="68"/>
                    <a:pt x="146" y="67"/>
                    <a:pt x="146" y="66"/>
                  </a:cubicBezTo>
                  <a:cubicBezTo>
                    <a:pt x="146" y="66"/>
                    <a:pt x="146" y="66"/>
                    <a:pt x="146" y="66"/>
                  </a:cubicBezTo>
                  <a:cubicBezTo>
                    <a:pt x="147" y="66"/>
                    <a:pt x="147" y="66"/>
                    <a:pt x="147" y="66"/>
                  </a:cubicBezTo>
                  <a:cubicBezTo>
                    <a:pt x="148" y="66"/>
                    <a:pt x="149" y="66"/>
                    <a:pt x="149" y="65"/>
                  </a:cubicBezTo>
                  <a:cubicBezTo>
                    <a:pt x="149" y="64"/>
                    <a:pt x="149" y="64"/>
                    <a:pt x="149" y="64"/>
                  </a:cubicBezTo>
                  <a:cubicBezTo>
                    <a:pt x="149" y="64"/>
                    <a:pt x="149" y="64"/>
                    <a:pt x="149" y="64"/>
                  </a:cubicBezTo>
                  <a:cubicBezTo>
                    <a:pt x="149" y="64"/>
                    <a:pt x="149" y="64"/>
                    <a:pt x="149" y="63"/>
                  </a:cubicBezTo>
                  <a:cubicBezTo>
                    <a:pt x="149" y="64"/>
                    <a:pt x="149" y="64"/>
                    <a:pt x="149" y="64"/>
                  </a:cubicBezTo>
                  <a:cubicBezTo>
                    <a:pt x="149" y="64"/>
                    <a:pt x="149" y="64"/>
                    <a:pt x="149" y="64"/>
                  </a:cubicBezTo>
                  <a:cubicBezTo>
                    <a:pt x="150" y="64"/>
                    <a:pt x="151" y="63"/>
                    <a:pt x="151" y="62"/>
                  </a:cubicBezTo>
                  <a:cubicBezTo>
                    <a:pt x="151" y="62"/>
                    <a:pt x="152" y="62"/>
                    <a:pt x="152" y="62"/>
                  </a:cubicBezTo>
                  <a:cubicBezTo>
                    <a:pt x="152" y="62"/>
                    <a:pt x="153" y="62"/>
                    <a:pt x="153" y="62"/>
                  </a:cubicBezTo>
                  <a:cubicBezTo>
                    <a:pt x="154" y="63"/>
                    <a:pt x="154" y="63"/>
                    <a:pt x="154" y="62"/>
                  </a:cubicBezTo>
                  <a:cubicBezTo>
                    <a:pt x="156" y="61"/>
                    <a:pt x="157" y="60"/>
                    <a:pt x="158" y="59"/>
                  </a:cubicBezTo>
                  <a:cubicBezTo>
                    <a:pt x="158" y="59"/>
                    <a:pt x="158" y="58"/>
                    <a:pt x="158" y="58"/>
                  </a:cubicBezTo>
                  <a:cubicBezTo>
                    <a:pt x="158" y="58"/>
                    <a:pt x="158" y="58"/>
                    <a:pt x="159" y="57"/>
                  </a:cubicBezTo>
                  <a:cubicBezTo>
                    <a:pt x="159" y="57"/>
                    <a:pt x="160" y="57"/>
                    <a:pt x="160" y="56"/>
                  </a:cubicBezTo>
                  <a:cubicBezTo>
                    <a:pt x="160" y="56"/>
                    <a:pt x="161" y="56"/>
                    <a:pt x="161" y="56"/>
                  </a:cubicBezTo>
                  <a:cubicBezTo>
                    <a:pt x="161" y="56"/>
                    <a:pt x="161" y="56"/>
                    <a:pt x="161" y="56"/>
                  </a:cubicBezTo>
                  <a:cubicBezTo>
                    <a:pt x="161" y="55"/>
                    <a:pt x="161" y="55"/>
                    <a:pt x="161" y="55"/>
                  </a:cubicBezTo>
                  <a:cubicBezTo>
                    <a:pt x="162" y="55"/>
                    <a:pt x="162" y="55"/>
                    <a:pt x="161" y="54"/>
                  </a:cubicBezTo>
                  <a:cubicBezTo>
                    <a:pt x="161" y="54"/>
                    <a:pt x="161" y="54"/>
                    <a:pt x="161" y="54"/>
                  </a:cubicBezTo>
                  <a:cubicBezTo>
                    <a:pt x="161" y="53"/>
                    <a:pt x="161" y="53"/>
                    <a:pt x="161" y="53"/>
                  </a:cubicBezTo>
                  <a:cubicBezTo>
                    <a:pt x="162" y="53"/>
                    <a:pt x="163" y="53"/>
                    <a:pt x="163" y="54"/>
                  </a:cubicBezTo>
                  <a:cubicBezTo>
                    <a:pt x="163" y="54"/>
                    <a:pt x="163" y="54"/>
                    <a:pt x="163" y="54"/>
                  </a:cubicBezTo>
                  <a:cubicBezTo>
                    <a:pt x="165" y="55"/>
                    <a:pt x="166" y="55"/>
                    <a:pt x="167" y="54"/>
                  </a:cubicBezTo>
                  <a:cubicBezTo>
                    <a:pt x="168" y="54"/>
                    <a:pt x="169" y="53"/>
                    <a:pt x="169" y="53"/>
                  </a:cubicBezTo>
                  <a:cubicBezTo>
                    <a:pt x="169" y="53"/>
                    <a:pt x="170" y="52"/>
                    <a:pt x="170" y="52"/>
                  </a:cubicBezTo>
                  <a:cubicBezTo>
                    <a:pt x="171" y="52"/>
                    <a:pt x="171" y="52"/>
                    <a:pt x="171" y="51"/>
                  </a:cubicBezTo>
                  <a:cubicBezTo>
                    <a:pt x="172" y="51"/>
                    <a:pt x="172" y="50"/>
                    <a:pt x="171" y="50"/>
                  </a:cubicBezTo>
                  <a:cubicBezTo>
                    <a:pt x="171" y="50"/>
                    <a:pt x="171" y="49"/>
                    <a:pt x="171" y="49"/>
                  </a:cubicBezTo>
                  <a:cubicBezTo>
                    <a:pt x="171" y="48"/>
                    <a:pt x="171" y="48"/>
                    <a:pt x="171" y="47"/>
                  </a:cubicBezTo>
                  <a:cubicBezTo>
                    <a:pt x="171" y="47"/>
                    <a:pt x="171" y="47"/>
                    <a:pt x="171" y="46"/>
                  </a:cubicBezTo>
                  <a:cubicBezTo>
                    <a:pt x="171" y="46"/>
                    <a:pt x="171" y="46"/>
                    <a:pt x="171" y="46"/>
                  </a:cubicBezTo>
                  <a:cubicBezTo>
                    <a:pt x="171" y="46"/>
                    <a:pt x="171" y="46"/>
                    <a:pt x="171" y="46"/>
                  </a:cubicBezTo>
                  <a:cubicBezTo>
                    <a:pt x="171" y="46"/>
                    <a:pt x="171" y="46"/>
                    <a:pt x="171" y="46"/>
                  </a:cubicBezTo>
                  <a:cubicBezTo>
                    <a:pt x="171" y="46"/>
                    <a:pt x="171" y="46"/>
                    <a:pt x="171" y="46"/>
                  </a:cubicBezTo>
                  <a:cubicBezTo>
                    <a:pt x="172" y="46"/>
                    <a:pt x="172" y="46"/>
                    <a:pt x="172" y="46"/>
                  </a:cubicBezTo>
                  <a:cubicBezTo>
                    <a:pt x="173" y="46"/>
                    <a:pt x="174" y="46"/>
                    <a:pt x="174" y="45"/>
                  </a:cubicBezTo>
                  <a:cubicBezTo>
                    <a:pt x="174" y="44"/>
                    <a:pt x="174" y="44"/>
                    <a:pt x="174" y="44"/>
                  </a:cubicBezTo>
                  <a:cubicBezTo>
                    <a:pt x="174" y="43"/>
                    <a:pt x="174" y="43"/>
                    <a:pt x="174" y="43"/>
                  </a:cubicBezTo>
                  <a:cubicBezTo>
                    <a:pt x="173" y="42"/>
                    <a:pt x="173" y="42"/>
                    <a:pt x="173" y="41"/>
                  </a:cubicBezTo>
                  <a:cubicBezTo>
                    <a:pt x="173" y="41"/>
                    <a:pt x="173" y="40"/>
                    <a:pt x="172" y="40"/>
                  </a:cubicBezTo>
                  <a:cubicBezTo>
                    <a:pt x="171" y="40"/>
                    <a:pt x="171" y="40"/>
                    <a:pt x="171" y="40"/>
                  </a:cubicBezTo>
                  <a:cubicBezTo>
                    <a:pt x="171" y="40"/>
                    <a:pt x="170" y="39"/>
                    <a:pt x="170" y="39"/>
                  </a:cubicBezTo>
                  <a:cubicBezTo>
                    <a:pt x="170" y="39"/>
                    <a:pt x="170" y="39"/>
                    <a:pt x="170" y="39"/>
                  </a:cubicBezTo>
                  <a:cubicBezTo>
                    <a:pt x="170" y="39"/>
                    <a:pt x="170" y="39"/>
                    <a:pt x="170" y="39"/>
                  </a:cubicBezTo>
                  <a:cubicBezTo>
                    <a:pt x="170" y="39"/>
                    <a:pt x="170" y="39"/>
                    <a:pt x="170" y="39"/>
                  </a:cubicBezTo>
                  <a:cubicBezTo>
                    <a:pt x="170" y="39"/>
                    <a:pt x="169" y="39"/>
                    <a:pt x="169" y="39"/>
                  </a:cubicBezTo>
                  <a:cubicBezTo>
                    <a:pt x="169" y="39"/>
                    <a:pt x="168" y="40"/>
                    <a:pt x="168" y="40"/>
                  </a:cubicBezTo>
                  <a:cubicBezTo>
                    <a:pt x="168" y="41"/>
                    <a:pt x="167" y="42"/>
                    <a:pt x="167" y="42"/>
                  </a:cubicBezTo>
                  <a:cubicBezTo>
                    <a:pt x="168" y="43"/>
                    <a:pt x="168" y="43"/>
                    <a:pt x="167" y="43"/>
                  </a:cubicBezTo>
                  <a:cubicBezTo>
                    <a:pt x="167" y="43"/>
                    <a:pt x="167" y="44"/>
                    <a:pt x="167" y="44"/>
                  </a:cubicBezTo>
                  <a:cubicBezTo>
                    <a:pt x="166" y="44"/>
                    <a:pt x="165" y="44"/>
                    <a:pt x="165" y="45"/>
                  </a:cubicBezTo>
                  <a:cubicBezTo>
                    <a:pt x="165" y="45"/>
                    <a:pt x="165" y="46"/>
                    <a:pt x="165" y="46"/>
                  </a:cubicBezTo>
                  <a:cubicBezTo>
                    <a:pt x="164" y="46"/>
                    <a:pt x="164" y="47"/>
                    <a:pt x="164" y="47"/>
                  </a:cubicBezTo>
                  <a:cubicBezTo>
                    <a:pt x="164" y="47"/>
                    <a:pt x="164" y="47"/>
                    <a:pt x="164" y="47"/>
                  </a:cubicBezTo>
                  <a:cubicBezTo>
                    <a:pt x="164" y="47"/>
                    <a:pt x="164" y="47"/>
                    <a:pt x="164" y="47"/>
                  </a:cubicBezTo>
                  <a:cubicBezTo>
                    <a:pt x="164" y="47"/>
                    <a:pt x="164" y="47"/>
                    <a:pt x="164" y="47"/>
                  </a:cubicBezTo>
                  <a:cubicBezTo>
                    <a:pt x="164" y="47"/>
                    <a:pt x="164" y="47"/>
                    <a:pt x="164" y="47"/>
                  </a:cubicBezTo>
                  <a:cubicBezTo>
                    <a:pt x="164" y="46"/>
                    <a:pt x="164" y="46"/>
                    <a:pt x="163" y="46"/>
                  </a:cubicBezTo>
                  <a:cubicBezTo>
                    <a:pt x="163" y="46"/>
                    <a:pt x="163" y="46"/>
                    <a:pt x="163" y="47"/>
                  </a:cubicBezTo>
                  <a:cubicBezTo>
                    <a:pt x="162" y="47"/>
                    <a:pt x="162" y="47"/>
                    <a:pt x="163" y="48"/>
                  </a:cubicBezTo>
                  <a:cubicBezTo>
                    <a:pt x="163" y="48"/>
                    <a:pt x="163" y="48"/>
                    <a:pt x="162" y="49"/>
                  </a:cubicBezTo>
                  <a:cubicBezTo>
                    <a:pt x="162" y="49"/>
                    <a:pt x="162" y="49"/>
                    <a:pt x="162" y="49"/>
                  </a:cubicBezTo>
                  <a:cubicBezTo>
                    <a:pt x="161" y="49"/>
                    <a:pt x="161" y="49"/>
                    <a:pt x="161" y="49"/>
                  </a:cubicBezTo>
                  <a:cubicBezTo>
                    <a:pt x="161" y="48"/>
                    <a:pt x="161" y="48"/>
                    <a:pt x="161" y="47"/>
                  </a:cubicBezTo>
                  <a:cubicBezTo>
                    <a:pt x="161" y="46"/>
                    <a:pt x="161" y="45"/>
                    <a:pt x="162" y="45"/>
                  </a:cubicBezTo>
                  <a:cubicBezTo>
                    <a:pt x="162" y="44"/>
                    <a:pt x="162" y="44"/>
                    <a:pt x="162" y="44"/>
                  </a:cubicBezTo>
                  <a:cubicBezTo>
                    <a:pt x="162" y="43"/>
                    <a:pt x="162" y="42"/>
                    <a:pt x="161" y="41"/>
                  </a:cubicBezTo>
                  <a:cubicBezTo>
                    <a:pt x="161" y="40"/>
                    <a:pt x="161" y="40"/>
                    <a:pt x="161" y="41"/>
                  </a:cubicBezTo>
                  <a:cubicBezTo>
                    <a:pt x="160" y="41"/>
                    <a:pt x="159" y="42"/>
                    <a:pt x="159" y="42"/>
                  </a:cubicBezTo>
                  <a:cubicBezTo>
                    <a:pt x="159" y="43"/>
                    <a:pt x="159" y="43"/>
                    <a:pt x="159" y="43"/>
                  </a:cubicBezTo>
                  <a:cubicBezTo>
                    <a:pt x="158" y="44"/>
                    <a:pt x="158" y="44"/>
                    <a:pt x="158" y="44"/>
                  </a:cubicBezTo>
                  <a:cubicBezTo>
                    <a:pt x="158" y="44"/>
                    <a:pt x="158" y="43"/>
                    <a:pt x="158" y="43"/>
                  </a:cubicBezTo>
                  <a:cubicBezTo>
                    <a:pt x="158" y="42"/>
                    <a:pt x="159" y="42"/>
                    <a:pt x="158" y="41"/>
                  </a:cubicBezTo>
                  <a:cubicBezTo>
                    <a:pt x="158" y="40"/>
                    <a:pt x="159" y="40"/>
                    <a:pt x="159" y="40"/>
                  </a:cubicBezTo>
                  <a:cubicBezTo>
                    <a:pt x="160" y="40"/>
                    <a:pt x="160" y="40"/>
                    <a:pt x="159" y="39"/>
                  </a:cubicBezTo>
                  <a:cubicBezTo>
                    <a:pt x="159" y="39"/>
                    <a:pt x="158" y="39"/>
                    <a:pt x="158" y="39"/>
                  </a:cubicBezTo>
                  <a:cubicBezTo>
                    <a:pt x="157" y="38"/>
                    <a:pt x="157" y="38"/>
                    <a:pt x="157" y="38"/>
                  </a:cubicBezTo>
                  <a:cubicBezTo>
                    <a:pt x="157" y="38"/>
                    <a:pt x="157" y="38"/>
                    <a:pt x="157" y="38"/>
                  </a:cubicBezTo>
                  <a:cubicBezTo>
                    <a:pt x="157" y="37"/>
                    <a:pt x="158" y="37"/>
                    <a:pt x="158" y="36"/>
                  </a:cubicBezTo>
                  <a:cubicBezTo>
                    <a:pt x="158" y="36"/>
                    <a:pt x="158" y="36"/>
                    <a:pt x="158" y="36"/>
                  </a:cubicBezTo>
                  <a:cubicBezTo>
                    <a:pt x="159" y="36"/>
                    <a:pt x="159" y="36"/>
                    <a:pt x="159" y="35"/>
                  </a:cubicBezTo>
                  <a:cubicBezTo>
                    <a:pt x="159" y="34"/>
                    <a:pt x="159" y="32"/>
                    <a:pt x="159" y="31"/>
                  </a:cubicBezTo>
                  <a:cubicBezTo>
                    <a:pt x="159" y="30"/>
                    <a:pt x="159" y="30"/>
                    <a:pt x="159" y="30"/>
                  </a:cubicBezTo>
                  <a:cubicBezTo>
                    <a:pt x="159" y="29"/>
                    <a:pt x="159" y="28"/>
                    <a:pt x="159" y="27"/>
                  </a:cubicBezTo>
                  <a:cubicBezTo>
                    <a:pt x="158" y="27"/>
                    <a:pt x="159" y="26"/>
                    <a:pt x="159" y="26"/>
                  </a:cubicBezTo>
                  <a:cubicBezTo>
                    <a:pt x="159" y="26"/>
                    <a:pt x="160" y="25"/>
                    <a:pt x="161" y="25"/>
                  </a:cubicBezTo>
                  <a:cubicBezTo>
                    <a:pt x="161" y="24"/>
                    <a:pt x="161" y="24"/>
                    <a:pt x="161" y="23"/>
                  </a:cubicBezTo>
                  <a:cubicBezTo>
                    <a:pt x="161" y="23"/>
                    <a:pt x="161" y="23"/>
                    <a:pt x="162" y="23"/>
                  </a:cubicBezTo>
                  <a:cubicBezTo>
                    <a:pt x="162" y="23"/>
                    <a:pt x="162" y="23"/>
                    <a:pt x="162" y="23"/>
                  </a:cubicBezTo>
                  <a:cubicBezTo>
                    <a:pt x="162" y="23"/>
                    <a:pt x="163" y="23"/>
                    <a:pt x="163" y="23"/>
                  </a:cubicBezTo>
                  <a:cubicBezTo>
                    <a:pt x="164" y="24"/>
                    <a:pt x="164" y="24"/>
                    <a:pt x="164" y="23"/>
                  </a:cubicBezTo>
                  <a:cubicBezTo>
                    <a:pt x="165" y="23"/>
                    <a:pt x="165" y="23"/>
                    <a:pt x="165" y="23"/>
                  </a:cubicBezTo>
                  <a:cubicBezTo>
                    <a:pt x="166" y="22"/>
                    <a:pt x="167" y="20"/>
                    <a:pt x="169" y="19"/>
                  </a:cubicBezTo>
                  <a:cubicBezTo>
                    <a:pt x="169" y="19"/>
                    <a:pt x="169" y="19"/>
                    <a:pt x="169" y="19"/>
                  </a:cubicBezTo>
                  <a:cubicBezTo>
                    <a:pt x="169" y="18"/>
                    <a:pt x="169" y="17"/>
                    <a:pt x="169" y="17"/>
                  </a:cubicBezTo>
                  <a:cubicBezTo>
                    <a:pt x="169" y="17"/>
                    <a:pt x="169" y="17"/>
                    <a:pt x="169" y="17"/>
                  </a:cubicBezTo>
                  <a:cubicBezTo>
                    <a:pt x="168" y="17"/>
                    <a:pt x="167" y="17"/>
                    <a:pt x="166" y="16"/>
                  </a:cubicBezTo>
                  <a:cubicBezTo>
                    <a:pt x="166" y="16"/>
                    <a:pt x="165" y="16"/>
                    <a:pt x="165" y="16"/>
                  </a:cubicBezTo>
                  <a:cubicBezTo>
                    <a:pt x="164" y="15"/>
                    <a:pt x="164" y="15"/>
                    <a:pt x="163" y="16"/>
                  </a:cubicBezTo>
                  <a:cubicBezTo>
                    <a:pt x="163" y="16"/>
                    <a:pt x="162" y="16"/>
                    <a:pt x="162" y="16"/>
                  </a:cubicBezTo>
                  <a:cubicBezTo>
                    <a:pt x="162" y="16"/>
                    <a:pt x="162" y="17"/>
                    <a:pt x="161" y="17"/>
                  </a:cubicBezTo>
                  <a:cubicBezTo>
                    <a:pt x="161" y="18"/>
                    <a:pt x="160" y="18"/>
                    <a:pt x="160" y="19"/>
                  </a:cubicBezTo>
                  <a:cubicBezTo>
                    <a:pt x="160" y="19"/>
                    <a:pt x="159" y="20"/>
                    <a:pt x="159" y="21"/>
                  </a:cubicBezTo>
                  <a:cubicBezTo>
                    <a:pt x="159" y="21"/>
                    <a:pt x="158" y="22"/>
                    <a:pt x="158" y="22"/>
                  </a:cubicBezTo>
                  <a:cubicBezTo>
                    <a:pt x="158" y="23"/>
                    <a:pt x="158" y="24"/>
                    <a:pt x="157" y="25"/>
                  </a:cubicBezTo>
                  <a:cubicBezTo>
                    <a:pt x="157" y="26"/>
                    <a:pt x="157" y="26"/>
                    <a:pt x="157" y="26"/>
                  </a:cubicBezTo>
                  <a:cubicBezTo>
                    <a:pt x="157" y="26"/>
                    <a:pt x="156" y="27"/>
                    <a:pt x="156" y="27"/>
                  </a:cubicBezTo>
                  <a:cubicBezTo>
                    <a:pt x="155" y="27"/>
                    <a:pt x="155" y="28"/>
                    <a:pt x="155" y="28"/>
                  </a:cubicBezTo>
                  <a:cubicBezTo>
                    <a:pt x="155" y="28"/>
                    <a:pt x="155" y="28"/>
                    <a:pt x="155" y="28"/>
                  </a:cubicBezTo>
                  <a:cubicBezTo>
                    <a:pt x="155" y="28"/>
                    <a:pt x="155" y="28"/>
                    <a:pt x="155" y="28"/>
                  </a:cubicBezTo>
                  <a:cubicBezTo>
                    <a:pt x="155" y="28"/>
                    <a:pt x="155" y="28"/>
                    <a:pt x="155" y="28"/>
                  </a:cubicBezTo>
                  <a:cubicBezTo>
                    <a:pt x="155" y="28"/>
                    <a:pt x="155" y="28"/>
                    <a:pt x="155" y="28"/>
                  </a:cubicBezTo>
                  <a:cubicBezTo>
                    <a:pt x="155" y="28"/>
                    <a:pt x="155" y="28"/>
                    <a:pt x="155" y="28"/>
                  </a:cubicBezTo>
                  <a:cubicBezTo>
                    <a:pt x="155" y="28"/>
                    <a:pt x="155" y="28"/>
                    <a:pt x="155" y="28"/>
                  </a:cubicBezTo>
                  <a:cubicBezTo>
                    <a:pt x="155" y="28"/>
                    <a:pt x="154" y="28"/>
                    <a:pt x="154" y="28"/>
                  </a:cubicBezTo>
                  <a:cubicBezTo>
                    <a:pt x="153" y="29"/>
                    <a:pt x="152" y="30"/>
                    <a:pt x="152" y="31"/>
                  </a:cubicBezTo>
                  <a:cubicBezTo>
                    <a:pt x="152" y="32"/>
                    <a:pt x="152" y="32"/>
                    <a:pt x="152" y="33"/>
                  </a:cubicBezTo>
                  <a:cubicBezTo>
                    <a:pt x="152" y="33"/>
                    <a:pt x="151" y="33"/>
                    <a:pt x="151" y="33"/>
                  </a:cubicBezTo>
                  <a:cubicBezTo>
                    <a:pt x="151" y="34"/>
                    <a:pt x="151" y="34"/>
                    <a:pt x="151" y="35"/>
                  </a:cubicBezTo>
                  <a:cubicBezTo>
                    <a:pt x="151" y="35"/>
                    <a:pt x="151" y="36"/>
                    <a:pt x="151" y="36"/>
                  </a:cubicBezTo>
                  <a:cubicBezTo>
                    <a:pt x="152" y="36"/>
                    <a:pt x="152" y="37"/>
                    <a:pt x="152" y="37"/>
                  </a:cubicBezTo>
                  <a:cubicBezTo>
                    <a:pt x="152" y="37"/>
                    <a:pt x="152" y="37"/>
                    <a:pt x="152" y="37"/>
                  </a:cubicBezTo>
                  <a:cubicBezTo>
                    <a:pt x="153" y="38"/>
                    <a:pt x="153" y="38"/>
                    <a:pt x="154" y="38"/>
                  </a:cubicBezTo>
                  <a:cubicBezTo>
                    <a:pt x="154" y="38"/>
                    <a:pt x="154" y="38"/>
                    <a:pt x="154" y="38"/>
                  </a:cubicBezTo>
                  <a:cubicBezTo>
                    <a:pt x="154" y="39"/>
                    <a:pt x="154" y="39"/>
                    <a:pt x="154" y="39"/>
                  </a:cubicBezTo>
                  <a:cubicBezTo>
                    <a:pt x="153" y="39"/>
                    <a:pt x="153" y="39"/>
                    <a:pt x="153" y="39"/>
                  </a:cubicBezTo>
                  <a:cubicBezTo>
                    <a:pt x="153" y="39"/>
                    <a:pt x="152" y="40"/>
                    <a:pt x="152" y="40"/>
                  </a:cubicBezTo>
                  <a:cubicBezTo>
                    <a:pt x="152" y="40"/>
                    <a:pt x="152" y="41"/>
                    <a:pt x="152" y="41"/>
                  </a:cubicBezTo>
                  <a:cubicBezTo>
                    <a:pt x="152" y="41"/>
                    <a:pt x="153" y="41"/>
                    <a:pt x="153" y="41"/>
                  </a:cubicBezTo>
                  <a:cubicBezTo>
                    <a:pt x="153" y="41"/>
                    <a:pt x="153" y="41"/>
                    <a:pt x="153" y="41"/>
                  </a:cubicBezTo>
                  <a:cubicBezTo>
                    <a:pt x="153" y="41"/>
                    <a:pt x="153" y="41"/>
                    <a:pt x="153" y="41"/>
                  </a:cubicBezTo>
                  <a:cubicBezTo>
                    <a:pt x="153" y="41"/>
                    <a:pt x="153" y="41"/>
                    <a:pt x="153" y="41"/>
                  </a:cubicBezTo>
                  <a:cubicBezTo>
                    <a:pt x="153" y="41"/>
                    <a:pt x="153" y="41"/>
                    <a:pt x="153" y="41"/>
                  </a:cubicBezTo>
                  <a:cubicBezTo>
                    <a:pt x="153" y="41"/>
                    <a:pt x="153" y="42"/>
                    <a:pt x="153" y="42"/>
                  </a:cubicBezTo>
                  <a:cubicBezTo>
                    <a:pt x="152" y="42"/>
                    <a:pt x="152" y="43"/>
                    <a:pt x="151" y="43"/>
                  </a:cubicBezTo>
                  <a:cubicBezTo>
                    <a:pt x="151" y="44"/>
                    <a:pt x="150" y="44"/>
                    <a:pt x="149" y="44"/>
                  </a:cubicBezTo>
                  <a:cubicBezTo>
                    <a:pt x="149" y="44"/>
                    <a:pt x="148" y="45"/>
                    <a:pt x="148" y="45"/>
                  </a:cubicBezTo>
                  <a:cubicBezTo>
                    <a:pt x="148" y="46"/>
                    <a:pt x="148" y="46"/>
                    <a:pt x="148" y="47"/>
                  </a:cubicBezTo>
                  <a:cubicBezTo>
                    <a:pt x="148" y="47"/>
                    <a:pt x="148" y="47"/>
                    <a:pt x="147" y="47"/>
                  </a:cubicBezTo>
                  <a:cubicBezTo>
                    <a:pt x="147" y="47"/>
                    <a:pt x="147" y="47"/>
                    <a:pt x="147" y="47"/>
                  </a:cubicBezTo>
                  <a:cubicBezTo>
                    <a:pt x="147" y="47"/>
                    <a:pt x="147" y="47"/>
                    <a:pt x="147" y="46"/>
                  </a:cubicBezTo>
                  <a:cubicBezTo>
                    <a:pt x="146" y="46"/>
                    <a:pt x="146" y="46"/>
                    <a:pt x="147" y="45"/>
                  </a:cubicBezTo>
                  <a:cubicBezTo>
                    <a:pt x="147" y="45"/>
                    <a:pt x="148" y="44"/>
                    <a:pt x="148" y="44"/>
                  </a:cubicBezTo>
                  <a:cubicBezTo>
                    <a:pt x="148" y="43"/>
                    <a:pt x="148" y="43"/>
                    <a:pt x="148" y="43"/>
                  </a:cubicBezTo>
                  <a:cubicBezTo>
                    <a:pt x="147" y="43"/>
                    <a:pt x="147" y="42"/>
                    <a:pt x="147" y="42"/>
                  </a:cubicBezTo>
                  <a:cubicBezTo>
                    <a:pt x="147" y="41"/>
                    <a:pt x="147" y="41"/>
                    <a:pt x="147" y="41"/>
                  </a:cubicBezTo>
                  <a:cubicBezTo>
                    <a:pt x="147" y="41"/>
                    <a:pt x="147" y="41"/>
                    <a:pt x="147" y="42"/>
                  </a:cubicBezTo>
                  <a:cubicBezTo>
                    <a:pt x="147" y="42"/>
                    <a:pt x="147" y="42"/>
                    <a:pt x="147" y="42"/>
                  </a:cubicBezTo>
                  <a:cubicBezTo>
                    <a:pt x="147" y="42"/>
                    <a:pt x="147" y="42"/>
                    <a:pt x="147" y="42"/>
                  </a:cubicBezTo>
                  <a:cubicBezTo>
                    <a:pt x="147" y="42"/>
                    <a:pt x="147" y="42"/>
                    <a:pt x="147" y="42"/>
                  </a:cubicBezTo>
                  <a:cubicBezTo>
                    <a:pt x="147" y="42"/>
                    <a:pt x="147" y="42"/>
                    <a:pt x="148" y="42"/>
                  </a:cubicBezTo>
                  <a:cubicBezTo>
                    <a:pt x="148" y="42"/>
                    <a:pt x="148" y="42"/>
                    <a:pt x="149" y="42"/>
                  </a:cubicBezTo>
                  <a:cubicBezTo>
                    <a:pt x="149" y="42"/>
                    <a:pt x="150" y="41"/>
                    <a:pt x="150" y="41"/>
                  </a:cubicBezTo>
                  <a:cubicBezTo>
                    <a:pt x="150" y="41"/>
                    <a:pt x="150" y="41"/>
                    <a:pt x="150" y="41"/>
                  </a:cubicBezTo>
                  <a:cubicBezTo>
                    <a:pt x="150" y="40"/>
                    <a:pt x="150" y="40"/>
                    <a:pt x="150" y="39"/>
                  </a:cubicBezTo>
                  <a:cubicBezTo>
                    <a:pt x="150" y="39"/>
                    <a:pt x="150" y="38"/>
                    <a:pt x="151" y="38"/>
                  </a:cubicBezTo>
                  <a:cubicBezTo>
                    <a:pt x="152" y="38"/>
                    <a:pt x="152" y="38"/>
                    <a:pt x="152" y="37"/>
                  </a:cubicBezTo>
                  <a:cubicBezTo>
                    <a:pt x="152" y="37"/>
                    <a:pt x="151" y="37"/>
                    <a:pt x="151" y="37"/>
                  </a:cubicBezTo>
                  <a:cubicBezTo>
                    <a:pt x="150" y="37"/>
                    <a:pt x="149" y="37"/>
                    <a:pt x="149" y="36"/>
                  </a:cubicBezTo>
                  <a:cubicBezTo>
                    <a:pt x="149" y="36"/>
                    <a:pt x="149" y="35"/>
                    <a:pt x="149" y="35"/>
                  </a:cubicBezTo>
                  <a:cubicBezTo>
                    <a:pt x="149" y="35"/>
                    <a:pt x="148" y="35"/>
                    <a:pt x="148" y="35"/>
                  </a:cubicBezTo>
                  <a:cubicBezTo>
                    <a:pt x="148" y="35"/>
                    <a:pt x="147" y="36"/>
                    <a:pt x="147" y="36"/>
                  </a:cubicBezTo>
                  <a:cubicBezTo>
                    <a:pt x="147" y="37"/>
                    <a:pt x="146" y="38"/>
                    <a:pt x="145" y="38"/>
                  </a:cubicBezTo>
                  <a:cubicBezTo>
                    <a:pt x="145" y="38"/>
                    <a:pt x="144" y="38"/>
                    <a:pt x="144" y="38"/>
                  </a:cubicBezTo>
                  <a:cubicBezTo>
                    <a:pt x="144" y="38"/>
                    <a:pt x="144" y="38"/>
                    <a:pt x="144" y="38"/>
                  </a:cubicBezTo>
                  <a:cubicBezTo>
                    <a:pt x="144" y="38"/>
                    <a:pt x="144" y="39"/>
                    <a:pt x="144" y="39"/>
                  </a:cubicBezTo>
                  <a:cubicBezTo>
                    <a:pt x="145" y="40"/>
                    <a:pt x="146" y="40"/>
                    <a:pt x="146" y="41"/>
                  </a:cubicBezTo>
                  <a:cubicBezTo>
                    <a:pt x="146" y="41"/>
                    <a:pt x="146" y="41"/>
                    <a:pt x="146" y="41"/>
                  </a:cubicBezTo>
                  <a:cubicBezTo>
                    <a:pt x="146" y="41"/>
                    <a:pt x="146" y="41"/>
                    <a:pt x="146" y="41"/>
                  </a:cubicBezTo>
                  <a:cubicBezTo>
                    <a:pt x="146" y="41"/>
                    <a:pt x="146" y="41"/>
                    <a:pt x="145" y="41"/>
                  </a:cubicBezTo>
                  <a:cubicBezTo>
                    <a:pt x="145" y="41"/>
                    <a:pt x="144" y="41"/>
                    <a:pt x="144" y="42"/>
                  </a:cubicBezTo>
                  <a:cubicBezTo>
                    <a:pt x="144" y="42"/>
                    <a:pt x="144" y="42"/>
                    <a:pt x="143" y="43"/>
                  </a:cubicBezTo>
                  <a:cubicBezTo>
                    <a:pt x="143" y="43"/>
                    <a:pt x="143" y="43"/>
                    <a:pt x="143" y="43"/>
                  </a:cubicBezTo>
                  <a:cubicBezTo>
                    <a:pt x="143" y="43"/>
                    <a:pt x="143" y="44"/>
                    <a:pt x="143" y="44"/>
                  </a:cubicBezTo>
                  <a:cubicBezTo>
                    <a:pt x="143" y="44"/>
                    <a:pt x="142" y="44"/>
                    <a:pt x="142" y="44"/>
                  </a:cubicBezTo>
                  <a:cubicBezTo>
                    <a:pt x="142" y="44"/>
                    <a:pt x="141" y="44"/>
                    <a:pt x="141" y="43"/>
                  </a:cubicBezTo>
                  <a:cubicBezTo>
                    <a:pt x="140" y="43"/>
                    <a:pt x="140" y="43"/>
                    <a:pt x="139" y="43"/>
                  </a:cubicBezTo>
                  <a:cubicBezTo>
                    <a:pt x="139" y="43"/>
                    <a:pt x="139" y="43"/>
                    <a:pt x="139" y="44"/>
                  </a:cubicBezTo>
                  <a:cubicBezTo>
                    <a:pt x="138" y="44"/>
                    <a:pt x="138" y="44"/>
                    <a:pt x="138" y="43"/>
                  </a:cubicBezTo>
                  <a:cubicBezTo>
                    <a:pt x="137" y="43"/>
                    <a:pt x="137" y="43"/>
                    <a:pt x="136" y="42"/>
                  </a:cubicBezTo>
                  <a:cubicBezTo>
                    <a:pt x="136" y="42"/>
                    <a:pt x="135" y="41"/>
                    <a:pt x="135" y="41"/>
                  </a:cubicBezTo>
                  <a:cubicBezTo>
                    <a:pt x="134" y="41"/>
                    <a:pt x="134" y="41"/>
                    <a:pt x="134" y="40"/>
                  </a:cubicBezTo>
                  <a:cubicBezTo>
                    <a:pt x="134" y="40"/>
                    <a:pt x="133" y="39"/>
                    <a:pt x="133" y="38"/>
                  </a:cubicBezTo>
                  <a:cubicBezTo>
                    <a:pt x="133" y="38"/>
                    <a:pt x="133" y="37"/>
                    <a:pt x="133" y="37"/>
                  </a:cubicBezTo>
                  <a:cubicBezTo>
                    <a:pt x="133" y="37"/>
                    <a:pt x="133" y="36"/>
                    <a:pt x="132" y="36"/>
                  </a:cubicBezTo>
                  <a:cubicBezTo>
                    <a:pt x="131" y="36"/>
                    <a:pt x="130" y="37"/>
                    <a:pt x="129" y="37"/>
                  </a:cubicBezTo>
                  <a:cubicBezTo>
                    <a:pt x="128" y="37"/>
                    <a:pt x="128" y="37"/>
                    <a:pt x="128" y="38"/>
                  </a:cubicBezTo>
                  <a:cubicBezTo>
                    <a:pt x="128" y="38"/>
                    <a:pt x="128" y="38"/>
                    <a:pt x="128" y="39"/>
                  </a:cubicBezTo>
                  <a:cubicBezTo>
                    <a:pt x="128" y="39"/>
                    <a:pt x="129" y="39"/>
                    <a:pt x="129" y="39"/>
                  </a:cubicBezTo>
                  <a:cubicBezTo>
                    <a:pt x="129" y="39"/>
                    <a:pt x="129" y="38"/>
                    <a:pt x="129" y="38"/>
                  </a:cubicBezTo>
                  <a:cubicBezTo>
                    <a:pt x="130" y="38"/>
                    <a:pt x="130" y="38"/>
                    <a:pt x="131" y="38"/>
                  </a:cubicBezTo>
                  <a:cubicBezTo>
                    <a:pt x="131" y="38"/>
                    <a:pt x="132" y="38"/>
                    <a:pt x="132" y="38"/>
                  </a:cubicBezTo>
                  <a:cubicBezTo>
                    <a:pt x="132" y="38"/>
                    <a:pt x="132" y="38"/>
                    <a:pt x="132" y="38"/>
                  </a:cubicBezTo>
                  <a:cubicBezTo>
                    <a:pt x="132" y="38"/>
                    <a:pt x="132" y="38"/>
                    <a:pt x="132" y="38"/>
                  </a:cubicBezTo>
                  <a:cubicBezTo>
                    <a:pt x="132" y="38"/>
                    <a:pt x="131" y="38"/>
                    <a:pt x="131" y="39"/>
                  </a:cubicBezTo>
                  <a:cubicBezTo>
                    <a:pt x="130" y="39"/>
                    <a:pt x="130" y="39"/>
                    <a:pt x="129" y="40"/>
                  </a:cubicBezTo>
                  <a:cubicBezTo>
                    <a:pt x="129" y="40"/>
                    <a:pt x="128" y="40"/>
                    <a:pt x="128" y="40"/>
                  </a:cubicBezTo>
                  <a:cubicBezTo>
                    <a:pt x="128" y="40"/>
                    <a:pt x="127" y="40"/>
                    <a:pt x="127" y="41"/>
                  </a:cubicBezTo>
                  <a:cubicBezTo>
                    <a:pt x="127" y="42"/>
                    <a:pt x="127" y="42"/>
                    <a:pt x="127" y="43"/>
                  </a:cubicBezTo>
                  <a:cubicBezTo>
                    <a:pt x="127" y="44"/>
                    <a:pt x="126" y="44"/>
                    <a:pt x="126" y="44"/>
                  </a:cubicBezTo>
                  <a:cubicBezTo>
                    <a:pt x="126" y="44"/>
                    <a:pt x="126" y="44"/>
                    <a:pt x="126" y="44"/>
                  </a:cubicBezTo>
                  <a:cubicBezTo>
                    <a:pt x="125" y="44"/>
                    <a:pt x="125" y="44"/>
                    <a:pt x="126" y="44"/>
                  </a:cubicBezTo>
                  <a:cubicBezTo>
                    <a:pt x="126" y="43"/>
                    <a:pt x="126" y="43"/>
                    <a:pt x="126" y="42"/>
                  </a:cubicBezTo>
                  <a:cubicBezTo>
                    <a:pt x="125" y="42"/>
                    <a:pt x="125" y="41"/>
                    <a:pt x="125" y="41"/>
                  </a:cubicBezTo>
                  <a:cubicBezTo>
                    <a:pt x="125" y="40"/>
                    <a:pt x="124" y="40"/>
                    <a:pt x="124" y="39"/>
                  </a:cubicBezTo>
                  <a:cubicBezTo>
                    <a:pt x="124" y="39"/>
                    <a:pt x="124" y="39"/>
                    <a:pt x="123" y="39"/>
                  </a:cubicBezTo>
                  <a:cubicBezTo>
                    <a:pt x="123" y="39"/>
                    <a:pt x="123" y="39"/>
                    <a:pt x="122" y="39"/>
                  </a:cubicBezTo>
                  <a:cubicBezTo>
                    <a:pt x="120" y="40"/>
                    <a:pt x="118" y="39"/>
                    <a:pt x="116" y="38"/>
                  </a:cubicBezTo>
                  <a:cubicBezTo>
                    <a:pt x="115" y="38"/>
                    <a:pt x="115" y="37"/>
                    <a:pt x="116" y="37"/>
                  </a:cubicBezTo>
                  <a:cubicBezTo>
                    <a:pt x="116" y="37"/>
                    <a:pt x="116" y="36"/>
                    <a:pt x="117" y="36"/>
                  </a:cubicBezTo>
                  <a:cubicBezTo>
                    <a:pt x="117" y="36"/>
                    <a:pt x="117" y="36"/>
                    <a:pt x="118" y="36"/>
                  </a:cubicBezTo>
                  <a:cubicBezTo>
                    <a:pt x="119" y="36"/>
                    <a:pt x="119" y="36"/>
                    <a:pt x="119" y="35"/>
                  </a:cubicBezTo>
                  <a:cubicBezTo>
                    <a:pt x="119" y="34"/>
                    <a:pt x="119" y="34"/>
                    <a:pt x="118" y="33"/>
                  </a:cubicBezTo>
                  <a:cubicBezTo>
                    <a:pt x="118" y="33"/>
                    <a:pt x="117" y="32"/>
                    <a:pt x="117" y="32"/>
                  </a:cubicBezTo>
                  <a:cubicBezTo>
                    <a:pt x="116" y="32"/>
                    <a:pt x="115" y="32"/>
                    <a:pt x="114" y="32"/>
                  </a:cubicBezTo>
                  <a:cubicBezTo>
                    <a:pt x="114" y="31"/>
                    <a:pt x="113" y="30"/>
                    <a:pt x="112" y="29"/>
                  </a:cubicBezTo>
                  <a:cubicBezTo>
                    <a:pt x="111" y="29"/>
                    <a:pt x="111" y="28"/>
                    <a:pt x="110" y="28"/>
                  </a:cubicBezTo>
                  <a:cubicBezTo>
                    <a:pt x="110" y="27"/>
                    <a:pt x="110" y="26"/>
                    <a:pt x="109" y="26"/>
                  </a:cubicBezTo>
                  <a:cubicBezTo>
                    <a:pt x="108" y="25"/>
                    <a:pt x="107" y="26"/>
                    <a:pt x="107" y="26"/>
                  </a:cubicBezTo>
                  <a:cubicBezTo>
                    <a:pt x="106" y="26"/>
                    <a:pt x="106" y="27"/>
                    <a:pt x="106" y="27"/>
                  </a:cubicBezTo>
                  <a:cubicBezTo>
                    <a:pt x="106" y="27"/>
                    <a:pt x="105" y="27"/>
                    <a:pt x="105" y="27"/>
                  </a:cubicBezTo>
                  <a:cubicBezTo>
                    <a:pt x="105" y="27"/>
                    <a:pt x="105" y="27"/>
                    <a:pt x="105" y="26"/>
                  </a:cubicBezTo>
                  <a:cubicBezTo>
                    <a:pt x="105" y="26"/>
                    <a:pt x="106" y="25"/>
                    <a:pt x="106" y="24"/>
                  </a:cubicBezTo>
                  <a:cubicBezTo>
                    <a:pt x="106" y="24"/>
                    <a:pt x="106" y="24"/>
                    <a:pt x="106" y="24"/>
                  </a:cubicBezTo>
                  <a:cubicBezTo>
                    <a:pt x="106" y="24"/>
                    <a:pt x="106" y="23"/>
                    <a:pt x="105" y="23"/>
                  </a:cubicBezTo>
                  <a:cubicBezTo>
                    <a:pt x="105" y="24"/>
                    <a:pt x="105" y="24"/>
                    <a:pt x="105" y="24"/>
                  </a:cubicBezTo>
                  <a:cubicBezTo>
                    <a:pt x="104" y="24"/>
                    <a:pt x="103" y="25"/>
                    <a:pt x="103" y="26"/>
                  </a:cubicBezTo>
                  <a:cubicBezTo>
                    <a:pt x="103" y="26"/>
                    <a:pt x="102" y="26"/>
                    <a:pt x="102" y="26"/>
                  </a:cubicBezTo>
                  <a:cubicBezTo>
                    <a:pt x="102" y="26"/>
                    <a:pt x="102" y="25"/>
                    <a:pt x="102" y="25"/>
                  </a:cubicBezTo>
                  <a:cubicBezTo>
                    <a:pt x="102" y="25"/>
                    <a:pt x="102" y="24"/>
                    <a:pt x="102" y="23"/>
                  </a:cubicBezTo>
                  <a:cubicBezTo>
                    <a:pt x="102" y="22"/>
                    <a:pt x="102" y="21"/>
                    <a:pt x="102" y="20"/>
                  </a:cubicBezTo>
                  <a:cubicBezTo>
                    <a:pt x="102" y="20"/>
                    <a:pt x="102" y="19"/>
                    <a:pt x="102" y="19"/>
                  </a:cubicBezTo>
                  <a:cubicBezTo>
                    <a:pt x="102" y="19"/>
                    <a:pt x="102" y="19"/>
                    <a:pt x="102" y="19"/>
                  </a:cubicBezTo>
                  <a:cubicBezTo>
                    <a:pt x="101" y="19"/>
                    <a:pt x="101" y="20"/>
                    <a:pt x="101" y="20"/>
                  </a:cubicBezTo>
                  <a:cubicBezTo>
                    <a:pt x="101" y="21"/>
                    <a:pt x="101" y="21"/>
                    <a:pt x="101" y="21"/>
                  </a:cubicBezTo>
                  <a:cubicBezTo>
                    <a:pt x="100" y="21"/>
                    <a:pt x="100" y="22"/>
                    <a:pt x="99" y="22"/>
                  </a:cubicBezTo>
                  <a:cubicBezTo>
                    <a:pt x="99" y="22"/>
                    <a:pt x="98" y="22"/>
                    <a:pt x="98" y="22"/>
                  </a:cubicBezTo>
                  <a:cubicBezTo>
                    <a:pt x="98" y="22"/>
                    <a:pt x="98" y="22"/>
                    <a:pt x="98" y="22"/>
                  </a:cubicBezTo>
                  <a:cubicBezTo>
                    <a:pt x="98" y="22"/>
                    <a:pt x="98" y="22"/>
                    <a:pt x="98" y="22"/>
                  </a:cubicBezTo>
                  <a:cubicBezTo>
                    <a:pt x="98" y="22"/>
                    <a:pt x="98" y="22"/>
                    <a:pt x="98" y="22"/>
                  </a:cubicBezTo>
                  <a:cubicBezTo>
                    <a:pt x="98" y="22"/>
                    <a:pt x="97" y="22"/>
                    <a:pt x="97" y="22"/>
                  </a:cubicBezTo>
                  <a:cubicBezTo>
                    <a:pt x="97" y="22"/>
                    <a:pt x="97" y="22"/>
                    <a:pt x="97" y="22"/>
                  </a:cubicBezTo>
                  <a:cubicBezTo>
                    <a:pt x="97" y="22"/>
                    <a:pt x="97" y="22"/>
                    <a:pt x="97" y="22"/>
                  </a:cubicBezTo>
                  <a:cubicBezTo>
                    <a:pt x="97" y="22"/>
                    <a:pt x="98" y="22"/>
                    <a:pt x="98" y="22"/>
                  </a:cubicBezTo>
                  <a:cubicBezTo>
                    <a:pt x="98" y="22"/>
                    <a:pt x="98" y="22"/>
                    <a:pt x="98" y="22"/>
                  </a:cubicBezTo>
                  <a:cubicBezTo>
                    <a:pt x="98" y="22"/>
                    <a:pt x="98" y="22"/>
                    <a:pt x="98" y="22"/>
                  </a:cubicBezTo>
                  <a:cubicBezTo>
                    <a:pt x="98" y="21"/>
                    <a:pt x="98" y="21"/>
                    <a:pt x="98" y="21"/>
                  </a:cubicBezTo>
                  <a:cubicBezTo>
                    <a:pt x="98" y="21"/>
                    <a:pt x="98" y="20"/>
                    <a:pt x="98" y="20"/>
                  </a:cubicBezTo>
                  <a:cubicBezTo>
                    <a:pt x="97" y="20"/>
                    <a:pt x="97" y="20"/>
                    <a:pt x="96" y="20"/>
                  </a:cubicBezTo>
                  <a:cubicBezTo>
                    <a:pt x="95" y="21"/>
                    <a:pt x="94" y="21"/>
                    <a:pt x="92" y="21"/>
                  </a:cubicBezTo>
                  <a:cubicBezTo>
                    <a:pt x="92" y="21"/>
                    <a:pt x="91" y="21"/>
                    <a:pt x="91" y="22"/>
                  </a:cubicBezTo>
                  <a:cubicBezTo>
                    <a:pt x="90" y="22"/>
                    <a:pt x="90" y="22"/>
                    <a:pt x="89" y="22"/>
                  </a:cubicBezTo>
                  <a:cubicBezTo>
                    <a:pt x="89" y="22"/>
                    <a:pt x="89" y="22"/>
                    <a:pt x="89" y="22"/>
                  </a:cubicBezTo>
                  <a:cubicBezTo>
                    <a:pt x="89" y="22"/>
                    <a:pt x="89" y="22"/>
                    <a:pt x="89" y="22"/>
                  </a:cubicBezTo>
                  <a:cubicBezTo>
                    <a:pt x="89" y="22"/>
                    <a:pt x="89" y="22"/>
                    <a:pt x="89" y="22"/>
                  </a:cubicBezTo>
                  <a:cubicBezTo>
                    <a:pt x="89" y="22"/>
                    <a:pt x="89" y="22"/>
                    <a:pt x="89" y="22"/>
                  </a:cubicBezTo>
                  <a:cubicBezTo>
                    <a:pt x="89" y="22"/>
                    <a:pt x="89" y="22"/>
                    <a:pt x="89" y="22"/>
                  </a:cubicBezTo>
                  <a:cubicBezTo>
                    <a:pt x="89" y="22"/>
                    <a:pt x="89" y="21"/>
                    <a:pt x="89" y="21"/>
                  </a:cubicBezTo>
                  <a:cubicBezTo>
                    <a:pt x="89" y="21"/>
                    <a:pt x="89" y="21"/>
                    <a:pt x="88" y="21"/>
                  </a:cubicBezTo>
                  <a:cubicBezTo>
                    <a:pt x="88" y="21"/>
                    <a:pt x="88" y="21"/>
                    <a:pt x="87" y="21"/>
                  </a:cubicBezTo>
                  <a:cubicBezTo>
                    <a:pt x="87" y="21"/>
                    <a:pt x="86" y="22"/>
                    <a:pt x="86" y="22"/>
                  </a:cubicBezTo>
                  <a:cubicBezTo>
                    <a:pt x="85" y="22"/>
                    <a:pt x="84" y="22"/>
                    <a:pt x="84" y="23"/>
                  </a:cubicBezTo>
                  <a:cubicBezTo>
                    <a:pt x="84" y="23"/>
                    <a:pt x="84" y="24"/>
                    <a:pt x="84" y="23"/>
                  </a:cubicBezTo>
                  <a:cubicBezTo>
                    <a:pt x="84" y="23"/>
                    <a:pt x="83" y="23"/>
                    <a:pt x="83" y="23"/>
                  </a:cubicBezTo>
                  <a:cubicBezTo>
                    <a:pt x="82" y="22"/>
                    <a:pt x="82" y="22"/>
                    <a:pt x="82" y="21"/>
                  </a:cubicBezTo>
                  <a:cubicBezTo>
                    <a:pt x="82" y="21"/>
                    <a:pt x="82" y="20"/>
                    <a:pt x="81" y="20"/>
                  </a:cubicBezTo>
                  <a:cubicBezTo>
                    <a:pt x="81" y="19"/>
                    <a:pt x="81" y="19"/>
                    <a:pt x="81" y="19"/>
                  </a:cubicBezTo>
                  <a:cubicBezTo>
                    <a:pt x="80" y="18"/>
                    <a:pt x="80" y="18"/>
                    <a:pt x="79" y="17"/>
                  </a:cubicBezTo>
                  <a:cubicBezTo>
                    <a:pt x="78" y="16"/>
                    <a:pt x="77" y="16"/>
                    <a:pt x="76" y="14"/>
                  </a:cubicBezTo>
                  <a:cubicBezTo>
                    <a:pt x="76" y="14"/>
                    <a:pt x="76" y="14"/>
                    <a:pt x="76" y="14"/>
                  </a:cubicBezTo>
                  <a:cubicBezTo>
                    <a:pt x="76" y="14"/>
                    <a:pt x="76" y="14"/>
                    <a:pt x="75" y="14"/>
                  </a:cubicBezTo>
                  <a:cubicBezTo>
                    <a:pt x="75" y="14"/>
                    <a:pt x="75" y="14"/>
                    <a:pt x="74" y="14"/>
                  </a:cubicBezTo>
                  <a:cubicBezTo>
                    <a:pt x="74" y="14"/>
                    <a:pt x="73" y="13"/>
                    <a:pt x="72" y="13"/>
                  </a:cubicBezTo>
                  <a:cubicBezTo>
                    <a:pt x="72" y="12"/>
                    <a:pt x="71" y="12"/>
                    <a:pt x="70" y="11"/>
                  </a:cubicBezTo>
                  <a:cubicBezTo>
                    <a:pt x="70" y="11"/>
                    <a:pt x="69" y="11"/>
                    <a:pt x="69" y="10"/>
                  </a:cubicBezTo>
                  <a:cubicBezTo>
                    <a:pt x="68" y="10"/>
                    <a:pt x="68" y="9"/>
                    <a:pt x="68" y="9"/>
                  </a:cubicBezTo>
                  <a:cubicBezTo>
                    <a:pt x="68" y="8"/>
                    <a:pt x="67" y="8"/>
                    <a:pt x="66" y="8"/>
                  </a:cubicBezTo>
                  <a:cubicBezTo>
                    <a:pt x="66" y="8"/>
                    <a:pt x="66" y="8"/>
                    <a:pt x="65" y="8"/>
                  </a:cubicBezTo>
                  <a:cubicBezTo>
                    <a:pt x="65" y="9"/>
                    <a:pt x="65" y="8"/>
                    <a:pt x="65" y="8"/>
                  </a:cubicBezTo>
                  <a:cubicBezTo>
                    <a:pt x="64" y="8"/>
                    <a:pt x="64" y="7"/>
                    <a:pt x="64" y="6"/>
                  </a:cubicBezTo>
                  <a:cubicBezTo>
                    <a:pt x="64" y="6"/>
                    <a:pt x="64" y="6"/>
                    <a:pt x="64" y="6"/>
                  </a:cubicBezTo>
                  <a:cubicBezTo>
                    <a:pt x="64" y="5"/>
                    <a:pt x="64" y="5"/>
                    <a:pt x="64" y="5"/>
                  </a:cubicBezTo>
                  <a:cubicBezTo>
                    <a:pt x="64" y="5"/>
                    <a:pt x="64" y="5"/>
                    <a:pt x="64" y="4"/>
                  </a:cubicBezTo>
                  <a:cubicBezTo>
                    <a:pt x="63" y="4"/>
                    <a:pt x="63" y="4"/>
                    <a:pt x="62" y="4"/>
                  </a:cubicBezTo>
                  <a:cubicBezTo>
                    <a:pt x="62" y="4"/>
                    <a:pt x="62" y="4"/>
                    <a:pt x="62" y="4"/>
                  </a:cubicBezTo>
                  <a:cubicBezTo>
                    <a:pt x="61" y="4"/>
                    <a:pt x="61" y="4"/>
                    <a:pt x="61" y="3"/>
                  </a:cubicBezTo>
                  <a:cubicBezTo>
                    <a:pt x="61" y="3"/>
                    <a:pt x="61" y="2"/>
                    <a:pt x="61" y="2"/>
                  </a:cubicBezTo>
                  <a:cubicBezTo>
                    <a:pt x="61" y="2"/>
                    <a:pt x="61" y="2"/>
                    <a:pt x="61" y="2"/>
                  </a:cubicBezTo>
                  <a:cubicBezTo>
                    <a:pt x="61" y="2"/>
                    <a:pt x="61" y="2"/>
                    <a:pt x="61" y="2"/>
                  </a:cubicBezTo>
                  <a:cubicBezTo>
                    <a:pt x="61" y="2"/>
                    <a:pt x="60" y="2"/>
                    <a:pt x="60" y="2"/>
                  </a:cubicBezTo>
                  <a:cubicBezTo>
                    <a:pt x="60" y="3"/>
                    <a:pt x="60" y="3"/>
                    <a:pt x="60" y="3"/>
                  </a:cubicBezTo>
                  <a:cubicBezTo>
                    <a:pt x="60" y="3"/>
                    <a:pt x="60" y="3"/>
                    <a:pt x="60" y="3"/>
                  </a:cubicBezTo>
                  <a:cubicBezTo>
                    <a:pt x="60" y="3"/>
                    <a:pt x="60" y="3"/>
                    <a:pt x="60" y="3"/>
                  </a:cubicBezTo>
                  <a:cubicBezTo>
                    <a:pt x="59" y="3"/>
                    <a:pt x="59" y="4"/>
                    <a:pt x="59" y="3"/>
                  </a:cubicBezTo>
                  <a:cubicBezTo>
                    <a:pt x="59" y="3"/>
                    <a:pt x="59" y="3"/>
                    <a:pt x="59" y="3"/>
                  </a:cubicBezTo>
                  <a:cubicBezTo>
                    <a:pt x="59" y="3"/>
                    <a:pt x="59" y="3"/>
                    <a:pt x="59" y="3"/>
                  </a:cubicBezTo>
                  <a:cubicBezTo>
                    <a:pt x="59" y="3"/>
                    <a:pt x="59" y="3"/>
                    <a:pt x="60" y="3"/>
                  </a:cubicBezTo>
                  <a:cubicBezTo>
                    <a:pt x="60" y="3"/>
                    <a:pt x="60" y="3"/>
                    <a:pt x="60" y="3"/>
                  </a:cubicBezTo>
                  <a:cubicBezTo>
                    <a:pt x="60" y="3"/>
                    <a:pt x="60" y="2"/>
                    <a:pt x="60" y="2"/>
                  </a:cubicBezTo>
                  <a:cubicBezTo>
                    <a:pt x="60" y="2"/>
                    <a:pt x="61" y="2"/>
                    <a:pt x="61" y="2"/>
                  </a:cubicBezTo>
                  <a:cubicBezTo>
                    <a:pt x="61" y="2"/>
                    <a:pt x="61" y="2"/>
                    <a:pt x="61" y="2"/>
                  </a:cubicBezTo>
                  <a:cubicBezTo>
                    <a:pt x="61" y="2"/>
                    <a:pt x="61" y="2"/>
                    <a:pt x="61" y="2"/>
                  </a:cubicBezTo>
                  <a:cubicBezTo>
                    <a:pt x="61" y="2"/>
                    <a:pt x="60" y="1"/>
                    <a:pt x="60" y="1"/>
                  </a:cubicBezTo>
                  <a:cubicBezTo>
                    <a:pt x="60" y="0"/>
                    <a:pt x="59" y="0"/>
                    <a:pt x="59" y="0"/>
                  </a:cubicBezTo>
                  <a:cubicBezTo>
                    <a:pt x="59" y="1"/>
                    <a:pt x="58" y="1"/>
                    <a:pt x="58" y="1"/>
                  </a:cubicBezTo>
                  <a:cubicBezTo>
                    <a:pt x="57" y="2"/>
                    <a:pt x="56" y="2"/>
                    <a:pt x="55" y="1"/>
                  </a:cubicBezTo>
                  <a:cubicBezTo>
                    <a:pt x="55" y="1"/>
                    <a:pt x="54" y="1"/>
                    <a:pt x="54" y="1"/>
                  </a:cubicBezTo>
                  <a:cubicBezTo>
                    <a:pt x="53" y="1"/>
                    <a:pt x="52" y="1"/>
                    <a:pt x="52" y="2"/>
                  </a:cubicBezTo>
                  <a:cubicBezTo>
                    <a:pt x="52" y="2"/>
                    <a:pt x="51" y="2"/>
                    <a:pt x="51" y="2"/>
                  </a:cubicBezTo>
                  <a:cubicBezTo>
                    <a:pt x="51" y="2"/>
                    <a:pt x="51" y="3"/>
                    <a:pt x="51" y="3"/>
                  </a:cubicBezTo>
                  <a:cubicBezTo>
                    <a:pt x="50" y="3"/>
                    <a:pt x="49" y="3"/>
                    <a:pt x="49" y="3"/>
                  </a:cubicBezTo>
                  <a:cubicBezTo>
                    <a:pt x="48" y="3"/>
                    <a:pt x="47" y="3"/>
                    <a:pt x="46" y="3"/>
                  </a:cubicBezTo>
                  <a:cubicBezTo>
                    <a:pt x="45" y="4"/>
                    <a:pt x="43" y="5"/>
                    <a:pt x="42" y="6"/>
                  </a:cubicBezTo>
                  <a:cubicBezTo>
                    <a:pt x="42" y="7"/>
                    <a:pt x="42" y="7"/>
                    <a:pt x="41" y="7"/>
                  </a:cubicBezTo>
                  <a:cubicBezTo>
                    <a:pt x="40" y="8"/>
                    <a:pt x="38" y="9"/>
                    <a:pt x="36" y="8"/>
                  </a:cubicBezTo>
                  <a:cubicBezTo>
                    <a:pt x="36" y="8"/>
                    <a:pt x="36" y="8"/>
                    <a:pt x="36" y="8"/>
                  </a:cubicBezTo>
                  <a:cubicBezTo>
                    <a:pt x="35" y="7"/>
                    <a:pt x="35" y="7"/>
                    <a:pt x="34" y="8"/>
                  </a:cubicBezTo>
                  <a:cubicBezTo>
                    <a:pt x="34" y="8"/>
                    <a:pt x="34" y="9"/>
                    <a:pt x="33" y="9"/>
                  </a:cubicBezTo>
                  <a:cubicBezTo>
                    <a:pt x="32" y="10"/>
                    <a:pt x="32" y="11"/>
                    <a:pt x="33" y="11"/>
                  </a:cubicBezTo>
                  <a:cubicBezTo>
                    <a:pt x="33" y="12"/>
                    <a:pt x="33" y="12"/>
                    <a:pt x="33" y="13"/>
                  </a:cubicBezTo>
                  <a:cubicBezTo>
                    <a:pt x="34" y="15"/>
                    <a:pt x="34" y="16"/>
                    <a:pt x="33" y="18"/>
                  </a:cubicBezTo>
                  <a:cubicBezTo>
                    <a:pt x="33" y="18"/>
                    <a:pt x="33" y="18"/>
                    <a:pt x="33" y="19"/>
                  </a:cubicBezTo>
                  <a:cubicBezTo>
                    <a:pt x="34" y="19"/>
                    <a:pt x="34" y="19"/>
                    <a:pt x="35" y="19"/>
                  </a:cubicBezTo>
                  <a:cubicBezTo>
                    <a:pt x="35" y="19"/>
                    <a:pt x="35" y="20"/>
                    <a:pt x="35" y="20"/>
                  </a:cubicBezTo>
                  <a:cubicBezTo>
                    <a:pt x="35" y="20"/>
                    <a:pt x="35" y="20"/>
                    <a:pt x="35" y="20"/>
                  </a:cubicBezTo>
                  <a:cubicBezTo>
                    <a:pt x="34" y="20"/>
                    <a:pt x="34" y="20"/>
                    <a:pt x="34" y="20"/>
                  </a:cubicBezTo>
                  <a:cubicBezTo>
                    <a:pt x="34" y="21"/>
                    <a:pt x="34" y="22"/>
                    <a:pt x="34" y="22"/>
                  </a:cubicBezTo>
                  <a:cubicBezTo>
                    <a:pt x="34" y="22"/>
                    <a:pt x="34" y="23"/>
                    <a:pt x="34" y="23"/>
                  </a:cubicBezTo>
                  <a:cubicBezTo>
                    <a:pt x="34" y="23"/>
                    <a:pt x="35" y="23"/>
                    <a:pt x="35" y="23"/>
                  </a:cubicBezTo>
                  <a:cubicBezTo>
                    <a:pt x="35" y="23"/>
                    <a:pt x="35" y="23"/>
                    <a:pt x="35" y="23"/>
                  </a:cubicBezTo>
                  <a:cubicBezTo>
                    <a:pt x="35" y="23"/>
                    <a:pt x="35" y="23"/>
                    <a:pt x="35" y="23"/>
                  </a:cubicBezTo>
                  <a:cubicBezTo>
                    <a:pt x="35" y="22"/>
                    <a:pt x="35" y="22"/>
                    <a:pt x="35" y="22"/>
                  </a:cubicBezTo>
                  <a:cubicBezTo>
                    <a:pt x="35" y="22"/>
                    <a:pt x="35" y="22"/>
                    <a:pt x="35" y="22"/>
                  </a:cubicBezTo>
                  <a:cubicBezTo>
                    <a:pt x="35" y="22"/>
                    <a:pt x="35" y="22"/>
                    <a:pt x="35" y="22"/>
                  </a:cubicBezTo>
                  <a:cubicBezTo>
                    <a:pt x="35" y="22"/>
                    <a:pt x="35" y="22"/>
                    <a:pt x="35" y="22"/>
                  </a:cubicBezTo>
                  <a:cubicBezTo>
                    <a:pt x="35" y="22"/>
                    <a:pt x="35" y="22"/>
                    <a:pt x="35" y="22"/>
                  </a:cubicBezTo>
                  <a:cubicBezTo>
                    <a:pt x="36" y="22"/>
                    <a:pt x="36" y="22"/>
                    <a:pt x="37" y="22"/>
                  </a:cubicBezTo>
                  <a:cubicBezTo>
                    <a:pt x="37" y="22"/>
                    <a:pt x="37" y="23"/>
                    <a:pt x="37" y="23"/>
                  </a:cubicBezTo>
                  <a:cubicBezTo>
                    <a:pt x="37" y="23"/>
                    <a:pt x="37" y="23"/>
                    <a:pt x="37" y="23"/>
                  </a:cubicBezTo>
                  <a:cubicBezTo>
                    <a:pt x="36" y="23"/>
                    <a:pt x="36" y="23"/>
                    <a:pt x="35" y="23"/>
                  </a:cubicBezTo>
                  <a:cubicBezTo>
                    <a:pt x="35" y="23"/>
                    <a:pt x="35" y="23"/>
                    <a:pt x="35" y="23"/>
                  </a:cubicBezTo>
                  <a:cubicBezTo>
                    <a:pt x="35" y="23"/>
                    <a:pt x="35" y="23"/>
                    <a:pt x="35" y="23"/>
                  </a:cubicBezTo>
                  <a:cubicBezTo>
                    <a:pt x="35" y="23"/>
                    <a:pt x="35" y="23"/>
                    <a:pt x="34" y="23"/>
                  </a:cubicBezTo>
                  <a:cubicBezTo>
                    <a:pt x="34" y="23"/>
                    <a:pt x="33" y="24"/>
                    <a:pt x="33" y="24"/>
                  </a:cubicBezTo>
                  <a:cubicBezTo>
                    <a:pt x="32" y="24"/>
                    <a:pt x="32" y="24"/>
                    <a:pt x="32" y="24"/>
                  </a:cubicBezTo>
                  <a:cubicBezTo>
                    <a:pt x="31" y="24"/>
                    <a:pt x="31" y="23"/>
                    <a:pt x="30" y="23"/>
                  </a:cubicBezTo>
                  <a:cubicBezTo>
                    <a:pt x="30" y="23"/>
                    <a:pt x="30" y="23"/>
                    <a:pt x="30" y="22"/>
                  </a:cubicBezTo>
                  <a:cubicBezTo>
                    <a:pt x="30" y="22"/>
                    <a:pt x="30" y="22"/>
                    <a:pt x="30" y="21"/>
                  </a:cubicBezTo>
                  <a:cubicBezTo>
                    <a:pt x="31" y="21"/>
                    <a:pt x="30" y="20"/>
                    <a:pt x="30" y="20"/>
                  </a:cubicBezTo>
                  <a:cubicBezTo>
                    <a:pt x="29" y="20"/>
                    <a:pt x="28" y="20"/>
                    <a:pt x="28" y="20"/>
                  </a:cubicBezTo>
                  <a:cubicBezTo>
                    <a:pt x="27" y="20"/>
                    <a:pt x="27" y="20"/>
                    <a:pt x="27" y="21"/>
                  </a:cubicBezTo>
                  <a:cubicBezTo>
                    <a:pt x="26" y="21"/>
                    <a:pt x="26" y="21"/>
                    <a:pt x="25" y="21"/>
                  </a:cubicBezTo>
                  <a:cubicBezTo>
                    <a:pt x="25" y="21"/>
                    <a:pt x="24" y="21"/>
                    <a:pt x="24" y="21"/>
                  </a:cubicBezTo>
                  <a:cubicBezTo>
                    <a:pt x="23" y="22"/>
                    <a:pt x="22" y="22"/>
                    <a:pt x="21" y="23"/>
                  </a:cubicBezTo>
                  <a:cubicBezTo>
                    <a:pt x="20" y="23"/>
                    <a:pt x="20" y="23"/>
                    <a:pt x="21" y="24"/>
                  </a:cubicBezTo>
                  <a:cubicBezTo>
                    <a:pt x="21" y="24"/>
                    <a:pt x="21" y="25"/>
                    <a:pt x="22" y="25"/>
                  </a:cubicBezTo>
                  <a:cubicBezTo>
                    <a:pt x="22" y="26"/>
                    <a:pt x="22" y="26"/>
                    <a:pt x="21" y="26"/>
                  </a:cubicBezTo>
                  <a:cubicBezTo>
                    <a:pt x="21" y="26"/>
                    <a:pt x="21" y="26"/>
                    <a:pt x="21" y="26"/>
                  </a:cubicBezTo>
                  <a:cubicBezTo>
                    <a:pt x="21" y="27"/>
                    <a:pt x="20" y="28"/>
                    <a:pt x="20" y="28"/>
                  </a:cubicBezTo>
                  <a:cubicBezTo>
                    <a:pt x="20" y="29"/>
                    <a:pt x="20" y="29"/>
                    <a:pt x="20" y="29"/>
                  </a:cubicBezTo>
                  <a:cubicBezTo>
                    <a:pt x="21" y="30"/>
                    <a:pt x="22" y="31"/>
                    <a:pt x="23" y="31"/>
                  </a:cubicBezTo>
                  <a:cubicBezTo>
                    <a:pt x="24" y="31"/>
                    <a:pt x="25" y="31"/>
                    <a:pt x="25" y="31"/>
                  </a:cubicBezTo>
                  <a:cubicBezTo>
                    <a:pt x="26" y="32"/>
                    <a:pt x="26" y="32"/>
                    <a:pt x="27" y="31"/>
                  </a:cubicBezTo>
                  <a:cubicBezTo>
                    <a:pt x="27" y="31"/>
                    <a:pt x="28" y="31"/>
                    <a:pt x="29" y="30"/>
                  </a:cubicBezTo>
                  <a:cubicBezTo>
                    <a:pt x="29" y="30"/>
                    <a:pt x="30" y="30"/>
                    <a:pt x="30" y="30"/>
                  </a:cubicBezTo>
                  <a:cubicBezTo>
                    <a:pt x="30" y="30"/>
                    <a:pt x="30" y="31"/>
                    <a:pt x="30" y="31"/>
                  </a:cubicBezTo>
                  <a:cubicBezTo>
                    <a:pt x="30" y="31"/>
                    <a:pt x="30" y="31"/>
                    <a:pt x="30" y="31"/>
                  </a:cubicBezTo>
                  <a:cubicBezTo>
                    <a:pt x="30" y="31"/>
                    <a:pt x="30" y="31"/>
                    <a:pt x="30" y="31"/>
                  </a:cubicBezTo>
                  <a:cubicBezTo>
                    <a:pt x="29" y="31"/>
                    <a:pt x="29" y="31"/>
                    <a:pt x="29" y="32"/>
                  </a:cubicBezTo>
                  <a:cubicBezTo>
                    <a:pt x="29" y="32"/>
                    <a:pt x="29" y="32"/>
                    <a:pt x="29" y="33"/>
                  </a:cubicBezTo>
                  <a:cubicBezTo>
                    <a:pt x="29" y="33"/>
                    <a:pt x="28" y="34"/>
                    <a:pt x="28" y="35"/>
                  </a:cubicBezTo>
                  <a:cubicBezTo>
                    <a:pt x="28" y="35"/>
                    <a:pt x="27" y="36"/>
                    <a:pt x="26" y="36"/>
                  </a:cubicBezTo>
                  <a:cubicBezTo>
                    <a:pt x="26" y="36"/>
                    <a:pt x="26" y="36"/>
                    <a:pt x="25" y="36"/>
                  </a:cubicBezTo>
                  <a:cubicBezTo>
                    <a:pt x="25" y="36"/>
                    <a:pt x="25" y="36"/>
                    <a:pt x="25" y="36"/>
                  </a:cubicBezTo>
                  <a:cubicBezTo>
                    <a:pt x="24" y="35"/>
                    <a:pt x="24" y="35"/>
                    <a:pt x="24" y="35"/>
                  </a:cubicBezTo>
                  <a:cubicBezTo>
                    <a:pt x="24" y="35"/>
                    <a:pt x="24" y="35"/>
                    <a:pt x="24" y="36"/>
                  </a:cubicBezTo>
                  <a:cubicBezTo>
                    <a:pt x="24" y="37"/>
                    <a:pt x="23" y="37"/>
                    <a:pt x="22" y="37"/>
                  </a:cubicBezTo>
                  <a:cubicBezTo>
                    <a:pt x="22" y="37"/>
                    <a:pt x="21" y="37"/>
                    <a:pt x="21" y="37"/>
                  </a:cubicBezTo>
                  <a:cubicBezTo>
                    <a:pt x="21" y="37"/>
                    <a:pt x="21" y="37"/>
                    <a:pt x="21" y="37"/>
                  </a:cubicBezTo>
                  <a:cubicBezTo>
                    <a:pt x="21" y="36"/>
                    <a:pt x="20" y="36"/>
                    <a:pt x="20" y="36"/>
                  </a:cubicBezTo>
                  <a:cubicBezTo>
                    <a:pt x="19" y="37"/>
                    <a:pt x="18" y="37"/>
                    <a:pt x="17" y="38"/>
                  </a:cubicBezTo>
                  <a:cubicBezTo>
                    <a:pt x="17" y="39"/>
                    <a:pt x="17" y="39"/>
                    <a:pt x="17" y="39"/>
                  </a:cubicBezTo>
                  <a:cubicBezTo>
                    <a:pt x="16" y="40"/>
                    <a:pt x="15" y="41"/>
                    <a:pt x="13" y="42"/>
                  </a:cubicBezTo>
                  <a:cubicBezTo>
                    <a:pt x="12" y="43"/>
                    <a:pt x="12" y="44"/>
                    <a:pt x="12" y="45"/>
                  </a:cubicBezTo>
                  <a:cubicBezTo>
                    <a:pt x="13" y="45"/>
                    <a:pt x="13" y="45"/>
                    <a:pt x="13" y="46"/>
                  </a:cubicBezTo>
                  <a:cubicBezTo>
                    <a:pt x="13" y="46"/>
                    <a:pt x="13" y="47"/>
                    <a:pt x="12" y="47"/>
                  </a:cubicBezTo>
                  <a:cubicBezTo>
                    <a:pt x="12" y="48"/>
                    <a:pt x="12" y="49"/>
                    <a:pt x="12" y="49"/>
                  </a:cubicBezTo>
                  <a:cubicBezTo>
                    <a:pt x="12" y="50"/>
                    <a:pt x="12" y="51"/>
                    <a:pt x="12" y="51"/>
                  </a:cubicBezTo>
                  <a:cubicBezTo>
                    <a:pt x="12" y="51"/>
                    <a:pt x="13" y="52"/>
                    <a:pt x="13" y="52"/>
                  </a:cubicBezTo>
                  <a:cubicBezTo>
                    <a:pt x="13" y="52"/>
                    <a:pt x="14" y="52"/>
                    <a:pt x="14" y="52"/>
                  </a:cubicBezTo>
                  <a:cubicBezTo>
                    <a:pt x="15" y="52"/>
                    <a:pt x="15" y="52"/>
                    <a:pt x="16" y="52"/>
                  </a:cubicBezTo>
                  <a:cubicBezTo>
                    <a:pt x="16" y="52"/>
                    <a:pt x="16" y="52"/>
                    <a:pt x="16" y="52"/>
                  </a:cubicBezTo>
                  <a:cubicBezTo>
                    <a:pt x="16" y="52"/>
                    <a:pt x="16" y="52"/>
                    <a:pt x="16" y="52"/>
                  </a:cubicBezTo>
                  <a:cubicBezTo>
                    <a:pt x="16" y="51"/>
                    <a:pt x="16" y="51"/>
                    <a:pt x="16" y="51"/>
                  </a:cubicBezTo>
                  <a:cubicBezTo>
                    <a:pt x="16" y="51"/>
                    <a:pt x="16" y="51"/>
                    <a:pt x="16" y="51"/>
                  </a:cubicBezTo>
                  <a:cubicBezTo>
                    <a:pt x="16" y="51"/>
                    <a:pt x="16" y="51"/>
                    <a:pt x="16" y="51"/>
                  </a:cubicBezTo>
                  <a:cubicBezTo>
                    <a:pt x="16" y="51"/>
                    <a:pt x="16" y="51"/>
                    <a:pt x="16" y="52"/>
                  </a:cubicBezTo>
                  <a:cubicBezTo>
                    <a:pt x="16" y="52"/>
                    <a:pt x="16" y="52"/>
                    <a:pt x="16" y="52"/>
                  </a:cubicBezTo>
                  <a:cubicBezTo>
                    <a:pt x="16" y="52"/>
                    <a:pt x="16" y="52"/>
                    <a:pt x="16" y="52"/>
                  </a:cubicBezTo>
                  <a:cubicBezTo>
                    <a:pt x="16" y="52"/>
                    <a:pt x="16" y="53"/>
                    <a:pt x="16" y="53"/>
                  </a:cubicBezTo>
                  <a:cubicBezTo>
                    <a:pt x="16" y="54"/>
                    <a:pt x="15" y="54"/>
                    <a:pt x="15" y="54"/>
                  </a:cubicBezTo>
                  <a:cubicBezTo>
                    <a:pt x="15" y="55"/>
                    <a:pt x="15" y="55"/>
                    <a:pt x="15" y="56"/>
                  </a:cubicBezTo>
                  <a:cubicBezTo>
                    <a:pt x="15" y="56"/>
                    <a:pt x="15" y="56"/>
                    <a:pt x="15" y="56"/>
                  </a:cubicBezTo>
                  <a:cubicBezTo>
                    <a:pt x="15" y="57"/>
                    <a:pt x="14" y="57"/>
                    <a:pt x="14" y="57"/>
                  </a:cubicBezTo>
                  <a:cubicBezTo>
                    <a:pt x="14" y="57"/>
                    <a:pt x="14" y="58"/>
                    <a:pt x="15" y="58"/>
                  </a:cubicBezTo>
                  <a:cubicBezTo>
                    <a:pt x="15" y="58"/>
                    <a:pt x="16" y="58"/>
                    <a:pt x="16" y="57"/>
                  </a:cubicBezTo>
                  <a:cubicBezTo>
                    <a:pt x="16" y="57"/>
                    <a:pt x="17" y="57"/>
                    <a:pt x="17" y="57"/>
                  </a:cubicBezTo>
                  <a:cubicBezTo>
                    <a:pt x="17" y="58"/>
                    <a:pt x="18" y="58"/>
                    <a:pt x="18" y="59"/>
                  </a:cubicBezTo>
                  <a:cubicBezTo>
                    <a:pt x="18" y="59"/>
                    <a:pt x="19" y="59"/>
                    <a:pt x="19" y="59"/>
                  </a:cubicBezTo>
                  <a:cubicBezTo>
                    <a:pt x="19" y="59"/>
                    <a:pt x="19" y="59"/>
                    <a:pt x="19" y="59"/>
                  </a:cubicBezTo>
                  <a:cubicBezTo>
                    <a:pt x="19" y="58"/>
                    <a:pt x="19" y="58"/>
                    <a:pt x="20" y="59"/>
                  </a:cubicBezTo>
                  <a:cubicBezTo>
                    <a:pt x="20" y="59"/>
                    <a:pt x="21" y="59"/>
                    <a:pt x="21" y="59"/>
                  </a:cubicBezTo>
                  <a:cubicBezTo>
                    <a:pt x="21" y="59"/>
                    <a:pt x="21" y="59"/>
                    <a:pt x="22" y="59"/>
                  </a:cubicBezTo>
                  <a:cubicBezTo>
                    <a:pt x="22" y="59"/>
                    <a:pt x="22" y="59"/>
                    <a:pt x="22" y="59"/>
                  </a:cubicBezTo>
                  <a:cubicBezTo>
                    <a:pt x="22" y="59"/>
                    <a:pt x="22" y="59"/>
                    <a:pt x="22" y="59"/>
                  </a:cubicBezTo>
                  <a:cubicBezTo>
                    <a:pt x="21" y="60"/>
                    <a:pt x="21" y="60"/>
                    <a:pt x="20" y="61"/>
                  </a:cubicBezTo>
                  <a:cubicBezTo>
                    <a:pt x="19" y="63"/>
                    <a:pt x="18" y="64"/>
                    <a:pt x="17" y="65"/>
                  </a:cubicBezTo>
                  <a:cubicBezTo>
                    <a:pt x="16" y="66"/>
                    <a:pt x="15" y="66"/>
                    <a:pt x="15" y="66"/>
                  </a:cubicBezTo>
                  <a:cubicBezTo>
                    <a:pt x="14" y="67"/>
                    <a:pt x="13" y="67"/>
                    <a:pt x="12" y="68"/>
                  </a:cubicBezTo>
                  <a:cubicBezTo>
                    <a:pt x="11" y="68"/>
                    <a:pt x="11" y="68"/>
                    <a:pt x="10" y="69"/>
                  </a:cubicBezTo>
                  <a:cubicBezTo>
                    <a:pt x="10" y="69"/>
                    <a:pt x="10" y="69"/>
                    <a:pt x="10" y="69"/>
                  </a:cubicBezTo>
                  <a:cubicBezTo>
                    <a:pt x="9" y="69"/>
                    <a:pt x="8" y="69"/>
                    <a:pt x="7" y="70"/>
                  </a:cubicBezTo>
                  <a:cubicBezTo>
                    <a:pt x="7" y="70"/>
                    <a:pt x="6" y="70"/>
                    <a:pt x="6" y="71"/>
                  </a:cubicBezTo>
                  <a:cubicBezTo>
                    <a:pt x="5" y="72"/>
                    <a:pt x="4" y="72"/>
                    <a:pt x="3" y="72"/>
                  </a:cubicBezTo>
                  <a:cubicBezTo>
                    <a:pt x="3" y="72"/>
                    <a:pt x="2" y="72"/>
                    <a:pt x="2" y="72"/>
                  </a:cubicBezTo>
                  <a:cubicBezTo>
                    <a:pt x="1" y="72"/>
                    <a:pt x="0" y="73"/>
                    <a:pt x="0" y="73"/>
                  </a:cubicBezTo>
                  <a:cubicBezTo>
                    <a:pt x="0" y="74"/>
                    <a:pt x="0" y="74"/>
                    <a:pt x="0" y="74"/>
                  </a:cubicBezTo>
                  <a:cubicBezTo>
                    <a:pt x="0" y="74"/>
                    <a:pt x="0" y="74"/>
                    <a:pt x="0" y="74"/>
                  </a:cubicBezTo>
                  <a:cubicBezTo>
                    <a:pt x="1" y="74"/>
                    <a:pt x="1" y="74"/>
                    <a:pt x="1" y="74"/>
                  </a:cubicBezTo>
                  <a:cubicBezTo>
                    <a:pt x="2" y="74"/>
                    <a:pt x="2" y="74"/>
                    <a:pt x="3" y="74"/>
                  </a:cubicBezTo>
                  <a:cubicBezTo>
                    <a:pt x="3" y="74"/>
                    <a:pt x="3" y="74"/>
                    <a:pt x="4" y="73"/>
                  </a:cubicBezTo>
                  <a:cubicBezTo>
                    <a:pt x="4" y="73"/>
                    <a:pt x="5" y="73"/>
                    <a:pt x="5" y="73"/>
                  </a:cubicBezTo>
                  <a:cubicBezTo>
                    <a:pt x="7" y="73"/>
                    <a:pt x="7" y="72"/>
                    <a:pt x="8" y="71"/>
                  </a:cubicBezTo>
                  <a:cubicBezTo>
                    <a:pt x="8" y="71"/>
                    <a:pt x="8" y="71"/>
                    <a:pt x="8" y="71"/>
                  </a:cubicBezTo>
                  <a:cubicBezTo>
                    <a:pt x="8" y="71"/>
                    <a:pt x="8" y="71"/>
                    <a:pt x="8" y="71"/>
                  </a:cubicBezTo>
                  <a:cubicBezTo>
                    <a:pt x="8" y="71"/>
                    <a:pt x="8" y="71"/>
                    <a:pt x="8" y="71"/>
                  </a:cubicBezTo>
                  <a:cubicBezTo>
                    <a:pt x="8" y="71"/>
                    <a:pt x="8" y="71"/>
                    <a:pt x="8" y="71"/>
                  </a:cubicBezTo>
                  <a:cubicBezTo>
                    <a:pt x="8" y="71"/>
                    <a:pt x="8" y="72"/>
                    <a:pt x="8" y="72"/>
                  </a:cubicBezTo>
                  <a:cubicBezTo>
                    <a:pt x="9" y="72"/>
                    <a:pt x="9" y="72"/>
                    <a:pt x="9" y="72"/>
                  </a:cubicBezTo>
                  <a:cubicBezTo>
                    <a:pt x="9" y="72"/>
                    <a:pt x="9" y="72"/>
                    <a:pt x="9" y="71"/>
                  </a:cubicBezTo>
                  <a:cubicBezTo>
                    <a:pt x="10" y="71"/>
                    <a:pt x="11" y="71"/>
                    <a:pt x="11" y="71"/>
                  </a:cubicBezTo>
                  <a:cubicBezTo>
                    <a:pt x="12" y="71"/>
                    <a:pt x="12" y="71"/>
                    <a:pt x="12" y="71"/>
                  </a:cubicBezTo>
                  <a:cubicBezTo>
                    <a:pt x="13" y="71"/>
                    <a:pt x="13" y="71"/>
                    <a:pt x="13" y="70"/>
                  </a:cubicBezTo>
                  <a:cubicBezTo>
                    <a:pt x="14" y="70"/>
                    <a:pt x="15" y="70"/>
                    <a:pt x="15" y="69"/>
                  </a:cubicBezTo>
                  <a:cubicBezTo>
                    <a:pt x="16" y="69"/>
                    <a:pt x="17" y="68"/>
                    <a:pt x="17" y="68"/>
                  </a:cubicBezTo>
                  <a:cubicBezTo>
                    <a:pt x="17" y="68"/>
                    <a:pt x="18" y="68"/>
                    <a:pt x="18" y="68"/>
                  </a:cubicBezTo>
                  <a:cubicBezTo>
                    <a:pt x="18" y="68"/>
                    <a:pt x="18" y="68"/>
                    <a:pt x="18" y="67"/>
                  </a:cubicBezTo>
                  <a:cubicBezTo>
                    <a:pt x="19" y="67"/>
                    <a:pt x="19" y="67"/>
                    <a:pt x="20" y="67"/>
                  </a:cubicBezTo>
                  <a:cubicBezTo>
                    <a:pt x="20" y="67"/>
                    <a:pt x="21" y="66"/>
                    <a:pt x="21" y="66"/>
                  </a:cubicBezTo>
                  <a:cubicBezTo>
                    <a:pt x="21" y="65"/>
                    <a:pt x="21" y="65"/>
                    <a:pt x="22" y="65"/>
                  </a:cubicBezTo>
                  <a:cubicBezTo>
                    <a:pt x="23" y="64"/>
                    <a:pt x="24" y="64"/>
                    <a:pt x="25" y="63"/>
                  </a:cubicBezTo>
                  <a:cubicBezTo>
                    <a:pt x="26" y="63"/>
                    <a:pt x="27" y="63"/>
                    <a:pt x="27" y="62"/>
                  </a:cubicBezTo>
                  <a:cubicBezTo>
                    <a:pt x="27" y="62"/>
                    <a:pt x="28" y="61"/>
                    <a:pt x="28" y="61"/>
                  </a:cubicBezTo>
                  <a:cubicBezTo>
                    <a:pt x="29" y="61"/>
                    <a:pt x="29" y="61"/>
                    <a:pt x="29" y="61"/>
                  </a:cubicBezTo>
                  <a:cubicBezTo>
                    <a:pt x="30" y="60"/>
                    <a:pt x="30" y="60"/>
                    <a:pt x="30" y="59"/>
                  </a:cubicBezTo>
                  <a:cubicBezTo>
                    <a:pt x="29" y="59"/>
                    <a:pt x="29" y="59"/>
                    <a:pt x="29" y="59"/>
                  </a:cubicBezTo>
                  <a:cubicBezTo>
                    <a:pt x="29" y="58"/>
                    <a:pt x="29" y="58"/>
                    <a:pt x="29" y="58"/>
                  </a:cubicBezTo>
                  <a:cubicBezTo>
                    <a:pt x="30" y="57"/>
                    <a:pt x="30" y="57"/>
                    <a:pt x="31" y="57"/>
                  </a:cubicBezTo>
                  <a:cubicBezTo>
                    <a:pt x="32" y="57"/>
                    <a:pt x="32" y="57"/>
                    <a:pt x="32" y="57"/>
                  </a:cubicBezTo>
                  <a:cubicBezTo>
                    <a:pt x="33" y="57"/>
                    <a:pt x="33" y="56"/>
                    <a:pt x="33" y="55"/>
                  </a:cubicBezTo>
                  <a:cubicBezTo>
                    <a:pt x="34" y="55"/>
                    <a:pt x="34" y="55"/>
                    <a:pt x="34" y="55"/>
                  </a:cubicBezTo>
                  <a:cubicBezTo>
                    <a:pt x="35" y="55"/>
                    <a:pt x="35" y="55"/>
                    <a:pt x="35" y="54"/>
                  </a:cubicBezTo>
                  <a:cubicBezTo>
                    <a:pt x="36" y="53"/>
                    <a:pt x="38" y="52"/>
                    <a:pt x="39" y="52"/>
                  </a:cubicBezTo>
                  <a:cubicBezTo>
                    <a:pt x="39" y="51"/>
                    <a:pt x="40" y="52"/>
                    <a:pt x="40" y="52"/>
                  </a:cubicBezTo>
                  <a:cubicBezTo>
                    <a:pt x="40" y="53"/>
                    <a:pt x="40" y="53"/>
                    <a:pt x="40" y="53"/>
                  </a:cubicBezTo>
                  <a:cubicBezTo>
                    <a:pt x="40" y="53"/>
                    <a:pt x="40" y="53"/>
                    <a:pt x="40" y="53"/>
                  </a:cubicBezTo>
                  <a:cubicBezTo>
                    <a:pt x="39" y="53"/>
                    <a:pt x="38" y="53"/>
                    <a:pt x="37" y="54"/>
                  </a:cubicBezTo>
                  <a:cubicBezTo>
                    <a:pt x="37" y="54"/>
                    <a:pt x="36" y="54"/>
                    <a:pt x="36" y="54"/>
                  </a:cubicBezTo>
                  <a:cubicBezTo>
                    <a:pt x="36" y="55"/>
                    <a:pt x="35" y="56"/>
                    <a:pt x="34" y="57"/>
                  </a:cubicBezTo>
                  <a:cubicBezTo>
                    <a:pt x="34" y="57"/>
                    <a:pt x="34" y="58"/>
                    <a:pt x="34" y="58"/>
                  </a:cubicBezTo>
                  <a:cubicBezTo>
                    <a:pt x="34" y="58"/>
                    <a:pt x="34" y="58"/>
                    <a:pt x="34" y="59"/>
                  </a:cubicBezTo>
                  <a:cubicBezTo>
                    <a:pt x="34" y="59"/>
                    <a:pt x="33" y="59"/>
                    <a:pt x="33" y="59"/>
                  </a:cubicBezTo>
                  <a:cubicBezTo>
                    <a:pt x="33" y="59"/>
                    <a:pt x="33" y="60"/>
                    <a:pt x="33" y="60"/>
                  </a:cubicBezTo>
                  <a:cubicBezTo>
                    <a:pt x="33" y="60"/>
                    <a:pt x="33" y="60"/>
                    <a:pt x="33" y="60"/>
                  </a:cubicBezTo>
                  <a:cubicBezTo>
                    <a:pt x="34" y="60"/>
                    <a:pt x="34" y="60"/>
                    <a:pt x="34" y="60"/>
                  </a:cubicBezTo>
                  <a:cubicBezTo>
                    <a:pt x="35" y="60"/>
                    <a:pt x="36" y="59"/>
                    <a:pt x="37" y="59"/>
                  </a:cubicBezTo>
                  <a:cubicBezTo>
                    <a:pt x="37" y="59"/>
                    <a:pt x="37" y="59"/>
                    <a:pt x="38" y="59"/>
                  </a:cubicBezTo>
                  <a:cubicBezTo>
                    <a:pt x="38" y="58"/>
                    <a:pt x="39" y="58"/>
                    <a:pt x="40" y="58"/>
                  </a:cubicBezTo>
                  <a:cubicBezTo>
                    <a:pt x="40" y="58"/>
                    <a:pt x="40" y="58"/>
                    <a:pt x="41" y="58"/>
                  </a:cubicBezTo>
                  <a:cubicBezTo>
                    <a:pt x="41" y="58"/>
                    <a:pt x="41" y="57"/>
                    <a:pt x="42" y="57"/>
                  </a:cubicBezTo>
                  <a:cubicBezTo>
                    <a:pt x="42" y="57"/>
                    <a:pt x="42" y="57"/>
                    <a:pt x="42" y="57"/>
                  </a:cubicBezTo>
                  <a:cubicBezTo>
                    <a:pt x="43" y="57"/>
                    <a:pt x="43" y="57"/>
                    <a:pt x="43" y="57"/>
                  </a:cubicBezTo>
                  <a:cubicBezTo>
                    <a:pt x="43" y="57"/>
                    <a:pt x="43" y="56"/>
                    <a:pt x="43" y="56"/>
                  </a:cubicBezTo>
                  <a:cubicBezTo>
                    <a:pt x="42" y="56"/>
                    <a:pt x="42" y="56"/>
                    <a:pt x="42" y="55"/>
                  </a:cubicBezTo>
                  <a:cubicBezTo>
                    <a:pt x="42" y="55"/>
                    <a:pt x="42" y="54"/>
                    <a:pt x="43" y="54"/>
                  </a:cubicBezTo>
                  <a:cubicBezTo>
                    <a:pt x="43" y="54"/>
                    <a:pt x="43" y="54"/>
                    <a:pt x="43" y="54"/>
                  </a:cubicBezTo>
                  <a:cubicBezTo>
                    <a:pt x="43" y="55"/>
                    <a:pt x="44" y="55"/>
                    <a:pt x="44" y="55"/>
                  </a:cubicBezTo>
                  <a:cubicBezTo>
                    <a:pt x="45" y="55"/>
                    <a:pt x="45" y="55"/>
                    <a:pt x="45" y="55"/>
                  </a:cubicBezTo>
                  <a:cubicBezTo>
                    <a:pt x="45" y="55"/>
                    <a:pt x="45" y="55"/>
                    <a:pt x="45" y="55"/>
                  </a:cubicBezTo>
                  <a:cubicBezTo>
                    <a:pt x="45" y="55"/>
                    <a:pt x="45" y="55"/>
                    <a:pt x="45" y="55"/>
                  </a:cubicBezTo>
                  <a:cubicBezTo>
                    <a:pt x="45" y="55"/>
                    <a:pt x="45" y="55"/>
                    <a:pt x="45" y="55"/>
                  </a:cubicBezTo>
                  <a:cubicBezTo>
                    <a:pt x="45" y="55"/>
                    <a:pt x="45" y="55"/>
                    <a:pt x="45" y="55"/>
                  </a:cubicBezTo>
                  <a:cubicBezTo>
                    <a:pt x="45" y="55"/>
                    <a:pt x="45" y="55"/>
                    <a:pt x="45" y="55"/>
                  </a:cubicBezTo>
                  <a:cubicBezTo>
                    <a:pt x="46" y="56"/>
                    <a:pt x="46" y="57"/>
                    <a:pt x="47" y="57"/>
                  </a:cubicBezTo>
                  <a:cubicBezTo>
                    <a:pt x="48" y="58"/>
                    <a:pt x="48" y="58"/>
                    <a:pt x="48" y="59"/>
                  </a:cubicBezTo>
                  <a:cubicBezTo>
                    <a:pt x="48" y="59"/>
                    <a:pt x="48" y="59"/>
                    <a:pt x="48" y="59"/>
                  </a:cubicBezTo>
                  <a:cubicBezTo>
                    <a:pt x="49" y="60"/>
                    <a:pt x="49" y="60"/>
                    <a:pt x="49" y="60"/>
                  </a:cubicBezTo>
                  <a:cubicBezTo>
                    <a:pt x="50" y="60"/>
                    <a:pt x="50" y="60"/>
                    <a:pt x="50" y="60"/>
                  </a:cubicBezTo>
                  <a:cubicBezTo>
                    <a:pt x="51" y="60"/>
                    <a:pt x="52" y="60"/>
                    <a:pt x="52" y="61"/>
                  </a:cubicBezTo>
                  <a:cubicBezTo>
                    <a:pt x="52" y="61"/>
                    <a:pt x="53" y="61"/>
                    <a:pt x="53" y="61"/>
                  </a:cubicBezTo>
                  <a:cubicBezTo>
                    <a:pt x="53" y="61"/>
                    <a:pt x="53" y="61"/>
                    <a:pt x="53" y="61"/>
                  </a:cubicBezTo>
                  <a:cubicBezTo>
                    <a:pt x="53" y="61"/>
                    <a:pt x="53" y="61"/>
                    <a:pt x="53" y="61"/>
                  </a:cubicBezTo>
                  <a:cubicBezTo>
                    <a:pt x="53" y="61"/>
                    <a:pt x="53" y="61"/>
                    <a:pt x="53" y="61"/>
                  </a:cubicBezTo>
                  <a:cubicBezTo>
                    <a:pt x="53" y="61"/>
                    <a:pt x="53" y="61"/>
                    <a:pt x="53" y="61"/>
                  </a:cubicBezTo>
                  <a:cubicBezTo>
                    <a:pt x="53" y="61"/>
                    <a:pt x="53" y="62"/>
                    <a:pt x="53" y="62"/>
                  </a:cubicBezTo>
                  <a:cubicBezTo>
                    <a:pt x="54" y="62"/>
                    <a:pt x="54" y="63"/>
                    <a:pt x="55" y="62"/>
                  </a:cubicBezTo>
                  <a:cubicBezTo>
                    <a:pt x="55" y="62"/>
                    <a:pt x="55" y="62"/>
                    <a:pt x="55" y="62"/>
                  </a:cubicBezTo>
                  <a:cubicBezTo>
                    <a:pt x="56" y="63"/>
                    <a:pt x="56" y="63"/>
                    <a:pt x="56" y="63"/>
                  </a:cubicBezTo>
                  <a:cubicBezTo>
                    <a:pt x="55" y="63"/>
                    <a:pt x="55" y="64"/>
                    <a:pt x="56" y="64"/>
                  </a:cubicBezTo>
                  <a:cubicBezTo>
                    <a:pt x="56" y="65"/>
                    <a:pt x="56" y="65"/>
                    <a:pt x="56" y="65"/>
                  </a:cubicBezTo>
                  <a:cubicBezTo>
                    <a:pt x="57" y="65"/>
                    <a:pt x="57" y="65"/>
                    <a:pt x="57" y="66"/>
                  </a:cubicBezTo>
                  <a:cubicBezTo>
                    <a:pt x="57" y="66"/>
                    <a:pt x="57" y="67"/>
                    <a:pt x="57" y="67"/>
                  </a:cubicBezTo>
                  <a:cubicBezTo>
                    <a:pt x="57" y="68"/>
                    <a:pt x="58" y="68"/>
                    <a:pt x="58" y="69"/>
                  </a:cubicBezTo>
                  <a:cubicBezTo>
                    <a:pt x="58" y="69"/>
                    <a:pt x="59" y="69"/>
                    <a:pt x="59" y="69"/>
                  </a:cubicBezTo>
                  <a:cubicBezTo>
                    <a:pt x="60" y="69"/>
                    <a:pt x="60" y="69"/>
                    <a:pt x="60" y="69"/>
                  </a:cubicBezTo>
                  <a:cubicBezTo>
                    <a:pt x="60" y="68"/>
                    <a:pt x="60" y="68"/>
                    <a:pt x="60" y="68"/>
                  </a:cubicBezTo>
                  <a:cubicBezTo>
                    <a:pt x="60" y="68"/>
                    <a:pt x="60" y="68"/>
                    <a:pt x="60" y="68"/>
                  </a:cubicBezTo>
                  <a:cubicBezTo>
                    <a:pt x="60" y="68"/>
                    <a:pt x="60" y="68"/>
                    <a:pt x="60" y="68"/>
                  </a:cubicBezTo>
                  <a:cubicBezTo>
                    <a:pt x="60" y="68"/>
                    <a:pt x="60" y="68"/>
                    <a:pt x="60" y="69"/>
                  </a:cubicBezTo>
                  <a:cubicBezTo>
                    <a:pt x="60" y="69"/>
                    <a:pt x="61" y="70"/>
                    <a:pt x="61" y="70"/>
                  </a:cubicBezTo>
                  <a:cubicBezTo>
                    <a:pt x="61" y="70"/>
                    <a:pt x="61" y="70"/>
                    <a:pt x="61" y="70"/>
                  </a:cubicBezTo>
                  <a:cubicBezTo>
                    <a:pt x="61" y="70"/>
                    <a:pt x="61" y="70"/>
                    <a:pt x="61" y="70"/>
                  </a:cubicBezTo>
                  <a:cubicBezTo>
                    <a:pt x="60" y="70"/>
                    <a:pt x="60" y="70"/>
                    <a:pt x="60" y="70"/>
                  </a:cubicBezTo>
                  <a:cubicBezTo>
                    <a:pt x="60" y="70"/>
                    <a:pt x="59" y="70"/>
                    <a:pt x="59" y="71"/>
                  </a:cubicBezTo>
                  <a:cubicBezTo>
                    <a:pt x="59" y="71"/>
                    <a:pt x="58" y="72"/>
                    <a:pt x="59" y="72"/>
                  </a:cubicBezTo>
                  <a:cubicBezTo>
                    <a:pt x="59" y="73"/>
                    <a:pt x="59" y="73"/>
                    <a:pt x="59" y="74"/>
                  </a:cubicBezTo>
                  <a:cubicBezTo>
                    <a:pt x="59" y="73"/>
                    <a:pt x="59" y="73"/>
                    <a:pt x="59" y="73"/>
                  </a:cubicBezTo>
                  <a:cubicBezTo>
                    <a:pt x="59" y="74"/>
                    <a:pt x="59" y="74"/>
                    <a:pt x="59" y="74"/>
                  </a:cubicBezTo>
                  <a:cubicBezTo>
                    <a:pt x="59" y="74"/>
                    <a:pt x="59" y="74"/>
                    <a:pt x="59" y="74"/>
                  </a:cubicBezTo>
                  <a:cubicBezTo>
                    <a:pt x="59" y="74"/>
                    <a:pt x="59" y="74"/>
                    <a:pt x="59" y="75"/>
                  </a:cubicBezTo>
                  <a:cubicBezTo>
                    <a:pt x="59" y="76"/>
                    <a:pt x="59" y="76"/>
                    <a:pt x="59" y="77"/>
                  </a:cubicBezTo>
                  <a:cubicBezTo>
                    <a:pt x="59" y="77"/>
                    <a:pt x="59" y="77"/>
                    <a:pt x="59" y="77"/>
                  </a:cubicBezTo>
                  <a:cubicBezTo>
                    <a:pt x="59" y="77"/>
                    <a:pt x="59" y="77"/>
                    <a:pt x="59" y="77"/>
                  </a:cubicBezTo>
                  <a:cubicBezTo>
                    <a:pt x="60" y="77"/>
                    <a:pt x="60" y="76"/>
                    <a:pt x="60" y="76"/>
                  </a:cubicBezTo>
                  <a:cubicBezTo>
                    <a:pt x="60" y="76"/>
                    <a:pt x="60" y="76"/>
                    <a:pt x="60" y="76"/>
                  </a:cubicBezTo>
                  <a:cubicBezTo>
                    <a:pt x="60" y="76"/>
                    <a:pt x="60" y="76"/>
                    <a:pt x="60" y="76"/>
                  </a:cubicBezTo>
                  <a:cubicBezTo>
                    <a:pt x="61" y="75"/>
                    <a:pt x="61" y="75"/>
                    <a:pt x="61" y="75"/>
                  </a:cubicBezTo>
                  <a:cubicBezTo>
                    <a:pt x="61" y="75"/>
                    <a:pt x="61" y="75"/>
                    <a:pt x="61" y="75"/>
                  </a:cubicBezTo>
                  <a:cubicBezTo>
                    <a:pt x="61" y="75"/>
                    <a:pt x="61" y="75"/>
                    <a:pt x="61" y="75"/>
                  </a:cubicBezTo>
                  <a:cubicBezTo>
                    <a:pt x="61" y="75"/>
                    <a:pt x="61" y="75"/>
                    <a:pt x="61" y="75"/>
                  </a:cubicBezTo>
                  <a:cubicBezTo>
                    <a:pt x="62" y="74"/>
                    <a:pt x="63" y="73"/>
                    <a:pt x="63" y="72"/>
                  </a:cubicBezTo>
                  <a:cubicBezTo>
                    <a:pt x="63" y="72"/>
                    <a:pt x="63" y="72"/>
                    <a:pt x="64" y="72"/>
                  </a:cubicBezTo>
                  <a:cubicBezTo>
                    <a:pt x="64" y="72"/>
                    <a:pt x="64" y="72"/>
                    <a:pt x="64" y="72"/>
                  </a:cubicBezTo>
                  <a:cubicBezTo>
                    <a:pt x="64" y="72"/>
                    <a:pt x="64" y="73"/>
                    <a:pt x="64" y="73"/>
                  </a:cubicBezTo>
                  <a:cubicBezTo>
                    <a:pt x="64" y="73"/>
                    <a:pt x="63" y="74"/>
                    <a:pt x="63" y="74"/>
                  </a:cubicBezTo>
                  <a:cubicBezTo>
                    <a:pt x="63" y="75"/>
                    <a:pt x="63" y="75"/>
                    <a:pt x="63" y="75"/>
                  </a:cubicBezTo>
                  <a:cubicBezTo>
                    <a:pt x="63" y="75"/>
                    <a:pt x="63" y="75"/>
                    <a:pt x="63" y="75"/>
                  </a:cubicBezTo>
                  <a:cubicBezTo>
                    <a:pt x="63" y="75"/>
                    <a:pt x="63" y="76"/>
                    <a:pt x="63" y="76"/>
                  </a:cubicBezTo>
                  <a:cubicBezTo>
                    <a:pt x="64" y="76"/>
                    <a:pt x="64" y="76"/>
                    <a:pt x="64" y="76"/>
                  </a:cubicBezTo>
                  <a:cubicBezTo>
                    <a:pt x="64" y="76"/>
                    <a:pt x="64" y="76"/>
                    <a:pt x="64" y="77"/>
                  </a:cubicBezTo>
                  <a:cubicBezTo>
                    <a:pt x="64" y="77"/>
                    <a:pt x="64" y="77"/>
                    <a:pt x="64" y="77"/>
                  </a:cubicBezTo>
                  <a:cubicBezTo>
                    <a:pt x="64" y="77"/>
                    <a:pt x="64" y="77"/>
                    <a:pt x="64" y="77"/>
                  </a:cubicBezTo>
                  <a:cubicBezTo>
                    <a:pt x="64" y="77"/>
                    <a:pt x="64" y="76"/>
                    <a:pt x="64" y="76"/>
                  </a:cubicBezTo>
                  <a:cubicBezTo>
                    <a:pt x="63" y="76"/>
                    <a:pt x="63" y="76"/>
                    <a:pt x="63" y="76"/>
                  </a:cubicBezTo>
                  <a:cubicBezTo>
                    <a:pt x="63" y="76"/>
                    <a:pt x="63" y="76"/>
                    <a:pt x="63" y="76"/>
                  </a:cubicBezTo>
                  <a:cubicBezTo>
                    <a:pt x="63" y="75"/>
                    <a:pt x="63" y="75"/>
                    <a:pt x="63" y="75"/>
                  </a:cubicBezTo>
                  <a:cubicBezTo>
                    <a:pt x="63" y="75"/>
                    <a:pt x="63" y="75"/>
                    <a:pt x="63" y="75"/>
                  </a:cubicBezTo>
                  <a:cubicBezTo>
                    <a:pt x="62" y="75"/>
                    <a:pt x="62" y="75"/>
                    <a:pt x="61" y="75"/>
                  </a:cubicBezTo>
                  <a:cubicBezTo>
                    <a:pt x="61" y="75"/>
                    <a:pt x="61" y="75"/>
                    <a:pt x="61" y="75"/>
                  </a:cubicBezTo>
                  <a:cubicBezTo>
                    <a:pt x="61" y="75"/>
                    <a:pt x="61" y="75"/>
                    <a:pt x="61" y="75"/>
                  </a:cubicBezTo>
                  <a:cubicBezTo>
                    <a:pt x="61" y="75"/>
                    <a:pt x="61" y="76"/>
                    <a:pt x="60" y="76"/>
                  </a:cubicBezTo>
                  <a:cubicBezTo>
                    <a:pt x="60" y="76"/>
                    <a:pt x="60" y="76"/>
                    <a:pt x="60" y="76"/>
                  </a:cubicBezTo>
                  <a:cubicBezTo>
                    <a:pt x="60" y="76"/>
                    <a:pt x="60" y="76"/>
                    <a:pt x="60" y="76"/>
                  </a:cubicBezTo>
                  <a:cubicBezTo>
                    <a:pt x="60" y="76"/>
                    <a:pt x="60" y="77"/>
                    <a:pt x="60" y="78"/>
                  </a:cubicBezTo>
                  <a:cubicBezTo>
                    <a:pt x="60" y="78"/>
                    <a:pt x="60" y="78"/>
                    <a:pt x="60" y="79"/>
                  </a:cubicBezTo>
                  <a:cubicBezTo>
                    <a:pt x="61" y="79"/>
                    <a:pt x="61" y="79"/>
                    <a:pt x="61" y="79"/>
                  </a:cubicBezTo>
                  <a:cubicBezTo>
                    <a:pt x="61" y="79"/>
                    <a:pt x="61" y="79"/>
                    <a:pt x="61" y="79"/>
                  </a:cubicBezTo>
                  <a:cubicBezTo>
                    <a:pt x="61" y="79"/>
                    <a:pt x="61" y="78"/>
                    <a:pt x="61" y="78"/>
                  </a:cubicBezTo>
                  <a:cubicBezTo>
                    <a:pt x="61" y="78"/>
                    <a:pt x="61" y="78"/>
                    <a:pt x="61" y="78"/>
                  </a:cubicBezTo>
                  <a:cubicBezTo>
                    <a:pt x="61" y="78"/>
                    <a:pt x="61" y="78"/>
                    <a:pt x="61" y="78"/>
                  </a:cubicBezTo>
                  <a:cubicBezTo>
                    <a:pt x="61" y="78"/>
                    <a:pt x="61" y="78"/>
                    <a:pt x="61" y="78"/>
                  </a:cubicBezTo>
                  <a:cubicBezTo>
                    <a:pt x="61" y="79"/>
                    <a:pt x="61" y="79"/>
                    <a:pt x="61" y="79"/>
                  </a:cubicBezTo>
                  <a:cubicBezTo>
                    <a:pt x="61" y="79"/>
                    <a:pt x="61" y="79"/>
                    <a:pt x="61" y="79"/>
                  </a:cubicBezTo>
                  <a:cubicBezTo>
                    <a:pt x="61" y="79"/>
                    <a:pt x="61" y="79"/>
                    <a:pt x="61" y="79"/>
                  </a:cubicBezTo>
                  <a:cubicBezTo>
                    <a:pt x="61" y="80"/>
                    <a:pt x="61" y="80"/>
                    <a:pt x="61" y="80"/>
                  </a:cubicBezTo>
                  <a:cubicBezTo>
                    <a:pt x="61" y="81"/>
                    <a:pt x="61" y="81"/>
                    <a:pt x="61" y="81"/>
                  </a:cubicBezTo>
                  <a:cubicBezTo>
                    <a:pt x="61" y="82"/>
                    <a:pt x="61" y="82"/>
                    <a:pt x="61" y="82"/>
                  </a:cubicBezTo>
                  <a:cubicBezTo>
                    <a:pt x="61" y="83"/>
                    <a:pt x="61" y="83"/>
                    <a:pt x="61" y="84"/>
                  </a:cubicBezTo>
                  <a:cubicBezTo>
                    <a:pt x="61" y="84"/>
                    <a:pt x="62" y="84"/>
                    <a:pt x="62" y="84"/>
                  </a:cubicBezTo>
                  <a:cubicBezTo>
                    <a:pt x="62" y="84"/>
                    <a:pt x="62" y="84"/>
                    <a:pt x="62" y="84"/>
                  </a:cubicBezTo>
                  <a:cubicBezTo>
                    <a:pt x="62" y="83"/>
                    <a:pt x="63" y="82"/>
                    <a:pt x="63" y="82"/>
                  </a:cubicBezTo>
                  <a:cubicBezTo>
                    <a:pt x="63" y="82"/>
                    <a:pt x="63" y="82"/>
                    <a:pt x="63" y="82"/>
                  </a:cubicBezTo>
                  <a:cubicBezTo>
                    <a:pt x="63" y="82"/>
                    <a:pt x="63" y="82"/>
                    <a:pt x="63" y="81"/>
                  </a:cubicBezTo>
                  <a:cubicBezTo>
                    <a:pt x="63" y="81"/>
                    <a:pt x="63" y="81"/>
                    <a:pt x="63" y="81"/>
                  </a:cubicBezTo>
                  <a:cubicBezTo>
                    <a:pt x="63" y="81"/>
                    <a:pt x="63" y="81"/>
                    <a:pt x="63" y="81"/>
                  </a:cubicBezTo>
                  <a:cubicBezTo>
                    <a:pt x="63" y="81"/>
                    <a:pt x="63" y="81"/>
                    <a:pt x="63" y="81"/>
                  </a:cubicBezTo>
                  <a:cubicBezTo>
                    <a:pt x="63" y="82"/>
                    <a:pt x="63" y="82"/>
                    <a:pt x="63" y="82"/>
                  </a:cubicBezTo>
                  <a:cubicBezTo>
                    <a:pt x="63" y="82"/>
                    <a:pt x="63" y="82"/>
                    <a:pt x="63" y="82"/>
                  </a:cubicBezTo>
                  <a:cubicBezTo>
                    <a:pt x="63" y="82"/>
                    <a:pt x="63" y="82"/>
                    <a:pt x="63" y="82"/>
                  </a:cubicBezTo>
                  <a:cubicBezTo>
                    <a:pt x="63" y="82"/>
                    <a:pt x="63" y="82"/>
                    <a:pt x="63" y="82"/>
                  </a:cubicBezTo>
                  <a:cubicBezTo>
                    <a:pt x="63" y="82"/>
                    <a:pt x="63" y="81"/>
                    <a:pt x="63" y="81"/>
                  </a:cubicBezTo>
                  <a:cubicBezTo>
                    <a:pt x="63" y="81"/>
                    <a:pt x="63" y="82"/>
                    <a:pt x="63" y="82"/>
                  </a:cubicBezTo>
                  <a:cubicBezTo>
                    <a:pt x="63" y="82"/>
                    <a:pt x="63" y="82"/>
                    <a:pt x="63" y="82"/>
                  </a:cubicBezTo>
                  <a:cubicBezTo>
                    <a:pt x="64" y="82"/>
                    <a:pt x="64" y="82"/>
                    <a:pt x="64" y="82"/>
                  </a:cubicBezTo>
                  <a:cubicBezTo>
                    <a:pt x="64" y="82"/>
                    <a:pt x="64" y="82"/>
                    <a:pt x="64" y="82"/>
                  </a:cubicBezTo>
                  <a:cubicBezTo>
                    <a:pt x="64" y="82"/>
                    <a:pt x="64" y="83"/>
                    <a:pt x="64" y="83"/>
                  </a:cubicBezTo>
                  <a:cubicBezTo>
                    <a:pt x="64" y="83"/>
                    <a:pt x="64" y="83"/>
                    <a:pt x="64" y="83"/>
                  </a:cubicBezTo>
                  <a:cubicBezTo>
                    <a:pt x="64" y="83"/>
                    <a:pt x="64" y="83"/>
                    <a:pt x="64" y="83"/>
                  </a:cubicBezTo>
                  <a:cubicBezTo>
                    <a:pt x="64" y="83"/>
                    <a:pt x="64" y="83"/>
                    <a:pt x="64" y="83"/>
                  </a:cubicBezTo>
                  <a:cubicBezTo>
                    <a:pt x="64" y="83"/>
                    <a:pt x="64" y="83"/>
                    <a:pt x="64" y="83"/>
                  </a:cubicBezTo>
                  <a:cubicBezTo>
                    <a:pt x="64" y="83"/>
                    <a:pt x="64" y="83"/>
                    <a:pt x="64" y="82"/>
                  </a:cubicBezTo>
                  <a:cubicBezTo>
                    <a:pt x="64" y="82"/>
                    <a:pt x="64" y="82"/>
                    <a:pt x="64" y="82"/>
                  </a:cubicBezTo>
                  <a:cubicBezTo>
                    <a:pt x="63" y="83"/>
                    <a:pt x="63" y="83"/>
                    <a:pt x="63" y="83"/>
                  </a:cubicBezTo>
                  <a:cubicBezTo>
                    <a:pt x="64" y="84"/>
                    <a:pt x="64" y="84"/>
                    <a:pt x="64" y="84"/>
                  </a:cubicBezTo>
                  <a:cubicBezTo>
                    <a:pt x="64" y="84"/>
                    <a:pt x="65" y="84"/>
                    <a:pt x="65" y="84"/>
                  </a:cubicBezTo>
                  <a:cubicBezTo>
                    <a:pt x="65" y="84"/>
                    <a:pt x="65" y="85"/>
                    <a:pt x="65" y="85"/>
                  </a:cubicBezTo>
                  <a:cubicBezTo>
                    <a:pt x="65" y="85"/>
                    <a:pt x="64" y="86"/>
                    <a:pt x="64" y="87"/>
                  </a:cubicBezTo>
                  <a:cubicBezTo>
                    <a:pt x="64" y="87"/>
                    <a:pt x="64" y="87"/>
                    <a:pt x="64" y="87"/>
                  </a:cubicBezTo>
                  <a:cubicBezTo>
                    <a:pt x="63" y="87"/>
                    <a:pt x="63" y="87"/>
                    <a:pt x="63" y="88"/>
                  </a:cubicBezTo>
                  <a:cubicBezTo>
                    <a:pt x="64" y="88"/>
                    <a:pt x="64" y="88"/>
                    <a:pt x="63" y="89"/>
                  </a:cubicBezTo>
                  <a:cubicBezTo>
                    <a:pt x="63" y="89"/>
                    <a:pt x="63" y="89"/>
                    <a:pt x="63" y="89"/>
                  </a:cubicBezTo>
                  <a:cubicBezTo>
                    <a:pt x="63" y="90"/>
                    <a:pt x="64" y="90"/>
                    <a:pt x="64" y="90"/>
                  </a:cubicBezTo>
                  <a:cubicBezTo>
                    <a:pt x="65" y="90"/>
                    <a:pt x="65" y="89"/>
                    <a:pt x="66" y="89"/>
                  </a:cubicBezTo>
                  <a:cubicBezTo>
                    <a:pt x="66" y="89"/>
                    <a:pt x="66" y="90"/>
                    <a:pt x="66" y="90"/>
                  </a:cubicBezTo>
                  <a:cubicBezTo>
                    <a:pt x="66" y="90"/>
                    <a:pt x="66" y="90"/>
                    <a:pt x="66" y="90"/>
                  </a:cubicBezTo>
                  <a:cubicBezTo>
                    <a:pt x="66" y="90"/>
                    <a:pt x="65" y="90"/>
                    <a:pt x="65" y="91"/>
                  </a:cubicBezTo>
                  <a:cubicBezTo>
                    <a:pt x="65" y="91"/>
                    <a:pt x="65" y="92"/>
                    <a:pt x="65" y="92"/>
                  </a:cubicBezTo>
                  <a:cubicBezTo>
                    <a:pt x="65" y="92"/>
                    <a:pt x="65" y="92"/>
                    <a:pt x="65" y="93"/>
                  </a:cubicBezTo>
                  <a:cubicBezTo>
                    <a:pt x="65" y="93"/>
                    <a:pt x="65" y="93"/>
                    <a:pt x="65" y="93"/>
                  </a:cubicBezTo>
                  <a:cubicBezTo>
                    <a:pt x="65" y="93"/>
                    <a:pt x="65" y="93"/>
                    <a:pt x="65" y="93"/>
                  </a:cubicBezTo>
                  <a:cubicBezTo>
                    <a:pt x="65" y="93"/>
                    <a:pt x="65" y="92"/>
                    <a:pt x="65" y="92"/>
                  </a:cubicBezTo>
                  <a:cubicBezTo>
                    <a:pt x="65" y="92"/>
                    <a:pt x="65" y="92"/>
                    <a:pt x="65" y="92"/>
                  </a:cubicBezTo>
                  <a:cubicBezTo>
                    <a:pt x="65" y="92"/>
                    <a:pt x="65" y="92"/>
                    <a:pt x="65" y="92"/>
                  </a:cubicBezTo>
                  <a:cubicBezTo>
                    <a:pt x="65" y="93"/>
                    <a:pt x="65" y="93"/>
                    <a:pt x="65" y="93"/>
                  </a:cubicBezTo>
                  <a:cubicBezTo>
                    <a:pt x="65" y="93"/>
                    <a:pt x="66" y="93"/>
                    <a:pt x="66" y="94"/>
                  </a:cubicBezTo>
                  <a:cubicBezTo>
                    <a:pt x="66" y="94"/>
                    <a:pt x="66" y="94"/>
                    <a:pt x="66" y="95"/>
                  </a:cubicBezTo>
                  <a:cubicBezTo>
                    <a:pt x="66" y="95"/>
                    <a:pt x="66" y="95"/>
                    <a:pt x="66" y="96"/>
                  </a:cubicBezTo>
                  <a:cubicBezTo>
                    <a:pt x="66" y="96"/>
                    <a:pt x="66" y="96"/>
                    <a:pt x="66" y="96"/>
                  </a:cubicBezTo>
                  <a:cubicBezTo>
                    <a:pt x="66" y="96"/>
                    <a:pt x="66" y="96"/>
                    <a:pt x="66" y="96"/>
                  </a:cubicBezTo>
                  <a:cubicBezTo>
                    <a:pt x="66" y="96"/>
                    <a:pt x="66" y="96"/>
                    <a:pt x="66" y="96"/>
                  </a:cubicBezTo>
                  <a:cubicBezTo>
                    <a:pt x="66" y="96"/>
                    <a:pt x="66" y="96"/>
                    <a:pt x="66" y="96"/>
                  </a:cubicBezTo>
                  <a:cubicBezTo>
                    <a:pt x="66" y="97"/>
                    <a:pt x="66" y="97"/>
                    <a:pt x="66" y="97"/>
                  </a:cubicBezTo>
                  <a:cubicBezTo>
                    <a:pt x="66" y="97"/>
                    <a:pt x="66" y="98"/>
                    <a:pt x="66" y="98"/>
                  </a:cubicBezTo>
                  <a:cubicBezTo>
                    <a:pt x="66" y="99"/>
                    <a:pt x="66" y="99"/>
                    <a:pt x="66" y="99"/>
                  </a:cubicBezTo>
                  <a:cubicBezTo>
                    <a:pt x="67" y="99"/>
                    <a:pt x="67" y="100"/>
                    <a:pt x="67" y="100"/>
                  </a:cubicBezTo>
                  <a:cubicBezTo>
                    <a:pt x="68" y="100"/>
                    <a:pt x="68" y="101"/>
                    <a:pt x="69" y="101"/>
                  </a:cubicBezTo>
                  <a:cubicBezTo>
                    <a:pt x="69" y="101"/>
                    <a:pt x="69" y="101"/>
                    <a:pt x="70" y="101"/>
                  </a:cubicBezTo>
                  <a:cubicBezTo>
                    <a:pt x="70" y="102"/>
                    <a:pt x="70" y="102"/>
                    <a:pt x="70" y="102"/>
                  </a:cubicBezTo>
                  <a:cubicBezTo>
                    <a:pt x="70" y="103"/>
                    <a:pt x="70" y="103"/>
                    <a:pt x="70" y="103"/>
                  </a:cubicBezTo>
                  <a:cubicBezTo>
                    <a:pt x="70" y="104"/>
                    <a:pt x="70" y="104"/>
                    <a:pt x="70" y="104"/>
                  </a:cubicBezTo>
                  <a:cubicBezTo>
                    <a:pt x="70" y="104"/>
                    <a:pt x="70" y="104"/>
                    <a:pt x="70" y="104"/>
                  </a:cubicBezTo>
                  <a:cubicBezTo>
                    <a:pt x="70" y="104"/>
                    <a:pt x="70" y="104"/>
                    <a:pt x="70" y="104"/>
                  </a:cubicBezTo>
                  <a:cubicBezTo>
                    <a:pt x="70" y="104"/>
                    <a:pt x="70" y="104"/>
                    <a:pt x="70" y="104"/>
                  </a:cubicBezTo>
                  <a:cubicBezTo>
                    <a:pt x="70" y="104"/>
                    <a:pt x="70" y="104"/>
                    <a:pt x="70" y="104"/>
                  </a:cubicBezTo>
                  <a:cubicBezTo>
                    <a:pt x="70" y="104"/>
                    <a:pt x="70" y="104"/>
                    <a:pt x="70" y="105"/>
                  </a:cubicBezTo>
                  <a:cubicBezTo>
                    <a:pt x="71" y="105"/>
                    <a:pt x="71" y="105"/>
                    <a:pt x="71" y="105"/>
                  </a:cubicBezTo>
                  <a:cubicBezTo>
                    <a:pt x="71" y="105"/>
                    <a:pt x="72" y="105"/>
                    <a:pt x="72" y="105"/>
                  </a:cubicBezTo>
                  <a:cubicBezTo>
                    <a:pt x="72" y="106"/>
                    <a:pt x="72" y="106"/>
                    <a:pt x="72" y="107"/>
                  </a:cubicBezTo>
                  <a:cubicBezTo>
                    <a:pt x="73" y="107"/>
                    <a:pt x="72" y="108"/>
                    <a:pt x="72" y="108"/>
                  </a:cubicBezTo>
                  <a:cubicBezTo>
                    <a:pt x="72" y="108"/>
                    <a:pt x="72" y="109"/>
                    <a:pt x="72" y="109"/>
                  </a:cubicBezTo>
                  <a:cubicBezTo>
                    <a:pt x="72" y="109"/>
                    <a:pt x="71" y="109"/>
                    <a:pt x="71" y="109"/>
                  </a:cubicBezTo>
                  <a:cubicBezTo>
                    <a:pt x="71" y="109"/>
                    <a:pt x="70" y="109"/>
                    <a:pt x="69" y="108"/>
                  </a:cubicBezTo>
                  <a:cubicBezTo>
                    <a:pt x="69" y="108"/>
                    <a:pt x="69" y="108"/>
                    <a:pt x="69" y="108"/>
                  </a:cubicBezTo>
                  <a:cubicBezTo>
                    <a:pt x="69" y="108"/>
                    <a:pt x="69" y="108"/>
                    <a:pt x="69" y="108"/>
                  </a:cubicBezTo>
                  <a:cubicBezTo>
                    <a:pt x="70" y="108"/>
                    <a:pt x="70" y="108"/>
                    <a:pt x="70" y="108"/>
                  </a:cubicBezTo>
                  <a:cubicBezTo>
                    <a:pt x="71" y="108"/>
                    <a:pt x="71" y="108"/>
                    <a:pt x="71" y="107"/>
                  </a:cubicBezTo>
                  <a:cubicBezTo>
                    <a:pt x="71" y="106"/>
                    <a:pt x="71" y="105"/>
                    <a:pt x="70" y="105"/>
                  </a:cubicBezTo>
                  <a:cubicBezTo>
                    <a:pt x="70" y="104"/>
                    <a:pt x="70" y="104"/>
                    <a:pt x="70" y="104"/>
                  </a:cubicBezTo>
                  <a:cubicBezTo>
                    <a:pt x="69" y="103"/>
                    <a:pt x="69" y="103"/>
                    <a:pt x="69" y="103"/>
                  </a:cubicBezTo>
                  <a:cubicBezTo>
                    <a:pt x="69" y="102"/>
                    <a:pt x="68" y="101"/>
                    <a:pt x="68" y="101"/>
                  </a:cubicBezTo>
                  <a:cubicBezTo>
                    <a:pt x="67" y="101"/>
                    <a:pt x="66" y="100"/>
                    <a:pt x="66" y="100"/>
                  </a:cubicBezTo>
                  <a:cubicBezTo>
                    <a:pt x="65" y="100"/>
                    <a:pt x="65" y="99"/>
                    <a:pt x="65" y="99"/>
                  </a:cubicBezTo>
                  <a:cubicBezTo>
                    <a:pt x="65" y="99"/>
                    <a:pt x="64" y="99"/>
                    <a:pt x="64" y="99"/>
                  </a:cubicBezTo>
                  <a:cubicBezTo>
                    <a:pt x="64" y="99"/>
                    <a:pt x="64" y="99"/>
                    <a:pt x="64" y="99"/>
                  </a:cubicBezTo>
                  <a:cubicBezTo>
                    <a:pt x="64" y="100"/>
                    <a:pt x="64" y="100"/>
                    <a:pt x="64" y="101"/>
                  </a:cubicBezTo>
                  <a:cubicBezTo>
                    <a:pt x="64" y="101"/>
                    <a:pt x="64" y="101"/>
                    <a:pt x="64" y="102"/>
                  </a:cubicBezTo>
                  <a:cubicBezTo>
                    <a:pt x="64" y="102"/>
                    <a:pt x="65" y="102"/>
                    <a:pt x="65" y="103"/>
                  </a:cubicBezTo>
                  <a:cubicBezTo>
                    <a:pt x="66" y="104"/>
                    <a:pt x="67" y="106"/>
                    <a:pt x="68" y="107"/>
                  </a:cubicBezTo>
                  <a:cubicBezTo>
                    <a:pt x="68" y="107"/>
                    <a:pt x="69" y="107"/>
                    <a:pt x="69" y="108"/>
                  </a:cubicBezTo>
                  <a:cubicBezTo>
                    <a:pt x="69" y="108"/>
                    <a:pt x="69" y="108"/>
                    <a:pt x="69" y="108"/>
                  </a:cubicBezTo>
                  <a:cubicBezTo>
                    <a:pt x="69" y="108"/>
                    <a:pt x="69" y="108"/>
                    <a:pt x="69" y="108"/>
                  </a:cubicBezTo>
                  <a:cubicBezTo>
                    <a:pt x="68" y="108"/>
                    <a:pt x="68" y="108"/>
                    <a:pt x="68" y="109"/>
                  </a:cubicBezTo>
                  <a:cubicBezTo>
                    <a:pt x="68" y="110"/>
                    <a:pt x="68" y="111"/>
                    <a:pt x="68" y="112"/>
                  </a:cubicBezTo>
                  <a:cubicBezTo>
                    <a:pt x="68" y="114"/>
                    <a:pt x="68" y="115"/>
                    <a:pt x="67" y="116"/>
                  </a:cubicBezTo>
                  <a:cubicBezTo>
                    <a:pt x="67" y="117"/>
                    <a:pt x="66" y="119"/>
                    <a:pt x="66" y="120"/>
                  </a:cubicBezTo>
                  <a:cubicBezTo>
                    <a:pt x="65" y="121"/>
                    <a:pt x="65" y="123"/>
                    <a:pt x="64" y="124"/>
                  </a:cubicBezTo>
                  <a:cubicBezTo>
                    <a:pt x="63" y="125"/>
                    <a:pt x="63" y="126"/>
                    <a:pt x="63" y="127"/>
                  </a:cubicBezTo>
                  <a:cubicBezTo>
                    <a:pt x="63" y="127"/>
                    <a:pt x="63" y="128"/>
                    <a:pt x="63" y="128"/>
                  </a:cubicBezTo>
                  <a:cubicBezTo>
                    <a:pt x="63" y="129"/>
                    <a:pt x="63" y="131"/>
                    <a:pt x="62" y="132"/>
                  </a:cubicBezTo>
                  <a:cubicBezTo>
                    <a:pt x="62" y="132"/>
                    <a:pt x="62" y="132"/>
                    <a:pt x="62" y="133"/>
                  </a:cubicBezTo>
                  <a:cubicBezTo>
                    <a:pt x="63" y="134"/>
                    <a:pt x="63" y="135"/>
                    <a:pt x="63" y="136"/>
                  </a:cubicBezTo>
                  <a:cubicBezTo>
                    <a:pt x="62" y="136"/>
                    <a:pt x="63" y="136"/>
                    <a:pt x="63" y="137"/>
                  </a:cubicBezTo>
                  <a:cubicBezTo>
                    <a:pt x="63" y="137"/>
                    <a:pt x="63" y="137"/>
                    <a:pt x="63" y="137"/>
                  </a:cubicBezTo>
                  <a:cubicBezTo>
                    <a:pt x="63" y="138"/>
                    <a:pt x="63" y="139"/>
                    <a:pt x="64" y="140"/>
                  </a:cubicBezTo>
                  <a:cubicBezTo>
                    <a:pt x="64" y="140"/>
                    <a:pt x="64" y="140"/>
                    <a:pt x="64" y="140"/>
                  </a:cubicBezTo>
                  <a:cubicBezTo>
                    <a:pt x="65" y="140"/>
                    <a:pt x="65" y="140"/>
                    <a:pt x="64" y="141"/>
                  </a:cubicBezTo>
                  <a:cubicBezTo>
                    <a:pt x="64" y="141"/>
                    <a:pt x="64" y="141"/>
                    <a:pt x="64" y="141"/>
                  </a:cubicBezTo>
                  <a:cubicBezTo>
                    <a:pt x="64" y="142"/>
                    <a:pt x="64" y="142"/>
                    <a:pt x="64" y="142"/>
                  </a:cubicBezTo>
                  <a:cubicBezTo>
                    <a:pt x="64" y="143"/>
                    <a:pt x="65" y="143"/>
                    <a:pt x="64" y="144"/>
                  </a:cubicBezTo>
                  <a:cubicBezTo>
                    <a:pt x="64" y="144"/>
                    <a:pt x="65" y="145"/>
                    <a:pt x="65" y="145"/>
                  </a:cubicBezTo>
                  <a:cubicBezTo>
                    <a:pt x="65" y="146"/>
                    <a:pt x="65" y="147"/>
                    <a:pt x="66" y="148"/>
                  </a:cubicBezTo>
                  <a:cubicBezTo>
                    <a:pt x="66" y="148"/>
                    <a:pt x="66" y="149"/>
                    <a:pt x="66" y="149"/>
                  </a:cubicBezTo>
                  <a:cubicBezTo>
                    <a:pt x="66" y="150"/>
                    <a:pt x="66" y="150"/>
                    <a:pt x="67" y="150"/>
                  </a:cubicBezTo>
                  <a:cubicBezTo>
                    <a:pt x="68" y="150"/>
                    <a:pt x="69" y="151"/>
                    <a:pt x="70" y="152"/>
                  </a:cubicBezTo>
                  <a:cubicBezTo>
                    <a:pt x="71" y="153"/>
                    <a:pt x="72" y="153"/>
                    <a:pt x="72" y="155"/>
                  </a:cubicBezTo>
                  <a:cubicBezTo>
                    <a:pt x="72" y="155"/>
                    <a:pt x="72" y="156"/>
                    <a:pt x="73" y="157"/>
                  </a:cubicBezTo>
                  <a:cubicBezTo>
                    <a:pt x="73" y="159"/>
                    <a:pt x="74" y="160"/>
                    <a:pt x="74" y="162"/>
                  </a:cubicBezTo>
                  <a:cubicBezTo>
                    <a:pt x="74" y="162"/>
                    <a:pt x="74" y="163"/>
                    <a:pt x="75" y="163"/>
                  </a:cubicBezTo>
                  <a:cubicBezTo>
                    <a:pt x="76" y="164"/>
                    <a:pt x="76" y="165"/>
                    <a:pt x="76" y="165"/>
                  </a:cubicBezTo>
                  <a:cubicBezTo>
                    <a:pt x="77" y="166"/>
                    <a:pt x="77" y="166"/>
                    <a:pt x="76" y="167"/>
                  </a:cubicBezTo>
                  <a:cubicBezTo>
                    <a:pt x="76" y="167"/>
                    <a:pt x="76" y="167"/>
                    <a:pt x="76" y="167"/>
                  </a:cubicBezTo>
                  <a:cubicBezTo>
                    <a:pt x="75" y="167"/>
                    <a:pt x="75" y="167"/>
                    <a:pt x="75" y="167"/>
                  </a:cubicBezTo>
                  <a:cubicBezTo>
                    <a:pt x="75" y="167"/>
                    <a:pt x="75" y="168"/>
                    <a:pt x="75" y="168"/>
                  </a:cubicBezTo>
                  <a:cubicBezTo>
                    <a:pt x="75" y="169"/>
                    <a:pt x="76" y="169"/>
                    <a:pt x="77" y="170"/>
                  </a:cubicBezTo>
                  <a:cubicBezTo>
                    <a:pt x="78" y="170"/>
                    <a:pt x="79" y="171"/>
                    <a:pt x="79" y="172"/>
                  </a:cubicBezTo>
                  <a:cubicBezTo>
                    <a:pt x="80" y="172"/>
                    <a:pt x="80" y="172"/>
                    <a:pt x="80" y="173"/>
                  </a:cubicBezTo>
                  <a:cubicBezTo>
                    <a:pt x="80" y="173"/>
                    <a:pt x="80" y="174"/>
                    <a:pt x="80" y="174"/>
                  </a:cubicBezTo>
                  <a:cubicBezTo>
                    <a:pt x="80" y="174"/>
                    <a:pt x="80" y="175"/>
                    <a:pt x="80" y="175"/>
                  </a:cubicBezTo>
                  <a:cubicBezTo>
                    <a:pt x="81" y="176"/>
                    <a:pt x="83" y="177"/>
                    <a:pt x="84" y="179"/>
                  </a:cubicBezTo>
                  <a:cubicBezTo>
                    <a:pt x="84" y="179"/>
                    <a:pt x="84" y="179"/>
                    <a:pt x="84" y="179"/>
                  </a:cubicBezTo>
                  <a:cubicBezTo>
                    <a:pt x="85" y="179"/>
                    <a:pt x="85" y="178"/>
                    <a:pt x="85" y="178"/>
                  </a:cubicBezTo>
                  <a:cubicBezTo>
                    <a:pt x="85" y="177"/>
                    <a:pt x="84" y="177"/>
                    <a:pt x="84" y="177"/>
                  </a:cubicBezTo>
                  <a:cubicBezTo>
                    <a:pt x="84" y="176"/>
                    <a:pt x="83" y="174"/>
                    <a:pt x="83" y="174"/>
                  </a:cubicBezTo>
                  <a:cubicBezTo>
                    <a:pt x="82" y="174"/>
                    <a:pt x="82" y="173"/>
                    <a:pt x="82" y="173"/>
                  </a:cubicBezTo>
                  <a:cubicBezTo>
                    <a:pt x="82" y="172"/>
                    <a:pt x="82" y="171"/>
                    <a:pt x="82" y="171"/>
                  </a:cubicBezTo>
                  <a:cubicBezTo>
                    <a:pt x="82" y="170"/>
                    <a:pt x="81" y="170"/>
                    <a:pt x="81" y="169"/>
                  </a:cubicBezTo>
                  <a:cubicBezTo>
                    <a:pt x="80" y="168"/>
                    <a:pt x="80" y="167"/>
                    <a:pt x="79" y="166"/>
                  </a:cubicBezTo>
                  <a:cubicBezTo>
                    <a:pt x="79" y="165"/>
                    <a:pt x="78" y="164"/>
                    <a:pt x="77" y="163"/>
                  </a:cubicBezTo>
                  <a:cubicBezTo>
                    <a:pt x="77" y="162"/>
                    <a:pt x="77" y="162"/>
                    <a:pt x="77" y="162"/>
                  </a:cubicBezTo>
                  <a:cubicBezTo>
                    <a:pt x="77" y="161"/>
                    <a:pt x="77" y="159"/>
                    <a:pt x="77" y="158"/>
                  </a:cubicBezTo>
                  <a:cubicBezTo>
                    <a:pt x="77" y="158"/>
                    <a:pt x="77" y="158"/>
                    <a:pt x="77" y="158"/>
                  </a:cubicBezTo>
                  <a:cubicBezTo>
                    <a:pt x="78" y="158"/>
                    <a:pt x="78" y="158"/>
                    <a:pt x="79" y="159"/>
                  </a:cubicBezTo>
                  <a:cubicBezTo>
                    <a:pt x="79" y="159"/>
                    <a:pt x="79" y="159"/>
                    <a:pt x="80" y="160"/>
                  </a:cubicBezTo>
                  <a:cubicBezTo>
                    <a:pt x="80" y="161"/>
                    <a:pt x="80" y="162"/>
                    <a:pt x="80" y="163"/>
                  </a:cubicBezTo>
                  <a:cubicBezTo>
                    <a:pt x="81" y="164"/>
                    <a:pt x="82" y="166"/>
                    <a:pt x="83" y="167"/>
                  </a:cubicBezTo>
                  <a:cubicBezTo>
                    <a:pt x="83" y="167"/>
                    <a:pt x="83" y="168"/>
                    <a:pt x="83" y="168"/>
                  </a:cubicBezTo>
                  <a:cubicBezTo>
                    <a:pt x="83" y="169"/>
                    <a:pt x="84" y="169"/>
                    <a:pt x="85" y="170"/>
                  </a:cubicBezTo>
                  <a:cubicBezTo>
                    <a:pt x="85" y="170"/>
                    <a:pt x="85" y="170"/>
                    <a:pt x="86" y="171"/>
                  </a:cubicBezTo>
                  <a:cubicBezTo>
                    <a:pt x="86" y="171"/>
                    <a:pt x="86" y="171"/>
                    <a:pt x="86" y="171"/>
                  </a:cubicBezTo>
                  <a:cubicBezTo>
                    <a:pt x="86" y="172"/>
                    <a:pt x="86" y="172"/>
                    <a:pt x="86" y="172"/>
                  </a:cubicBezTo>
                  <a:cubicBezTo>
                    <a:pt x="85" y="172"/>
                    <a:pt x="85" y="173"/>
                    <a:pt x="86" y="173"/>
                  </a:cubicBezTo>
                  <a:cubicBezTo>
                    <a:pt x="86" y="173"/>
                    <a:pt x="87" y="174"/>
                    <a:pt x="87" y="174"/>
                  </a:cubicBezTo>
                  <a:cubicBezTo>
                    <a:pt x="88" y="174"/>
                    <a:pt x="88" y="175"/>
                    <a:pt x="88" y="175"/>
                  </a:cubicBezTo>
                  <a:cubicBezTo>
                    <a:pt x="88" y="176"/>
                    <a:pt x="88" y="176"/>
                    <a:pt x="89" y="176"/>
                  </a:cubicBezTo>
                  <a:cubicBezTo>
                    <a:pt x="91" y="179"/>
                    <a:pt x="92" y="180"/>
                    <a:pt x="93" y="183"/>
                  </a:cubicBezTo>
                  <a:cubicBezTo>
                    <a:pt x="93" y="183"/>
                    <a:pt x="93" y="184"/>
                    <a:pt x="93" y="184"/>
                  </a:cubicBezTo>
                  <a:cubicBezTo>
                    <a:pt x="93" y="184"/>
                    <a:pt x="92" y="184"/>
                    <a:pt x="92" y="185"/>
                  </a:cubicBezTo>
                  <a:cubicBezTo>
                    <a:pt x="92" y="185"/>
                    <a:pt x="92" y="186"/>
                    <a:pt x="92" y="187"/>
                  </a:cubicBezTo>
                  <a:cubicBezTo>
                    <a:pt x="93" y="188"/>
                    <a:pt x="93" y="188"/>
                    <a:pt x="94" y="188"/>
                  </a:cubicBezTo>
                  <a:cubicBezTo>
                    <a:pt x="95" y="189"/>
                    <a:pt x="95" y="189"/>
                    <a:pt x="96" y="190"/>
                  </a:cubicBezTo>
                  <a:cubicBezTo>
                    <a:pt x="96" y="190"/>
                    <a:pt x="97" y="191"/>
                    <a:pt x="98" y="191"/>
                  </a:cubicBezTo>
                  <a:cubicBezTo>
                    <a:pt x="98" y="191"/>
                    <a:pt x="98" y="191"/>
                    <a:pt x="99" y="191"/>
                  </a:cubicBezTo>
                  <a:cubicBezTo>
                    <a:pt x="99" y="191"/>
                    <a:pt x="99" y="191"/>
                    <a:pt x="99" y="192"/>
                  </a:cubicBezTo>
                  <a:cubicBezTo>
                    <a:pt x="100" y="193"/>
                    <a:pt x="102" y="193"/>
                    <a:pt x="103" y="194"/>
                  </a:cubicBezTo>
                  <a:cubicBezTo>
                    <a:pt x="104" y="194"/>
                    <a:pt x="104" y="194"/>
                    <a:pt x="105" y="195"/>
                  </a:cubicBezTo>
                  <a:cubicBezTo>
                    <a:pt x="106" y="195"/>
                    <a:pt x="107" y="195"/>
                    <a:pt x="107" y="195"/>
                  </a:cubicBezTo>
                  <a:cubicBezTo>
                    <a:pt x="110" y="196"/>
                    <a:pt x="110" y="196"/>
                    <a:pt x="113" y="195"/>
                  </a:cubicBezTo>
                  <a:cubicBezTo>
                    <a:pt x="114" y="195"/>
                    <a:pt x="114" y="195"/>
                    <a:pt x="115" y="196"/>
                  </a:cubicBezTo>
                  <a:cubicBezTo>
                    <a:pt x="116" y="197"/>
                    <a:pt x="118" y="198"/>
                    <a:pt x="119" y="199"/>
                  </a:cubicBezTo>
                  <a:cubicBezTo>
                    <a:pt x="119" y="200"/>
                    <a:pt x="120" y="200"/>
                    <a:pt x="121" y="200"/>
                  </a:cubicBezTo>
                  <a:cubicBezTo>
                    <a:pt x="122" y="200"/>
                    <a:pt x="123" y="201"/>
                    <a:pt x="124" y="201"/>
                  </a:cubicBezTo>
                  <a:cubicBezTo>
                    <a:pt x="125" y="201"/>
                    <a:pt x="126" y="202"/>
                    <a:pt x="128" y="202"/>
                  </a:cubicBezTo>
                  <a:cubicBezTo>
                    <a:pt x="128" y="202"/>
                    <a:pt x="128" y="202"/>
                    <a:pt x="128" y="202"/>
                  </a:cubicBezTo>
                  <a:cubicBezTo>
                    <a:pt x="128" y="203"/>
                    <a:pt x="129" y="203"/>
                    <a:pt x="129" y="204"/>
                  </a:cubicBezTo>
                  <a:cubicBezTo>
                    <a:pt x="130" y="205"/>
                    <a:pt x="131" y="205"/>
                    <a:pt x="131" y="206"/>
                  </a:cubicBezTo>
                  <a:cubicBezTo>
                    <a:pt x="131" y="206"/>
                    <a:pt x="132" y="207"/>
                    <a:pt x="131" y="207"/>
                  </a:cubicBezTo>
                  <a:cubicBezTo>
                    <a:pt x="131" y="208"/>
                    <a:pt x="132" y="208"/>
                    <a:pt x="132" y="209"/>
                  </a:cubicBezTo>
                  <a:cubicBezTo>
                    <a:pt x="133" y="209"/>
                    <a:pt x="133" y="209"/>
                    <a:pt x="133" y="209"/>
                  </a:cubicBezTo>
                  <a:cubicBezTo>
                    <a:pt x="134" y="209"/>
                    <a:pt x="134" y="209"/>
                    <a:pt x="134" y="209"/>
                  </a:cubicBezTo>
                  <a:cubicBezTo>
                    <a:pt x="135" y="209"/>
                    <a:pt x="135" y="210"/>
                    <a:pt x="135" y="211"/>
                  </a:cubicBezTo>
                  <a:cubicBezTo>
                    <a:pt x="136" y="212"/>
                    <a:pt x="136" y="212"/>
                    <a:pt x="137" y="212"/>
                  </a:cubicBezTo>
                  <a:cubicBezTo>
                    <a:pt x="137" y="212"/>
                    <a:pt x="138" y="212"/>
                    <a:pt x="138" y="212"/>
                  </a:cubicBezTo>
                  <a:cubicBezTo>
                    <a:pt x="139" y="212"/>
                    <a:pt x="139" y="212"/>
                    <a:pt x="140" y="212"/>
                  </a:cubicBezTo>
                  <a:cubicBezTo>
                    <a:pt x="140" y="213"/>
                    <a:pt x="141" y="213"/>
                    <a:pt x="141" y="214"/>
                  </a:cubicBezTo>
                  <a:cubicBezTo>
                    <a:pt x="142" y="214"/>
                    <a:pt x="142" y="214"/>
                    <a:pt x="143" y="214"/>
                  </a:cubicBezTo>
                  <a:cubicBezTo>
                    <a:pt x="143" y="213"/>
                    <a:pt x="143" y="213"/>
                    <a:pt x="143" y="213"/>
                  </a:cubicBezTo>
                  <a:cubicBezTo>
                    <a:pt x="143" y="212"/>
                    <a:pt x="143" y="212"/>
                    <a:pt x="143" y="212"/>
                  </a:cubicBezTo>
                  <a:cubicBezTo>
                    <a:pt x="144" y="212"/>
                    <a:pt x="144" y="211"/>
                    <a:pt x="145" y="210"/>
                  </a:cubicBezTo>
                  <a:cubicBezTo>
                    <a:pt x="145" y="210"/>
                    <a:pt x="145" y="210"/>
                    <a:pt x="145" y="210"/>
                  </a:cubicBezTo>
                  <a:cubicBezTo>
                    <a:pt x="146" y="211"/>
                    <a:pt x="147" y="211"/>
                    <a:pt x="147" y="212"/>
                  </a:cubicBezTo>
                  <a:cubicBezTo>
                    <a:pt x="147" y="213"/>
                    <a:pt x="147" y="213"/>
                    <a:pt x="147" y="214"/>
                  </a:cubicBezTo>
                  <a:cubicBezTo>
                    <a:pt x="148" y="214"/>
                    <a:pt x="148" y="215"/>
                    <a:pt x="148" y="216"/>
                  </a:cubicBezTo>
                  <a:cubicBezTo>
                    <a:pt x="149" y="216"/>
                    <a:pt x="149" y="216"/>
                    <a:pt x="149" y="216"/>
                  </a:cubicBezTo>
                  <a:cubicBezTo>
                    <a:pt x="149" y="217"/>
                    <a:pt x="149" y="218"/>
                    <a:pt x="148" y="219"/>
                  </a:cubicBezTo>
                  <a:cubicBezTo>
                    <a:pt x="148" y="220"/>
                    <a:pt x="148" y="221"/>
                    <a:pt x="149" y="221"/>
                  </a:cubicBezTo>
                  <a:cubicBezTo>
                    <a:pt x="149" y="221"/>
                    <a:pt x="149" y="222"/>
                    <a:pt x="149" y="222"/>
                  </a:cubicBezTo>
                  <a:cubicBezTo>
                    <a:pt x="148" y="223"/>
                    <a:pt x="148" y="223"/>
                    <a:pt x="147" y="224"/>
                  </a:cubicBezTo>
                  <a:cubicBezTo>
                    <a:pt x="146" y="224"/>
                    <a:pt x="145" y="225"/>
                    <a:pt x="145" y="226"/>
                  </a:cubicBezTo>
                  <a:cubicBezTo>
                    <a:pt x="145" y="226"/>
                    <a:pt x="145" y="227"/>
                    <a:pt x="144" y="227"/>
                  </a:cubicBezTo>
                  <a:cubicBezTo>
                    <a:pt x="144" y="227"/>
                    <a:pt x="143" y="227"/>
                    <a:pt x="143" y="228"/>
                  </a:cubicBezTo>
                  <a:cubicBezTo>
                    <a:pt x="143" y="228"/>
                    <a:pt x="143" y="228"/>
                    <a:pt x="143" y="228"/>
                  </a:cubicBezTo>
                  <a:cubicBezTo>
                    <a:pt x="142" y="230"/>
                    <a:pt x="142" y="230"/>
                    <a:pt x="142" y="231"/>
                  </a:cubicBezTo>
                  <a:cubicBezTo>
                    <a:pt x="141" y="232"/>
                    <a:pt x="141" y="232"/>
                    <a:pt x="141" y="232"/>
                  </a:cubicBezTo>
                  <a:cubicBezTo>
                    <a:pt x="141" y="233"/>
                    <a:pt x="141" y="234"/>
                    <a:pt x="141" y="234"/>
                  </a:cubicBezTo>
                  <a:cubicBezTo>
                    <a:pt x="141" y="235"/>
                    <a:pt x="142" y="235"/>
                    <a:pt x="143" y="236"/>
                  </a:cubicBezTo>
                  <a:cubicBezTo>
                    <a:pt x="143" y="236"/>
                    <a:pt x="143" y="236"/>
                    <a:pt x="143" y="235"/>
                  </a:cubicBezTo>
                  <a:cubicBezTo>
                    <a:pt x="143" y="235"/>
                    <a:pt x="143" y="235"/>
                    <a:pt x="143" y="235"/>
                  </a:cubicBezTo>
                  <a:cubicBezTo>
                    <a:pt x="143" y="235"/>
                    <a:pt x="143" y="235"/>
                    <a:pt x="143" y="235"/>
                  </a:cubicBezTo>
                  <a:cubicBezTo>
                    <a:pt x="143" y="236"/>
                    <a:pt x="143" y="236"/>
                    <a:pt x="143" y="237"/>
                  </a:cubicBezTo>
                  <a:cubicBezTo>
                    <a:pt x="142" y="237"/>
                    <a:pt x="142" y="237"/>
                    <a:pt x="141" y="238"/>
                  </a:cubicBezTo>
                  <a:cubicBezTo>
                    <a:pt x="141" y="238"/>
                    <a:pt x="140" y="239"/>
                    <a:pt x="140" y="240"/>
                  </a:cubicBezTo>
                  <a:cubicBezTo>
                    <a:pt x="141" y="240"/>
                    <a:pt x="141" y="241"/>
                    <a:pt x="141" y="241"/>
                  </a:cubicBezTo>
                  <a:cubicBezTo>
                    <a:pt x="141" y="241"/>
                    <a:pt x="141" y="241"/>
                    <a:pt x="141" y="242"/>
                  </a:cubicBezTo>
                  <a:cubicBezTo>
                    <a:pt x="140" y="242"/>
                    <a:pt x="141" y="243"/>
                    <a:pt x="141" y="243"/>
                  </a:cubicBezTo>
                  <a:cubicBezTo>
                    <a:pt x="142" y="243"/>
                    <a:pt x="142" y="243"/>
                    <a:pt x="143" y="244"/>
                  </a:cubicBezTo>
                  <a:cubicBezTo>
                    <a:pt x="143" y="244"/>
                    <a:pt x="144" y="244"/>
                    <a:pt x="144" y="245"/>
                  </a:cubicBezTo>
                  <a:cubicBezTo>
                    <a:pt x="144" y="246"/>
                    <a:pt x="144" y="246"/>
                    <a:pt x="145" y="246"/>
                  </a:cubicBezTo>
                  <a:cubicBezTo>
                    <a:pt x="145" y="247"/>
                    <a:pt x="145" y="247"/>
                    <a:pt x="146" y="247"/>
                  </a:cubicBezTo>
                  <a:cubicBezTo>
                    <a:pt x="146" y="248"/>
                    <a:pt x="146" y="249"/>
                    <a:pt x="147" y="250"/>
                  </a:cubicBezTo>
                  <a:cubicBezTo>
                    <a:pt x="147" y="251"/>
                    <a:pt x="148" y="253"/>
                    <a:pt x="149" y="254"/>
                  </a:cubicBezTo>
                  <a:cubicBezTo>
                    <a:pt x="150" y="255"/>
                    <a:pt x="150" y="256"/>
                    <a:pt x="151" y="258"/>
                  </a:cubicBezTo>
                  <a:cubicBezTo>
                    <a:pt x="151" y="258"/>
                    <a:pt x="151" y="258"/>
                    <a:pt x="151" y="258"/>
                  </a:cubicBezTo>
                  <a:cubicBezTo>
                    <a:pt x="151" y="259"/>
                    <a:pt x="152" y="260"/>
                    <a:pt x="152" y="260"/>
                  </a:cubicBezTo>
                  <a:cubicBezTo>
                    <a:pt x="153" y="262"/>
                    <a:pt x="155" y="263"/>
                    <a:pt x="157" y="264"/>
                  </a:cubicBezTo>
                  <a:cubicBezTo>
                    <a:pt x="157" y="264"/>
                    <a:pt x="158" y="264"/>
                    <a:pt x="158" y="264"/>
                  </a:cubicBezTo>
                  <a:cubicBezTo>
                    <a:pt x="159" y="265"/>
                    <a:pt x="160" y="265"/>
                    <a:pt x="161" y="266"/>
                  </a:cubicBezTo>
                  <a:cubicBezTo>
                    <a:pt x="162" y="267"/>
                    <a:pt x="163" y="268"/>
                    <a:pt x="164" y="268"/>
                  </a:cubicBezTo>
                  <a:cubicBezTo>
                    <a:pt x="164" y="269"/>
                    <a:pt x="164" y="269"/>
                    <a:pt x="164" y="269"/>
                  </a:cubicBezTo>
                  <a:cubicBezTo>
                    <a:pt x="164" y="270"/>
                    <a:pt x="164" y="270"/>
                    <a:pt x="164" y="271"/>
                  </a:cubicBezTo>
                  <a:cubicBezTo>
                    <a:pt x="164" y="271"/>
                    <a:pt x="165" y="272"/>
                    <a:pt x="164" y="273"/>
                  </a:cubicBezTo>
                  <a:cubicBezTo>
                    <a:pt x="164" y="273"/>
                    <a:pt x="164" y="274"/>
                    <a:pt x="164" y="274"/>
                  </a:cubicBezTo>
                  <a:cubicBezTo>
                    <a:pt x="165" y="276"/>
                    <a:pt x="165" y="277"/>
                    <a:pt x="164" y="279"/>
                  </a:cubicBezTo>
                  <a:cubicBezTo>
                    <a:pt x="164" y="279"/>
                    <a:pt x="164" y="279"/>
                    <a:pt x="164" y="280"/>
                  </a:cubicBezTo>
                  <a:cubicBezTo>
                    <a:pt x="165" y="282"/>
                    <a:pt x="165" y="285"/>
                    <a:pt x="165" y="287"/>
                  </a:cubicBezTo>
                  <a:cubicBezTo>
                    <a:pt x="165" y="288"/>
                    <a:pt x="165" y="288"/>
                    <a:pt x="164" y="289"/>
                  </a:cubicBezTo>
                  <a:cubicBezTo>
                    <a:pt x="164" y="290"/>
                    <a:pt x="164" y="291"/>
                    <a:pt x="164" y="292"/>
                  </a:cubicBezTo>
                  <a:cubicBezTo>
                    <a:pt x="164" y="292"/>
                    <a:pt x="164" y="292"/>
                    <a:pt x="164" y="293"/>
                  </a:cubicBezTo>
                  <a:cubicBezTo>
                    <a:pt x="164" y="294"/>
                    <a:pt x="164" y="294"/>
                    <a:pt x="164" y="295"/>
                  </a:cubicBezTo>
                  <a:cubicBezTo>
                    <a:pt x="164" y="296"/>
                    <a:pt x="164" y="297"/>
                    <a:pt x="164" y="297"/>
                  </a:cubicBezTo>
                  <a:cubicBezTo>
                    <a:pt x="164" y="298"/>
                    <a:pt x="164" y="299"/>
                    <a:pt x="164" y="300"/>
                  </a:cubicBezTo>
                  <a:cubicBezTo>
                    <a:pt x="165" y="301"/>
                    <a:pt x="164" y="301"/>
                    <a:pt x="164" y="302"/>
                  </a:cubicBezTo>
                  <a:cubicBezTo>
                    <a:pt x="164" y="302"/>
                    <a:pt x="165" y="303"/>
                    <a:pt x="165" y="303"/>
                  </a:cubicBezTo>
                  <a:cubicBezTo>
                    <a:pt x="165" y="303"/>
                    <a:pt x="165" y="304"/>
                    <a:pt x="165" y="304"/>
                  </a:cubicBezTo>
                  <a:cubicBezTo>
                    <a:pt x="164" y="305"/>
                    <a:pt x="164" y="305"/>
                    <a:pt x="164" y="306"/>
                  </a:cubicBezTo>
                  <a:cubicBezTo>
                    <a:pt x="164" y="308"/>
                    <a:pt x="163" y="310"/>
                    <a:pt x="163" y="311"/>
                  </a:cubicBezTo>
                  <a:cubicBezTo>
                    <a:pt x="163" y="312"/>
                    <a:pt x="163" y="312"/>
                    <a:pt x="162" y="312"/>
                  </a:cubicBezTo>
                  <a:cubicBezTo>
                    <a:pt x="162" y="313"/>
                    <a:pt x="162" y="313"/>
                    <a:pt x="162" y="314"/>
                  </a:cubicBezTo>
                  <a:cubicBezTo>
                    <a:pt x="163" y="315"/>
                    <a:pt x="163" y="316"/>
                    <a:pt x="163" y="317"/>
                  </a:cubicBezTo>
                  <a:cubicBezTo>
                    <a:pt x="164" y="317"/>
                    <a:pt x="164" y="318"/>
                    <a:pt x="163" y="319"/>
                  </a:cubicBezTo>
                  <a:cubicBezTo>
                    <a:pt x="163" y="319"/>
                    <a:pt x="163" y="320"/>
                    <a:pt x="163" y="320"/>
                  </a:cubicBezTo>
                  <a:cubicBezTo>
                    <a:pt x="163" y="321"/>
                    <a:pt x="163" y="321"/>
                    <a:pt x="163" y="322"/>
                  </a:cubicBezTo>
                  <a:cubicBezTo>
                    <a:pt x="163" y="323"/>
                    <a:pt x="163" y="323"/>
                    <a:pt x="164" y="324"/>
                  </a:cubicBezTo>
                  <a:cubicBezTo>
                    <a:pt x="164" y="324"/>
                    <a:pt x="164" y="324"/>
                    <a:pt x="164" y="324"/>
                  </a:cubicBezTo>
                  <a:cubicBezTo>
                    <a:pt x="163" y="324"/>
                    <a:pt x="163" y="324"/>
                    <a:pt x="163" y="325"/>
                  </a:cubicBezTo>
                  <a:cubicBezTo>
                    <a:pt x="163" y="325"/>
                    <a:pt x="163" y="326"/>
                    <a:pt x="163" y="326"/>
                  </a:cubicBezTo>
                  <a:cubicBezTo>
                    <a:pt x="163" y="327"/>
                    <a:pt x="163" y="327"/>
                    <a:pt x="163" y="328"/>
                  </a:cubicBezTo>
                  <a:cubicBezTo>
                    <a:pt x="163" y="328"/>
                    <a:pt x="164" y="329"/>
                    <a:pt x="164" y="328"/>
                  </a:cubicBezTo>
                  <a:cubicBezTo>
                    <a:pt x="164" y="328"/>
                    <a:pt x="165" y="328"/>
                    <a:pt x="165" y="327"/>
                  </a:cubicBezTo>
                  <a:cubicBezTo>
                    <a:pt x="165" y="327"/>
                    <a:pt x="165" y="326"/>
                    <a:pt x="165" y="326"/>
                  </a:cubicBezTo>
                  <a:cubicBezTo>
                    <a:pt x="165" y="325"/>
                    <a:pt x="165" y="325"/>
                    <a:pt x="164" y="324"/>
                  </a:cubicBezTo>
                  <a:cubicBezTo>
                    <a:pt x="165" y="325"/>
                    <a:pt x="165" y="324"/>
                    <a:pt x="165" y="324"/>
                  </a:cubicBezTo>
                  <a:cubicBezTo>
                    <a:pt x="166" y="324"/>
                    <a:pt x="166" y="324"/>
                    <a:pt x="166" y="324"/>
                  </a:cubicBezTo>
                  <a:cubicBezTo>
                    <a:pt x="166" y="325"/>
                    <a:pt x="166" y="325"/>
                    <a:pt x="166" y="325"/>
                  </a:cubicBezTo>
                  <a:cubicBezTo>
                    <a:pt x="166" y="326"/>
                    <a:pt x="166" y="327"/>
                    <a:pt x="166" y="328"/>
                  </a:cubicBezTo>
                  <a:cubicBezTo>
                    <a:pt x="166" y="329"/>
                    <a:pt x="166" y="330"/>
                    <a:pt x="166" y="331"/>
                  </a:cubicBezTo>
                  <a:cubicBezTo>
                    <a:pt x="166" y="332"/>
                    <a:pt x="166" y="332"/>
                    <a:pt x="166" y="332"/>
                  </a:cubicBezTo>
                  <a:cubicBezTo>
                    <a:pt x="166" y="333"/>
                    <a:pt x="166" y="334"/>
                    <a:pt x="166" y="335"/>
                  </a:cubicBezTo>
                  <a:cubicBezTo>
                    <a:pt x="166" y="335"/>
                    <a:pt x="165" y="336"/>
                    <a:pt x="165" y="335"/>
                  </a:cubicBezTo>
                  <a:cubicBezTo>
                    <a:pt x="165" y="335"/>
                    <a:pt x="165" y="335"/>
                    <a:pt x="165" y="335"/>
                  </a:cubicBezTo>
                  <a:cubicBezTo>
                    <a:pt x="165" y="335"/>
                    <a:pt x="165" y="335"/>
                    <a:pt x="165" y="334"/>
                  </a:cubicBezTo>
                  <a:cubicBezTo>
                    <a:pt x="164" y="334"/>
                    <a:pt x="163" y="335"/>
                    <a:pt x="163" y="335"/>
                  </a:cubicBezTo>
                  <a:cubicBezTo>
                    <a:pt x="163" y="336"/>
                    <a:pt x="163" y="337"/>
                    <a:pt x="162" y="338"/>
                  </a:cubicBezTo>
                  <a:cubicBezTo>
                    <a:pt x="162" y="338"/>
                    <a:pt x="162" y="338"/>
                    <a:pt x="163" y="338"/>
                  </a:cubicBezTo>
                  <a:cubicBezTo>
                    <a:pt x="163" y="338"/>
                    <a:pt x="163" y="338"/>
                    <a:pt x="163" y="338"/>
                  </a:cubicBezTo>
                  <a:cubicBezTo>
                    <a:pt x="163" y="338"/>
                    <a:pt x="163" y="338"/>
                    <a:pt x="164" y="338"/>
                  </a:cubicBezTo>
                  <a:cubicBezTo>
                    <a:pt x="164" y="338"/>
                    <a:pt x="164" y="338"/>
                    <a:pt x="165" y="338"/>
                  </a:cubicBezTo>
                  <a:cubicBezTo>
                    <a:pt x="165" y="338"/>
                    <a:pt x="165" y="339"/>
                    <a:pt x="165" y="339"/>
                  </a:cubicBezTo>
                  <a:cubicBezTo>
                    <a:pt x="165" y="340"/>
                    <a:pt x="165" y="340"/>
                    <a:pt x="165" y="341"/>
                  </a:cubicBezTo>
                  <a:cubicBezTo>
                    <a:pt x="165" y="341"/>
                    <a:pt x="165" y="341"/>
                    <a:pt x="165" y="341"/>
                  </a:cubicBezTo>
                  <a:cubicBezTo>
                    <a:pt x="165" y="341"/>
                    <a:pt x="165" y="341"/>
                    <a:pt x="165" y="341"/>
                  </a:cubicBezTo>
                  <a:cubicBezTo>
                    <a:pt x="165" y="341"/>
                    <a:pt x="165" y="341"/>
                    <a:pt x="165" y="341"/>
                  </a:cubicBezTo>
                  <a:cubicBezTo>
                    <a:pt x="165" y="341"/>
                    <a:pt x="165" y="341"/>
                    <a:pt x="165" y="341"/>
                  </a:cubicBezTo>
                  <a:cubicBezTo>
                    <a:pt x="165" y="341"/>
                    <a:pt x="165" y="341"/>
                    <a:pt x="165" y="341"/>
                  </a:cubicBezTo>
                  <a:cubicBezTo>
                    <a:pt x="165" y="341"/>
                    <a:pt x="165" y="341"/>
                    <a:pt x="165" y="341"/>
                  </a:cubicBezTo>
                  <a:cubicBezTo>
                    <a:pt x="165" y="341"/>
                    <a:pt x="164" y="341"/>
                    <a:pt x="164" y="341"/>
                  </a:cubicBezTo>
                  <a:cubicBezTo>
                    <a:pt x="164" y="342"/>
                    <a:pt x="164" y="342"/>
                    <a:pt x="164" y="342"/>
                  </a:cubicBezTo>
                  <a:cubicBezTo>
                    <a:pt x="164" y="342"/>
                    <a:pt x="164" y="343"/>
                    <a:pt x="164" y="343"/>
                  </a:cubicBezTo>
                  <a:cubicBezTo>
                    <a:pt x="164" y="343"/>
                    <a:pt x="164" y="343"/>
                    <a:pt x="164" y="344"/>
                  </a:cubicBezTo>
                  <a:cubicBezTo>
                    <a:pt x="164" y="344"/>
                    <a:pt x="164" y="344"/>
                    <a:pt x="164" y="345"/>
                  </a:cubicBezTo>
                  <a:cubicBezTo>
                    <a:pt x="164" y="345"/>
                    <a:pt x="165" y="345"/>
                    <a:pt x="165" y="345"/>
                  </a:cubicBezTo>
                  <a:cubicBezTo>
                    <a:pt x="165" y="345"/>
                    <a:pt x="165" y="345"/>
                    <a:pt x="165" y="345"/>
                  </a:cubicBezTo>
                  <a:cubicBezTo>
                    <a:pt x="165" y="345"/>
                    <a:pt x="165" y="345"/>
                    <a:pt x="165" y="345"/>
                  </a:cubicBezTo>
                  <a:cubicBezTo>
                    <a:pt x="165" y="345"/>
                    <a:pt x="165" y="345"/>
                    <a:pt x="165" y="345"/>
                  </a:cubicBezTo>
                  <a:cubicBezTo>
                    <a:pt x="165" y="345"/>
                    <a:pt x="165" y="345"/>
                    <a:pt x="165" y="345"/>
                  </a:cubicBezTo>
                  <a:cubicBezTo>
                    <a:pt x="165" y="345"/>
                    <a:pt x="165" y="345"/>
                    <a:pt x="165" y="346"/>
                  </a:cubicBezTo>
                  <a:cubicBezTo>
                    <a:pt x="165" y="346"/>
                    <a:pt x="165" y="346"/>
                    <a:pt x="165" y="347"/>
                  </a:cubicBezTo>
                  <a:cubicBezTo>
                    <a:pt x="166" y="347"/>
                    <a:pt x="166" y="347"/>
                    <a:pt x="166" y="347"/>
                  </a:cubicBezTo>
                  <a:cubicBezTo>
                    <a:pt x="166" y="347"/>
                    <a:pt x="166" y="347"/>
                    <a:pt x="166" y="347"/>
                  </a:cubicBezTo>
                  <a:cubicBezTo>
                    <a:pt x="166" y="347"/>
                    <a:pt x="166" y="347"/>
                    <a:pt x="166" y="347"/>
                  </a:cubicBezTo>
                  <a:cubicBezTo>
                    <a:pt x="167" y="348"/>
                    <a:pt x="167" y="348"/>
                    <a:pt x="166" y="348"/>
                  </a:cubicBezTo>
                  <a:cubicBezTo>
                    <a:pt x="166" y="348"/>
                    <a:pt x="166" y="348"/>
                    <a:pt x="166" y="348"/>
                  </a:cubicBezTo>
                  <a:cubicBezTo>
                    <a:pt x="166" y="348"/>
                    <a:pt x="166" y="348"/>
                    <a:pt x="166" y="348"/>
                  </a:cubicBezTo>
                  <a:cubicBezTo>
                    <a:pt x="166" y="348"/>
                    <a:pt x="166" y="348"/>
                    <a:pt x="166" y="348"/>
                  </a:cubicBezTo>
                  <a:cubicBezTo>
                    <a:pt x="166" y="349"/>
                    <a:pt x="167" y="350"/>
                    <a:pt x="166" y="351"/>
                  </a:cubicBezTo>
                  <a:cubicBezTo>
                    <a:pt x="166" y="351"/>
                    <a:pt x="167" y="351"/>
                    <a:pt x="167" y="351"/>
                  </a:cubicBezTo>
                  <a:cubicBezTo>
                    <a:pt x="167" y="351"/>
                    <a:pt x="167" y="351"/>
                    <a:pt x="168" y="351"/>
                  </a:cubicBezTo>
                  <a:cubicBezTo>
                    <a:pt x="168" y="350"/>
                    <a:pt x="168" y="350"/>
                    <a:pt x="168" y="349"/>
                  </a:cubicBezTo>
                  <a:cubicBezTo>
                    <a:pt x="168" y="349"/>
                    <a:pt x="168" y="349"/>
                    <a:pt x="168" y="349"/>
                  </a:cubicBezTo>
                  <a:cubicBezTo>
                    <a:pt x="168" y="349"/>
                    <a:pt x="168" y="349"/>
                    <a:pt x="168" y="349"/>
                  </a:cubicBezTo>
                  <a:cubicBezTo>
                    <a:pt x="168" y="349"/>
                    <a:pt x="168" y="349"/>
                    <a:pt x="168" y="349"/>
                  </a:cubicBezTo>
                  <a:cubicBezTo>
                    <a:pt x="168" y="349"/>
                    <a:pt x="168" y="349"/>
                    <a:pt x="168" y="349"/>
                  </a:cubicBezTo>
                  <a:cubicBezTo>
                    <a:pt x="168" y="349"/>
                    <a:pt x="168" y="349"/>
                    <a:pt x="168" y="350"/>
                  </a:cubicBezTo>
                  <a:cubicBezTo>
                    <a:pt x="168" y="350"/>
                    <a:pt x="168" y="350"/>
                    <a:pt x="169" y="351"/>
                  </a:cubicBezTo>
                  <a:cubicBezTo>
                    <a:pt x="169" y="351"/>
                    <a:pt x="169" y="351"/>
                    <a:pt x="169" y="352"/>
                  </a:cubicBezTo>
                  <a:cubicBezTo>
                    <a:pt x="168" y="352"/>
                    <a:pt x="168" y="352"/>
                    <a:pt x="168" y="352"/>
                  </a:cubicBezTo>
                  <a:cubicBezTo>
                    <a:pt x="168" y="352"/>
                    <a:pt x="168" y="352"/>
                    <a:pt x="167" y="352"/>
                  </a:cubicBezTo>
                  <a:cubicBezTo>
                    <a:pt x="167" y="352"/>
                    <a:pt x="167" y="352"/>
                    <a:pt x="167" y="352"/>
                  </a:cubicBezTo>
                  <a:cubicBezTo>
                    <a:pt x="167" y="352"/>
                    <a:pt x="167" y="353"/>
                    <a:pt x="167" y="353"/>
                  </a:cubicBezTo>
                  <a:cubicBezTo>
                    <a:pt x="167" y="353"/>
                    <a:pt x="168" y="353"/>
                    <a:pt x="168" y="353"/>
                  </a:cubicBezTo>
                  <a:cubicBezTo>
                    <a:pt x="169" y="353"/>
                    <a:pt x="169" y="354"/>
                    <a:pt x="169" y="354"/>
                  </a:cubicBezTo>
                  <a:cubicBezTo>
                    <a:pt x="169" y="355"/>
                    <a:pt x="169" y="355"/>
                    <a:pt x="170" y="355"/>
                  </a:cubicBezTo>
                  <a:cubicBezTo>
                    <a:pt x="170" y="356"/>
                    <a:pt x="171" y="356"/>
                    <a:pt x="171" y="356"/>
                  </a:cubicBezTo>
                  <a:cubicBezTo>
                    <a:pt x="171" y="356"/>
                    <a:pt x="171" y="356"/>
                    <a:pt x="171" y="356"/>
                  </a:cubicBezTo>
                  <a:cubicBezTo>
                    <a:pt x="171" y="356"/>
                    <a:pt x="171" y="356"/>
                    <a:pt x="171" y="356"/>
                  </a:cubicBezTo>
                  <a:cubicBezTo>
                    <a:pt x="171" y="356"/>
                    <a:pt x="172" y="357"/>
                    <a:pt x="172" y="357"/>
                  </a:cubicBezTo>
                  <a:cubicBezTo>
                    <a:pt x="172" y="357"/>
                    <a:pt x="172" y="357"/>
                    <a:pt x="172" y="357"/>
                  </a:cubicBezTo>
                  <a:cubicBezTo>
                    <a:pt x="172" y="357"/>
                    <a:pt x="172" y="357"/>
                    <a:pt x="172" y="357"/>
                  </a:cubicBezTo>
                  <a:cubicBezTo>
                    <a:pt x="172" y="357"/>
                    <a:pt x="172" y="357"/>
                    <a:pt x="172" y="357"/>
                  </a:cubicBezTo>
                  <a:cubicBezTo>
                    <a:pt x="172" y="357"/>
                    <a:pt x="172" y="357"/>
                    <a:pt x="172" y="357"/>
                  </a:cubicBezTo>
                  <a:cubicBezTo>
                    <a:pt x="172" y="357"/>
                    <a:pt x="171" y="357"/>
                    <a:pt x="171" y="356"/>
                  </a:cubicBezTo>
                  <a:cubicBezTo>
                    <a:pt x="171" y="356"/>
                    <a:pt x="171" y="356"/>
                    <a:pt x="171" y="356"/>
                  </a:cubicBezTo>
                  <a:cubicBezTo>
                    <a:pt x="171" y="356"/>
                    <a:pt x="171" y="356"/>
                    <a:pt x="171" y="356"/>
                  </a:cubicBezTo>
                  <a:cubicBezTo>
                    <a:pt x="170" y="356"/>
                    <a:pt x="170" y="356"/>
                    <a:pt x="169" y="356"/>
                  </a:cubicBezTo>
                  <a:cubicBezTo>
                    <a:pt x="169" y="356"/>
                    <a:pt x="169" y="356"/>
                    <a:pt x="169" y="356"/>
                  </a:cubicBezTo>
                  <a:cubicBezTo>
                    <a:pt x="169" y="356"/>
                    <a:pt x="169" y="356"/>
                    <a:pt x="169" y="356"/>
                  </a:cubicBezTo>
                  <a:cubicBezTo>
                    <a:pt x="169" y="356"/>
                    <a:pt x="169" y="356"/>
                    <a:pt x="169" y="356"/>
                  </a:cubicBezTo>
                  <a:cubicBezTo>
                    <a:pt x="170" y="357"/>
                    <a:pt x="171" y="358"/>
                    <a:pt x="172" y="359"/>
                  </a:cubicBezTo>
                  <a:cubicBezTo>
                    <a:pt x="172" y="359"/>
                    <a:pt x="172" y="359"/>
                    <a:pt x="173" y="359"/>
                  </a:cubicBezTo>
                  <a:cubicBezTo>
                    <a:pt x="173" y="359"/>
                    <a:pt x="173" y="359"/>
                    <a:pt x="174" y="359"/>
                  </a:cubicBezTo>
                  <a:cubicBezTo>
                    <a:pt x="174" y="359"/>
                    <a:pt x="174" y="359"/>
                    <a:pt x="174" y="359"/>
                  </a:cubicBezTo>
                  <a:cubicBezTo>
                    <a:pt x="174" y="359"/>
                    <a:pt x="174" y="359"/>
                    <a:pt x="174" y="359"/>
                  </a:cubicBezTo>
                  <a:cubicBezTo>
                    <a:pt x="174" y="359"/>
                    <a:pt x="174" y="359"/>
                    <a:pt x="174" y="359"/>
                  </a:cubicBezTo>
                  <a:cubicBezTo>
                    <a:pt x="174" y="359"/>
                    <a:pt x="174" y="359"/>
                    <a:pt x="174" y="359"/>
                  </a:cubicBezTo>
                  <a:cubicBezTo>
                    <a:pt x="174" y="359"/>
                    <a:pt x="175" y="359"/>
                    <a:pt x="175" y="359"/>
                  </a:cubicBezTo>
                  <a:cubicBezTo>
                    <a:pt x="175" y="360"/>
                    <a:pt x="176" y="360"/>
                    <a:pt x="175" y="360"/>
                  </a:cubicBezTo>
                  <a:cubicBezTo>
                    <a:pt x="175" y="361"/>
                    <a:pt x="176" y="361"/>
                    <a:pt x="176" y="361"/>
                  </a:cubicBezTo>
                  <a:cubicBezTo>
                    <a:pt x="176" y="361"/>
                    <a:pt x="177" y="361"/>
                    <a:pt x="177" y="362"/>
                  </a:cubicBezTo>
                  <a:cubicBezTo>
                    <a:pt x="177" y="362"/>
                    <a:pt x="177" y="362"/>
                    <a:pt x="178" y="362"/>
                  </a:cubicBezTo>
                  <a:cubicBezTo>
                    <a:pt x="178" y="362"/>
                    <a:pt x="178" y="362"/>
                    <a:pt x="179" y="361"/>
                  </a:cubicBezTo>
                  <a:cubicBezTo>
                    <a:pt x="179" y="361"/>
                    <a:pt x="179" y="361"/>
                    <a:pt x="179" y="361"/>
                  </a:cubicBezTo>
                  <a:cubicBezTo>
                    <a:pt x="179" y="362"/>
                    <a:pt x="179" y="362"/>
                    <a:pt x="179" y="362"/>
                  </a:cubicBezTo>
                  <a:cubicBezTo>
                    <a:pt x="179" y="362"/>
                    <a:pt x="179" y="363"/>
                    <a:pt x="179" y="363"/>
                  </a:cubicBezTo>
                  <a:cubicBezTo>
                    <a:pt x="180" y="363"/>
                    <a:pt x="180" y="363"/>
                    <a:pt x="180" y="363"/>
                  </a:cubicBezTo>
                  <a:cubicBezTo>
                    <a:pt x="180" y="363"/>
                    <a:pt x="181" y="363"/>
                    <a:pt x="181" y="363"/>
                  </a:cubicBezTo>
                  <a:cubicBezTo>
                    <a:pt x="181" y="363"/>
                    <a:pt x="182" y="363"/>
                    <a:pt x="182" y="363"/>
                  </a:cubicBezTo>
                  <a:cubicBezTo>
                    <a:pt x="182" y="363"/>
                    <a:pt x="182" y="363"/>
                    <a:pt x="182" y="362"/>
                  </a:cubicBezTo>
                  <a:cubicBezTo>
                    <a:pt x="182" y="362"/>
                    <a:pt x="182" y="362"/>
                    <a:pt x="182" y="362"/>
                  </a:cubicBezTo>
                  <a:cubicBezTo>
                    <a:pt x="182" y="362"/>
                    <a:pt x="182" y="362"/>
                    <a:pt x="182" y="362"/>
                  </a:cubicBezTo>
                  <a:cubicBezTo>
                    <a:pt x="182" y="362"/>
                    <a:pt x="182" y="362"/>
                    <a:pt x="182" y="362"/>
                  </a:cubicBezTo>
                  <a:cubicBezTo>
                    <a:pt x="182" y="362"/>
                    <a:pt x="182" y="362"/>
                    <a:pt x="182" y="362"/>
                  </a:cubicBezTo>
                  <a:cubicBezTo>
                    <a:pt x="182" y="362"/>
                    <a:pt x="182" y="362"/>
                    <a:pt x="182" y="362"/>
                  </a:cubicBezTo>
                  <a:cubicBezTo>
                    <a:pt x="182" y="362"/>
                    <a:pt x="182" y="362"/>
                    <a:pt x="182" y="362"/>
                  </a:cubicBezTo>
                  <a:cubicBezTo>
                    <a:pt x="183" y="362"/>
                    <a:pt x="183" y="362"/>
                    <a:pt x="184" y="362"/>
                  </a:cubicBezTo>
                  <a:cubicBezTo>
                    <a:pt x="184" y="362"/>
                    <a:pt x="184" y="362"/>
                    <a:pt x="184" y="361"/>
                  </a:cubicBezTo>
                  <a:cubicBezTo>
                    <a:pt x="184" y="361"/>
                    <a:pt x="184" y="361"/>
                    <a:pt x="185" y="361"/>
                  </a:cubicBezTo>
                  <a:cubicBezTo>
                    <a:pt x="185" y="361"/>
                    <a:pt x="185" y="361"/>
                    <a:pt x="186" y="361"/>
                  </a:cubicBezTo>
                  <a:cubicBezTo>
                    <a:pt x="186" y="361"/>
                    <a:pt x="187" y="360"/>
                    <a:pt x="187" y="360"/>
                  </a:cubicBezTo>
                  <a:cubicBezTo>
                    <a:pt x="187" y="360"/>
                    <a:pt x="187" y="360"/>
                    <a:pt x="187" y="360"/>
                  </a:cubicBezTo>
                  <a:cubicBezTo>
                    <a:pt x="187" y="360"/>
                    <a:pt x="186" y="360"/>
                    <a:pt x="186" y="360"/>
                  </a:cubicBezTo>
                  <a:cubicBezTo>
                    <a:pt x="185" y="359"/>
                    <a:pt x="184" y="359"/>
                    <a:pt x="183" y="358"/>
                  </a:cubicBezTo>
                  <a:cubicBezTo>
                    <a:pt x="183" y="358"/>
                    <a:pt x="183" y="358"/>
                    <a:pt x="183" y="358"/>
                  </a:cubicBezTo>
                  <a:cubicBezTo>
                    <a:pt x="182" y="357"/>
                    <a:pt x="182" y="357"/>
                    <a:pt x="181" y="356"/>
                  </a:cubicBezTo>
                  <a:cubicBezTo>
                    <a:pt x="181" y="356"/>
                    <a:pt x="181" y="356"/>
                    <a:pt x="181" y="355"/>
                  </a:cubicBezTo>
                  <a:cubicBezTo>
                    <a:pt x="180" y="354"/>
                    <a:pt x="180" y="354"/>
                    <a:pt x="179" y="354"/>
                  </a:cubicBezTo>
                  <a:cubicBezTo>
                    <a:pt x="178" y="354"/>
                    <a:pt x="178" y="354"/>
                    <a:pt x="178" y="354"/>
                  </a:cubicBezTo>
                  <a:cubicBezTo>
                    <a:pt x="178" y="354"/>
                    <a:pt x="178" y="354"/>
                    <a:pt x="178" y="354"/>
                  </a:cubicBezTo>
                  <a:cubicBezTo>
                    <a:pt x="178" y="354"/>
                    <a:pt x="178" y="354"/>
                    <a:pt x="178" y="354"/>
                  </a:cubicBezTo>
                  <a:cubicBezTo>
                    <a:pt x="178" y="354"/>
                    <a:pt x="178" y="354"/>
                    <a:pt x="178" y="354"/>
                  </a:cubicBezTo>
                  <a:cubicBezTo>
                    <a:pt x="177" y="355"/>
                    <a:pt x="177" y="356"/>
                    <a:pt x="177" y="356"/>
                  </a:cubicBezTo>
                  <a:cubicBezTo>
                    <a:pt x="177" y="356"/>
                    <a:pt x="177" y="356"/>
                    <a:pt x="177" y="357"/>
                  </a:cubicBezTo>
                  <a:cubicBezTo>
                    <a:pt x="177" y="357"/>
                    <a:pt x="176" y="357"/>
                    <a:pt x="176" y="357"/>
                  </a:cubicBezTo>
                  <a:cubicBezTo>
                    <a:pt x="176" y="357"/>
                    <a:pt x="176" y="357"/>
                    <a:pt x="176" y="357"/>
                  </a:cubicBezTo>
                  <a:cubicBezTo>
                    <a:pt x="176" y="356"/>
                    <a:pt x="176" y="356"/>
                    <a:pt x="176" y="356"/>
                  </a:cubicBezTo>
                  <a:cubicBezTo>
                    <a:pt x="176" y="355"/>
                    <a:pt x="177" y="354"/>
                    <a:pt x="178" y="354"/>
                  </a:cubicBezTo>
                  <a:cubicBezTo>
                    <a:pt x="178" y="354"/>
                    <a:pt x="178" y="354"/>
                    <a:pt x="178" y="354"/>
                  </a:cubicBezTo>
                  <a:cubicBezTo>
                    <a:pt x="178" y="354"/>
                    <a:pt x="178" y="354"/>
                    <a:pt x="178" y="354"/>
                  </a:cubicBezTo>
                  <a:cubicBezTo>
                    <a:pt x="178" y="353"/>
                    <a:pt x="178" y="353"/>
                    <a:pt x="179" y="353"/>
                  </a:cubicBezTo>
                  <a:cubicBezTo>
                    <a:pt x="179" y="353"/>
                    <a:pt x="179" y="353"/>
                    <a:pt x="179" y="353"/>
                  </a:cubicBezTo>
                  <a:cubicBezTo>
                    <a:pt x="179" y="353"/>
                    <a:pt x="179" y="353"/>
                    <a:pt x="180" y="353"/>
                  </a:cubicBezTo>
                  <a:cubicBezTo>
                    <a:pt x="180" y="353"/>
                    <a:pt x="180" y="353"/>
                    <a:pt x="180" y="353"/>
                  </a:cubicBezTo>
                  <a:cubicBezTo>
                    <a:pt x="179" y="352"/>
                    <a:pt x="179" y="351"/>
                    <a:pt x="178" y="351"/>
                  </a:cubicBezTo>
                  <a:cubicBezTo>
                    <a:pt x="178" y="350"/>
                    <a:pt x="178" y="350"/>
                    <a:pt x="178" y="349"/>
                  </a:cubicBezTo>
                  <a:cubicBezTo>
                    <a:pt x="178" y="348"/>
                    <a:pt x="178" y="348"/>
                    <a:pt x="178" y="347"/>
                  </a:cubicBezTo>
                  <a:cubicBezTo>
                    <a:pt x="178" y="347"/>
                    <a:pt x="179" y="347"/>
                    <a:pt x="179" y="346"/>
                  </a:cubicBezTo>
                  <a:cubicBezTo>
                    <a:pt x="180" y="346"/>
                    <a:pt x="180" y="345"/>
                    <a:pt x="180" y="345"/>
                  </a:cubicBezTo>
                  <a:cubicBezTo>
                    <a:pt x="180" y="344"/>
                    <a:pt x="180" y="343"/>
                    <a:pt x="180" y="343"/>
                  </a:cubicBezTo>
                  <a:cubicBezTo>
                    <a:pt x="181" y="342"/>
                    <a:pt x="181" y="342"/>
                    <a:pt x="182" y="341"/>
                  </a:cubicBezTo>
                  <a:cubicBezTo>
                    <a:pt x="182" y="341"/>
                    <a:pt x="182" y="340"/>
                    <a:pt x="182" y="340"/>
                  </a:cubicBezTo>
                  <a:cubicBezTo>
                    <a:pt x="182" y="340"/>
                    <a:pt x="182" y="339"/>
                    <a:pt x="182" y="339"/>
                  </a:cubicBezTo>
                  <a:cubicBezTo>
                    <a:pt x="182" y="338"/>
                    <a:pt x="182" y="338"/>
                    <a:pt x="181" y="338"/>
                  </a:cubicBezTo>
                  <a:cubicBezTo>
                    <a:pt x="180" y="338"/>
                    <a:pt x="180" y="338"/>
                    <a:pt x="180" y="337"/>
                  </a:cubicBezTo>
                  <a:cubicBezTo>
                    <a:pt x="179" y="337"/>
                    <a:pt x="179" y="337"/>
                    <a:pt x="179" y="336"/>
                  </a:cubicBezTo>
                  <a:cubicBezTo>
                    <a:pt x="178" y="336"/>
                    <a:pt x="178" y="335"/>
                    <a:pt x="178" y="334"/>
                  </a:cubicBezTo>
                  <a:cubicBezTo>
                    <a:pt x="179" y="334"/>
                    <a:pt x="179" y="333"/>
                    <a:pt x="179" y="333"/>
                  </a:cubicBezTo>
                  <a:cubicBezTo>
                    <a:pt x="180" y="333"/>
                    <a:pt x="180" y="333"/>
                    <a:pt x="181" y="332"/>
                  </a:cubicBezTo>
                  <a:cubicBezTo>
                    <a:pt x="181" y="332"/>
                    <a:pt x="181" y="332"/>
                    <a:pt x="181" y="332"/>
                  </a:cubicBezTo>
                  <a:cubicBezTo>
                    <a:pt x="181" y="331"/>
                    <a:pt x="182" y="331"/>
                    <a:pt x="181" y="330"/>
                  </a:cubicBezTo>
                  <a:cubicBezTo>
                    <a:pt x="181" y="330"/>
                    <a:pt x="181" y="330"/>
                    <a:pt x="181" y="329"/>
                  </a:cubicBezTo>
                  <a:cubicBezTo>
                    <a:pt x="181" y="329"/>
                    <a:pt x="181" y="328"/>
                    <a:pt x="182" y="327"/>
                  </a:cubicBezTo>
                  <a:cubicBezTo>
                    <a:pt x="182" y="327"/>
                    <a:pt x="183" y="327"/>
                    <a:pt x="183" y="326"/>
                  </a:cubicBezTo>
                  <a:cubicBezTo>
                    <a:pt x="183" y="326"/>
                    <a:pt x="183" y="326"/>
                    <a:pt x="183" y="326"/>
                  </a:cubicBezTo>
                  <a:cubicBezTo>
                    <a:pt x="183" y="326"/>
                    <a:pt x="183" y="326"/>
                    <a:pt x="183" y="326"/>
                  </a:cubicBezTo>
                  <a:cubicBezTo>
                    <a:pt x="183" y="326"/>
                    <a:pt x="182" y="326"/>
                    <a:pt x="182" y="326"/>
                  </a:cubicBezTo>
                  <a:cubicBezTo>
                    <a:pt x="182" y="326"/>
                    <a:pt x="182" y="326"/>
                    <a:pt x="182" y="326"/>
                  </a:cubicBezTo>
                  <a:cubicBezTo>
                    <a:pt x="182" y="326"/>
                    <a:pt x="182" y="326"/>
                    <a:pt x="182" y="326"/>
                  </a:cubicBezTo>
                  <a:cubicBezTo>
                    <a:pt x="183" y="326"/>
                    <a:pt x="183" y="326"/>
                    <a:pt x="183" y="326"/>
                  </a:cubicBezTo>
                  <a:cubicBezTo>
                    <a:pt x="183" y="326"/>
                    <a:pt x="183" y="326"/>
                    <a:pt x="183" y="326"/>
                  </a:cubicBezTo>
                  <a:cubicBezTo>
                    <a:pt x="183" y="326"/>
                    <a:pt x="183" y="326"/>
                    <a:pt x="183" y="326"/>
                  </a:cubicBezTo>
                  <a:cubicBezTo>
                    <a:pt x="183" y="326"/>
                    <a:pt x="183" y="326"/>
                    <a:pt x="183" y="326"/>
                  </a:cubicBezTo>
                  <a:cubicBezTo>
                    <a:pt x="184" y="326"/>
                    <a:pt x="184" y="326"/>
                    <a:pt x="184" y="325"/>
                  </a:cubicBezTo>
                  <a:cubicBezTo>
                    <a:pt x="184" y="325"/>
                    <a:pt x="184" y="325"/>
                    <a:pt x="184" y="324"/>
                  </a:cubicBezTo>
                  <a:cubicBezTo>
                    <a:pt x="184" y="324"/>
                    <a:pt x="183" y="324"/>
                    <a:pt x="183" y="324"/>
                  </a:cubicBezTo>
                  <a:cubicBezTo>
                    <a:pt x="183" y="324"/>
                    <a:pt x="183" y="324"/>
                    <a:pt x="183" y="324"/>
                  </a:cubicBezTo>
                  <a:cubicBezTo>
                    <a:pt x="182" y="325"/>
                    <a:pt x="181" y="324"/>
                    <a:pt x="181" y="323"/>
                  </a:cubicBezTo>
                  <a:cubicBezTo>
                    <a:pt x="181" y="323"/>
                    <a:pt x="181" y="323"/>
                    <a:pt x="181" y="322"/>
                  </a:cubicBezTo>
                  <a:cubicBezTo>
                    <a:pt x="181" y="322"/>
                    <a:pt x="181" y="322"/>
                    <a:pt x="181" y="322"/>
                  </a:cubicBezTo>
                  <a:cubicBezTo>
                    <a:pt x="180" y="321"/>
                    <a:pt x="181" y="321"/>
                    <a:pt x="181" y="321"/>
                  </a:cubicBezTo>
                  <a:cubicBezTo>
                    <a:pt x="182" y="321"/>
                    <a:pt x="182" y="321"/>
                    <a:pt x="183" y="322"/>
                  </a:cubicBezTo>
                  <a:cubicBezTo>
                    <a:pt x="183" y="322"/>
                    <a:pt x="184" y="322"/>
                    <a:pt x="185" y="322"/>
                  </a:cubicBezTo>
                  <a:cubicBezTo>
                    <a:pt x="185" y="322"/>
                    <a:pt x="186" y="321"/>
                    <a:pt x="186" y="320"/>
                  </a:cubicBezTo>
                  <a:cubicBezTo>
                    <a:pt x="186" y="320"/>
                    <a:pt x="186" y="319"/>
                    <a:pt x="186" y="319"/>
                  </a:cubicBezTo>
                  <a:cubicBezTo>
                    <a:pt x="186" y="318"/>
                    <a:pt x="186" y="318"/>
                    <a:pt x="186" y="317"/>
                  </a:cubicBezTo>
                  <a:cubicBezTo>
                    <a:pt x="186" y="317"/>
                    <a:pt x="186" y="317"/>
                    <a:pt x="186" y="317"/>
                  </a:cubicBezTo>
                  <a:cubicBezTo>
                    <a:pt x="186" y="317"/>
                    <a:pt x="186" y="317"/>
                    <a:pt x="186" y="317"/>
                  </a:cubicBezTo>
                  <a:cubicBezTo>
                    <a:pt x="186" y="316"/>
                    <a:pt x="186" y="316"/>
                    <a:pt x="186" y="316"/>
                  </a:cubicBezTo>
                  <a:cubicBezTo>
                    <a:pt x="188" y="316"/>
                    <a:pt x="190" y="316"/>
                    <a:pt x="192" y="315"/>
                  </a:cubicBezTo>
                  <a:cubicBezTo>
                    <a:pt x="192" y="315"/>
                    <a:pt x="193" y="315"/>
                    <a:pt x="193" y="315"/>
                  </a:cubicBezTo>
                  <a:cubicBezTo>
                    <a:pt x="194" y="314"/>
                    <a:pt x="195" y="314"/>
                    <a:pt x="195" y="313"/>
                  </a:cubicBezTo>
                  <a:cubicBezTo>
                    <a:pt x="195" y="313"/>
                    <a:pt x="195" y="312"/>
                    <a:pt x="196" y="311"/>
                  </a:cubicBezTo>
                  <a:cubicBezTo>
                    <a:pt x="196" y="311"/>
                    <a:pt x="196" y="311"/>
                    <a:pt x="196" y="311"/>
                  </a:cubicBezTo>
                  <a:cubicBezTo>
                    <a:pt x="196" y="310"/>
                    <a:pt x="196" y="310"/>
                    <a:pt x="195" y="309"/>
                  </a:cubicBezTo>
                  <a:cubicBezTo>
                    <a:pt x="195" y="309"/>
                    <a:pt x="195" y="309"/>
                    <a:pt x="195" y="309"/>
                  </a:cubicBezTo>
                  <a:cubicBezTo>
                    <a:pt x="194" y="309"/>
                    <a:pt x="194" y="309"/>
                    <a:pt x="194" y="308"/>
                  </a:cubicBezTo>
                  <a:cubicBezTo>
                    <a:pt x="194" y="308"/>
                    <a:pt x="194" y="308"/>
                    <a:pt x="195" y="308"/>
                  </a:cubicBezTo>
                  <a:cubicBezTo>
                    <a:pt x="195" y="307"/>
                    <a:pt x="195" y="307"/>
                    <a:pt x="194" y="306"/>
                  </a:cubicBezTo>
                  <a:cubicBezTo>
                    <a:pt x="194" y="306"/>
                    <a:pt x="193" y="306"/>
                    <a:pt x="192" y="305"/>
                  </a:cubicBezTo>
                  <a:cubicBezTo>
                    <a:pt x="192" y="305"/>
                    <a:pt x="192" y="305"/>
                    <a:pt x="192" y="305"/>
                  </a:cubicBezTo>
                  <a:cubicBezTo>
                    <a:pt x="192" y="305"/>
                    <a:pt x="192" y="305"/>
                    <a:pt x="192" y="305"/>
                  </a:cubicBezTo>
                  <a:cubicBezTo>
                    <a:pt x="192" y="305"/>
                    <a:pt x="192" y="305"/>
                    <a:pt x="192" y="305"/>
                  </a:cubicBezTo>
                  <a:cubicBezTo>
                    <a:pt x="192" y="305"/>
                    <a:pt x="192" y="305"/>
                    <a:pt x="192" y="305"/>
                  </a:cubicBezTo>
                  <a:cubicBezTo>
                    <a:pt x="192" y="305"/>
                    <a:pt x="192" y="305"/>
                    <a:pt x="192" y="305"/>
                  </a:cubicBezTo>
                  <a:cubicBezTo>
                    <a:pt x="192" y="305"/>
                    <a:pt x="192" y="305"/>
                    <a:pt x="192" y="305"/>
                  </a:cubicBezTo>
                  <a:cubicBezTo>
                    <a:pt x="192" y="305"/>
                    <a:pt x="192" y="305"/>
                    <a:pt x="192" y="305"/>
                  </a:cubicBezTo>
                  <a:cubicBezTo>
                    <a:pt x="194" y="305"/>
                    <a:pt x="195" y="305"/>
                    <a:pt x="196" y="306"/>
                  </a:cubicBezTo>
                  <a:cubicBezTo>
                    <a:pt x="196" y="306"/>
                    <a:pt x="196" y="306"/>
                    <a:pt x="197" y="306"/>
                  </a:cubicBezTo>
                  <a:cubicBezTo>
                    <a:pt x="197" y="306"/>
                    <a:pt x="198" y="306"/>
                    <a:pt x="198" y="306"/>
                  </a:cubicBezTo>
                  <a:cubicBezTo>
                    <a:pt x="199" y="306"/>
                    <a:pt x="200" y="305"/>
                    <a:pt x="201" y="304"/>
                  </a:cubicBezTo>
                  <a:cubicBezTo>
                    <a:pt x="201" y="304"/>
                    <a:pt x="201" y="303"/>
                    <a:pt x="202" y="303"/>
                  </a:cubicBezTo>
                  <a:cubicBezTo>
                    <a:pt x="203" y="302"/>
                    <a:pt x="203" y="302"/>
                    <a:pt x="203" y="301"/>
                  </a:cubicBezTo>
                  <a:cubicBezTo>
                    <a:pt x="203" y="300"/>
                    <a:pt x="204" y="299"/>
                    <a:pt x="204" y="298"/>
                  </a:cubicBezTo>
                  <a:cubicBezTo>
                    <a:pt x="204" y="298"/>
                    <a:pt x="204" y="298"/>
                    <a:pt x="204" y="298"/>
                  </a:cubicBezTo>
                  <a:cubicBezTo>
                    <a:pt x="204" y="298"/>
                    <a:pt x="204" y="298"/>
                    <a:pt x="204" y="298"/>
                  </a:cubicBezTo>
                  <a:cubicBezTo>
                    <a:pt x="204" y="298"/>
                    <a:pt x="204" y="298"/>
                    <a:pt x="204" y="298"/>
                  </a:cubicBezTo>
                  <a:cubicBezTo>
                    <a:pt x="204" y="298"/>
                    <a:pt x="204" y="297"/>
                    <a:pt x="204" y="297"/>
                  </a:cubicBezTo>
                  <a:cubicBezTo>
                    <a:pt x="204" y="297"/>
                    <a:pt x="205" y="297"/>
                    <a:pt x="205" y="297"/>
                  </a:cubicBezTo>
                  <a:cubicBezTo>
                    <a:pt x="205" y="296"/>
                    <a:pt x="205" y="296"/>
                    <a:pt x="205" y="295"/>
                  </a:cubicBezTo>
                  <a:cubicBezTo>
                    <a:pt x="206" y="295"/>
                    <a:pt x="206" y="295"/>
                    <a:pt x="206" y="295"/>
                  </a:cubicBezTo>
                  <a:cubicBezTo>
                    <a:pt x="206" y="295"/>
                    <a:pt x="206" y="295"/>
                    <a:pt x="206" y="295"/>
                  </a:cubicBezTo>
                  <a:cubicBezTo>
                    <a:pt x="206" y="295"/>
                    <a:pt x="206" y="296"/>
                    <a:pt x="206" y="296"/>
                  </a:cubicBezTo>
                  <a:cubicBezTo>
                    <a:pt x="207" y="296"/>
                    <a:pt x="207" y="295"/>
                    <a:pt x="207" y="295"/>
                  </a:cubicBezTo>
                  <a:cubicBezTo>
                    <a:pt x="208" y="293"/>
                    <a:pt x="209" y="292"/>
                    <a:pt x="210" y="290"/>
                  </a:cubicBezTo>
                  <a:cubicBezTo>
                    <a:pt x="210" y="290"/>
                    <a:pt x="211" y="288"/>
                    <a:pt x="210" y="287"/>
                  </a:cubicBezTo>
                  <a:cubicBezTo>
                    <a:pt x="210" y="287"/>
                    <a:pt x="210" y="287"/>
                    <a:pt x="210" y="287"/>
                  </a:cubicBezTo>
                  <a:cubicBezTo>
                    <a:pt x="210" y="285"/>
                    <a:pt x="210" y="284"/>
                    <a:pt x="211" y="283"/>
                  </a:cubicBezTo>
                  <a:cubicBezTo>
                    <a:pt x="212" y="282"/>
                    <a:pt x="212" y="282"/>
                    <a:pt x="213" y="282"/>
                  </a:cubicBezTo>
                  <a:cubicBezTo>
                    <a:pt x="213" y="281"/>
                    <a:pt x="214" y="280"/>
                    <a:pt x="215" y="280"/>
                  </a:cubicBezTo>
                  <a:cubicBezTo>
                    <a:pt x="216" y="280"/>
                    <a:pt x="216" y="279"/>
                    <a:pt x="217" y="279"/>
                  </a:cubicBezTo>
                  <a:cubicBezTo>
                    <a:pt x="217" y="279"/>
                    <a:pt x="218" y="278"/>
                    <a:pt x="218" y="278"/>
                  </a:cubicBezTo>
                  <a:cubicBezTo>
                    <a:pt x="218" y="278"/>
                    <a:pt x="218" y="278"/>
                    <a:pt x="218" y="278"/>
                  </a:cubicBezTo>
                  <a:cubicBezTo>
                    <a:pt x="219" y="278"/>
                    <a:pt x="219" y="278"/>
                    <a:pt x="220" y="278"/>
                  </a:cubicBezTo>
                  <a:cubicBezTo>
                    <a:pt x="220" y="278"/>
                    <a:pt x="221" y="278"/>
                    <a:pt x="221" y="278"/>
                  </a:cubicBezTo>
                  <a:cubicBezTo>
                    <a:pt x="222" y="278"/>
                    <a:pt x="223" y="277"/>
                    <a:pt x="223" y="277"/>
                  </a:cubicBezTo>
                  <a:cubicBezTo>
                    <a:pt x="224" y="276"/>
                    <a:pt x="224" y="276"/>
                    <a:pt x="225" y="276"/>
                  </a:cubicBezTo>
                  <a:cubicBezTo>
                    <a:pt x="225" y="276"/>
                    <a:pt x="225" y="275"/>
                    <a:pt x="225" y="275"/>
                  </a:cubicBezTo>
                  <a:cubicBezTo>
                    <a:pt x="225" y="275"/>
                    <a:pt x="225" y="274"/>
                    <a:pt x="225" y="274"/>
                  </a:cubicBezTo>
                  <a:cubicBezTo>
                    <a:pt x="226" y="273"/>
                    <a:pt x="226" y="272"/>
                    <a:pt x="227" y="271"/>
                  </a:cubicBezTo>
                  <a:cubicBezTo>
                    <a:pt x="227" y="270"/>
                    <a:pt x="227" y="270"/>
                    <a:pt x="227" y="269"/>
                  </a:cubicBezTo>
                  <a:cubicBezTo>
                    <a:pt x="227" y="268"/>
                    <a:pt x="227" y="268"/>
                    <a:pt x="227" y="267"/>
                  </a:cubicBezTo>
                  <a:cubicBezTo>
                    <a:pt x="228" y="266"/>
                    <a:pt x="228" y="265"/>
                    <a:pt x="228" y="264"/>
                  </a:cubicBezTo>
                  <a:cubicBezTo>
                    <a:pt x="228" y="263"/>
                    <a:pt x="228" y="262"/>
                    <a:pt x="228" y="260"/>
                  </a:cubicBezTo>
                  <a:cubicBezTo>
                    <a:pt x="228" y="259"/>
                    <a:pt x="228" y="258"/>
                    <a:pt x="228" y="258"/>
                  </a:cubicBezTo>
                  <a:cubicBezTo>
                    <a:pt x="228" y="257"/>
                    <a:pt x="228" y="257"/>
                    <a:pt x="229" y="256"/>
                  </a:cubicBezTo>
                  <a:cubicBezTo>
                    <a:pt x="230" y="256"/>
                    <a:pt x="231" y="255"/>
                    <a:pt x="231" y="254"/>
                  </a:cubicBezTo>
                  <a:cubicBezTo>
                    <a:pt x="231" y="254"/>
                    <a:pt x="231" y="253"/>
                    <a:pt x="231" y="253"/>
                  </a:cubicBezTo>
                  <a:cubicBezTo>
                    <a:pt x="232" y="253"/>
                    <a:pt x="232" y="252"/>
                    <a:pt x="233" y="251"/>
                  </a:cubicBezTo>
                  <a:cubicBezTo>
                    <a:pt x="233" y="251"/>
                    <a:pt x="234" y="250"/>
                    <a:pt x="235" y="250"/>
                  </a:cubicBezTo>
                  <a:cubicBezTo>
                    <a:pt x="235" y="249"/>
                    <a:pt x="236" y="248"/>
                    <a:pt x="236" y="247"/>
                  </a:cubicBezTo>
                  <a:cubicBezTo>
                    <a:pt x="236" y="246"/>
                    <a:pt x="237" y="244"/>
                    <a:pt x="236" y="244"/>
                  </a:cubicBezTo>
                  <a:cubicBezTo>
                    <a:pt x="236" y="243"/>
                    <a:pt x="236" y="242"/>
                    <a:pt x="235" y="240"/>
                  </a:cubicBezTo>
                  <a:close/>
                  <a:moveTo>
                    <a:pt x="197" y="102"/>
                  </a:moveTo>
                  <a:cubicBezTo>
                    <a:pt x="197" y="102"/>
                    <a:pt x="197" y="102"/>
                    <a:pt x="197" y="102"/>
                  </a:cubicBezTo>
                  <a:cubicBezTo>
                    <a:pt x="197" y="103"/>
                    <a:pt x="196" y="103"/>
                    <a:pt x="196" y="103"/>
                  </a:cubicBezTo>
                  <a:cubicBezTo>
                    <a:pt x="196" y="103"/>
                    <a:pt x="196" y="103"/>
                    <a:pt x="196" y="103"/>
                  </a:cubicBezTo>
                  <a:cubicBezTo>
                    <a:pt x="196" y="102"/>
                    <a:pt x="197" y="102"/>
                    <a:pt x="197" y="102"/>
                  </a:cubicBezTo>
                  <a:close/>
                  <a:moveTo>
                    <a:pt x="186" y="105"/>
                  </a:moveTo>
                  <a:cubicBezTo>
                    <a:pt x="187" y="105"/>
                    <a:pt x="187" y="105"/>
                    <a:pt x="187" y="105"/>
                  </a:cubicBezTo>
                  <a:cubicBezTo>
                    <a:pt x="187" y="105"/>
                    <a:pt x="187" y="105"/>
                    <a:pt x="187" y="105"/>
                  </a:cubicBezTo>
                  <a:lnTo>
                    <a:pt x="186" y="105"/>
                  </a:lnTo>
                  <a:close/>
                  <a:moveTo>
                    <a:pt x="186" y="100"/>
                  </a:moveTo>
                  <a:cubicBezTo>
                    <a:pt x="186" y="100"/>
                    <a:pt x="187" y="100"/>
                    <a:pt x="187" y="100"/>
                  </a:cubicBezTo>
                  <a:cubicBezTo>
                    <a:pt x="188" y="100"/>
                    <a:pt x="189" y="100"/>
                    <a:pt x="189" y="100"/>
                  </a:cubicBezTo>
                  <a:cubicBezTo>
                    <a:pt x="189" y="100"/>
                    <a:pt x="190" y="101"/>
                    <a:pt x="190" y="101"/>
                  </a:cubicBezTo>
                  <a:cubicBezTo>
                    <a:pt x="190" y="101"/>
                    <a:pt x="189" y="101"/>
                    <a:pt x="189" y="101"/>
                  </a:cubicBezTo>
                  <a:cubicBezTo>
                    <a:pt x="189" y="101"/>
                    <a:pt x="189" y="101"/>
                    <a:pt x="189" y="101"/>
                  </a:cubicBezTo>
                  <a:cubicBezTo>
                    <a:pt x="188" y="101"/>
                    <a:pt x="187" y="101"/>
                    <a:pt x="187" y="101"/>
                  </a:cubicBezTo>
                  <a:cubicBezTo>
                    <a:pt x="186" y="101"/>
                    <a:pt x="186" y="101"/>
                    <a:pt x="186" y="101"/>
                  </a:cubicBezTo>
                  <a:cubicBezTo>
                    <a:pt x="186" y="101"/>
                    <a:pt x="186" y="101"/>
                    <a:pt x="186" y="101"/>
                  </a:cubicBezTo>
                  <a:cubicBezTo>
                    <a:pt x="186" y="100"/>
                    <a:pt x="186" y="100"/>
                    <a:pt x="186" y="100"/>
                  </a:cubicBezTo>
                  <a:close/>
                  <a:moveTo>
                    <a:pt x="185" y="105"/>
                  </a:moveTo>
                  <a:cubicBezTo>
                    <a:pt x="185" y="105"/>
                    <a:pt x="185" y="105"/>
                    <a:pt x="185" y="105"/>
                  </a:cubicBezTo>
                  <a:cubicBezTo>
                    <a:pt x="185" y="105"/>
                    <a:pt x="185" y="105"/>
                    <a:pt x="185" y="105"/>
                  </a:cubicBezTo>
                  <a:close/>
                  <a:moveTo>
                    <a:pt x="179" y="98"/>
                  </a:moveTo>
                  <a:cubicBezTo>
                    <a:pt x="179" y="98"/>
                    <a:pt x="179" y="98"/>
                    <a:pt x="179" y="98"/>
                  </a:cubicBezTo>
                  <a:cubicBezTo>
                    <a:pt x="179" y="98"/>
                    <a:pt x="179" y="98"/>
                    <a:pt x="179" y="98"/>
                  </a:cubicBezTo>
                  <a:cubicBezTo>
                    <a:pt x="179" y="98"/>
                    <a:pt x="179" y="98"/>
                    <a:pt x="179" y="98"/>
                  </a:cubicBezTo>
                  <a:cubicBezTo>
                    <a:pt x="179" y="98"/>
                    <a:pt x="179" y="98"/>
                    <a:pt x="179" y="98"/>
                  </a:cubicBezTo>
                  <a:close/>
                  <a:moveTo>
                    <a:pt x="178" y="99"/>
                  </a:moveTo>
                  <a:cubicBezTo>
                    <a:pt x="178" y="98"/>
                    <a:pt x="178" y="98"/>
                    <a:pt x="178" y="98"/>
                  </a:cubicBezTo>
                  <a:cubicBezTo>
                    <a:pt x="178" y="98"/>
                    <a:pt x="178" y="98"/>
                    <a:pt x="178" y="99"/>
                  </a:cubicBezTo>
                  <a:cubicBezTo>
                    <a:pt x="178" y="99"/>
                    <a:pt x="178" y="99"/>
                    <a:pt x="178" y="99"/>
                  </a:cubicBezTo>
                  <a:cubicBezTo>
                    <a:pt x="178" y="99"/>
                    <a:pt x="178" y="100"/>
                    <a:pt x="178" y="100"/>
                  </a:cubicBezTo>
                  <a:cubicBezTo>
                    <a:pt x="178" y="100"/>
                    <a:pt x="178" y="100"/>
                    <a:pt x="178" y="100"/>
                  </a:cubicBezTo>
                  <a:cubicBezTo>
                    <a:pt x="177" y="100"/>
                    <a:pt x="177" y="99"/>
                    <a:pt x="178" y="99"/>
                  </a:cubicBezTo>
                  <a:close/>
                  <a:moveTo>
                    <a:pt x="173" y="96"/>
                  </a:moveTo>
                  <a:cubicBezTo>
                    <a:pt x="173" y="96"/>
                    <a:pt x="173" y="96"/>
                    <a:pt x="173" y="96"/>
                  </a:cubicBezTo>
                  <a:cubicBezTo>
                    <a:pt x="173" y="96"/>
                    <a:pt x="173" y="96"/>
                    <a:pt x="173" y="96"/>
                  </a:cubicBezTo>
                  <a:cubicBezTo>
                    <a:pt x="173" y="96"/>
                    <a:pt x="173" y="96"/>
                    <a:pt x="173" y="96"/>
                  </a:cubicBezTo>
                  <a:close/>
                  <a:moveTo>
                    <a:pt x="169" y="108"/>
                  </a:moveTo>
                  <a:cubicBezTo>
                    <a:pt x="169" y="108"/>
                    <a:pt x="169" y="108"/>
                    <a:pt x="169" y="108"/>
                  </a:cubicBezTo>
                  <a:cubicBezTo>
                    <a:pt x="169" y="108"/>
                    <a:pt x="169" y="108"/>
                    <a:pt x="169" y="108"/>
                  </a:cubicBezTo>
                  <a:cubicBezTo>
                    <a:pt x="169" y="109"/>
                    <a:pt x="169" y="109"/>
                    <a:pt x="168" y="109"/>
                  </a:cubicBezTo>
                  <a:cubicBezTo>
                    <a:pt x="168" y="109"/>
                    <a:pt x="168" y="109"/>
                    <a:pt x="168" y="109"/>
                  </a:cubicBezTo>
                  <a:cubicBezTo>
                    <a:pt x="168" y="108"/>
                    <a:pt x="169" y="108"/>
                    <a:pt x="169" y="108"/>
                  </a:cubicBezTo>
                  <a:close/>
                  <a:moveTo>
                    <a:pt x="165" y="115"/>
                  </a:moveTo>
                  <a:cubicBezTo>
                    <a:pt x="165" y="115"/>
                    <a:pt x="165" y="115"/>
                    <a:pt x="165" y="115"/>
                  </a:cubicBezTo>
                  <a:cubicBezTo>
                    <a:pt x="165" y="115"/>
                    <a:pt x="165" y="115"/>
                    <a:pt x="165" y="115"/>
                  </a:cubicBezTo>
                  <a:cubicBezTo>
                    <a:pt x="165" y="115"/>
                    <a:pt x="165" y="115"/>
                    <a:pt x="165" y="115"/>
                  </a:cubicBezTo>
                  <a:cubicBezTo>
                    <a:pt x="165" y="115"/>
                    <a:pt x="165" y="115"/>
                    <a:pt x="165" y="115"/>
                  </a:cubicBezTo>
                  <a:cubicBezTo>
                    <a:pt x="165" y="115"/>
                    <a:pt x="165" y="115"/>
                    <a:pt x="165" y="115"/>
                  </a:cubicBezTo>
                  <a:close/>
                  <a:moveTo>
                    <a:pt x="155" y="55"/>
                  </a:moveTo>
                  <a:cubicBezTo>
                    <a:pt x="155" y="55"/>
                    <a:pt x="155" y="55"/>
                    <a:pt x="155" y="55"/>
                  </a:cubicBezTo>
                  <a:cubicBezTo>
                    <a:pt x="156" y="56"/>
                    <a:pt x="156" y="56"/>
                    <a:pt x="156" y="57"/>
                  </a:cubicBezTo>
                  <a:cubicBezTo>
                    <a:pt x="156" y="57"/>
                    <a:pt x="156" y="57"/>
                    <a:pt x="156" y="57"/>
                  </a:cubicBezTo>
                  <a:cubicBezTo>
                    <a:pt x="156" y="57"/>
                    <a:pt x="156" y="57"/>
                    <a:pt x="156" y="57"/>
                  </a:cubicBezTo>
                  <a:cubicBezTo>
                    <a:pt x="156" y="57"/>
                    <a:pt x="156" y="57"/>
                    <a:pt x="155" y="57"/>
                  </a:cubicBezTo>
                  <a:cubicBezTo>
                    <a:pt x="155" y="57"/>
                    <a:pt x="155" y="56"/>
                    <a:pt x="155" y="55"/>
                  </a:cubicBezTo>
                  <a:cubicBezTo>
                    <a:pt x="154" y="55"/>
                    <a:pt x="155" y="55"/>
                    <a:pt x="155" y="55"/>
                  </a:cubicBezTo>
                  <a:close/>
                  <a:moveTo>
                    <a:pt x="142" y="59"/>
                  </a:moveTo>
                  <a:cubicBezTo>
                    <a:pt x="142" y="59"/>
                    <a:pt x="142" y="59"/>
                    <a:pt x="142" y="59"/>
                  </a:cubicBezTo>
                  <a:cubicBezTo>
                    <a:pt x="142" y="59"/>
                    <a:pt x="143" y="59"/>
                    <a:pt x="143" y="60"/>
                  </a:cubicBezTo>
                  <a:cubicBezTo>
                    <a:pt x="143" y="60"/>
                    <a:pt x="143" y="60"/>
                    <a:pt x="143" y="60"/>
                  </a:cubicBezTo>
                  <a:cubicBezTo>
                    <a:pt x="143" y="60"/>
                    <a:pt x="143" y="60"/>
                    <a:pt x="143" y="60"/>
                  </a:cubicBezTo>
                  <a:cubicBezTo>
                    <a:pt x="143" y="60"/>
                    <a:pt x="143" y="60"/>
                    <a:pt x="144" y="60"/>
                  </a:cubicBezTo>
                  <a:cubicBezTo>
                    <a:pt x="144" y="60"/>
                    <a:pt x="144" y="60"/>
                    <a:pt x="144" y="60"/>
                  </a:cubicBezTo>
                  <a:cubicBezTo>
                    <a:pt x="144" y="60"/>
                    <a:pt x="144" y="60"/>
                    <a:pt x="144" y="60"/>
                  </a:cubicBezTo>
                  <a:cubicBezTo>
                    <a:pt x="144" y="60"/>
                    <a:pt x="144" y="60"/>
                    <a:pt x="144" y="60"/>
                  </a:cubicBezTo>
                  <a:cubicBezTo>
                    <a:pt x="144" y="60"/>
                    <a:pt x="144" y="60"/>
                    <a:pt x="144" y="60"/>
                  </a:cubicBezTo>
                  <a:cubicBezTo>
                    <a:pt x="143" y="60"/>
                    <a:pt x="143" y="60"/>
                    <a:pt x="143" y="60"/>
                  </a:cubicBezTo>
                  <a:cubicBezTo>
                    <a:pt x="143" y="60"/>
                    <a:pt x="143" y="60"/>
                    <a:pt x="143" y="60"/>
                  </a:cubicBezTo>
                  <a:cubicBezTo>
                    <a:pt x="143" y="60"/>
                    <a:pt x="143" y="60"/>
                    <a:pt x="143" y="60"/>
                  </a:cubicBezTo>
                  <a:cubicBezTo>
                    <a:pt x="142" y="60"/>
                    <a:pt x="142" y="60"/>
                    <a:pt x="142" y="59"/>
                  </a:cubicBezTo>
                  <a:cubicBezTo>
                    <a:pt x="142" y="59"/>
                    <a:pt x="142" y="59"/>
                    <a:pt x="142" y="59"/>
                  </a:cubicBezTo>
                  <a:close/>
                  <a:moveTo>
                    <a:pt x="137" y="57"/>
                  </a:moveTo>
                  <a:cubicBezTo>
                    <a:pt x="137" y="57"/>
                    <a:pt x="137" y="57"/>
                    <a:pt x="137" y="57"/>
                  </a:cubicBezTo>
                  <a:cubicBezTo>
                    <a:pt x="137" y="57"/>
                    <a:pt x="137" y="57"/>
                    <a:pt x="137" y="57"/>
                  </a:cubicBezTo>
                  <a:cubicBezTo>
                    <a:pt x="137" y="57"/>
                    <a:pt x="137" y="57"/>
                    <a:pt x="137" y="57"/>
                  </a:cubicBezTo>
                  <a:close/>
                  <a:moveTo>
                    <a:pt x="155" y="114"/>
                  </a:moveTo>
                  <a:cubicBezTo>
                    <a:pt x="155" y="114"/>
                    <a:pt x="155" y="114"/>
                    <a:pt x="155" y="114"/>
                  </a:cubicBezTo>
                  <a:cubicBezTo>
                    <a:pt x="155" y="114"/>
                    <a:pt x="155" y="114"/>
                    <a:pt x="155" y="114"/>
                  </a:cubicBezTo>
                  <a:cubicBezTo>
                    <a:pt x="155" y="114"/>
                    <a:pt x="155" y="114"/>
                    <a:pt x="155" y="114"/>
                  </a:cubicBezTo>
                  <a:cubicBezTo>
                    <a:pt x="155" y="114"/>
                    <a:pt x="155" y="114"/>
                    <a:pt x="155" y="114"/>
                  </a:cubicBezTo>
                  <a:cubicBezTo>
                    <a:pt x="155" y="114"/>
                    <a:pt x="155" y="114"/>
                    <a:pt x="155" y="114"/>
                  </a:cubicBezTo>
                  <a:close/>
                  <a:moveTo>
                    <a:pt x="153" y="129"/>
                  </a:moveTo>
                  <a:cubicBezTo>
                    <a:pt x="153" y="129"/>
                    <a:pt x="153" y="129"/>
                    <a:pt x="154" y="129"/>
                  </a:cubicBezTo>
                  <a:cubicBezTo>
                    <a:pt x="154" y="128"/>
                    <a:pt x="154" y="128"/>
                    <a:pt x="155" y="128"/>
                  </a:cubicBezTo>
                  <a:cubicBezTo>
                    <a:pt x="155" y="128"/>
                    <a:pt x="156" y="128"/>
                    <a:pt x="157" y="128"/>
                  </a:cubicBezTo>
                  <a:cubicBezTo>
                    <a:pt x="158" y="128"/>
                    <a:pt x="158" y="128"/>
                    <a:pt x="158" y="128"/>
                  </a:cubicBezTo>
                  <a:cubicBezTo>
                    <a:pt x="159" y="127"/>
                    <a:pt x="159" y="127"/>
                    <a:pt x="159" y="127"/>
                  </a:cubicBezTo>
                  <a:cubicBezTo>
                    <a:pt x="159" y="127"/>
                    <a:pt x="159" y="127"/>
                    <a:pt x="159" y="128"/>
                  </a:cubicBezTo>
                  <a:cubicBezTo>
                    <a:pt x="159" y="128"/>
                    <a:pt x="159" y="128"/>
                    <a:pt x="159" y="129"/>
                  </a:cubicBezTo>
                  <a:cubicBezTo>
                    <a:pt x="158" y="130"/>
                    <a:pt x="158" y="130"/>
                    <a:pt x="157" y="130"/>
                  </a:cubicBezTo>
                  <a:cubicBezTo>
                    <a:pt x="156" y="129"/>
                    <a:pt x="155" y="130"/>
                    <a:pt x="153" y="129"/>
                  </a:cubicBezTo>
                  <a:cubicBezTo>
                    <a:pt x="153" y="129"/>
                    <a:pt x="153" y="129"/>
                    <a:pt x="153" y="129"/>
                  </a:cubicBezTo>
                  <a:cubicBezTo>
                    <a:pt x="153" y="129"/>
                    <a:pt x="153" y="129"/>
                    <a:pt x="153" y="129"/>
                  </a:cubicBezTo>
                  <a:close/>
                  <a:moveTo>
                    <a:pt x="153" y="131"/>
                  </a:moveTo>
                  <a:cubicBezTo>
                    <a:pt x="153" y="131"/>
                    <a:pt x="153" y="131"/>
                    <a:pt x="153" y="131"/>
                  </a:cubicBezTo>
                  <a:cubicBezTo>
                    <a:pt x="152" y="132"/>
                    <a:pt x="151" y="132"/>
                    <a:pt x="150" y="133"/>
                  </a:cubicBezTo>
                  <a:cubicBezTo>
                    <a:pt x="149" y="133"/>
                    <a:pt x="149" y="133"/>
                    <a:pt x="148" y="134"/>
                  </a:cubicBezTo>
                  <a:cubicBezTo>
                    <a:pt x="147" y="134"/>
                    <a:pt x="147" y="134"/>
                    <a:pt x="146" y="134"/>
                  </a:cubicBezTo>
                  <a:cubicBezTo>
                    <a:pt x="146" y="134"/>
                    <a:pt x="145" y="134"/>
                    <a:pt x="145" y="134"/>
                  </a:cubicBezTo>
                  <a:cubicBezTo>
                    <a:pt x="145" y="134"/>
                    <a:pt x="145" y="133"/>
                    <a:pt x="145" y="133"/>
                  </a:cubicBezTo>
                  <a:cubicBezTo>
                    <a:pt x="145" y="133"/>
                    <a:pt x="145" y="133"/>
                    <a:pt x="145" y="133"/>
                  </a:cubicBezTo>
                  <a:cubicBezTo>
                    <a:pt x="147" y="133"/>
                    <a:pt x="148" y="132"/>
                    <a:pt x="149" y="131"/>
                  </a:cubicBezTo>
                  <a:cubicBezTo>
                    <a:pt x="149" y="131"/>
                    <a:pt x="149" y="131"/>
                    <a:pt x="150" y="131"/>
                  </a:cubicBezTo>
                  <a:cubicBezTo>
                    <a:pt x="150" y="132"/>
                    <a:pt x="151" y="131"/>
                    <a:pt x="151" y="131"/>
                  </a:cubicBezTo>
                  <a:cubicBezTo>
                    <a:pt x="152" y="131"/>
                    <a:pt x="152" y="131"/>
                    <a:pt x="152" y="131"/>
                  </a:cubicBezTo>
                  <a:cubicBezTo>
                    <a:pt x="153" y="131"/>
                    <a:pt x="153" y="131"/>
                    <a:pt x="153" y="131"/>
                  </a:cubicBezTo>
                  <a:close/>
                  <a:moveTo>
                    <a:pt x="146" y="121"/>
                  </a:moveTo>
                  <a:cubicBezTo>
                    <a:pt x="148" y="121"/>
                    <a:pt x="149" y="121"/>
                    <a:pt x="151" y="122"/>
                  </a:cubicBezTo>
                  <a:cubicBezTo>
                    <a:pt x="151" y="122"/>
                    <a:pt x="151" y="122"/>
                    <a:pt x="151" y="123"/>
                  </a:cubicBezTo>
                  <a:cubicBezTo>
                    <a:pt x="152" y="123"/>
                    <a:pt x="152" y="124"/>
                    <a:pt x="152" y="125"/>
                  </a:cubicBezTo>
                  <a:cubicBezTo>
                    <a:pt x="153" y="125"/>
                    <a:pt x="152" y="125"/>
                    <a:pt x="152" y="125"/>
                  </a:cubicBezTo>
                  <a:cubicBezTo>
                    <a:pt x="152" y="126"/>
                    <a:pt x="152" y="126"/>
                    <a:pt x="152" y="126"/>
                  </a:cubicBezTo>
                  <a:cubicBezTo>
                    <a:pt x="151" y="125"/>
                    <a:pt x="151" y="125"/>
                    <a:pt x="150" y="124"/>
                  </a:cubicBezTo>
                  <a:cubicBezTo>
                    <a:pt x="150" y="124"/>
                    <a:pt x="150" y="124"/>
                    <a:pt x="150" y="124"/>
                  </a:cubicBezTo>
                  <a:cubicBezTo>
                    <a:pt x="150" y="124"/>
                    <a:pt x="150" y="125"/>
                    <a:pt x="150" y="125"/>
                  </a:cubicBezTo>
                  <a:cubicBezTo>
                    <a:pt x="150" y="125"/>
                    <a:pt x="150" y="125"/>
                    <a:pt x="150" y="125"/>
                  </a:cubicBezTo>
                  <a:cubicBezTo>
                    <a:pt x="149" y="126"/>
                    <a:pt x="149" y="128"/>
                    <a:pt x="148" y="129"/>
                  </a:cubicBezTo>
                  <a:cubicBezTo>
                    <a:pt x="148" y="129"/>
                    <a:pt x="148" y="129"/>
                    <a:pt x="148" y="129"/>
                  </a:cubicBezTo>
                  <a:cubicBezTo>
                    <a:pt x="148" y="129"/>
                    <a:pt x="147" y="129"/>
                    <a:pt x="147" y="129"/>
                  </a:cubicBezTo>
                  <a:cubicBezTo>
                    <a:pt x="147" y="129"/>
                    <a:pt x="147" y="128"/>
                    <a:pt x="147" y="128"/>
                  </a:cubicBezTo>
                  <a:cubicBezTo>
                    <a:pt x="147" y="127"/>
                    <a:pt x="147" y="127"/>
                    <a:pt x="146" y="127"/>
                  </a:cubicBezTo>
                  <a:cubicBezTo>
                    <a:pt x="146" y="127"/>
                    <a:pt x="146" y="127"/>
                    <a:pt x="145" y="127"/>
                  </a:cubicBezTo>
                  <a:cubicBezTo>
                    <a:pt x="145" y="128"/>
                    <a:pt x="145" y="128"/>
                    <a:pt x="145" y="127"/>
                  </a:cubicBezTo>
                  <a:cubicBezTo>
                    <a:pt x="145" y="127"/>
                    <a:pt x="145" y="127"/>
                    <a:pt x="145" y="127"/>
                  </a:cubicBezTo>
                  <a:cubicBezTo>
                    <a:pt x="145" y="127"/>
                    <a:pt x="146" y="127"/>
                    <a:pt x="146" y="126"/>
                  </a:cubicBezTo>
                  <a:cubicBezTo>
                    <a:pt x="146" y="126"/>
                    <a:pt x="146" y="125"/>
                    <a:pt x="146" y="124"/>
                  </a:cubicBezTo>
                  <a:cubicBezTo>
                    <a:pt x="146" y="124"/>
                    <a:pt x="146" y="124"/>
                    <a:pt x="146" y="123"/>
                  </a:cubicBezTo>
                  <a:cubicBezTo>
                    <a:pt x="145" y="123"/>
                    <a:pt x="145" y="123"/>
                    <a:pt x="144" y="122"/>
                  </a:cubicBezTo>
                  <a:cubicBezTo>
                    <a:pt x="144" y="122"/>
                    <a:pt x="144" y="122"/>
                    <a:pt x="144" y="122"/>
                  </a:cubicBezTo>
                  <a:cubicBezTo>
                    <a:pt x="144" y="122"/>
                    <a:pt x="144" y="122"/>
                    <a:pt x="144" y="122"/>
                  </a:cubicBezTo>
                  <a:cubicBezTo>
                    <a:pt x="144" y="122"/>
                    <a:pt x="144" y="122"/>
                    <a:pt x="144" y="122"/>
                  </a:cubicBezTo>
                  <a:cubicBezTo>
                    <a:pt x="143" y="122"/>
                    <a:pt x="143" y="123"/>
                    <a:pt x="143" y="123"/>
                  </a:cubicBezTo>
                  <a:cubicBezTo>
                    <a:pt x="142" y="123"/>
                    <a:pt x="142" y="124"/>
                    <a:pt x="142" y="124"/>
                  </a:cubicBezTo>
                  <a:cubicBezTo>
                    <a:pt x="141" y="124"/>
                    <a:pt x="141" y="124"/>
                    <a:pt x="141" y="125"/>
                  </a:cubicBezTo>
                  <a:cubicBezTo>
                    <a:pt x="140" y="126"/>
                    <a:pt x="139" y="128"/>
                    <a:pt x="139" y="129"/>
                  </a:cubicBezTo>
                  <a:cubicBezTo>
                    <a:pt x="139" y="131"/>
                    <a:pt x="139" y="132"/>
                    <a:pt x="137" y="133"/>
                  </a:cubicBezTo>
                  <a:cubicBezTo>
                    <a:pt x="137" y="133"/>
                    <a:pt x="136" y="133"/>
                    <a:pt x="136" y="132"/>
                  </a:cubicBezTo>
                  <a:cubicBezTo>
                    <a:pt x="136" y="131"/>
                    <a:pt x="136" y="129"/>
                    <a:pt x="137" y="128"/>
                  </a:cubicBezTo>
                  <a:cubicBezTo>
                    <a:pt x="137" y="127"/>
                    <a:pt x="137" y="126"/>
                    <a:pt x="138" y="126"/>
                  </a:cubicBezTo>
                  <a:cubicBezTo>
                    <a:pt x="138" y="125"/>
                    <a:pt x="138" y="125"/>
                    <a:pt x="138" y="124"/>
                  </a:cubicBezTo>
                  <a:cubicBezTo>
                    <a:pt x="138" y="124"/>
                    <a:pt x="138" y="124"/>
                    <a:pt x="138" y="124"/>
                  </a:cubicBezTo>
                  <a:cubicBezTo>
                    <a:pt x="138" y="124"/>
                    <a:pt x="138" y="124"/>
                    <a:pt x="138" y="124"/>
                  </a:cubicBezTo>
                  <a:cubicBezTo>
                    <a:pt x="140" y="121"/>
                    <a:pt x="139" y="122"/>
                    <a:pt x="142" y="121"/>
                  </a:cubicBezTo>
                  <a:cubicBezTo>
                    <a:pt x="143" y="121"/>
                    <a:pt x="143" y="122"/>
                    <a:pt x="144" y="122"/>
                  </a:cubicBezTo>
                  <a:cubicBezTo>
                    <a:pt x="144" y="122"/>
                    <a:pt x="144" y="122"/>
                    <a:pt x="144" y="122"/>
                  </a:cubicBezTo>
                  <a:cubicBezTo>
                    <a:pt x="144" y="122"/>
                    <a:pt x="144" y="122"/>
                    <a:pt x="144" y="122"/>
                  </a:cubicBezTo>
                  <a:cubicBezTo>
                    <a:pt x="144" y="122"/>
                    <a:pt x="145" y="122"/>
                    <a:pt x="145" y="122"/>
                  </a:cubicBezTo>
                  <a:cubicBezTo>
                    <a:pt x="145" y="121"/>
                    <a:pt x="145" y="121"/>
                    <a:pt x="146" y="121"/>
                  </a:cubicBezTo>
                  <a:cubicBezTo>
                    <a:pt x="146" y="121"/>
                    <a:pt x="146" y="121"/>
                    <a:pt x="146" y="121"/>
                  </a:cubicBezTo>
                  <a:close/>
                  <a:moveTo>
                    <a:pt x="145" y="99"/>
                  </a:moveTo>
                  <a:cubicBezTo>
                    <a:pt x="145" y="99"/>
                    <a:pt x="145" y="99"/>
                    <a:pt x="145" y="99"/>
                  </a:cubicBezTo>
                  <a:cubicBezTo>
                    <a:pt x="145" y="99"/>
                    <a:pt x="145" y="99"/>
                    <a:pt x="145" y="98"/>
                  </a:cubicBezTo>
                  <a:cubicBezTo>
                    <a:pt x="145" y="98"/>
                    <a:pt x="145" y="98"/>
                    <a:pt x="146" y="98"/>
                  </a:cubicBezTo>
                  <a:cubicBezTo>
                    <a:pt x="146" y="98"/>
                    <a:pt x="146" y="98"/>
                    <a:pt x="146" y="98"/>
                  </a:cubicBezTo>
                  <a:cubicBezTo>
                    <a:pt x="146" y="99"/>
                    <a:pt x="145" y="99"/>
                    <a:pt x="145" y="99"/>
                  </a:cubicBezTo>
                  <a:cubicBezTo>
                    <a:pt x="145" y="99"/>
                    <a:pt x="145" y="99"/>
                    <a:pt x="145" y="99"/>
                  </a:cubicBezTo>
                  <a:cubicBezTo>
                    <a:pt x="145" y="99"/>
                    <a:pt x="145" y="99"/>
                    <a:pt x="145" y="99"/>
                  </a:cubicBezTo>
                  <a:close/>
                  <a:moveTo>
                    <a:pt x="139" y="109"/>
                  </a:moveTo>
                  <a:cubicBezTo>
                    <a:pt x="139" y="109"/>
                    <a:pt x="139" y="109"/>
                    <a:pt x="139" y="109"/>
                  </a:cubicBezTo>
                  <a:cubicBezTo>
                    <a:pt x="139" y="109"/>
                    <a:pt x="140" y="109"/>
                    <a:pt x="140" y="110"/>
                  </a:cubicBezTo>
                  <a:cubicBezTo>
                    <a:pt x="140" y="110"/>
                    <a:pt x="140" y="110"/>
                    <a:pt x="140" y="111"/>
                  </a:cubicBezTo>
                  <a:cubicBezTo>
                    <a:pt x="139" y="111"/>
                    <a:pt x="139" y="111"/>
                    <a:pt x="139" y="111"/>
                  </a:cubicBezTo>
                  <a:cubicBezTo>
                    <a:pt x="139" y="111"/>
                    <a:pt x="139" y="111"/>
                    <a:pt x="139" y="111"/>
                  </a:cubicBezTo>
                  <a:cubicBezTo>
                    <a:pt x="139" y="110"/>
                    <a:pt x="139" y="110"/>
                    <a:pt x="139" y="109"/>
                  </a:cubicBezTo>
                  <a:close/>
                  <a:moveTo>
                    <a:pt x="137" y="106"/>
                  </a:moveTo>
                  <a:cubicBezTo>
                    <a:pt x="137" y="106"/>
                    <a:pt x="137" y="106"/>
                    <a:pt x="137" y="106"/>
                  </a:cubicBezTo>
                  <a:cubicBezTo>
                    <a:pt x="137" y="106"/>
                    <a:pt x="137" y="106"/>
                    <a:pt x="137" y="106"/>
                  </a:cubicBezTo>
                  <a:close/>
                  <a:moveTo>
                    <a:pt x="135" y="65"/>
                  </a:moveTo>
                  <a:cubicBezTo>
                    <a:pt x="135" y="64"/>
                    <a:pt x="136" y="64"/>
                    <a:pt x="136" y="64"/>
                  </a:cubicBezTo>
                  <a:cubicBezTo>
                    <a:pt x="136" y="64"/>
                    <a:pt x="136" y="65"/>
                    <a:pt x="136" y="65"/>
                  </a:cubicBezTo>
                  <a:cubicBezTo>
                    <a:pt x="136" y="65"/>
                    <a:pt x="136" y="65"/>
                    <a:pt x="136" y="65"/>
                  </a:cubicBezTo>
                  <a:cubicBezTo>
                    <a:pt x="136" y="66"/>
                    <a:pt x="136" y="66"/>
                    <a:pt x="136" y="66"/>
                  </a:cubicBezTo>
                  <a:cubicBezTo>
                    <a:pt x="136" y="65"/>
                    <a:pt x="135" y="65"/>
                    <a:pt x="135" y="65"/>
                  </a:cubicBezTo>
                  <a:cubicBezTo>
                    <a:pt x="135" y="65"/>
                    <a:pt x="135" y="65"/>
                    <a:pt x="135" y="65"/>
                  </a:cubicBezTo>
                  <a:close/>
                  <a:moveTo>
                    <a:pt x="134" y="63"/>
                  </a:moveTo>
                  <a:cubicBezTo>
                    <a:pt x="134" y="63"/>
                    <a:pt x="134" y="63"/>
                    <a:pt x="134" y="63"/>
                  </a:cubicBezTo>
                  <a:cubicBezTo>
                    <a:pt x="134" y="63"/>
                    <a:pt x="134" y="63"/>
                    <a:pt x="134" y="63"/>
                  </a:cubicBezTo>
                  <a:cubicBezTo>
                    <a:pt x="133" y="63"/>
                    <a:pt x="133" y="63"/>
                    <a:pt x="133" y="63"/>
                  </a:cubicBezTo>
                  <a:cubicBezTo>
                    <a:pt x="133" y="63"/>
                    <a:pt x="134" y="63"/>
                    <a:pt x="134" y="63"/>
                  </a:cubicBezTo>
                  <a:close/>
                  <a:moveTo>
                    <a:pt x="133" y="94"/>
                  </a:moveTo>
                  <a:cubicBezTo>
                    <a:pt x="133" y="94"/>
                    <a:pt x="133" y="94"/>
                    <a:pt x="133" y="94"/>
                  </a:cubicBezTo>
                  <a:cubicBezTo>
                    <a:pt x="133" y="94"/>
                    <a:pt x="133" y="94"/>
                    <a:pt x="133" y="94"/>
                  </a:cubicBezTo>
                  <a:cubicBezTo>
                    <a:pt x="133" y="94"/>
                    <a:pt x="133" y="94"/>
                    <a:pt x="133" y="94"/>
                  </a:cubicBezTo>
                  <a:cubicBezTo>
                    <a:pt x="133" y="94"/>
                    <a:pt x="133" y="94"/>
                    <a:pt x="133" y="94"/>
                  </a:cubicBezTo>
                  <a:close/>
                  <a:moveTo>
                    <a:pt x="132" y="107"/>
                  </a:moveTo>
                  <a:cubicBezTo>
                    <a:pt x="132" y="107"/>
                    <a:pt x="132" y="108"/>
                    <a:pt x="132" y="108"/>
                  </a:cubicBezTo>
                  <a:cubicBezTo>
                    <a:pt x="132" y="108"/>
                    <a:pt x="132" y="108"/>
                    <a:pt x="132" y="108"/>
                  </a:cubicBezTo>
                  <a:cubicBezTo>
                    <a:pt x="132" y="108"/>
                    <a:pt x="133" y="108"/>
                    <a:pt x="133" y="108"/>
                  </a:cubicBezTo>
                  <a:cubicBezTo>
                    <a:pt x="133" y="108"/>
                    <a:pt x="133" y="108"/>
                    <a:pt x="133" y="108"/>
                  </a:cubicBezTo>
                  <a:cubicBezTo>
                    <a:pt x="133" y="108"/>
                    <a:pt x="133" y="108"/>
                    <a:pt x="133" y="108"/>
                  </a:cubicBezTo>
                  <a:cubicBezTo>
                    <a:pt x="133" y="108"/>
                    <a:pt x="132" y="108"/>
                    <a:pt x="132" y="108"/>
                  </a:cubicBezTo>
                  <a:cubicBezTo>
                    <a:pt x="132" y="108"/>
                    <a:pt x="132" y="108"/>
                    <a:pt x="132" y="108"/>
                  </a:cubicBezTo>
                  <a:cubicBezTo>
                    <a:pt x="132" y="108"/>
                    <a:pt x="132" y="108"/>
                    <a:pt x="132" y="107"/>
                  </a:cubicBezTo>
                  <a:close/>
                  <a:moveTo>
                    <a:pt x="134" y="116"/>
                  </a:moveTo>
                  <a:cubicBezTo>
                    <a:pt x="135" y="116"/>
                    <a:pt x="136" y="115"/>
                    <a:pt x="137" y="115"/>
                  </a:cubicBezTo>
                  <a:cubicBezTo>
                    <a:pt x="138" y="114"/>
                    <a:pt x="139" y="114"/>
                    <a:pt x="139" y="113"/>
                  </a:cubicBezTo>
                  <a:cubicBezTo>
                    <a:pt x="140" y="113"/>
                    <a:pt x="140" y="113"/>
                    <a:pt x="140" y="113"/>
                  </a:cubicBezTo>
                  <a:cubicBezTo>
                    <a:pt x="141" y="113"/>
                    <a:pt x="141" y="113"/>
                    <a:pt x="141" y="113"/>
                  </a:cubicBezTo>
                  <a:cubicBezTo>
                    <a:pt x="142" y="114"/>
                    <a:pt x="143" y="114"/>
                    <a:pt x="143" y="115"/>
                  </a:cubicBezTo>
                  <a:cubicBezTo>
                    <a:pt x="143" y="116"/>
                    <a:pt x="143" y="116"/>
                    <a:pt x="144" y="116"/>
                  </a:cubicBezTo>
                  <a:cubicBezTo>
                    <a:pt x="144" y="116"/>
                    <a:pt x="144" y="116"/>
                    <a:pt x="144" y="117"/>
                  </a:cubicBezTo>
                  <a:cubicBezTo>
                    <a:pt x="144" y="118"/>
                    <a:pt x="145" y="119"/>
                    <a:pt x="145" y="119"/>
                  </a:cubicBezTo>
                  <a:cubicBezTo>
                    <a:pt x="145" y="120"/>
                    <a:pt x="144" y="120"/>
                    <a:pt x="144" y="120"/>
                  </a:cubicBezTo>
                  <a:cubicBezTo>
                    <a:pt x="144" y="119"/>
                    <a:pt x="143" y="119"/>
                    <a:pt x="143" y="119"/>
                  </a:cubicBezTo>
                  <a:cubicBezTo>
                    <a:pt x="142" y="119"/>
                    <a:pt x="142" y="119"/>
                    <a:pt x="141" y="120"/>
                  </a:cubicBezTo>
                  <a:cubicBezTo>
                    <a:pt x="140" y="120"/>
                    <a:pt x="140" y="120"/>
                    <a:pt x="139" y="119"/>
                  </a:cubicBezTo>
                  <a:cubicBezTo>
                    <a:pt x="139" y="119"/>
                    <a:pt x="139" y="119"/>
                    <a:pt x="139" y="119"/>
                  </a:cubicBezTo>
                  <a:cubicBezTo>
                    <a:pt x="139" y="118"/>
                    <a:pt x="138" y="118"/>
                    <a:pt x="138" y="118"/>
                  </a:cubicBezTo>
                  <a:cubicBezTo>
                    <a:pt x="138" y="118"/>
                    <a:pt x="139" y="118"/>
                    <a:pt x="139" y="118"/>
                  </a:cubicBezTo>
                  <a:cubicBezTo>
                    <a:pt x="139" y="117"/>
                    <a:pt x="139" y="117"/>
                    <a:pt x="139" y="117"/>
                  </a:cubicBezTo>
                  <a:cubicBezTo>
                    <a:pt x="139" y="117"/>
                    <a:pt x="139" y="117"/>
                    <a:pt x="138" y="117"/>
                  </a:cubicBezTo>
                  <a:cubicBezTo>
                    <a:pt x="138" y="117"/>
                    <a:pt x="138" y="117"/>
                    <a:pt x="138" y="117"/>
                  </a:cubicBezTo>
                  <a:cubicBezTo>
                    <a:pt x="138" y="117"/>
                    <a:pt x="138" y="117"/>
                    <a:pt x="138" y="117"/>
                  </a:cubicBezTo>
                  <a:cubicBezTo>
                    <a:pt x="137" y="118"/>
                    <a:pt x="136" y="118"/>
                    <a:pt x="134" y="119"/>
                  </a:cubicBezTo>
                  <a:cubicBezTo>
                    <a:pt x="134" y="119"/>
                    <a:pt x="133" y="119"/>
                    <a:pt x="133" y="118"/>
                  </a:cubicBezTo>
                  <a:cubicBezTo>
                    <a:pt x="132" y="118"/>
                    <a:pt x="132" y="118"/>
                    <a:pt x="131" y="118"/>
                  </a:cubicBezTo>
                  <a:cubicBezTo>
                    <a:pt x="131" y="118"/>
                    <a:pt x="131" y="118"/>
                    <a:pt x="131" y="118"/>
                  </a:cubicBezTo>
                  <a:cubicBezTo>
                    <a:pt x="131" y="118"/>
                    <a:pt x="131" y="118"/>
                    <a:pt x="131" y="118"/>
                  </a:cubicBezTo>
                  <a:cubicBezTo>
                    <a:pt x="131" y="118"/>
                    <a:pt x="131" y="118"/>
                    <a:pt x="131" y="118"/>
                  </a:cubicBezTo>
                  <a:cubicBezTo>
                    <a:pt x="131" y="118"/>
                    <a:pt x="131" y="118"/>
                    <a:pt x="131" y="118"/>
                  </a:cubicBezTo>
                  <a:cubicBezTo>
                    <a:pt x="131" y="118"/>
                    <a:pt x="131" y="118"/>
                    <a:pt x="131" y="118"/>
                  </a:cubicBezTo>
                  <a:cubicBezTo>
                    <a:pt x="131" y="118"/>
                    <a:pt x="131" y="118"/>
                    <a:pt x="131" y="118"/>
                  </a:cubicBezTo>
                  <a:cubicBezTo>
                    <a:pt x="131" y="118"/>
                    <a:pt x="131" y="118"/>
                    <a:pt x="131" y="118"/>
                  </a:cubicBezTo>
                  <a:cubicBezTo>
                    <a:pt x="132" y="117"/>
                    <a:pt x="133" y="117"/>
                    <a:pt x="134" y="116"/>
                  </a:cubicBezTo>
                  <a:close/>
                  <a:moveTo>
                    <a:pt x="131" y="97"/>
                  </a:moveTo>
                  <a:cubicBezTo>
                    <a:pt x="131" y="97"/>
                    <a:pt x="131" y="97"/>
                    <a:pt x="131" y="97"/>
                  </a:cubicBezTo>
                  <a:cubicBezTo>
                    <a:pt x="131" y="96"/>
                    <a:pt x="131" y="96"/>
                    <a:pt x="131" y="96"/>
                  </a:cubicBezTo>
                  <a:cubicBezTo>
                    <a:pt x="131" y="97"/>
                    <a:pt x="131" y="97"/>
                    <a:pt x="131" y="97"/>
                  </a:cubicBezTo>
                  <a:cubicBezTo>
                    <a:pt x="131" y="97"/>
                    <a:pt x="131" y="97"/>
                    <a:pt x="131" y="97"/>
                  </a:cubicBezTo>
                  <a:close/>
                  <a:moveTo>
                    <a:pt x="130" y="61"/>
                  </a:moveTo>
                  <a:cubicBezTo>
                    <a:pt x="130" y="61"/>
                    <a:pt x="131" y="61"/>
                    <a:pt x="131" y="61"/>
                  </a:cubicBezTo>
                  <a:cubicBezTo>
                    <a:pt x="131" y="61"/>
                    <a:pt x="131" y="61"/>
                    <a:pt x="131" y="61"/>
                  </a:cubicBezTo>
                  <a:cubicBezTo>
                    <a:pt x="131" y="62"/>
                    <a:pt x="131" y="63"/>
                    <a:pt x="131" y="63"/>
                  </a:cubicBezTo>
                  <a:cubicBezTo>
                    <a:pt x="130" y="64"/>
                    <a:pt x="130" y="64"/>
                    <a:pt x="130" y="63"/>
                  </a:cubicBezTo>
                  <a:cubicBezTo>
                    <a:pt x="129" y="63"/>
                    <a:pt x="129" y="62"/>
                    <a:pt x="130" y="61"/>
                  </a:cubicBezTo>
                  <a:close/>
                  <a:moveTo>
                    <a:pt x="129" y="73"/>
                  </a:moveTo>
                  <a:cubicBezTo>
                    <a:pt x="129" y="73"/>
                    <a:pt x="129" y="73"/>
                    <a:pt x="129" y="73"/>
                  </a:cubicBezTo>
                  <a:cubicBezTo>
                    <a:pt x="129" y="73"/>
                    <a:pt x="129" y="73"/>
                    <a:pt x="129" y="73"/>
                  </a:cubicBezTo>
                  <a:cubicBezTo>
                    <a:pt x="130" y="73"/>
                    <a:pt x="130" y="73"/>
                    <a:pt x="130" y="73"/>
                  </a:cubicBezTo>
                  <a:cubicBezTo>
                    <a:pt x="130" y="73"/>
                    <a:pt x="129" y="73"/>
                    <a:pt x="129" y="73"/>
                  </a:cubicBezTo>
                  <a:cubicBezTo>
                    <a:pt x="129" y="73"/>
                    <a:pt x="129" y="73"/>
                    <a:pt x="129" y="74"/>
                  </a:cubicBezTo>
                  <a:cubicBezTo>
                    <a:pt x="129" y="74"/>
                    <a:pt x="129" y="74"/>
                    <a:pt x="129" y="74"/>
                  </a:cubicBezTo>
                  <a:cubicBezTo>
                    <a:pt x="129" y="74"/>
                    <a:pt x="129" y="74"/>
                    <a:pt x="129" y="74"/>
                  </a:cubicBezTo>
                  <a:cubicBezTo>
                    <a:pt x="129" y="74"/>
                    <a:pt x="129" y="74"/>
                    <a:pt x="129" y="74"/>
                  </a:cubicBezTo>
                  <a:cubicBezTo>
                    <a:pt x="129" y="74"/>
                    <a:pt x="129" y="74"/>
                    <a:pt x="129" y="73"/>
                  </a:cubicBezTo>
                  <a:close/>
                  <a:moveTo>
                    <a:pt x="129" y="65"/>
                  </a:moveTo>
                  <a:cubicBezTo>
                    <a:pt x="129" y="65"/>
                    <a:pt x="129" y="65"/>
                    <a:pt x="129" y="65"/>
                  </a:cubicBezTo>
                  <a:cubicBezTo>
                    <a:pt x="129" y="65"/>
                    <a:pt x="129" y="65"/>
                    <a:pt x="129" y="65"/>
                  </a:cubicBezTo>
                  <a:close/>
                  <a:moveTo>
                    <a:pt x="128" y="84"/>
                  </a:moveTo>
                  <a:cubicBezTo>
                    <a:pt x="128" y="85"/>
                    <a:pt x="128" y="85"/>
                    <a:pt x="128" y="85"/>
                  </a:cubicBezTo>
                  <a:cubicBezTo>
                    <a:pt x="128" y="85"/>
                    <a:pt x="128" y="85"/>
                    <a:pt x="128" y="85"/>
                  </a:cubicBezTo>
                  <a:lnTo>
                    <a:pt x="128" y="84"/>
                  </a:lnTo>
                  <a:close/>
                  <a:moveTo>
                    <a:pt x="127" y="111"/>
                  </a:moveTo>
                  <a:cubicBezTo>
                    <a:pt x="127" y="111"/>
                    <a:pt x="127" y="110"/>
                    <a:pt x="127" y="110"/>
                  </a:cubicBezTo>
                  <a:cubicBezTo>
                    <a:pt x="127" y="110"/>
                    <a:pt x="127" y="110"/>
                    <a:pt x="127" y="110"/>
                  </a:cubicBezTo>
                  <a:cubicBezTo>
                    <a:pt x="127" y="110"/>
                    <a:pt x="127" y="110"/>
                    <a:pt x="127" y="110"/>
                  </a:cubicBezTo>
                  <a:cubicBezTo>
                    <a:pt x="127" y="110"/>
                    <a:pt x="127" y="110"/>
                    <a:pt x="127" y="110"/>
                  </a:cubicBezTo>
                  <a:cubicBezTo>
                    <a:pt x="127" y="110"/>
                    <a:pt x="127" y="110"/>
                    <a:pt x="127" y="110"/>
                  </a:cubicBezTo>
                  <a:cubicBezTo>
                    <a:pt x="127" y="110"/>
                    <a:pt x="127" y="111"/>
                    <a:pt x="128" y="111"/>
                  </a:cubicBezTo>
                  <a:cubicBezTo>
                    <a:pt x="128" y="111"/>
                    <a:pt x="128" y="111"/>
                    <a:pt x="128" y="111"/>
                  </a:cubicBezTo>
                  <a:cubicBezTo>
                    <a:pt x="127" y="111"/>
                    <a:pt x="127" y="111"/>
                    <a:pt x="127" y="111"/>
                  </a:cubicBezTo>
                  <a:cubicBezTo>
                    <a:pt x="127" y="112"/>
                    <a:pt x="127" y="111"/>
                    <a:pt x="127" y="111"/>
                  </a:cubicBezTo>
                  <a:cubicBezTo>
                    <a:pt x="127" y="111"/>
                    <a:pt x="127" y="111"/>
                    <a:pt x="127" y="111"/>
                  </a:cubicBezTo>
                  <a:close/>
                  <a:moveTo>
                    <a:pt x="126" y="93"/>
                  </a:moveTo>
                  <a:cubicBezTo>
                    <a:pt x="126" y="93"/>
                    <a:pt x="126" y="93"/>
                    <a:pt x="126" y="93"/>
                  </a:cubicBezTo>
                  <a:cubicBezTo>
                    <a:pt x="126" y="93"/>
                    <a:pt x="126" y="93"/>
                    <a:pt x="126" y="93"/>
                  </a:cubicBezTo>
                  <a:close/>
                  <a:moveTo>
                    <a:pt x="126" y="85"/>
                  </a:moveTo>
                  <a:cubicBezTo>
                    <a:pt x="126" y="85"/>
                    <a:pt x="126" y="85"/>
                    <a:pt x="126" y="86"/>
                  </a:cubicBezTo>
                  <a:cubicBezTo>
                    <a:pt x="126" y="86"/>
                    <a:pt x="126" y="86"/>
                    <a:pt x="126" y="86"/>
                  </a:cubicBezTo>
                  <a:cubicBezTo>
                    <a:pt x="125" y="86"/>
                    <a:pt x="125" y="86"/>
                    <a:pt x="125" y="86"/>
                  </a:cubicBezTo>
                  <a:cubicBezTo>
                    <a:pt x="125" y="86"/>
                    <a:pt x="125" y="85"/>
                    <a:pt x="126" y="85"/>
                  </a:cubicBezTo>
                  <a:close/>
                  <a:moveTo>
                    <a:pt x="125" y="104"/>
                  </a:moveTo>
                  <a:cubicBezTo>
                    <a:pt x="125" y="105"/>
                    <a:pt x="125" y="106"/>
                    <a:pt x="124" y="106"/>
                  </a:cubicBezTo>
                  <a:cubicBezTo>
                    <a:pt x="124" y="107"/>
                    <a:pt x="124" y="107"/>
                    <a:pt x="124" y="107"/>
                  </a:cubicBezTo>
                  <a:cubicBezTo>
                    <a:pt x="124" y="107"/>
                    <a:pt x="124" y="107"/>
                    <a:pt x="124" y="107"/>
                  </a:cubicBezTo>
                  <a:cubicBezTo>
                    <a:pt x="124" y="107"/>
                    <a:pt x="124" y="107"/>
                    <a:pt x="124" y="107"/>
                  </a:cubicBezTo>
                  <a:cubicBezTo>
                    <a:pt x="124" y="107"/>
                    <a:pt x="124" y="107"/>
                    <a:pt x="124" y="106"/>
                  </a:cubicBezTo>
                  <a:cubicBezTo>
                    <a:pt x="124" y="106"/>
                    <a:pt x="125" y="105"/>
                    <a:pt x="125" y="104"/>
                  </a:cubicBezTo>
                  <a:cubicBezTo>
                    <a:pt x="125" y="104"/>
                    <a:pt x="125" y="104"/>
                    <a:pt x="125" y="104"/>
                  </a:cubicBezTo>
                  <a:cubicBezTo>
                    <a:pt x="125" y="104"/>
                    <a:pt x="125" y="104"/>
                    <a:pt x="125" y="104"/>
                  </a:cubicBezTo>
                  <a:close/>
                  <a:moveTo>
                    <a:pt x="125" y="94"/>
                  </a:moveTo>
                  <a:cubicBezTo>
                    <a:pt x="125" y="94"/>
                    <a:pt x="125" y="94"/>
                    <a:pt x="125" y="94"/>
                  </a:cubicBezTo>
                  <a:cubicBezTo>
                    <a:pt x="125" y="94"/>
                    <a:pt x="125" y="95"/>
                    <a:pt x="125" y="95"/>
                  </a:cubicBezTo>
                  <a:cubicBezTo>
                    <a:pt x="125" y="95"/>
                    <a:pt x="125" y="95"/>
                    <a:pt x="125" y="95"/>
                  </a:cubicBezTo>
                  <a:cubicBezTo>
                    <a:pt x="125" y="94"/>
                    <a:pt x="125" y="94"/>
                    <a:pt x="125" y="94"/>
                  </a:cubicBezTo>
                  <a:close/>
                  <a:moveTo>
                    <a:pt x="123" y="96"/>
                  </a:moveTo>
                  <a:cubicBezTo>
                    <a:pt x="123" y="96"/>
                    <a:pt x="124" y="96"/>
                    <a:pt x="124" y="96"/>
                  </a:cubicBezTo>
                  <a:cubicBezTo>
                    <a:pt x="124" y="96"/>
                    <a:pt x="125" y="97"/>
                    <a:pt x="125" y="97"/>
                  </a:cubicBezTo>
                  <a:cubicBezTo>
                    <a:pt x="125" y="98"/>
                    <a:pt x="125" y="98"/>
                    <a:pt x="125" y="99"/>
                  </a:cubicBezTo>
                  <a:cubicBezTo>
                    <a:pt x="125" y="100"/>
                    <a:pt x="125" y="101"/>
                    <a:pt x="125" y="101"/>
                  </a:cubicBezTo>
                  <a:cubicBezTo>
                    <a:pt x="125" y="102"/>
                    <a:pt x="125" y="102"/>
                    <a:pt x="125" y="102"/>
                  </a:cubicBezTo>
                  <a:cubicBezTo>
                    <a:pt x="125" y="102"/>
                    <a:pt x="125" y="103"/>
                    <a:pt x="125" y="103"/>
                  </a:cubicBezTo>
                  <a:cubicBezTo>
                    <a:pt x="125" y="103"/>
                    <a:pt x="125" y="103"/>
                    <a:pt x="124" y="102"/>
                  </a:cubicBezTo>
                  <a:cubicBezTo>
                    <a:pt x="124" y="102"/>
                    <a:pt x="124" y="102"/>
                    <a:pt x="124" y="102"/>
                  </a:cubicBezTo>
                  <a:cubicBezTo>
                    <a:pt x="123" y="102"/>
                    <a:pt x="123" y="101"/>
                    <a:pt x="123" y="101"/>
                  </a:cubicBezTo>
                  <a:cubicBezTo>
                    <a:pt x="123" y="101"/>
                    <a:pt x="123" y="101"/>
                    <a:pt x="123" y="100"/>
                  </a:cubicBezTo>
                  <a:cubicBezTo>
                    <a:pt x="123" y="100"/>
                    <a:pt x="123" y="99"/>
                    <a:pt x="123" y="98"/>
                  </a:cubicBezTo>
                  <a:cubicBezTo>
                    <a:pt x="123" y="98"/>
                    <a:pt x="123" y="98"/>
                    <a:pt x="122" y="98"/>
                  </a:cubicBezTo>
                  <a:cubicBezTo>
                    <a:pt x="123" y="97"/>
                    <a:pt x="123" y="97"/>
                    <a:pt x="123" y="96"/>
                  </a:cubicBezTo>
                  <a:close/>
                  <a:moveTo>
                    <a:pt x="120" y="100"/>
                  </a:moveTo>
                  <a:cubicBezTo>
                    <a:pt x="120" y="100"/>
                    <a:pt x="120" y="101"/>
                    <a:pt x="120" y="101"/>
                  </a:cubicBezTo>
                  <a:cubicBezTo>
                    <a:pt x="120" y="101"/>
                    <a:pt x="120" y="101"/>
                    <a:pt x="119" y="101"/>
                  </a:cubicBezTo>
                  <a:cubicBezTo>
                    <a:pt x="119" y="101"/>
                    <a:pt x="119" y="101"/>
                    <a:pt x="119" y="101"/>
                  </a:cubicBezTo>
                  <a:cubicBezTo>
                    <a:pt x="119" y="101"/>
                    <a:pt x="119" y="101"/>
                    <a:pt x="119" y="100"/>
                  </a:cubicBezTo>
                  <a:cubicBezTo>
                    <a:pt x="120" y="100"/>
                    <a:pt x="120" y="100"/>
                    <a:pt x="120" y="99"/>
                  </a:cubicBezTo>
                  <a:cubicBezTo>
                    <a:pt x="120" y="99"/>
                    <a:pt x="119" y="99"/>
                    <a:pt x="119" y="98"/>
                  </a:cubicBezTo>
                  <a:cubicBezTo>
                    <a:pt x="119" y="98"/>
                    <a:pt x="119" y="98"/>
                    <a:pt x="119" y="98"/>
                  </a:cubicBezTo>
                  <a:cubicBezTo>
                    <a:pt x="119" y="98"/>
                    <a:pt x="119" y="98"/>
                    <a:pt x="119" y="98"/>
                  </a:cubicBezTo>
                  <a:cubicBezTo>
                    <a:pt x="119" y="98"/>
                    <a:pt x="119" y="98"/>
                    <a:pt x="119" y="98"/>
                  </a:cubicBezTo>
                  <a:cubicBezTo>
                    <a:pt x="120" y="98"/>
                    <a:pt x="120" y="98"/>
                    <a:pt x="120" y="98"/>
                  </a:cubicBezTo>
                  <a:cubicBezTo>
                    <a:pt x="120" y="98"/>
                    <a:pt x="120" y="98"/>
                    <a:pt x="120" y="98"/>
                  </a:cubicBezTo>
                  <a:cubicBezTo>
                    <a:pt x="120" y="98"/>
                    <a:pt x="120" y="98"/>
                    <a:pt x="120" y="98"/>
                  </a:cubicBezTo>
                  <a:cubicBezTo>
                    <a:pt x="120" y="98"/>
                    <a:pt x="120" y="97"/>
                    <a:pt x="120" y="97"/>
                  </a:cubicBezTo>
                  <a:cubicBezTo>
                    <a:pt x="119" y="96"/>
                    <a:pt x="119" y="96"/>
                    <a:pt x="120" y="95"/>
                  </a:cubicBezTo>
                  <a:cubicBezTo>
                    <a:pt x="120" y="95"/>
                    <a:pt x="120" y="94"/>
                    <a:pt x="120" y="94"/>
                  </a:cubicBezTo>
                  <a:cubicBezTo>
                    <a:pt x="120" y="94"/>
                    <a:pt x="121" y="95"/>
                    <a:pt x="121" y="95"/>
                  </a:cubicBezTo>
                  <a:cubicBezTo>
                    <a:pt x="121" y="95"/>
                    <a:pt x="121" y="95"/>
                    <a:pt x="121" y="96"/>
                  </a:cubicBezTo>
                  <a:cubicBezTo>
                    <a:pt x="121" y="96"/>
                    <a:pt x="121" y="96"/>
                    <a:pt x="121" y="96"/>
                  </a:cubicBezTo>
                  <a:cubicBezTo>
                    <a:pt x="121" y="95"/>
                    <a:pt x="121" y="95"/>
                    <a:pt x="121" y="95"/>
                  </a:cubicBezTo>
                  <a:cubicBezTo>
                    <a:pt x="121" y="96"/>
                    <a:pt x="121" y="96"/>
                    <a:pt x="121" y="96"/>
                  </a:cubicBezTo>
                  <a:cubicBezTo>
                    <a:pt x="121" y="96"/>
                    <a:pt x="121" y="96"/>
                    <a:pt x="121" y="96"/>
                  </a:cubicBezTo>
                  <a:cubicBezTo>
                    <a:pt x="121" y="96"/>
                    <a:pt x="121" y="97"/>
                    <a:pt x="121" y="97"/>
                  </a:cubicBezTo>
                  <a:cubicBezTo>
                    <a:pt x="121" y="98"/>
                    <a:pt x="121" y="98"/>
                    <a:pt x="121" y="98"/>
                  </a:cubicBezTo>
                  <a:cubicBezTo>
                    <a:pt x="121" y="98"/>
                    <a:pt x="121" y="98"/>
                    <a:pt x="120" y="98"/>
                  </a:cubicBezTo>
                  <a:cubicBezTo>
                    <a:pt x="120" y="98"/>
                    <a:pt x="120" y="98"/>
                    <a:pt x="120" y="98"/>
                  </a:cubicBezTo>
                  <a:cubicBezTo>
                    <a:pt x="120" y="98"/>
                    <a:pt x="120" y="98"/>
                    <a:pt x="120" y="98"/>
                  </a:cubicBezTo>
                  <a:cubicBezTo>
                    <a:pt x="120" y="98"/>
                    <a:pt x="121" y="99"/>
                    <a:pt x="121" y="99"/>
                  </a:cubicBezTo>
                  <a:cubicBezTo>
                    <a:pt x="121" y="99"/>
                    <a:pt x="121" y="100"/>
                    <a:pt x="120" y="100"/>
                  </a:cubicBezTo>
                  <a:close/>
                  <a:moveTo>
                    <a:pt x="122" y="107"/>
                  </a:moveTo>
                  <a:cubicBezTo>
                    <a:pt x="122" y="107"/>
                    <a:pt x="122" y="107"/>
                    <a:pt x="121" y="107"/>
                  </a:cubicBezTo>
                  <a:cubicBezTo>
                    <a:pt x="121" y="107"/>
                    <a:pt x="121" y="107"/>
                    <a:pt x="121" y="107"/>
                  </a:cubicBezTo>
                  <a:cubicBezTo>
                    <a:pt x="121" y="106"/>
                    <a:pt x="121" y="106"/>
                    <a:pt x="121" y="105"/>
                  </a:cubicBezTo>
                  <a:cubicBezTo>
                    <a:pt x="121" y="105"/>
                    <a:pt x="121" y="105"/>
                    <a:pt x="121" y="105"/>
                  </a:cubicBezTo>
                  <a:cubicBezTo>
                    <a:pt x="121" y="105"/>
                    <a:pt x="121" y="105"/>
                    <a:pt x="121" y="105"/>
                  </a:cubicBezTo>
                  <a:cubicBezTo>
                    <a:pt x="121" y="105"/>
                    <a:pt x="121" y="104"/>
                    <a:pt x="121" y="104"/>
                  </a:cubicBezTo>
                  <a:cubicBezTo>
                    <a:pt x="121" y="104"/>
                    <a:pt x="121" y="104"/>
                    <a:pt x="121" y="104"/>
                  </a:cubicBezTo>
                  <a:cubicBezTo>
                    <a:pt x="121" y="104"/>
                    <a:pt x="121" y="104"/>
                    <a:pt x="121" y="104"/>
                  </a:cubicBezTo>
                  <a:cubicBezTo>
                    <a:pt x="121" y="104"/>
                    <a:pt x="121" y="104"/>
                    <a:pt x="121" y="104"/>
                  </a:cubicBezTo>
                  <a:cubicBezTo>
                    <a:pt x="121" y="104"/>
                    <a:pt x="121" y="105"/>
                    <a:pt x="121" y="105"/>
                  </a:cubicBezTo>
                  <a:cubicBezTo>
                    <a:pt x="121" y="105"/>
                    <a:pt x="121" y="105"/>
                    <a:pt x="121" y="105"/>
                  </a:cubicBezTo>
                  <a:cubicBezTo>
                    <a:pt x="121" y="105"/>
                    <a:pt x="121" y="106"/>
                    <a:pt x="122" y="106"/>
                  </a:cubicBezTo>
                  <a:cubicBezTo>
                    <a:pt x="122" y="106"/>
                    <a:pt x="122" y="106"/>
                    <a:pt x="122" y="107"/>
                  </a:cubicBezTo>
                  <a:close/>
                  <a:moveTo>
                    <a:pt x="121" y="56"/>
                  </a:moveTo>
                  <a:cubicBezTo>
                    <a:pt x="121" y="56"/>
                    <a:pt x="121" y="56"/>
                    <a:pt x="121" y="56"/>
                  </a:cubicBezTo>
                  <a:cubicBezTo>
                    <a:pt x="121" y="56"/>
                    <a:pt x="121" y="57"/>
                    <a:pt x="121" y="57"/>
                  </a:cubicBezTo>
                  <a:cubicBezTo>
                    <a:pt x="121" y="57"/>
                    <a:pt x="121" y="57"/>
                    <a:pt x="121" y="57"/>
                  </a:cubicBezTo>
                  <a:cubicBezTo>
                    <a:pt x="121" y="57"/>
                    <a:pt x="121" y="57"/>
                    <a:pt x="121" y="56"/>
                  </a:cubicBezTo>
                  <a:close/>
                  <a:moveTo>
                    <a:pt x="119" y="80"/>
                  </a:moveTo>
                  <a:cubicBezTo>
                    <a:pt x="120" y="79"/>
                    <a:pt x="120" y="79"/>
                    <a:pt x="120" y="79"/>
                  </a:cubicBezTo>
                  <a:cubicBezTo>
                    <a:pt x="120" y="79"/>
                    <a:pt x="120" y="79"/>
                    <a:pt x="121" y="79"/>
                  </a:cubicBezTo>
                  <a:cubicBezTo>
                    <a:pt x="121" y="79"/>
                    <a:pt x="121" y="79"/>
                    <a:pt x="121" y="79"/>
                  </a:cubicBezTo>
                  <a:cubicBezTo>
                    <a:pt x="120" y="80"/>
                    <a:pt x="120" y="80"/>
                    <a:pt x="119" y="80"/>
                  </a:cubicBezTo>
                  <a:cubicBezTo>
                    <a:pt x="119" y="81"/>
                    <a:pt x="119" y="81"/>
                    <a:pt x="119" y="81"/>
                  </a:cubicBezTo>
                  <a:cubicBezTo>
                    <a:pt x="119" y="81"/>
                    <a:pt x="119" y="81"/>
                    <a:pt x="119" y="81"/>
                  </a:cubicBezTo>
                  <a:cubicBezTo>
                    <a:pt x="119" y="81"/>
                    <a:pt x="119" y="81"/>
                    <a:pt x="119" y="81"/>
                  </a:cubicBezTo>
                  <a:cubicBezTo>
                    <a:pt x="119" y="81"/>
                    <a:pt x="119" y="81"/>
                    <a:pt x="119" y="81"/>
                  </a:cubicBezTo>
                  <a:cubicBezTo>
                    <a:pt x="119" y="81"/>
                    <a:pt x="119" y="81"/>
                    <a:pt x="119" y="81"/>
                  </a:cubicBezTo>
                  <a:cubicBezTo>
                    <a:pt x="119" y="81"/>
                    <a:pt x="119" y="81"/>
                    <a:pt x="119" y="81"/>
                  </a:cubicBezTo>
                  <a:cubicBezTo>
                    <a:pt x="119" y="81"/>
                    <a:pt x="119" y="80"/>
                    <a:pt x="119" y="80"/>
                  </a:cubicBezTo>
                  <a:cubicBezTo>
                    <a:pt x="119" y="80"/>
                    <a:pt x="119" y="80"/>
                    <a:pt x="119" y="80"/>
                  </a:cubicBezTo>
                  <a:close/>
                  <a:moveTo>
                    <a:pt x="119" y="56"/>
                  </a:moveTo>
                  <a:cubicBezTo>
                    <a:pt x="119" y="56"/>
                    <a:pt x="119" y="56"/>
                    <a:pt x="119" y="56"/>
                  </a:cubicBezTo>
                  <a:cubicBezTo>
                    <a:pt x="119" y="56"/>
                    <a:pt x="119" y="56"/>
                    <a:pt x="119" y="56"/>
                  </a:cubicBezTo>
                  <a:cubicBezTo>
                    <a:pt x="119" y="56"/>
                    <a:pt x="119" y="56"/>
                    <a:pt x="119" y="56"/>
                  </a:cubicBezTo>
                  <a:cubicBezTo>
                    <a:pt x="119" y="56"/>
                    <a:pt x="119" y="56"/>
                    <a:pt x="119" y="56"/>
                  </a:cubicBezTo>
                  <a:close/>
                  <a:moveTo>
                    <a:pt x="118" y="86"/>
                  </a:moveTo>
                  <a:cubicBezTo>
                    <a:pt x="118" y="86"/>
                    <a:pt x="119" y="86"/>
                    <a:pt x="119" y="86"/>
                  </a:cubicBezTo>
                  <a:cubicBezTo>
                    <a:pt x="119" y="86"/>
                    <a:pt x="119" y="86"/>
                    <a:pt x="119" y="86"/>
                  </a:cubicBezTo>
                  <a:cubicBezTo>
                    <a:pt x="119" y="85"/>
                    <a:pt x="120" y="85"/>
                    <a:pt x="120" y="85"/>
                  </a:cubicBezTo>
                  <a:cubicBezTo>
                    <a:pt x="120" y="85"/>
                    <a:pt x="120" y="85"/>
                    <a:pt x="120" y="85"/>
                  </a:cubicBezTo>
                  <a:cubicBezTo>
                    <a:pt x="120" y="85"/>
                    <a:pt x="120" y="85"/>
                    <a:pt x="120" y="85"/>
                  </a:cubicBezTo>
                  <a:cubicBezTo>
                    <a:pt x="119" y="83"/>
                    <a:pt x="119" y="83"/>
                    <a:pt x="121" y="81"/>
                  </a:cubicBezTo>
                  <a:cubicBezTo>
                    <a:pt x="122" y="81"/>
                    <a:pt x="122" y="81"/>
                    <a:pt x="122" y="81"/>
                  </a:cubicBezTo>
                  <a:cubicBezTo>
                    <a:pt x="122" y="82"/>
                    <a:pt x="122" y="82"/>
                    <a:pt x="122" y="82"/>
                  </a:cubicBezTo>
                  <a:cubicBezTo>
                    <a:pt x="122" y="82"/>
                    <a:pt x="122" y="82"/>
                    <a:pt x="122" y="82"/>
                  </a:cubicBezTo>
                  <a:cubicBezTo>
                    <a:pt x="122" y="83"/>
                    <a:pt x="121" y="83"/>
                    <a:pt x="121" y="83"/>
                  </a:cubicBezTo>
                  <a:cubicBezTo>
                    <a:pt x="121" y="84"/>
                    <a:pt x="120" y="84"/>
                    <a:pt x="120" y="85"/>
                  </a:cubicBezTo>
                  <a:cubicBezTo>
                    <a:pt x="120" y="85"/>
                    <a:pt x="120" y="85"/>
                    <a:pt x="120" y="85"/>
                  </a:cubicBezTo>
                  <a:cubicBezTo>
                    <a:pt x="120" y="85"/>
                    <a:pt x="120" y="85"/>
                    <a:pt x="120" y="85"/>
                  </a:cubicBezTo>
                  <a:cubicBezTo>
                    <a:pt x="120" y="85"/>
                    <a:pt x="120" y="85"/>
                    <a:pt x="119" y="86"/>
                  </a:cubicBezTo>
                  <a:cubicBezTo>
                    <a:pt x="119" y="86"/>
                    <a:pt x="119" y="86"/>
                    <a:pt x="119" y="86"/>
                  </a:cubicBezTo>
                  <a:cubicBezTo>
                    <a:pt x="119" y="86"/>
                    <a:pt x="119" y="86"/>
                    <a:pt x="118" y="86"/>
                  </a:cubicBezTo>
                  <a:cubicBezTo>
                    <a:pt x="118" y="86"/>
                    <a:pt x="118" y="86"/>
                    <a:pt x="118" y="86"/>
                  </a:cubicBezTo>
                  <a:cubicBezTo>
                    <a:pt x="118" y="86"/>
                    <a:pt x="118" y="86"/>
                    <a:pt x="118" y="86"/>
                  </a:cubicBezTo>
                  <a:close/>
                  <a:moveTo>
                    <a:pt x="118" y="48"/>
                  </a:moveTo>
                  <a:cubicBezTo>
                    <a:pt x="118" y="48"/>
                    <a:pt x="118" y="48"/>
                    <a:pt x="118" y="48"/>
                  </a:cubicBezTo>
                  <a:cubicBezTo>
                    <a:pt x="118" y="48"/>
                    <a:pt x="118" y="48"/>
                    <a:pt x="118" y="48"/>
                  </a:cubicBezTo>
                  <a:close/>
                  <a:moveTo>
                    <a:pt x="117" y="53"/>
                  </a:moveTo>
                  <a:cubicBezTo>
                    <a:pt x="117" y="53"/>
                    <a:pt x="117" y="53"/>
                    <a:pt x="117" y="53"/>
                  </a:cubicBezTo>
                  <a:cubicBezTo>
                    <a:pt x="117" y="53"/>
                    <a:pt x="117" y="53"/>
                    <a:pt x="117" y="53"/>
                  </a:cubicBezTo>
                  <a:cubicBezTo>
                    <a:pt x="117" y="53"/>
                    <a:pt x="117" y="53"/>
                    <a:pt x="117" y="53"/>
                  </a:cubicBezTo>
                  <a:cubicBezTo>
                    <a:pt x="116" y="53"/>
                    <a:pt x="116" y="53"/>
                    <a:pt x="117" y="53"/>
                  </a:cubicBezTo>
                  <a:close/>
                  <a:moveTo>
                    <a:pt x="61" y="74"/>
                  </a:moveTo>
                  <a:cubicBezTo>
                    <a:pt x="61" y="74"/>
                    <a:pt x="61" y="74"/>
                    <a:pt x="61" y="74"/>
                  </a:cubicBezTo>
                  <a:cubicBezTo>
                    <a:pt x="61" y="74"/>
                    <a:pt x="61" y="74"/>
                    <a:pt x="61" y="74"/>
                  </a:cubicBezTo>
                  <a:cubicBezTo>
                    <a:pt x="61" y="74"/>
                    <a:pt x="61" y="74"/>
                    <a:pt x="61" y="73"/>
                  </a:cubicBezTo>
                  <a:cubicBezTo>
                    <a:pt x="61" y="74"/>
                    <a:pt x="61" y="74"/>
                    <a:pt x="61" y="74"/>
                  </a:cubicBezTo>
                  <a:close/>
                  <a:moveTo>
                    <a:pt x="62" y="70"/>
                  </a:moveTo>
                  <a:cubicBezTo>
                    <a:pt x="62" y="70"/>
                    <a:pt x="62" y="70"/>
                    <a:pt x="62" y="70"/>
                  </a:cubicBezTo>
                  <a:cubicBezTo>
                    <a:pt x="62" y="70"/>
                    <a:pt x="62" y="70"/>
                    <a:pt x="62" y="70"/>
                  </a:cubicBezTo>
                  <a:cubicBezTo>
                    <a:pt x="62" y="70"/>
                    <a:pt x="62" y="70"/>
                    <a:pt x="62" y="70"/>
                  </a:cubicBezTo>
                  <a:cubicBezTo>
                    <a:pt x="62" y="70"/>
                    <a:pt x="62" y="70"/>
                    <a:pt x="62" y="70"/>
                  </a:cubicBezTo>
                  <a:cubicBezTo>
                    <a:pt x="62" y="70"/>
                    <a:pt x="62" y="70"/>
                    <a:pt x="62" y="70"/>
                  </a:cubicBezTo>
                  <a:cubicBezTo>
                    <a:pt x="62" y="70"/>
                    <a:pt x="62" y="70"/>
                    <a:pt x="62" y="70"/>
                  </a:cubicBezTo>
                  <a:cubicBezTo>
                    <a:pt x="62" y="70"/>
                    <a:pt x="62" y="70"/>
                    <a:pt x="62" y="70"/>
                  </a:cubicBezTo>
                  <a:close/>
                  <a:moveTo>
                    <a:pt x="63" y="67"/>
                  </a:moveTo>
                  <a:cubicBezTo>
                    <a:pt x="63" y="67"/>
                    <a:pt x="63" y="67"/>
                    <a:pt x="63" y="67"/>
                  </a:cubicBezTo>
                  <a:cubicBezTo>
                    <a:pt x="63" y="67"/>
                    <a:pt x="63" y="67"/>
                    <a:pt x="63" y="67"/>
                  </a:cubicBezTo>
                  <a:cubicBezTo>
                    <a:pt x="63" y="67"/>
                    <a:pt x="63" y="67"/>
                    <a:pt x="63" y="67"/>
                  </a:cubicBezTo>
                  <a:cubicBezTo>
                    <a:pt x="63" y="67"/>
                    <a:pt x="63" y="67"/>
                    <a:pt x="63" y="67"/>
                  </a:cubicBezTo>
                  <a:close/>
                  <a:moveTo>
                    <a:pt x="63" y="80"/>
                  </a:moveTo>
                  <a:cubicBezTo>
                    <a:pt x="63" y="80"/>
                    <a:pt x="63" y="80"/>
                    <a:pt x="63" y="80"/>
                  </a:cubicBezTo>
                  <a:cubicBezTo>
                    <a:pt x="62" y="80"/>
                    <a:pt x="62" y="80"/>
                    <a:pt x="62" y="79"/>
                  </a:cubicBezTo>
                  <a:cubicBezTo>
                    <a:pt x="62" y="79"/>
                    <a:pt x="62" y="78"/>
                    <a:pt x="62" y="78"/>
                  </a:cubicBezTo>
                  <a:cubicBezTo>
                    <a:pt x="62" y="78"/>
                    <a:pt x="62" y="78"/>
                    <a:pt x="62" y="78"/>
                  </a:cubicBezTo>
                  <a:cubicBezTo>
                    <a:pt x="62" y="78"/>
                    <a:pt x="62" y="78"/>
                    <a:pt x="62" y="78"/>
                  </a:cubicBezTo>
                  <a:cubicBezTo>
                    <a:pt x="62" y="78"/>
                    <a:pt x="62" y="78"/>
                    <a:pt x="63" y="78"/>
                  </a:cubicBezTo>
                  <a:cubicBezTo>
                    <a:pt x="63" y="78"/>
                    <a:pt x="63" y="78"/>
                    <a:pt x="63" y="78"/>
                  </a:cubicBezTo>
                  <a:cubicBezTo>
                    <a:pt x="63" y="78"/>
                    <a:pt x="63" y="78"/>
                    <a:pt x="62" y="78"/>
                  </a:cubicBezTo>
                  <a:cubicBezTo>
                    <a:pt x="62" y="78"/>
                    <a:pt x="62" y="78"/>
                    <a:pt x="62" y="78"/>
                  </a:cubicBezTo>
                  <a:cubicBezTo>
                    <a:pt x="62" y="78"/>
                    <a:pt x="62" y="78"/>
                    <a:pt x="62" y="78"/>
                  </a:cubicBezTo>
                  <a:cubicBezTo>
                    <a:pt x="63" y="79"/>
                    <a:pt x="63" y="79"/>
                    <a:pt x="63" y="80"/>
                  </a:cubicBezTo>
                  <a:cubicBezTo>
                    <a:pt x="63" y="80"/>
                    <a:pt x="63" y="80"/>
                    <a:pt x="63" y="80"/>
                  </a:cubicBezTo>
                  <a:close/>
                  <a:moveTo>
                    <a:pt x="64" y="78"/>
                  </a:moveTo>
                  <a:cubicBezTo>
                    <a:pt x="64" y="78"/>
                    <a:pt x="64" y="78"/>
                    <a:pt x="64" y="78"/>
                  </a:cubicBezTo>
                  <a:cubicBezTo>
                    <a:pt x="64" y="78"/>
                    <a:pt x="64" y="78"/>
                    <a:pt x="64" y="78"/>
                  </a:cubicBezTo>
                  <a:cubicBezTo>
                    <a:pt x="64" y="78"/>
                    <a:pt x="64" y="78"/>
                    <a:pt x="64" y="78"/>
                  </a:cubicBezTo>
                  <a:cubicBezTo>
                    <a:pt x="64" y="78"/>
                    <a:pt x="64" y="78"/>
                    <a:pt x="64" y="78"/>
                  </a:cubicBezTo>
                  <a:close/>
                  <a:moveTo>
                    <a:pt x="86" y="26"/>
                  </a:moveTo>
                  <a:cubicBezTo>
                    <a:pt x="86" y="26"/>
                    <a:pt x="86" y="26"/>
                    <a:pt x="86" y="26"/>
                  </a:cubicBezTo>
                  <a:cubicBezTo>
                    <a:pt x="86" y="25"/>
                    <a:pt x="86" y="25"/>
                    <a:pt x="86" y="25"/>
                  </a:cubicBezTo>
                  <a:cubicBezTo>
                    <a:pt x="86" y="25"/>
                    <a:pt x="86" y="25"/>
                    <a:pt x="86" y="24"/>
                  </a:cubicBezTo>
                  <a:cubicBezTo>
                    <a:pt x="86" y="24"/>
                    <a:pt x="86" y="24"/>
                    <a:pt x="86" y="24"/>
                  </a:cubicBezTo>
                  <a:cubicBezTo>
                    <a:pt x="86" y="24"/>
                    <a:pt x="86" y="24"/>
                    <a:pt x="86" y="24"/>
                  </a:cubicBezTo>
                  <a:cubicBezTo>
                    <a:pt x="86" y="25"/>
                    <a:pt x="86" y="25"/>
                    <a:pt x="86" y="25"/>
                  </a:cubicBezTo>
                  <a:cubicBezTo>
                    <a:pt x="86" y="26"/>
                    <a:pt x="86" y="26"/>
                    <a:pt x="86" y="26"/>
                  </a:cubicBezTo>
                  <a:close/>
                  <a:moveTo>
                    <a:pt x="89" y="25"/>
                  </a:moveTo>
                  <a:cubicBezTo>
                    <a:pt x="89" y="25"/>
                    <a:pt x="89" y="25"/>
                    <a:pt x="89" y="25"/>
                  </a:cubicBezTo>
                  <a:cubicBezTo>
                    <a:pt x="89" y="25"/>
                    <a:pt x="89" y="25"/>
                    <a:pt x="89" y="25"/>
                  </a:cubicBezTo>
                  <a:cubicBezTo>
                    <a:pt x="89" y="25"/>
                    <a:pt x="89" y="25"/>
                    <a:pt x="89" y="25"/>
                  </a:cubicBezTo>
                  <a:close/>
                  <a:moveTo>
                    <a:pt x="90" y="66"/>
                  </a:moveTo>
                  <a:cubicBezTo>
                    <a:pt x="90" y="66"/>
                    <a:pt x="90" y="66"/>
                    <a:pt x="90" y="66"/>
                  </a:cubicBezTo>
                  <a:cubicBezTo>
                    <a:pt x="90" y="66"/>
                    <a:pt x="90" y="66"/>
                    <a:pt x="90" y="66"/>
                  </a:cubicBezTo>
                  <a:cubicBezTo>
                    <a:pt x="90" y="66"/>
                    <a:pt x="90" y="66"/>
                    <a:pt x="90" y="66"/>
                  </a:cubicBezTo>
                  <a:close/>
                  <a:moveTo>
                    <a:pt x="94" y="86"/>
                  </a:moveTo>
                  <a:cubicBezTo>
                    <a:pt x="94" y="86"/>
                    <a:pt x="94" y="86"/>
                    <a:pt x="94" y="86"/>
                  </a:cubicBezTo>
                  <a:cubicBezTo>
                    <a:pt x="94" y="86"/>
                    <a:pt x="94" y="86"/>
                    <a:pt x="94" y="86"/>
                  </a:cubicBezTo>
                  <a:cubicBezTo>
                    <a:pt x="94" y="86"/>
                    <a:pt x="94" y="86"/>
                    <a:pt x="94" y="86"/>
                  </a:cubicBezTo>
                  <a:cubicBezTo>
                    <a:pt x="94" y="86"/>
                    <a:pt x="94" y="86"/>
                    <a:pt x="94" y="86"/>
                  </a:cubicBezTo>
                  <a:close/>
                  <a:moveTo>
                    <a:pt x="95" y="23"/>
                  </a:moveTo>
                  <a:cubicBezTo>
                    <a:pt x="95" y="23"/>
                    <a:pt x="95" y="23"/>
                    <a:pt x="94" y="23"/>
                  </a:cubicBezTo>
                  <a:cubicBezTo>
                    <a:pt x="94" y="23"/>
                    <a:pt x="93" y="23"/>
                    <a:pt x="92" y="23"/>
                  </a:cubicBezTo>
                  <a:cubicBezTo>
                    <a:pt x="92" y="23"/>
                    <a:pt x="92" y="23"/>
                    <a:pt x="92" y="23"/>
                  </a:cubicBezTo>
                  <a:cubicBezTo>
                    <a:pt x="92" y="23"/>
                    <a:pt x="92" y="23"/>
                    <a:pt x="91" y="24"/>
                  </a:cubicBezTo>
                  <a:cubicBezTo>
                    <a:pt x="91" y="24"/>
                    <a:pt x="91" y="24"/>
                    <a:pt x="91" y="24"/>
                  </a:cubicBezTo>
                  <a:cubicBezTo>
                    <a:pt x="91" y="24"/>
                    <a:pt x="91" y="24"/>
                    <a:pt x="91" y="24"/>
                  </a:cubicBezTo>
                  <a:cubicBezTo>
                    <a:pt x="91" y="24"/>
                    <a:pt x="91" y="24"/>
                    <a:pt x="91" y="24"/>
                  </a:cubicBezTo>
                  <a:cubicBezTo>
                    <a:pt x="91" y="24"/>
                    <a:pt x="91" y="24"/>
                    <a:pt x="91" y="24"/>
                  </a:cubicBezTo>
                  <a:cubicBezTo>
                    <a:pt x="91" y="24"/>
                    <a:pt x="91" y="24"/>
                    <a:pt x="91" y="24"/>
                  </a:cubicBezTo>
                  <a:cubicBezTo>
                    <a:pt x="91" y="23"/>
                    <a:pt x="92" y="23"/>
                    <a:pt x="92" y="23"/>
                  </a:cubicBezTo>
                  <a:cubicBezTo>
                    <a:pt x="92" y="23"/>
                    <a:pt x="92" y="23"/>
                    <a:pt x="92" y="23"/>
                  </a:cubicBezTo>
                  <a:cubicBezTo>
                    <a:pt x="93" y="23"/>
                    <a:pt x="94" y="23"/>
                    <a:pt x="95" y="23"/>
                  </a:cubicBezTo>
                  <a:cubicBezTo>
                    <a:pt x="95" y="23"/>
                    <a:pt x="95" y="23"/>
                    <a:pt x="95" y="23"/>
                  </a:cubicBezTo>
                  <a:close/>
                  <a:moveTo>
                    <a:pt x="113" y="90"/>
                  </a:moveTo>
                  <a:cubicBezTo>
                    <a:pt x="113" y="90"/>
                    <a:pt x="113" y="90"/>
                    <a:pt x="113" y="90"/>
                  </a:cubicBezTo>
                  <a:cubicBezTo>
                    <a:pt x="113" y="90"/>
                    <a:pt x="113" y="90"/>
                    <a:pt x="113" y="90"/>
                  </a:cubicBezTo>
                  <a:cubicBezTo>
                    <a:pt x="113" y="90"/>
                    <a:pt x="113" y="90"/>
                    <a:pt x="113" y="90"/>
                  </a:cubicBezTo>
                  <a:cubicBezTo>
                    <a:pt x="113" y="90"/>
                    <a:pt x="113" y="90"/>
                    <a:pt x="113" y="90"/>
                  </a:cubicBezTo>
                  <a:cubicBezTo>
                    <a:pt x="113" y="90"/>
                    <a:pt x="113" y="90"/>
                    <a:pt x="113" y="90"/>
                  </a:cubicBezTo>
                  <a:close/>
                  <a:moveTo>
                    <a:pt x="113" y="82"/>
                  </a:moveTo>
                  <a:cubicBezTo>
                    <a:pt x="113" y="82"/>
                    <a:pt x="112" y="82"/>
                    <a:pt x="112" y="82"/>
                  </a:cubicBezTo>
                  <a:cubicBezTo>
                    <a:pt x="112" y="82"/>
                    <a:pt x="112" y="82"/>
                    <a:pt x="112" y="82"/>
                  </a:cubicBezTo>
                  <a:cubicBezTo>
                    <a:pt x="113" y="82"/>
                    <a:pt x="113" y="81"/>
                    <a:pt x="113" y="82"/>
                  </a:cubicBezTo>
                  <a:cubicBezTo>
                    <a:pt x="113" y="82"/>
                    <a:pt x="113" y="82"/>
                    <a:pt x="114" y="82"/>
                  </a:cubicBezTo>
                  <a:cubicBezTo>
                    <a:pt x="113" y="82"/>
                    <a:pt x="113" y="82"/>
                    <a:pt x="113" y="82"/>
                  </a:cubicBezTo>
                  <a:close/>
                  <a:moveTo>
                    <a:pt x="113" y="65"/>
                  </a:moveTo>
                  <a:cubicBezTo>
                    <a:pt x="114" y="65"/>
                    <a:pt x="114" y="65"/>
                    <a:pt x="114" y="65"/>
                  </a:cubicBezTo>
                  <a:cubicBezTo>
                    <a:pt x="114" y="65"/>
                    <a:pt x="114" y="65"/>
                    <a:pt x="114" y="65"/>
                  </a:cubicBezTo>
                  <a:lnTo>
                    <a:pt x="113" y="65"/>
                  </a:lnTo>
                  <a:close/>
                  <a:moveTo>
                    <a:pt x="115" y="45"/>
                  </a:moveTo>
                  <a:cubicBezTo>
                    <a:pt x="115" y="45"/>
                    <a:pt x="115" y="45"/>
                    <a:pt x="115" y="45"/>
                  </a:cubicBezTo>
                  <a:cubicBezTo>
                    <a:pt x="115" y="45"/>
                    <a:pt x="115" y="46"/>
                    <a:pt x="115" y="46"/>
                  </a:cubicBezTo>
                  <a:cubicBezTo>
                    <a:pt x="115" y="46"/>
                    <a:pt x="115" y="46"/>
                    <a:pt x="115" y="46"/>
                  </a:cubicBezTo>
                  <a:cubicBezTo>
                    <a:pt x="115" y="46"/>
                    <a:pt x="115" y="46"/>
                    <a:pt x="115" y="46"/>
                  </a:cubicBezTo>
                  <a:cubicBezTo>
                    <a:pt x="115" y="46"/>
                    <a:pt x="115" y="45"/>
                    <a:pt x="115" y="45"/>
                  </a:cubicBezTo>
                  <a:close/>
                  <a:moveTo>
                    <a:pt x="96" y="36"/>
                  </a:moveTo>
                  <a:cubicBezTo>
                    <a:pt x="96" y="36"/>
                    <a:pt x="96" y="36"/>
                    <a:pt x="96" y="36"/>
                  </a:cubicBezTo>
                  <a:cubicBezTo>
                    <a:pt x="96" y="36"/>
                    <a:pt x="96" y="36"/>
                    <a:pt x="96" y="36"/>
                  </a:cubicBezTo>
                  <a:cubicBezTo>
                    <a:pt x="96" y="36"/>
                    <a:pt x="96" y="36"/>
                    <a:pt x="96" y="36"/>
                  </a:cubicBezTo>
                  <a:cubicBezTo>
                    <a:pt x="96" y="36"/>
                    <a:pt x="96" y="36"/>
                    <a:pt x="96" y="36"/>
                  </a:cubicBezTo>
                  <a:cubicBezTo>
                    <a:pt x="96" y="36"/>
                    <a:pt x="96" y="36"/>
                    <a:pt x="96" y="36"/>
                  </a:cubicBezTo>
                  <a:close/>
                  <a:moveTo>
                    <a:pt x="98" y="64"/>
                  </a:moveTo>
                  <a:cubicBezTo>
                    <a:pt x="98" y="64"/>
                    <a:pt x="98" y="64"/>
                    <a:pt x="98" y="63"/>
                  </a:cubicBezTo>
                  <a:cubicBezTo>
                    <a:pt x="98" y="64"/>
                    <a:pt x="98" y="64"/>
                    <a:pt x="98" y="64"/>
                  </a:cubicBezTo>
                  <a:cubicBezTo>
                    <a:pt x="98" y="64"/>
                    <a:pt x="98" y="64"/>
                    <a:pt x="98" y="64"/>
                  </a:cubicBezTo>
                  <a:close/>
                  <a:moveTo>
                    <a:pt x="98" y="47"/>
                  </a:moveTo>
                  <a:cubicBezTo>
                    <a:pt x="98" y="47"/>
                    <a:pt x="97" y="47"/>
                    <a:pt x="96" y="47"/>
                  </a:cubicBezTo>
                  <a:cubicBezTo>
                    <a:pt x="96" y="47"/>
                    <a:pt x="96" y="46"/>
                    <a:pt x="96" y="46"/>
                  </a:cubicBezTo>
                  <a:cubicBezTo>
                    <a:pt x="96" y="46"/>
                    <a:pt x="97" y="46"/>
                    <a:pt x="97" y="45"/>
                  </a:cubicBezTo>
                  <a:cubicBezTo>
                    <a:pt x="97" y="45"/>
                    <a:pt x="98" y="45"/>
                    <a:pt x="98" y="44"/>
                  </a:cubicBezTo>
                  <a:cubicBezTo>
                    <a:pt x="99" y="44"/>
                    <a:pt x="99" y="44"/>
                    <a:pt x="99" y="44"/>
                  </a:cubicBezTo>
                  <a:cubicBezTo>
                    <a:pt x="99" y="43"/>
                    <a:pt x="99" y="43"/>
                    <a:pt x="100" y="43"/>
                  </a:cubicBezTo>
                  <a:cubicBezTo>
                    <a:pt x="100" y="43"/>
                    <a:pt x="100" y="44"/>
                    <a:pt x="101" y="43"/>
                  </a:cubicBezTo>
                  <a:cubicBezTo>
                    <a:pt x="101" y="43"/>
                    <a:pt x="101" y="43"/>
                    <a:pt x="101" y="43"/>
                  </a:cubicBezTo>
                  <a:cubicBezTo>
                    <a:pt x="101" y="42"/>
                    <a:pt x="101" y="42"/>
                    <a:pt x="100" y="42"/>
                  </a:cubicBezTo>
                  <a:cubicBezTo>
                    <a:pt x="100" y="42"/>
                    <a:pt x="99" y="42"/>
                    <a:pt x="99" y="42"/>
                  </a:cubicBezTo>
                  <a:cubicBezTo>
                    <a:pt x="98" y="42"/>
                    <a:pt x="97" y="42"/>
                    <a:pt x="96" y="41"/>
                  </a:cubicBezTo>
                  <a:cubicBezTo>
                    <a:pt x="95" y="41"/>
                    <a:pt x="95" y="41"/>
                    <a:pt x="95" y="41"/>
                  </a:cubicBezTo>
                  <a:cubicBezTo>
                    <a:pt x="95" y="41"/>
                    <a:pt x="95" y="41"/>
                    <a:pt x="96" y="41"/>
                  </a:cubicBezTo>
                  <a:cubicBezTo>
                    <a:pt x="96" y="41"/>
                    <a:pt x="96" y="41"/>
                    <a:pt x="96" y="41"/>
                  </a:cubicBezTo>
                  <a:cubicBezTo>
                    <a:pt x="97" y="41"/>
                    <a:pt x="99" y="41"/>
                    <a:pt x="100" y="41"/>
                  </a:cubicBezTo>
                  <a:cubicBezTo>
                    <a:pt x="101" y="41"/>
                    <a:pt x="102" y="40"/>
                    <a:pt x="102" y="40"/>
                  </a:cubicBezTo>
                  <a:cubicBezTo>
                    <a:pt x="103" y="40"/>
                    <a:pt x="104" y="40"/>
                    <a:pt x="105" y="40"/>
                  </a:cubicBezTo>
                  <a:cubicBezTo>
                    <a:pt x="105" y="40"/>
                    <a:pt x="105" y="40"/>
                    <a:pt x="106" y="40"/>
                  </a:cubicBezTo>
                  <a:cubicBezTo>
                    <a:pt x="106" y="40"/>
                    <a:pt x="106" y="40"/>
                    <a:pt x="106" y="40"/>
                  </a:cubicBezTo>
                  <a:cubicBezTo>
                    <a:pt x="106" y="40"/>
                    <a:pt x="106" y="40"/>
                    <a:pt x="106" y="40"/>
                  </a:cubicBezTo>
                  <a:cubicBezTo>
                    <a:pt x="105" y="41"/>
                    <a:pt x="104" y="41"/>
                    <a:pt x="104" y="41"/>
                  </a:cubicBezTo>
                  <a:cubicBezTo>
                    <a:pt x="104" y="41"/>
                    <a:pt x="103" y="42"/>
                    <a:pt x="104" y="42"/>
                  </a:cubicBezTo>
                  <a:cubicBezTo>
                    <a:pt x="104" y="42"/>
                    <a:pt x="104" y="42"/>
                    <a:pt x="104" y="42"/>
                  </a:cubicBezTo>
                  <a:cubicBezTo>
                    <a:pt x="104" y="42"/>
                    <a:pt x="104" y="42"/>
                    <a:pt x="104" y="42"/>
                  </a:cubicBezTo>
                  <a:cubicBezTo>
                    <a:pt x="105" y="43"/>
                    <a:pt x="106" y="43"/>
                    <a:pt x="108" y="42"/>
                  </a:cubicBezTo>
                  <a:cubicBezTo>
                    <a:pt x="108" y="42"/>
                    <a:pt x="108" y="42"/>
                    <a:pt x="108" y="42"/>
                  </a:cubicBezTo>
                  <a:cubicBezTo>
                    <a:pt x="108" y="42"/>
                    <a:pt x="108" y="43"/>
                    <a:pt x="108" y="43"/>
                  </a:cubicBezTo>
                  <a:cubicBezTo>
                    <a:pt x="108" y="43"/>
                    <a:pt x="108" y="43"/>
                    <a:pt x="107" y="44"/>
                  </a:cubicBezTo>
                  <a:cubicBezTo>
                    <a:pt x="107" y="44"/>
                    <a:pt x="107" y="44"/>
                    <a:pt x="106" y="44"/>
                  </a:cubicBezTo>
                  <a:cubicBezTo>
                    <a:pt x="106" y="45"/>
                    <a:pt x="106" y="45"/>
                    <a:pt x="106" y="45"/>
                  </a:cubicBezTo>
                  <a:cubicBezTo>
                    <a:pt x="106" y="46"/>
                    <a:pt x="106" y="46"/>
                    <a:pt x="105" y="45"/>
                  </a:cubicBezTo>
                  <a:cubicBezTo>
                    <a:pt x="104" y="45"/>
                    <a:pt x="104" y="45"/>
                    <a:pt x="103" y="45"/>
                  </a:cubicBezTo>
                  <a:cubicBezTo>
                    <a:pt x="103" y="45"/>
                    <a:pt x="102" y="45"/>
                    <a:pt x="102" y="46"/>
                  </a:cubicBezTo>
                  <a:cubicBezTo>
                    <a:pt x="102" y="47"/>
                    <a:pt x="102" y="47"/>
                    <a:pt x="101" y="47"/>
                  </a:cubicBezTo>
                  <a:cubicBezTo>
                    <a:pt x="101" y="47"/>
                    <a:pt x="101" y="47"/>
                    <a:pt x="101" y="47"/>
                  </a:cubicBezTo>
                  <a:cubicBezTo>
                    <a:pt x="101" y="47"/>
                    <a:pt x="101" y="47"/>
                    <a:pt x="101" y="47"/>
                  </a:cubicBezTo>
                  <a:cubicBezTo>
                    <a:pt x="101" y="47"/>
                    <a:pt x="100" y="47"/>
                    <a:pt x="100" y="48"/>
                  </a:cubicBezTo>
                  <a:cubicBezTo>
                    <a:pt x="100" y="48"/>
                    <a:pt x="100" y="48"/>
                    <a:pt x="100" y="48"/>
                  </a:cubicBezTo>
                  <a:cubicBezTo>
                    <a:pt x="100" y="48"/>
                    <a:pt x="100" y="48"/>
                    <a:pt x="100" y="48"/>
                  </a:cubicBezTo>
                  <a:cubicBezTo>
                    <a:pt x="100" y="48"/>
                    <a:pt x="100" y="48"/>
                    <a:pt x="100" y="48"/>
                  </a:cubicBezTo>
                  <a:cubicBezTo>
                    <a:pt x="100" y="48"/>
                    <a:pt x="99" y="48"/>
                    <a:pt x="99" y="48"/>
                  </a:cubicBezTo>
                  <a:cubicBezTo>
                    <a:pt x="99" y="48"/>
                    <a:pt x="100" y="48"/>
                    <a:pt x="100" y="48"/>
                  </a:cubicBezTo>
                  <a:cubicBezTo>
                    <a:pt x="100" y="48"/>
                    <a:pt x="100" y="48"/>
                    <a:pt x="100" y="48"/>
                  </a:cubicBezTo>
                  <a:cubicBezTo>
                    <a:pt x="100" y="48"/>
                    <a:pt x="100" y="48"/>
                    <a:pt x="100" y="48"/>
                  </a:cubicBezTo>
                  <a:cubicBezTo>
                    <a:pt x="100" y="47"/>
                    <a:pt x="100" y="47"/>
                    <a:pt x="101" y="47"/>
                  </a:cubicBezTo>
                  <a:cubicBezTo>
                    <a:pt x="101" y="47"/>
                    <a:pt x="101" y="47"/>
                    <a:pt x="101" y="47"/>
                  </a:cubicBezTo>
                  <a:cubicBezTo>
                    <a:pt x="101" y="47"/>
                    <a:pt x="101" y="47"/>
                    <a:pt x="101" y="47"/>
                  </a:cubicBezTo>
                  <a:cubicBezTo>
                    <a:pt x="101" y="47"/>
                    <a:pt x="101" y="46"/>
                    <a:pt x="101" y="46"/>
                  </a:cubicBezTo>
                  <a:cubicBezTo>
                    <a:pt x="101" y="46"/>
                    <a:pt x="101" y="45"/>
                    <a:pt x="101" y="45"/>
                  </a:cubicBezTo>
                  <a:cubicBezTo>
                    <a:pt x="100" y="45"/>
                    <a:pt x="100" y="46"/>
                    <a:pt x="99" y="46"/>
                  </a:cubicBezTo>
                  <a:cubicBezTo>
                    <a:pt x="99" y="46"/>
                    <a:pt x="99" y="46"/>
                    <a:pt x="98" y="47"/>
                  </a:cubicBezTo>
                  <a:close/>
                  <a:moveTo>
                    <a:pt x="104" y="48"/>
                  </a:moveTo>
                  <a:cubicBezTo>
                    <a:pt x="104" y="48"/>
                    <a:pt x="104" y="48"/>
                    <a:pt x="104" y="48"/>
                  </a:cubicBezTo>
                  <a:cubicBezTo>
                    <a:pt x="104" y="48"/>
                    <a:pt x="104" y="49"/>
                    <a:pt x="104" y="49"/>
                  </a:cubicBezTo>
                  <a:cubicBezTo>
                    <a:pt x="104" y="49"/>
                    <a:pt x="104" y="49"/>
                    <a:pt x="104" y="49"/>
                  </a:cubicBezTo>
                  <a:cubicBezTo>
                    <a:pt x="104" y="49"/>
                    <a:pt x="104" y="49"/>
                    <a:pt x="104" y="49"/>
                  </a:cubicBezTo>
                  <a:cubicBezTo>
                    <a:pt x="104" y="49"/>
                    <a:pt x="104" y="49"/>
                    <a:pt x="104" y="49"/>
                  </a:cubicBezTo>
                  <a:cubicBezTo>
                    <a:pt x="104" y="49"/>
                    <a:pt x="104" y="49"/>
                    <a:pt x="104" y="48"/>
                  </a:cubicBezTo>
                  <a:cubicBezTo>
                    <a:pt x="104" y="48"/>
                    <a:pt x="104" y="48"/>
                    <a:pt x="104" y="48"/>
                  </a:cubicBezTo>
                  <a:cubicBezTo>
                    <a:pt x="104" y="48"/>
                    <a:pt x="104" y="48"/>
                    <a:pt x="104" y="48"/>
                  </a:cubicBezTo>
                  <a:cubicBezTo>
                    <a:pt x="104" y="48"/>
                    <a:pt x="104" y="48"/>
                    <a:pt x="104" y="48"/>
                  </a:cubicBezTo>
                  <a:close/>
                  <a:moveTo>
                    <a:pt x="102" y="56"/>
                  </a:moveTo>
                  <a:cubicBezTo>
                    <a:pt x="102" y="56"/>
                    <a:pt x="102" y="56"/>
                    <a:pt x="102" y="56"/>
                  </a:cubicBezTo>
                  <a:cubicBezTo>
                    <a:pt x="101" y="56"/>
                    <a:pt x="101" y="56"/>
                    <a:pt x="101" y="55"/>
                  </a:cubicBezTo>
                  <a:cubicBezTo>
                    <a:pt x="101" y="55"/>
                    <a:pt x="101" y="55"/>
                    <a:pt x="101" y="55"/>
                  </a:cubicBezTo>
                  <a:cubicBezTo>
                    <a:pt x="101" y="55"/>
                    <a:pt x="101" y="55"/>
                    <a:pt x="101" y="55"/>
                  </a:cubicBezTo>
                  <a:cubicBezTo>
                    <a:pt x="102" y="55"/>
                    <a:pt x="102" y="55"/>
                    <a:pt x="102" y="56"/>
                  </a:cubicBezTo>
                  <a:close/>
                  <a:moveTo>
                    <a:pt x="100" y="69"/>
                  </a:moveTo>
                  <a:cubicBezTo>
                    <a:pt x="100" y="69"/>
                    <a:pt x="100" y="69"/>
                    <a:pt x="100" y="69"/>
                  </a:cubicBezTo>
                  <a:cubicBezTo>
                    <a:pt x="101" y="69"/>
                    <a:pt x="101" y="69"/>
                    <a:pt x="101" y="69"/>
                  </a:cubicBezTo>
                  <a:lnTo>
                    <a:pt x="100" y="69"/>
                  </a:lnTo>
                  <a:close/>
                  <a:moveTo>
                    <a:pt x="104" y="76"/>
                  </a:moveTo>
                  <a:cubicBezTo>
                    <a:pt x="104" y="76"/>
                    <a:pt x="104" y="76"/>
                    <a:pt x="104" y="77"/>
                  </a:cubicBezTo>
                  <a:cubicBezTo>
                    <a:pt x="104" y="76"/>
                    <a:pt x="104" y="76"/>
                    <a:pt x="104" y="76"/>
                  </a:cubicBezTo>
                  <a:cubicBezTo>
                    <a:pt x="104" y="76"/>
                    <a:pt x="104" y="76"/>
                    <a:pt x="104" y="76"/>
                  </a:cubicBezTo>
                  <a:cubicBezTo>
                    <a:pt x="104" y="76"/>
                    <a:pt x="104" y="76"/>
                    <a:pt x="104" y="76"/>
                  </a:cubicBezTo>
                  <a:cubicBezTo>
                    <a:pt x="104" y="76"/>
                    <a:pt x="104" y="76"/>
                    <a:pt x="104" y="76"/>
                  </a:cubicBezTo>
                  <a:close/>
                  <a:moveTo>
                    <a:pt x="105" y="65"/>
                  </a:moveTo>
                  <a:cubicBezTo>
                    <a:pt x="105" y="66"/>
                    <a:pt x="104" y="66"/>
                    <a:pt x="104" y="66"/>
                  </a:cubicBezTo>
                  <a:cubicBezTo>
                    <a:pt x="103" y="66"/>
                    <a:pt x="102" y="66"/>
                    <a:pt x="102" y="66"/>
                  </a:cubicBezTo>
                  <a:cubicBezTo>
                    <a:pt x="101" y="67"/>
                    <a:pt x="101" y="66"/>
                    <a:pt x="100" y="66"/>
                  </a:cubicBezTo>
                  <a:cubicBezTo>
                    <a:pt x="100" y="66"/>
                    <a:pt x="100" y="65"/>
                    <a:pt x="99" y="65"/>
                  </a:cubicBezTo>
                  <a:cubicBezTo>
                    <a:pt x="99" y="65"/>
                    <a:pt x="99" y="65"/>
                    <a:pt x="99" y="65"/>
                  </a:cubicBezTo>
                  <a:cubicBezTo>
                    <a:pt x="100" y="65"/>
                    <a:pt x="100" y="65"/>
                    <a:pt x="100" y="65"/>
                  </a:cubicBezTo>
                  <a:cubicBezTo>
                    <a:pt x="100" y="65"/>
                    <a:pt x="100" y="65"/>
                    <a:pt x="101" y="65"/>
                  </a:cubicBezTo>
                  <a:cubicBezTo>
                    <a:pt x="101" y="65"/>
                    <a:pt x="101" y="65"/>
                    <a:pt x="101" y="65"/>
                  </a:cubicBezTo>
                  <a:cubicBezTo>
                    <a:pt x="102" y="64"/>
                    <a:pt x="102" y="64"/>
                    <a:pt x="102" y="64"/>
                  </a:cubicBezTo>
                  <a:cubicBezTo>
                    <a:pt x="103" y="63"/>
                    <a:pt x="103" y="63"/>
                    <a:pt x="104" y="63"/>
                  </a:cubicBezTo>
                  <a:cubicBezTo>
                    <a:pt x="104" y="63"/>
                    <a:pt x="104" y="63"/>
                    <a:pt x="104" y="63"/>
                  </a:cubicBezTo>
                  <a:cubicBezTo>
                    <a:pt x="104" y="63"/>
                    <a:pt x="105" y="63"/>
                    <a:pt x="105" y="62"/>
                  </a:cubicBezTo>
                  <a:cubicBezTo>
                    <a:pt x="105" y="62"/>
                    <a:pt x="105" y="62"/>
                    <a:pt x="105" y="62"/>
                  </a:cubicBezTo>
                  <a:cubicBezTo>
                    <a:pt x="105" y="61"/>
                    <a:pt x="104" y="61"/>
                    <a:pt x="104" y="60"/>
                  </a:cubicBezTo>
                  <a:cubicBezTo>
                    <a:pt x="104" y="60"/>
                    <a:pt x="104" y="60"/>
                    <a:pt x="104" y="60"/>
                  </a:cubicBezTo>
                  <a:cubicBezTo>
                    <a:pt x="105" y="60"/>
                    <a:pt x="105" y="60"/>
                    <a:pt x="105" y="60"/>
                  </a:cubicBezTo>
                  <a:cubicBezTo>
                    <a:pt x="105" y="61"/>
                    <a:pt x="106" y="61"/>
                    <a:pt x="106" y="62"/>
                  </a:cubicBezTo>
                  <a:cubicBezTo>
                    <a:pt x="107" y="63"/>
                    <a:pt x="107" y="63"/>
                    <a:pt x="107" y="63"/>
                  </a:cubicBezTo>
                  <a:cubicBezTo>
                    <a:pt x="109" y="63"/>
                    <a:pt x="110" y="63"/>
                    <a:pt x="110" y="62"/>
                  </a:cubicBezTo>
                  <a:cubicBezTo>
                    <a:pt x="111" y="61"/>
                    <a:pt x="112" y="61"/>
                    <a:pt x="113" y="61"/>
                  </a:cubicBezTo>
                  <a:cubicBezTo>
                    <a:pt x="113" y="61"/>
                    <a:pt x="114" y="61"/>
                    <a:pt x="114" y="61"/>
                  </a:cubicBezTo>
                  <a:cubicBezTo>
                    <a:pt x="114" y="61"/>
                    <a:pt x="114" y="61"/>
                    <a:pt x="114" y="61"/>
                  </a:cubicBezTo>
                  <a:cubicBezTo>
                    <a:pt x="114" y="60"/>
                    <a:pt x="114" y="60"/>
                    <a:pt x="114" y="61"/>
                  </a:cubicBezTo>
                  <a:cubicBezTo>
                    <a:pt x="114" y="61"/>
                    <a:pt x="114" y="61"/>
                    <a:pt x="114" y="61"/>
                  </a:cubicBezTo>
                  <a:cubicBezTo>
                    <a:pt x="114" y="61"/>
                    <a:pt x="114" y="61"/>
                    <a:pt x="114" y="61"/>
                  </a:cubicBezTo>
                  <a:cubicBezTo>
                    <a:pt x="114" y="61"/>
                    <a:pt x="114" y="61"/>
                    <a:pt x="114" y="61"/>
                  </a:cubicBezTo>
                  <a:cubicBezTo>
                    <a:pt x="113" y="62"/>
                    <a:pt x="113" y="62"/>
                    <a:pt x="113" y="62"/>
                  </a:cubicBezTo>
                  <a:cubicBezTo>
                    <a:pt x="112" y="62"/>
                    <a:pt x="111" y="63"/>
                    <a:pt x="110" y="63"/>
                  </a:cubicBezTo>
                  <a:cubicBezTo>
                    <a:pt x="109" y="64"/>
                    <a:pt x="108" y="64"/>
                    <a:pt x="107" y="65"/>
                  </a:cubicBezTo>
                  <a:cubicBezTo>
                    <a:pt x="107" y="65"/>
                    <a:pt x="107" y="65"/>
                    <a:pt x="107" y="65"/>
                  </a:cubicBezTo>
                  <a:cubicBezTo>
                    <a:pt x="106" y="65"/>
                    <a:pt x="106" y="65"/>
                    <a:pt x="105" y="65"/>
                  </a:cubicBezTo>
                  <a:close/>
                  <a:moveTo>
                    <a:pt x="107" y="87"/>
                  </a:moveTo>
                  <a:cubicBezTo>
                    <a:pt x="107" y="87"/>
                    <a:pt x="107" y="87"/>
                    <a:pt x="107" y="87"/>
                  </a:cubicBezTo>
                  <a:cubicBezTo>
                    <a:pt x="107" y="86"/>
                    <a:pt x="107" y="86"/>
                    <a:pt x="107" y="86"/>
                  </a:cubicBezTo>
                  <a:cubicBezTo>
                    <a:pt x="107" y="86"/>
                    <a:pt x="107" y="86"/>
                    <a:pt x="107" y="87"/>
                  </a:cubicBezTo>
                  <a:cubicBezTo>
                    <a:pt x="107" y="87"/>
                    <a:pt x="107" y="87"/>
                    <a:pt x="107" y="87"/>
                  </a:cubicBezTo>
                  <a:close/>
                  <a:moveTo>
                    <a:pt x="107" y="76"/>
                  </a:moveTo>
                  <a:cubicBezTo>
                    <a:pt x="107" y="76"/>
                    <a:pt x="107" y="76"/>
                    <a:pt x="107" y="76"/>
                  </a:cubicBezTo>
                  <a:cubicBezTo>
                    <a:pt x="107" y="76"/>
                    <a:pt x="107" y="76"/>
                    <a:pt x="107" y="76"/>
                  </a:cubicBezTo>
                  <a:cubicBezTo>
                    <a:pt x="107" y="76"/>
                    <a:pt x="107" y="75"/>
                    <a:pt x="107" y="75"/>
                  </a:cubicBezTo>
                  <a:cubicBezTo>
                    <a:pt x="108" y="75"/>
                    <a:pt x="109" y="74"/>
                    <a:pt x="110" y="74"/>
                  </a:cubicBezTo>
                  <a:cubicBezTo>
                    <a:pt x="110" y="74"/>
                    <a:pt x="111" y="74"/>
                    <a:pt x="111" y="74"/>
                  </a:cubicBezTo>
                  <a:cubicBezTo>
                    <a:pt x="111" y="74"/>
                    <a:pt x="112" y="74"/>
                    <a:pt x="112" y="74"/>
                  </a:cubicBezTo>
                  <a:cubicBezTo>
                    <a:pt x="112" y="74"/>
                    <a:pt x="112" y="75"/>
                    <a:pt x="112" y="75"/>
                  </a:cubicBezTo>
                  <a:cubicBezTo>
                    <a:pt x="112" y="75"/>
                    <a:pt x="112" y="75"/>
                    <a:pt x="112" y="75"/>
                  </a:cubicBezTo>
                  <a:cubicBezTo>
                    <a:pt x="112" y="75"/>
                    <a:pt x="111" y="75"/>
                    <a:pt x="111" y="75"/>
                  </a:cubicBezTo>
                  <a:cubicBezTo>
                    <a:pt x="111" y="75"/>
                    <a:pt x="111" y="75"/>
                    <a:pt x="111" y="75"/>
                  </a:cubicBezTo>
                  <a:cubicBezTo>
                    <a:pt x="110" y="75"/>
                    <a:pt x="110" y="75"/>
                    <a:pt x="110" y="75"/>
                  </a:cubicBezTo>
                  <a:cubicBezTo>
                    <a:pt x="109" y="75"/>
                    <a:pt x="108" y="75"/>
                    <a:pt x="108" y="76"/>
                  </a:cubicBezTo>
                  <a:cubicBezTo>
                    <a:pt x="108" y="76"/>
                    <a:pt x="107" y="76"/>
                    <a:pt x="107" y="76"/>
                  </a:cubicBezTo>
                  <a:close/>
                  <a:moveTo>
                    <a:pt x="133" y="205"/>
                  </a:moveTo>
                  <a:cubicBezTo>
                    <a:pt x="133" y="205"/>
                    <a:pt x="133" y="205"/>
                    <a:pt x="133" y="205"/>
                  </a:cubicBezTo>
                  <a:cubicBezTo>
                    <a:pt x="132" y="205"/>
                    <a:pt x="132" y="205"/>
                    <a:pt x="132" y="204"/>
                  </a:cubicBezTo>
                  <a:cubicBezTo>
                    <a:pt x="132" y="204"/>
                    <a:pt x="132" y="204"/>
                    <a:pt x="132" y="204"/>
                  </a:cubicBezTo>
                  <a:cubicBezTo>
                    <a:pt x="133" y="204"/>
                    <a:pt x="133" y="204"/>
                    <a:pt x="133" y="205"/>
                  </a:cubicBezTo>
                  <a:cubicBezTo>
                    <a:pt x="133" y="205"/>
                    <a:pt x="133" y="205"/>
                    <a:pt x="133" y="205"/>
                  </a:cubicBezTo>
                  <a:close/>
                  <a:moveTo>
                    <a:pt x="161" y="209"/>
                  </a:moveTo>
                  <a:cubicBezTo>
                    <a:pt x="161" y="209"/>
                    <a:pt x="161" y="210"/>
                    <a:pt x="161" y="210"/>
                  </a:cubicBezTo>
                  <a:cubicBezTo>
                    <a:pt x="161" y="210"/>
                    <a:pt x="160" y="209"/>
                    <a:pt x="160" y="209"/>
                  </a:cubicBezTo>
                  <a:cubicBezTo>
                    <a:pt x="160" y="209"/>
                    <a:pt x="160" y="209"/>
                    <a:pt x="161" y="208"/>
                  </a:cubicBezTo>
                  <a:cubicBezTo>
                    <a:pt x="161" y="208"/>
                    <a:pt x="161" y="208"/>
                    <a:pt x="161" y="208"/>
                  </a:cubicBezTo>
                  <a:cubicBezTo>
                    <a:pt x="161" y="208"/>
                    <a:pt x="161" y="208"/>
                    <a:pt x="161" y="208"/>
                  </a:cubicBezTo>
                  <a:cubicBezTo>
                    <a:pt x="161" y="208"/>
                    <a:pt x="161" y="208"/>
                    <a:pt x="161" y="209"/>
                  </a:cubicBezTo>
                  <a:cubicBezTo>
                    <a:pt x="161" y="209"/>
                    <a:pt x="161" y="209"/>
                    <a:pt x="161" y="209"/>
                  </a:cubicBezTo>
                  <a:close/>
                  <a:moveTo>
                    <a:pt x="166" y="343"/>
                  </a:moveTo>
                  <a:cubicBezTo>
                    <a:pt x="166" y="343"/>
                    <a:pt x="166" y="343"/>
                    <a:pt x="166" y="343"/>
                  </a:cubicBezTo>
                  <a:cubicBezTo>
                    <a:pt x="166" y="343"/>
                    <a:pt x="166" y="343"/>
                    <a:pt x="166" y="343"/>
                  </a:cubicBezTo>
                  <a:cubicBezTo>
                    <a:pt x="166" y="342"/>
                    <a:pt x="166" y="342"/>
                    <a:pt x="166" y="343"/>
                  </a:cubicBezTo>
                  <a:cubicBezTo>
                    <a:pt x="166" y="343"/>
                    <a:pt x="166" y="343"/>
                    <a:pt x="166" y="343"/>
                  </a:cubicBezTo>
                  <a:close/>
                  <a:moveTo>
                    <a:pt x="167" y="263"/>
                  </a:moveTo>
                  <a:cubicBezTo>
                    <a:pt x="167" y="263"/>
                    <a:pt x="167" y="263"/>
                    <a:pt x="167" y="263"/>
                  </a:cubicBezTo>
                  <a:cubicBezTo>
                    <a:pt x="166" y="263"/>
                    <a:pt x="165" y="263"/>
                    <a:pt x="165" y="262"/>
                  </a:cubicBezTo>
                  <a:cubicBezTo>
                    <a:pt x="165" y="262"/>
                    <a:pt x="165" y="262"/>
                    <a:pt x="165" y="262"/>
                  </a:cubicBezTo>
                  <a:cubicBezTo>
                    <a:pt x="165" y="262"/>
                    <a:pt x="165" y="262"/>
                    <a:pt x="165" y="262"/>
                  </a:cubicBezTo>
                  <a:cubicBezTo>
                    <a:pt x="166" y="262"/>
                    <a:pt x="166" y="263"/>
                    <a:pt x="167" y="263"/>
                  </a:cubicBezTo>
                  <a:cubicBezTo>
                    <a:pt x="167" y="263"/>
                    <a:pt x="167" y="263"/>
                    <a:pt x="167" y="263"/>
                  </a:cubicBezTo>
                  <a:cubicBezTo>
                    <a:pt x="167" y="263"/>
                    <a:pt x="167" y="263"/>
                    <a:pt x="167" y="263"/>
                  </a:cubicBezTo>
                  <a:cubicBezTo>
                    <a:pt x="167" y="263"/>
                    <a:pt x="167" y="263"/>
                    <a:pt x="167" y="263"/>
                  </a:cubicBezTo>
                  <a:close/>
                  <a:moveTo>
                    <a:pt x="171" y="352"/>
                  </a:moveTo>
                  <a:cubicBezTo>
                    <a:pt x="171" y="352"/>
                    <a:pt x="171" y="352"/>
                    <a:pt x="171" y="352"/>
                  </a:cubicBezTo>
                  <a:cubicBezTo>
                    <a:pt x="171" y="352"/>
                    <a:pt x="171" y="352"/>
                    <a:pt x="171" y="352"/>
                  </a:cubicBezTo>
                  <a:cubicBezTo>
                    <a:pt x="171" y="352"/>
                    <a:pt x="171" y="352"/>
                    <a:pt x="171" y="352"/>
                  </a:cubicBezTo>
                  <a:cubicBezTo>
                    <a:pt x="171" y="352"/>
                    <a:pt x="171" y="352"/>
                    <a:pt x="171" y="352"/>
                  </a:cubicBezTo>
                  <a:cubicBezTo>
                    <a:pt x="171" y="352"/>
                    <a:pt x="171" y="352"/>
                    <a:pt x="171" y="352"/>
                  </a:cubicBezTo>
                  <a:cubicBezTo>
                    <a:pt x="171" y="352"/>
                    <a:pt x="171" y="352"/>
                    <a:pt x="171" y="352"/>
                  </a:cubicBezTo>
                  <a:close/>
                  <a:moveTo>
                    <a:pt x="173" y="355"/>
                  </a:moveTo>
                  <a:cubicBezTo>
                    <a:pt x="173" y="355"/>
                    <a:pt x="172" y="355"/>
                    <a:pt x="172" y="355"/>
                  </a:cubicBezTo>
                  <a:cubicBezTo>
                    <a:pt x="172" y="355"/>
                    <a:pt x="172" y="355"/>
                    <a:pt x="172" y="355"/>
                  </a:cubicBezTo>
                  <a:cubicBezTo>
                    <a:pt x="172" y="355"/>
                    <a:pt x="172" y="355"/>
                    <a:pt x="172" y="355"/>
                  </a:cubicBezTo>
                  <a:cubicBezTo>
                    <a:pt x="172" y="355"/>
                    <a:pt x="173" y="355"/>
                    <a:pt x="173" y="355"/>
                  </a:cubicBezTo>
                  <a:cubicBezTo>
                    <a:pt x="173" y="355"/>
                    <a:pt x="173" y="355"/>
                    <a:pt x="173" y="355"/>
                  </a:cubicBezTo>
                  <a:close/>
                  <a:moveTo>
                    <a:pt x="173" y="358"/>
                  </a:moveTo>
                  <a:cubicBezTo>
                    <a:pt x="173" y="358"/>
                    <a:pt x="173" y="358"/>
                    <a:pt x="173" y="358"/>
                  </a:cubicBezTo>
                  <a:cubicBezTo>
                    <a:pt x="173" y="358"/>
                    <a:pt x="173" y="358"/>
                    <a:pt x="173" y="358"/>
                  </a:cubicBezTo>
                  <a:cubicBezTo>
                    <a:pt x="173" y="358"/>
                    <a:pt x="173" y="358"/>
                    <a:pt x="173" y="358"/>
                  </a:cubicBezTo>
                  <a:cubicBezTo>
                    <a:pt x="173" y="358"/>
                    <a:pt x="173" y="358"/>
                    <a:pt x="173" y="358"/>
                  </a:cubicBezTo>
                  <a:close/>
                  <a:moveTo>
                    <a:pt x="174" y="356"/>
                  </a:move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5" y="356"/>
                    <a:pt x="174" y="356"/>
                    <a:pt x="174" y="356"/>
                  </a:cubicBezTo>
                  <a:close/>
                  <a:moveTo>
                    <a:pt x="178" y="357"/>
                  </a:moveTo>
                  <a:cubicBezTo>
                    <a:pt x="178" y="357"/>
                    <a:pt x="178" y="357"/>
                    <a:pt x="178" y="357"/>
                  </a:cubicBezTo>
                  <a:cubicBezTo>
                    <a:pt x="178" y="357"/>
                    <a:pt x="178" y="357"/>
                    <a:pt x="178" y="357"/>
                  </a:cubicBezTo>
                  <a:cubicBezTo>
                    <a:pt x="178" y="357"/>
                    <a:pt x="178" y="358"/>
                    <a:pt x="178" y="358"/>
                  </a:cubicBezTo>
                  <a:cubicBezTo>
                    <a:pt x="178" y="358"/>
                    <a:pt x="178" y="358"/>
                    <a:pt x="178" y="358"/>
                  </a:cubicBezTo>
                  <a:cubicBezTo>
                    <a:pt x="177" y="357"/>
                    <a:pt x="178" y="357"/>
                    <a:pt x="178" y="357"/>
                  </a:cubicBezTo>
                  <a:close/>
                  <a:moveTo>
                    <a:pt x="176" y="359"/>
                  </a:moveTo>
                  <a:cubicBezTo>
                    <a:pt x="176" y="359"/>
                    <a:pt x="176" y="359"/>
                    <a:pt x="176" y="359"/>
                  </a:cubicBezTo>
                  <a:cubicBezTo>
                    <a:pt x="177" y="359"/>
                    <a:pt x="177" y="359"/>
                    <a:pt x="177" y="359"/>
                  </a:cubicBezTo>
                  <a:cubicBezTo>
                    <a:pt x="177" y="359"/>
                    <a:pt x="177" y="359"/>
                    <a:pt x="177" y="359"/>
                  </a:cubicBezTo>
                  <a:cubicBezTo>
                    <a:pt x="177" y="359"/>
                    <a:pt x="177" y="359"/>
                    <a:pt x="177" y="359"/>
                  </a:cubicBezTo>
                  <a:cubicBezTo>
                    <a:pt x="177" y="359"/>
                    <a:pt x="177" y="359"/>
                    <a:pt x="177" y="359"/>
                  </a:cubicBezTo>
                  <a:cubicBezTo>
                    <a:pt x="177" y="359"/>
                    <a:pt x="178" y="359"/>
                    <a:pt x="178" y="359"/>
                  </a:cubicBezTo>
                  <a:cubicBezTo>
                    <a:pt x="178" y="359"/>
                    <a:pt x="178" y="359"/>
                    <a:pt x="178" y="359"/>
                  </a:cubicBezTo>
                  <a:cubicBezTo>
                    <a:pt x="178" y="359"/>
                    <a:pt x="178" y="359"/>
                    <a:pt x="178" y="359"/>
                  </a:cubicBezTo>
                  <a:cubicBezTo>
                    <a:pt x="178" y="359"/>
                    <a:pt x="177" y="359"/>
                    <a:pt x="177" y="359"/>
                  </a:cubicBezTo>
                  <a:cubicBezTo>
                    <a:pt x="177" y="359"/>
                    <a:pt x="177" y="359"/>
                    <a:pt x="177" y="359"/>
                  </a:cubicBezTo>
                  <a:cubicBezTo>
                    <a:pt x="177" y="359"/>
                    <a:pt x="177" y="359"/>
                    <a:pt x="177" y="359"/>
                  </a:cubicBezTo>
                  <a:cubicBezTo>
                    <a:pt x="177" y="359"/>
                    <a:pt x="177" y="360"/>
                    <a:pt x="177" y="360"/>
                  </a:cubicBezTo>
                  <a:cubicBezTo>
                    <a:pt x="177" y="360"/>
                    <a:pt x="176" y="360"/>
                    <a:pt x="176" y="359"/>
                  </a:cubicBezTo>
                  <a:cubicBezTo>
                    <a:pt x="176" y="359"/>
                    <a:pt x="176" y="359"/>
                    <a:pt x="176" y="359"/>
                  </a:cubicBezTo>
                  <a:cubicBezTo>
                    <a:pt x="176" y="359"/>
                    <a:pt x="176" y="359"/>
                    <a:pt x="176" y="359"/>
                  </a:cubicBezTo>
                  <a:cubicBezTo>
                    <a:pt x="176" y="359"/>
                    <a:pt x="176" y="359"/>
                    <a:pt x="176" y="359"/>
                  </a:cubicBezTo>
                  <a:cubicBezTo>
                    <a:pt x="176" y="359"/>
                    <a:pt x="176" y="359"/>
                    <a:pt x="176" y="359"/>
                  </a:cubicBezTo>
                  <a:cubicBezTo>
                    <a:pt x="176" y="359"/>
                    <a:pt x="176" y="359"/>
                    <a:pt x="176" y="359"/>
                  </a:cubicBezTo>
                  <a:cubicBezTo>
                    <a:pt x="176" y="359"/>
                    <a:pt x="176" y="359"/>
                    <a:pt x="176" y="359"/>
                  </a:cubicBezTo>
                  <a:cubicBezTo>
                    <a:pt x="176" y="359"/>
                    <a:pt x="176" y="359"/>
                    <a:pt x="176" y="359"/>
                  </a:cubicBezTo>
                  <a:close/>
                  <a:moveTo>
                    <a:pt x="178" y="214"/>
                  </a:moveTo>
                  <a:cubicBezTo>
                    <a:pt x="179" y="214"/>
                    <a:pt x="179" y="214"/>
                    <a:pt x="179" y="214"/>
                  </a:cubicBezTo>
                  <a:cubicBezTo>
                    <a:pt x="179" y="214"/>
                    <a:pt x="179" y="214"/>
                    <a:pt x="179" y="214"/>
                  </a:cubicBezTo>
                  <a:lnTo>
                    <a:pt x="178" y="214"/>
                  </a:lnTo>
                  <a:close/>
                  <a:moveTo>
                    <a:pt x="182" y="296"/>
                  </a:moveTo>
                  <a:cubicBezTo>
                    <a:pt x="182" y="296"/>
                    <a:pt x="182" y="296"/>
                    <a:pt x="182" y="296"/>
                  </a:cubicBezTo>
                  <a:cubicBezTo>
                    <a:pt x="182" y="296"/>
                    <a:pt x="182" y="296"/>
                    <a:pt x="182" y="296"/>
                  </a:cubicBezTo>
                  <a:cubicBezTo>
                    <a:pt x="182" y="295"/>
                    <a:pt x="182" y="295"/>
                    <a:pt x="182" y="296"/>
                  </a:cubicBezTo>
                  <a:cubicBezTo>
                    <a:pt x="182" y="296"/>
                    <a:pt x="182" y="296"/>
                    <a:pt x="182" y="296"/>
                  </a:cubicBezTo>
                  <a:cubicBezTo>
                    <a:pt x="182" y="296"/>
                    <a:pt x="182" y="296"/>
                    <a:pt x="182" y="296"/>
                  </a:cubicBezTo>
                  <a:close/>
                  <a:moveTo>
                    <a:pt x="194" y="219"/>
                  </a:moveTo>
                  <a:cubicBezTo>
                    <a:pt x="194" y="219"/>
                    <a:pt x="194" y="219"/>
                    <a:pt x="194" y="219"/>
                  </a:cubicBezTo>
                  <a:cubicBezTo>
                    <a:pt x="194" y="219"/>
                    <a:pt x="194" y="219"/>
                    <a:pt x="194" y="218"/>
                  </a:cubicBezTo>
                  <a:cubicBezTo>
                    <a:pt x="194" y="219"/>
                    <a:pt x="194" y="219"/>
                    <a:pt x="194" y="219"/>
                  </a:cubicBezTo>
                  <a:cubicBezTo>
                    <a:pt x="194" y="219"/>
                    <a:pt x="194" y="219"/>
                    <a:pt x="194" y="219"/>
                  </a:cubicBezTo>
                  <a:close/>
                  <a:moveTo>
                    <a:pt x="203" y="230"/>
                  </a:moveTo>
                  <a:cubicBezTo>
                    <a:pt x="203" y="231"/>
                    <a:pt x="203" y="231"/>
                    <a:pt x="203" y="231"/>
                  </a:cubicBezTo>
                  <a:cubicBezTo>
                    <a:pt x="202" y="230"/>
                    <a:pt x="202" y="230"/>
                    <a:pt x="202" y="230"/>
                  </a:cubicBezTo>
                  <a:cubicBezTo>
                    <a:pt x="202" y="230"/>
                    <a:pt x="203" y="230"/>
                    <a:pt x="203" y="230"/>
                  </a:cubicBezTo>
                  <a:cubicBezTo>
                    <a:pt x="203" y="230"/>
                    <a:pt x="203" y="230"/>
                    <a:pt x="203" y="230"/>
                  </a:cubicBezTo>
                  <a:cubicBezTo>
                    <a:pt x="203" y="230"/>
                    <a:pt x="203" y="230"/>
                    <a:pt x="203" y="230"/>
                  </a:cubicBezTo>
                  <a:cubicBezTo>
                    <a:pt x="203" y="230"/>
                    <a:pt x="204" y="230"/>
                    <a:pt x="204" y="230"/>
                  </a:cubicBezTo>
                  <a:cubicBezTo>
                    <a:pt x="204" y="230"/>
                    <a:pt x="204" y="230"/>
                    <a:pt x="203" y="230"/>
                  </a:cubicBezTo>
                  <a:close/>
                  <a:moveTo>
                    <a:pt x="206" y="233"/>
                  </a:moveTo>
                  <a:cubicBezTo>
                    <a:pt x="206" y="233"/>
                    <a:pt x="206" y="233"/>
                    <a:pt x="206" y="233"/>
                  </a:cubicBezTo>
                  <a:cubicBezTo>
                    <a:pt x="206" y="233"/>
                    <a:pt x="206" y="233"/>
                    <a:pt x="206" y="233"/>
                  </a:cubicBezTo>
                  <a:cubicBezTo>
                    <a:pt x="206" y="233"/>
                    <a:pt x="206" y="233"/>
                    <a:pt x="206" y="233"/>
                  </a:cubicBezTo>
                  <a:cubicBezTo>
                    <a:pt x="206" y="233"/>
                    <a:pt x="206" y="233"/>
                    <a:pt x="206" y="233"/>
                  </a:cubicBezTo>
                  <a:cubicBezTo>
                    <a:pt x="206" y="233"/>
                    <a:pt x="206" y="233"/>
                    <a:pt x="206" y="233"/>
                  </a:cubicBezTo>
                  <a:close/>
                  <a:moveTo>
                    <a:pt x="207" y="239"/>
                  </a:moveTo>
                  <a:cubicBezTo>
                    <a:pt x="207" y="239"/>
                    <a:pt x="206" y="239"/>
                    <a:pt x="206" y="239"/>
                  </a:cubicBezTo>
                  <a:cubicBezTo>
                    <a:pt x="206" y="239"/>
                    <a:pt x="206" y="238"/>
                    <a:pt x="206" y="238"/>
                  </a:cubicBezTo>
                  <a:cubicBezTo>
                    <a:pt x="206" y="238"/>
                    <a:pt x="206" y="238"/>
                    <a:pt x="206" y="238"/>
                  </a:cubicBezTo>
                  <a:cubicBezTo>
                    <a:pt x="206" y="238"/>
                    <a:pt x="206" y="238"/>
                    <a:pt x="206" y="238"/>
                  </a:cubicBezTo>
                  <a:cubicBezTo>
                    <a:pt x="206" y="238"/>
                    <a:pt x="207" y="238"/>
                    <a:pt x="207" y="239"/>
                  </a:cubicBezTo>
                  <a:cubicBezTo>
                    <a:pt x="207" y="239"/>
                    <a:pt x="207" y="239"/>
                    <a:pt x="207" y="239"/>
                  </a:cubicBezTo>
                  <a:close/>
                  <a:moveTo>
                    <a:pt x="208" y="268"/>
                  </a:moveTo>
                  <a:cubicBezTo>
                    <a:pt x="208" y="268"/>
                    <a:pt x="208" y="268"/>
                    <a:pt x="208" y="268"/>
                  </a:cubicBezTo>
                  <a:cubicBezTo>
                    <a:pt x="208" y="268"/>
                    <a:pt x="208" y="268"/>
                    <a:pt x="208" y="2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Oval 450">
              <a:extLst>
                <a:ext uri="{FF2B5EF4-FFF2-40B4-BE49-F238E27FC236}">
                  <a16:creationId xmlns:a16="http://schemas.microsoft.com/office/drawing/2014/main" id="{68B8AA55-B9CB-4A4E-A50F-10E7C3267164}"/>
                </a:ext>
              </a:extLst>
            </p:cNvPr>
            <p:cNvSpPr>
              <a:spLocks noChangeArrowheads="1"/>
            </p:cNvSpPr>
            <p:nvPr/>
          </p:nvSpPr>
          <p:spPr bwMode="auto">
            <a:xfrm>
              <a:off x="4364493" y="2529570"/>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451">
              <a:extLst>
                <a:ext uri="{FF2B5EF4-FFF2-40B4-BE49-F238E27FC236}">
                  <a16:creationId xmlns:a16="http://schemas.microsoft.com/office/drawing/2014/main" id="{EAF9910C-95F2-4F23-9A90-76043D3FAC21}"/>
                </a:ext>
              </a:extLst>
            </p:cNvPr>
            <p:cNvSpPr>
              <a:spLocks/>
            </p:cNvSpPr>
            <p:nvPr/>
          </p:nvSpPr>
          <p:spPr bwMode="auto">
            <a:xfrm>
              <a:off x="4907418" y="233748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452">
              <a:extLst>
                <a:ext uri="{FF2B5EF4-FFF2-40B4-BE49-F238E27FC236}">
                  <a16:creationId xmlns:a16="http://schemas.microsoft.com/office/drawing/2014/main" id="{EB227A0F-FFF1-4C0A-8CFA-35B3C0A7BA57}"/>
                </a:ext>
              </a:extLst>
            </p:cNvPr>
            <p:cNvSpPr>
              <a:spLocks noEditPoints="1"/>
            </p:cNvSpPr>
            <p:nvPr/>
          </p:nvSpPr>
          <p:spPr bwMode="auto">
            <a:xfrm>
              <a:off x="4853443" y="2053320"/>
              <a:ext cx="311150" cy="400050"/>
            </a:xfrm>
            <a:custGeom>
              <a:avLst/>
              <a:gdLst>
                <a:gd name="T0" fmla="*/ 61 w 86"/>
                <a:gd name="T1" fmla="*/ 75 h 111"/>
                <a:gd name="T2" fmla="*/ 67 w 86"/>
                <a:gd name="T3" fmla="*/ 73 h 111"/>
                <a:gd name="T4" fmla="*/ 63 w 86"/>
                <a:gd name="T5" fmla="*/ 65 h 111"/>
                <a:gd name="T6" fmla="*/ 65 w 86"/>
                <a:gd name="T7" fmla="*/ 63 h 111"/>
                <a:gd name="T8" fmla="*/ 66 w 86"/>
                <a:gd name="T9" fmla="*/ 63 h 111"/>
                <a:gd name="T10" fmla="*/ 71 w 86"/>
                <a:gd name="T11" fmla="*/ 59 h 111"/>
                <a:gd name="T12" fmla="*/ 72 w 86"/>
                <a:gd name="T13" fmla="*/ 52 h 111"/>
                <a:gd name="T14" fmla="*/ 71 w 86"/>
                <a:gd name="T15" fmla="*/ 48 h 111"/>
                <a:gd name="T16" fmla="*/ 74 w 86"/>
                <a:gd name="T17" fmla="*/ 50 h 111"/>
                <a:gd name="T18" fmla="*/ 74 w 86"/>
                <a:gd name="T19" fmla="*/ 41 h 111"/>
                <a:gd name="T20" fmla="*/ 78 w 86"/>
                <a:gd name="T21" fmla="*/ 28 h 111"/>
                <a:gd name="T22" fmla="*/ 82 w 86"/>
                <a:gd name="T23" fmla="*/ 24 h 111"/>
                <a:gd name="T24" fmla="*/ 81 w 86"/>
                <a:gd name="T25" fmla="*/ 16 h 111"/>
                <a:gd name="T26" fmla="*/ 70 w 86"/>
                <a:gd name="T27" fmla="*/ 22 h 111"/>
                <a:gd name="T28" fmla="*/ 72 w 86"/>
                <a:gd name="T29" fmla="*/ 19 h 111"/>
                <a:gd name="T30" fmla="*/ 68 w 86"/>
                <a:gd name="T31" fmla="*/ 17 h 111"/>
                <a:gd name="T32" fmla="*/ 60 w 86"/>
                <a:gd name="T33" fmla="*/ 15 h 111"/>
                <a:gd name="T34" fmla="*/ 77 w 86"/>
                <a:gd name="T35" fmla="*/ 10 h 111"/>
                <a:gd name="T36" fmla="*/ 67 w 86"/>
                <a:gd name="T37" fmla="*/ 5 h 111"/>
                <a:gd name="T38" fmla="*/ 61 w 86"/>
                <a:gd name="T39" fmla="*/ 5 h 111"/>
                <a:gd name="T40" fmla="*/ 56 w 86"/>
                <a:gd name="T41" fmla="*/ 2 h 111"/>
                <a:gd name="T42" fmla="*/ 56 w 86"/>
                <a:gd name="T43" fmla="*/ 3 h 111"/>
                <a:gd name="T44" fmla="*/ 49 w 86"/>
                <a:gd name="T45" fmla="*/ 3 h 111"/>
                <a:gd name="T46" fmla="*/ 45 w 86"/>
                <a:gd name="T47" fmla="*/ 10 h 111"/>
                <a:gd name="T48" fmla="*/ 41 w 86"/>
                <a:gd name="T49" fmla="*/ 7 h 111"/>
                <a:gd name="T50" fmla="*/ 37 w 86"/>
                <a:gd name="T51" fmla="*/ 11 h 111"/>
                <a:gd name="T52" fmla="*/ 35 w 86"/>
                <a:gd name="T53" fmla="*/ 11 h 111"/>
                <a:gd name="T54" fmla="*/ 35 w 86"/>
                <a:gd name="T55" fmla="*/ 11 h 111"/>
                <a:gd name="T56" fmla="*/ 27 w 86"/>
                <a:gd name="T57" fmla="*/ 9 h 111"/>
                <a:gd name="T58" fmla="*/ 23 w 86"/>
                <a:gd name="T59" fmla="*/ 13 h 111"/>
                <a:gd name="T60" fmla="*/ 16 w 86"/>
                <a:gd name="T61" fmla="*/ 20 h 111"/>
                <a:gd name="T62" fmla="*/ 12 w 86"/>
                <a:gd name="T63" fmla="*/ 24 h 111"/>
                <a:gd name="T64" fmla="*/ 3 w 86"/>
                <a:gd name="T65" fmla="*/ 31 h 111"/>
                <a:gd name="T66" fmla="*/ 7 w 86"/>
                <a:gd name="T67" fmla="*/ 33 h 111"/>
                <a:gd name="T68" fmla="*/ 2 w 86"/>
                <a:gd name="T69" fmla="*/ 38 h 111"/>
                <a:gd name="T70" fmla="*/ 10 w 86"/>
                <a:gd name="T71" fmla="*/ 42 h 111"/>
                <a:gd name="T72" fmla="*/ 15 w 86"/>
                <a:gd name="T73" fmla="*/ 52 h 111"/>
                <a:gd name="T74" fmla="*/ 16 w 86"/>
                <a:gd name="T75" fmla="*/ 59 h 111"/>
                <a:gd name="T76" fmla="*/ 15 w 86"/>
                <a:gd name="T77" fmla="*/ 63 h 111"/>
                <a:gd name="T78" fmla="*/ 14 w 86"/>
                <a:gd name="T79" fmla="*/ 66 h 111"/>
                <a:gd name="T80" fmla="*/ 18 w 86"/>
                <a:gd name="T81" fmla="*/ 67 h 111"/>
                <a:gd name="T82" fmla="*/ 19 w 86"/>
                <a:gd name="T83" fmla="*/ 71 h 111"/>
                <a:gd name="T84" fmla="*/ 14 w 86"/>
                <a:gd name="T85" fmla="*/ 71 h 111"/>
                <a:gd name="T86" fmla="*/ 16 w 86"/>
                <a:gd name="T87" fmla="*/ 73 h 111"/>
                <a:gd name="T88" fmla="*/ 19 w 86"/>
                <a:gd name="T89" fmla="*/ 75 h 111"/>
                <a:gd name="T90" fmla="*/ 15 w 86"/>
                <a:gd name="T91" fmla="*/ 81 h 111"/>
                <a:gd name="T92" fmla="*/ 12 w 86"/>
                <a:gd name="T93" fmla="*/ 85 h 111"/>
                <a:gd name="T94" fmla="*/ 13 w 86"/>
                <a:gd name="T95" fmla="*/ 86 h 111"/>
                <a:gd name="T96" fmla="*/ 15 w 86"/>
                <a:gd name="T97" fmla="*/ 95 h 111"/>
                <a:gd name="T98" fmla="*/ 14 w 86"/>
                <a:gd name="T99" fmla="*/ 100 h 111"/>
                <a:gd name="T100" fmla="*/ 15 w 86"/>
                <a:gd name="T101" fmla="*/ 105 h 111"/>
                <a:gd name="T102" fmla="*/ 22 w 86"/>
                <a:gd name="T103" fmla="*/ 111 h 111"/>
                <a:gd name="T104" fmla="*/ 28 w 86"/>
                <a:gd name="T105" fmla="*/ 102 h 111"/>
                <a:gd name="T106" fmla="*/ 32 w 86"/>
                <a:gd name="T107" fmla="*/ 96 h 111"/>
                <a:gd name="T108" fmla="*/ 39 w 86"/>
                <a:gd name="T109" fmla="*/ 92 h 111"/>
                <a:gd name="T110" fmla="*/ 54 w 86"/>
                <a:gd name="T111" fmla="*/ 83 h 111"/>
                <a:gd name="T112" fmla="*/ 76 w 86"/>
                <a:gd name="T113" fmla="*/ 27 h 111"/>
                <a:gd name="T114" fmla="*/ 37 w 86"/>
                <a:gd name="T115" fmla="*/ 91 h 111"/>
                <a:gd name="T116" fmla="*/ 51 w 86"/>
                <a:gd name="T117" fmla="*/ 7 h 111"/>
                <a:gd name="T118" fmla="*/ 58 w 86"/>
                <a:gd name="T119" fmla="*/ 7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 h="111">
                  <a:moveTo>
                    <a:pt x="65" y="77"/>
                  </a:moveTo>
                  <a:cubicBezTo>
                    <a:pt x="65" y="77"/>
                    <a:pt x="65" y="77"/>
                    <a:pt x="65" y="77"/>
                  </a:cubicBezTo>
                  <a:cubicBezTo>
                    <a:pt x="65" y="77"/>
                    <a:pt x="65" y="77"/>
                    <a:pt x="65" y="77"/>
                  </a:cubicBezTo>
                  <a:cubicBezTo>
                    <a:pt x="64" y="76"/>
                    <a:pt x="63" y="77"/>
                    <a:pt x="62" y="76"/>
                  </a:cubicBezTo>
                  <a:cubicBezTo>
                    <a:pt x="61" y="76"/>
                    <a:pt x="61" y="76"/>
                    <a:pt x="60" y="76"/>
                  </a:cubicBezTo>
                  <a:cubicBezTo>
                    <a:pt x="60" y="76"/>
                    <a:pt x="60" y="76"/>
                    <a:pt x="60" y="76"/>
                  </a:cubicBezTo>
                  <a:cubicBezTo>
                    <a:pt x="59" y="76"/>
                    <a:pt x="59" y="76"/>
                    <a:pt x="59" y="76"/>
                  </a:cubicBezTo>
                  <a:cubicBezTo>
                    <a:pt x="59" y="76"/>
                    <a:pt x="59" y="75"/>
                    <a:pt x="59" y="75"/>
                  </a:cubicBezTo>
                  <a:cubicBezTo>
                    <a:pt x="60" y="75"/>
                    <a:pt x="60" y="75"/>
                    <a:pt x="61" y="75"/>
                  </a:cubicBezTo>
                  <a:cubicBezTo>
                    <a:pt x="61" y="75"/>
                    <a:pt x="61" y="74"/>
                    <a:pt x="61" y="74"/>
                  </a:cubicBezTo>
                  <a:cubicBezTo>
                    <a:pt x="61" y="73"/>
                    <a:pt x="61" y="73"/>
                    <a:pt x="61" y="72"/>
                  </a:cubicBezTo>
                  <a:cubicBezTo>
                    <a:pt x="61" y="72"/>
                    <a:pt x="61" y="72"/>
                    <a:pt x="62" y="72"/>
                  </a:cubicBezTo>
                  <a:cubicBezTo>
                    <a:pt x="62" y="72"/>
                    <a:pt x="62" y="72"/>
                    <a:pt x="62" y="72"/>
                  </a:cubicBezTo>
                  <a:cubicBezTo>
                    <a:pt x="62" y="73"/>
                    <a:pt x="63" y="74"/>
                    <a:pt x="63" y="75"/>
                  </a:cubicBezTo>
                  <a:cubicBezTo>
                    <a:pt x="64" y="75"/>
                    <a:pt x="64" y="76"/>
                    <a:pt x="65" y="76"/>
                  </a:cubicBezTo>
                  <a:cubicBezTo>
                    <a:pt x="65" y="76"/>
                    <a:pt x="65" y="76"/>
                    <a:pt x="66" y="76"/>
                  </a:cubicBezTo>
                  <a:cubicBezTo>
                    <a:pt x="67" y="76"/>
                    <a:pt x="67" y="76"/>
                    <a:pt x="67" y="75"/>
                  </a:cubicBezTo>
                  <a:cubicBezTo>
                    <a:pt x="67" y="74"/>
                    <a:pt x="67" y="73"/>
                    <a:pt x="67" y="73"/>
                  </a:cubicBezTo>
                  <a:cubicBezTo>
                    <a:pt x="67" y="72"/>
                    <a:pt x="66" y="71"/>
                    <a:pt x="67" y="70"/>
                  </a:cubicBezTo>
                  <a:cubicBezTo>
                    <a:pt x="67" y="70"/>
                    <a:pt x="66" y="70"/>
                    <a:pt x="66" y="70"/>
                  </a:cubicBezTo>
                  <a:cubicBezTo>
                    <a:pt x="66" y="69"/>
                    <a:pt x="65" y="68"/>
                    <a:pt x="64" y="68"/>
                  </a:cubicBezTo>
                  <a:cubicBezTo>
                    <a:pt x="64" y="67"/>
                    <a:pt x="64" y="67"/>
                    <a:pt x="63" y="67"/>
                  </a:cubicBezTo>
                  <a:cubicBezTo>
                    <a:pt x="63" y="67"/>
                    <a:pt x="63" y="66"/>
                    <a:pt x="63" y="66"/>
                  </a:cubicBezTo>
                  <a:cubicBezTo>
                    <a:pt x="63" y="66"/>
                    <a:pt x="63" y="65"/>
                    <a:pt x="63" y="64"/>
                  </a:cubicBezTo>
                  <a:cubicBezTo>
                    <a:pt x="63" y="64"/>
                    <a:pt x="63" y="64"/>
                    <a:pt x="63" y="64"/>
                  </a:cubicBezTo>
                  <a:cubicBezTo>
                    <a:pt x="63" y="64"/>
                    <a:pt x="63" y="64"/>
                    <a:pt x="63" y="64"/>
                  </a:cubicBezTo>
                  <a:cubicBezTo>
                    <a:pt x="63" y="64"/>
                    <a:pt x="63" y="65"/>
                    <a:pt x="63" y="65"/>
                  </a:cubicBezTo>
                  <a:cubicBezTo>
                    <a:pt x="63" y="66"/>
                    <a:pt x="64" y="66"/>
                    <a:pt x="65" y="67"/>
                  </a:cubicBezTo>
                  <a:cubicBezTo>
                    <a:pt x="65" y="67"/>
                    <a:pt x="65" y="68"/>
                    <a:pt x="66" y="68"/>
                  </a:cubicBezTo>
                  <a:cubicBezTo>
                    <a:pt x="66" y="68"/>
                    <a:pt x="67" y="68"/>
                    <a:pt x="67" y="68"/>
                  </a:cubicBezTo>
                  <a:cubicBezTo>
                    <a:pt x="67" y="67"/>
                    <a:pt x="67" y="67"/>
                    <a:pt x="67" y="66"/>
                  </a:cubicBezTo>
                  <a:cubicBezTo>
                    <a:pt x="67" y="66"/>
                    <a:pt x="67" y="66"/>
                    <a:pt x="67" y="65"/>
                  </a:cubicBezTo>
                  <a:cubicBezTo>
                    <a:pt x="67" y="65"/>
                    <a:pt x="67" y="65"/>
                    <a:pt x="67" y="64"/>
                  </a:cubicBezTo>
                  <a:cubicBezTo>
                    <a:pt x="67" y="64"/>
                    <a:pt x="66" y="64"/>
                    <a:pt x="65" y="63"/>
                  </a:cubicBezTo>
                  <a:cubicBezTo>
                    <a:pt x="65" y="63"/>
                    <a:pt x="65" y="63"/>
                    <a:pt x="65" y="63"/>
                  </a:cubicBezTo>
                  <a:cubicBezTo>
                    <a:pt x="65" y="63"/>
                    <a:pt x="65" y="63"/>
                    <a:pt x="65" y="63"/>
                  </a:cubicBezTo>
                  <a:cubicBezTo>
                    <a:pt x="65" y="63"/>
                    <a:pt x="65" y="63"/>
                    <a:pt x="65" y="63"/>
                  </a:cubicBezTo>
                  <a:cubicBezTo>
                    <a:pt x="65" y="62"/>
                    <a:pt x="64" y="62"/>
                    <a:pt x="64" y="62"/>
                  </a:cubicBezTo>
                  <a:cubicBezTo>
                    <a:pt x="64" y="62"/>
                    <a:pt x="64" y="62"/>
                    <a:pt x="64" y="62"/>
                  </a:cubicBezTo>
                  <a:cubicBezTo>
                    <a:pt x="64" y="62"/>
                    <a:pt x="64" y="62"/>
                    <a:pt x="64" y="62"/>
                  </a:cubicBezTo>
                  <a:cubicBezTo>
                    <a:pt x="64" y="62"/>
                    <a:pt x="64" y="62"/>
                    <a:pt x="64" y="62"/>
                  </a:cubicBezTo>
                  <a:cubicBezTo>
                    <a:pt x="65" y="62"/>
                    <a:pt x="65" y="62"/>
                    <a:pt x="65" y="63"/>
                  </a:cubicBezTo>
                  <a:cubicBezTo>
                    <a:pt x="65" y="63"/>
                    <a:pt x="65" y="63"/>
                    <a:pt x="65" y="63"/>
                  </a:cubicBezTo>
                  <a:cubicBezTo>
                    <a:pt x="65" y="63"/>
                    <a:pt x="65" y="63"/>
                    <a:pt x="65" y="63"/>
                  </a:cubicBezTo>
                  <a:cubicBezTo>
                    <a:pt x="65" y="63"/>
                    <a:pt x="66" y="63"/>
                    <a:pt x="66" y="63"/>
                  </a:cubicBezTo>
                  <a:cubicBezTo>
                    <a:pt x="66" y="63"/>
                    <a:pt x="67" y="63"/>
                    <a:pt x="68" y="63"/>
                  </a:cubicBezTo>
                  <a:cubicBezTo>
                    <a:pt x="68" y="63"/>
                    <a:pt x="69" y="62"/>
                    <a:pt x="69" y="62"/>
                  </a:cubicBezTo>
                  <a:cubicBezTo>
                    <a:pt x="70" y="62"/>
                    <a:pt x="70" y="62"/>
                    <a:pt x="70" y="62"/>
                  </a:cubicBezTo>
                  <a:cubicBezTo>
                    <a:pt x="70" y="62"/>
                    <a:pt x="70" y="61"/>
                    <a:pt x="70" y="61"/>
                  </a:cubicBezTo>
                  <a:cubicBezTo>
                    <a:pt x="70" y="61"/>
                    <a:pt x="70" y="60"/>
                    <a:pt x="70" y="60"/>
                  </a:cubicBezTo>
                  <a:cubicBezTo>
                    <a:pt x="69" y="60"/>
                    <a:pt x="69" y="60"/>
                    <a:pt x="68" y="59"/>
                  </a:cubicBezTo>
                  <a:cubicBezTo>
                    <a:pt x="68" y="59"/>
                    <a:pt x="68" y="59"/>
                    <a:pt x="68" y="59"/>
                  </a:cubicBezTo>
                  <a:cubicBezTo>
                    <a:pt x="68" y="59"/>
                    <a:pt x="68" y="59"/>
                    <a:pt x="68" y="59"/>
                  </a:cubicBezTo>
                  <a:cubicBezTo>
                    <a:pt x="69" y="59"/>
                    <a:pt x="70" y="60"/>
                    <a:pt x="71" y="59"/>
                  </a:cubicBezTo>
                  <a:cubicBezTo>
                    <a:pt x="71" y="59"/>
                    <a:pt x="71" y="59"/>
                    <a:pt x="71" y="59"/>
                  </a:cubicBezTo>
                  <a:cubicBezTo>
                    <a:pt x="72" y="59"/>
                    <a:pt x="73" y="57"/>
                    <a:pt x="72" y="57"/>
                  </a:cubicBezTo>
                  <a:cubicBezTo>
                    <a:pt x="72" y="57"/>
                    <a:pt x="71" y="56"/>
                    <a:pt x="71" y="56"/>
                  </a:cubicBezTo>
                  <a:cubicBezTo>
                    <a:pt x="71" y="55"/>
                    <a:pt x="71" y="55"/>
                    <a:pt x="71" y="55"/>
                  </a:cubicBezTo>
                  <a:cubicBezTo>
                    <a:pt x="71" y="55"/>
                    <a:pt x="71" y="55"/>
                    <a:pt x="71" y="55"/>
                  </a:cubicBezTo>
                  <a:cubicBezTo>
                    <a:pt x="71" y="54"/>
                    <a:pt x="71" y="54"/>
                    <a:pt x="71" y="54"/>
                  </a:cubicBezTo>
                  <a:cubicBezTo>
                    <a:pt x="71" y="55"/>
                    <a:pt x="72" y="55"/>
                    <a:pt x="72" y="54"/>
                  </a:cubicBezTo>
                  <a:cubicBezTo>
                    <a:pt x="72" y="54"/>
                    <a:pt x="72" y="54"/>
                    <a:pt x="72" y="54"/>
                  </a:cubicBezTo>
                  <a:cubicBezTo>
                    <a:pt x="72" y="53"/>
                    <a:pt x="72" y="53"/>
                    <a:pt x="72" y="52"/>
                  </a:cubicBezTo>
                  <a:cubicBezTo>
                    <a:pt x="72" y="52"/>
                    <a:pt x="72" y="51"/>
                    <a:pt x="72" y="51"/>
                  </a:cubicBezTo>
                  <a:cubicBezTo>
                    <a:pt x="71" y="50"/>
                    <a:pt x="72" y="50"/>
                    <a:pt x="72" y="50"/>
                  </a:cubicBezTo>
                  <a:cubicBezTo>
                    <a:pt x="72" y="50"/>
                    <a:pt x="72" y="49"/>
                    <a:pt x="72" y="49"/>
                  </a:cubicBezTo>
                  <a:cubicBezTo>
                    <a:pt x="72" y="49"/>
                    <a:pt x="71" y="49"/>
                    <a:pt x="71" y="49"/>
                  </a:cubicBezTo>
                  <a:cubicBezTo>
                    <a:pt x="71" y="49"/>
                    <a:pt x="70" y="49"/>
                    <a:pt x="70" y="49"/>
                  </a:cubicBezTo>
                  <a:cubicBezTo>
                    <a:pt x="70" y="48"/>
                    <a:pt x="70" y="48"/>
                    <a:pt x="70" y="48"/>
                  </a:cubicBezTo>
                  <a:cubicBezTo>
                    <a:pt x="70" y="48"/>
                    <a:pt x="70" y="47"/>
                    <a:pt x="70" y="47"/>
                  </a:cubicBezTo>
                  <a:cubicBezTo>
                    <a:pt x="70" y="47"/>
                    <a:pt x="71" y="47"/>
                    <a:pt x="71" y="48"/>
                  </a:cubicBezTo>
                  <a:cubicBezTo>
                    <a:pt x="71" y="48"/>
                    <a:pt x="71" y="48"/>
                    <a:pt x="71" y="48"/>
                  </a:cubicBezTo>
                  <a:cubicBezTo>
                    <a:pt x="71" y="48"/>
                    <a:pt x="71" y="48"/>
                    <a:pt x="71" y="48"/>
                  </a:cubicBezTo>
                  <a:cubicBezTo>
                    <a:pt x="71" y="47"/>
                    <a:pt x="70" y="47"/>
                    <a:pt x="70" y="47"/>
                  </a:cubicBezTo>
                  <a:cubicBezTo>
                    <a:pt x="70" y="47"/>
                    <a:pt x="70" y="47"/>
                    <a:pt x="70" y="47"/>
                  </a:cubicBezTo>
                  <a:cubicBezTo>
                    <a:pt x="71" y="47"/>
                    <a:pt x="71" y="46"/>
                    <a:pt x="71" y="46"/>
                  </a:cubicBezTo>
                  <a:cubicBezTo>
                    <a:pt x="72" y="46"/>
                    <a:pt x="72" y="46"/>
                    <a:pt x="72" y="46"/>
                  </a:cubicBezTo>
                  <a:cubicBezTo>
                    <a:pt x="72" y="46"/>
                    <a:pt x="72" y="46"/>
                    <a:pt x="73" y="46"/>
                  </a:cubicBezTo>
                  <a:cubicBezTo>
                    <a:pt x="73" y="46"/>
                    <a:pt x="74" y="47"/>
                    <a:pt x="74" y="48"/>
                  </a:cubicBezTo>
                  <a:cubicBezTo>
                    <a:pt x="73" y="49"/>
                    <a:pt x="74" y="49"/>
                    <a:pt x="74" y="50"/>
                  </a:cubicBezTo>
                  <a:cubicBezTo>
                    <a:pt x="74" y="50"/>
                    <a:pt x="74" y="50"/>
                    <a:pt x="74" y="50"/>
                  </a:cubicBezTo>
                  <a:cubicBezTo>
                    <a:pt x="74" y="50"/>
                    <a:pt x="74" y="50"/>
                    <a:pt x="74" y="49"/>
                  </a:cubicBezTo>
                  <a:cubicBezTo>
                    <a:pt x="74" y="48"/>
                    <a:pt x="74" y="48"/>
                    <a:pt x="75" y="47"/>
                  </a:cubicBezTo>
                  <a:cubicBezTo>
                    <a:pt x="75" y="46"/>
                    <a:pt x="75" y="45"/>
                    <a:pt x="75" y="45"/>
                  </a:cubicBezTo>
                  <a:cubicBezTo>
                    <a:pt x="75" y="44"/>
                    <a:pt x="75" y="44"/>
                    <a:pt x="75" y="44"/>
                  </a:cubicBezTo>
                  <a:cubicBezTo>
                    <a:pt x="74" y="43"/>
                    <a:pt x="74" y="43"/>
                    <a:pt x="74" y="43"/>
                  </a:cubicBezTo>
                  <a:cubicBezTo>
                    <a:pt x="73" y="43"/>
                    <a:pt x="73" y="43"/>
                    <a:pt x="73" y="43"/>
                  </a:cubicBezTo>
                  <a:cubicBezTo>
                    <a:pt x="73" y="43"/>
                    <a:pt x="73" y="43"/>
                    <a:pt x="73" y="43"/>
                  </a:cubicBezTo>
                  <a:cubicBezTo>
                    <a:pt x="73" y="43"/>
                    <a:pt x="73" y="42"/>
                    <a:pt x="73" y="42"/>
                  </a:cubicBezTo>
                  <a:cubicBezTo>
                    <a:pt x="74" y="42"/>
                    <a:pt x="74" y="42"/>
                    <a:pt x="74" y="41"/>
                  </a:cubicBezTo>
                  <a:cubicBezTo>
                    <a:pt x="74" y="41"/>
                    <a:pt x="73" y="41"/>
                    <a:pt x="73" y="41"/>
                  </a:cubicBezTo>
                  <a:cubicBezTo>
                    <a:pt x="73" y="40"/>
                    <a:pt x="73" y="40"/>
                    <a:pt x="72" y="40"/>
                  </a:cubicBezTo>
                  <a:cubicBezTo>
                    <a:pt x="72" y="40"/>
                    <a:pt x="72" y="40"/>
                    <a:pt x="72" y="40"/>
                  </a:cubicBezTo>
                  <a:cubicBezTo>
                    <a:pt x="72" y="40"/>
                    <a:pt x="73" y="39"/>
                    <a:pt x="73" y="39"/>
                  </a:cubicBezTo>
                  <a:cubicBezTo>
                    <a:pt x="73" y="40"/>
                    <a:pt x="74" y="40"/>
                    <a:pt x="74" y="39"/>
                  </a:cubicBezTo>
                  <a:cubicBezTo>
                    <a:pt x="74" y="38"/>
                    <a:pt x="75" y="37"/>
                    <a:pt x="75" y="36"/>
                  </a:cubicBezTo>
                  <a:cubicBezTo>
                    <a:pt x="75" y="34"/>
                    <a:pt x="76" y="32"/>
                    <a:pt x="77" y="30"/>
                  </a:cubicBezTo>
                  <a:cubicBezTo>
                    <a:pt x="77" y="30"/>
                    <a:pt x="78" y="29"/>
                    <a:pt x="78" y="29"/>
                  </a:cubicBezTo>
                  <a:cubicBezTo>
                    <a:pt x="78" y="29"/>
                    <a:pt x="78" y="28"/>
                    <a:pt x="78" y="28"/>
                  </a:cubicBezTo>
                  <a:cubicBezTo>
                    <a:pt x="78" y="27"/>
                    <a:pt x="78" y="27"/>
                    <a:pt x="79" y="27"/>
                  </a:cubicBezTo>
                  <a:cubicBezTo>
                    <a:pt x="80" y="27"/>
                    <a:pt x="80" y="27"/>
                    <a:pt x="80" y="26"/>
                  </a:cubicBezTo>
                  <a:cubicBezTo>
                    <a:pt x="80" y="26"/>
                    <a:pt x="80" y="25"/>
                    <a:pt x="80" y="25"/>
                  </a:cubicBezTo>
                  <a:cubicBezTo>
                    <a:pt x="80" y="25"/>
                    <a:pt x="80" y="25"/>
                    <a:pt x="79" y="25"/>
                  </a:cubicBezTo>
                  <a:cubicBezTo>
                    <a:pt x="79" y="25"/>
                    <a:pt x="79" y="25"/>
                    <a:pt x="78" y="25"/>
                  </a:cubicBezTo>
                  <a:cubicBezTo>
                    <a:pt x="78" y="25"/>
                    <a:pt x="78" y="25"/>
                    <a:pt x="78" y="25"/>
                  </a:cubicBezTo>
                  <a:cubicBezTo>
                    <a:pt x="78" y="25"/>
                    <a:pt x="78" y="24"/>
                    <a:pt x="78" y="24"/>
                  </a:cubicBezTo>
                  <a:cubicBezTo>
                    <a:pt x="79" y="24"/>
                    <a:pt x="79" y="24"/>
                    <a:pt x="80" y="24"/>
                  </a:cubicBezTo>
                  <a:cubicBezTo>
                    <a:pt x="80" y="25"/>
                    <a:pt x="81" y="25"/>
                    <a:pt x="82" y="24"/>
                  </a:cubicBezTo>
                  <a:cubicBezTo>
                    <a:pt x="82" y="24"/>
                    <a:pt x="82" y="24"/>
                    <a:pt x="82" y="24"/>
                  </a:cubicBezTo>
                  <a:cubicBezTo>
                    <a:pt x="83" y="24"/>
                    <a:pt x="83" y="24"/>
                    <a:pt x="83" y="23"/>
                  </a:cubicBezTo>
                  <a:cubicBezTo>
                    <a:pt x="82" y="23"/>
                    <a:pt x="82" y="23"/>
                    <a:pt x="82" y="23"/>
                  </a:cubicBezTo>
                  <a:cubicBezTo>
                    <a:pt x="82" y="23"/>
                    <a:pt x="83" y="22"/>
                    <a:pt x="83" y="22"/>
                  </a:cubicBezTo>
                  <a:cubicBezTo>
                    <a:pt x="83" y="22"/>
                    <a:pt x="84" y="22"/>
                    <a:pt x="84" y="22"/>
                  </a:cubicBezTo>
                  <a:cubicBezTo>
                    <a:pt x="85" y="22"/>
                    <a:pt x="85" y="21"/>
                    <a:pt x="85" y="21"/>
                  </a:cubicBezTo>
                  <a:cubicBezTo>
                    <a:pt x="86" y="20"/>
                    <a:pt x="86" y="20"/>
                    <a:pt x="85" y="19"/>
                  </a:cubicBezTo>
                  <a:cubicBezTo>
                    <a:pt x="85" y="18"/>
                    <a:pt x="85" y="18"/>
                    <a:pt x="85" y="18"/>
                  </a:cubicBezTo>
                  <a:cubicBezTo>
                    <a:pt x="84" y="17"/>
                    <a:pt x="83" y="17"/>
                    <a:pt x="81" y="16"/>
                  </a:cubicBezTo>
                  <a:cubicBezTo>
                    <a:pt x="81" y="16"/>
                    <a:pt x="80" y="17"/>
                    <a:pt x="79" y="17"/>
                  </a:cubicBezTo>
                  <a:cubicBezTo>
                    <a:pt x="79" y="17"/>
                    <a:pt x="79" y="17"/>
                    <a:pt x="79" y="17"/>
                  </a:cubicBezTo>
                  <a:cubicBezTo>
                    <a:pt x="78" y="18"/>
                    <a:pt x="78" y="18"/>
                    <a:pt x="78" y="18"/>
                  </a:cubicBezTo>
                  <a:cubicBezTo>
                    <a:pt x="78" y="18"/>
                    <a:pt x="78" y="18"/>
                    <a:pt x="78" y="18"/>
                  </a:cubicBezTo>
                  <a:cubicBezTo>
                    <a:pt x="77" y="18"/>
                    <a:pt x="77" y="18"/>
                    <a:pt x="77" y="18"/>
                  </a:cubicBezTo>
                  <a:cubicBezTo>
                    <a:pt x="76" y="18"/>
                    <a:pt x="76" y="18"/>
                    <a:pt x="76" y="18"/>
                  </a:cubicBezTo>
                  <a:cubicBezTo>
                    <a:pt x="75" y="19"/>
                    <a:pt x="74" y="20"/>
                    <a:pt x="73" y="21"/>
                  </a:cubicBezTo>
                  <a:cubicBezTo>
                    <a:pt x="72" y="21"/>
                    <a:pt x="71" y="21"/>
                    <a:pt x="70" y="22"/>
                  </a:cubicBezTo>
                  <a:cubicBezTo>
                    <a:pt x="70" y="22"/>
                    <a:pt x="70" y="22"/>
                    <a:pt x="70" y="22"/>
                  </a:cubicBezTo>
                  <a:cubicBezTo>
                    <a:pt x="70" y="22"/>
                    <a:pt x="70" y="22"/>
                    <a:pt x="70" y="22"/>
                  </a:cubicBezTo>
                  <a:cubicBezTo>
                    <a:pt x="70" y="22"/>
                    <a:pt x="69" y="22"/>
                    <a:pt x="69" y="23"/>
                  </a:cubicBezTo>
                  <a:cubicBezTo>
                    <a:pt x="69" y="23"/>
                    <a:pt x="69" y="23"/>
                    <a:pt x="69" y="23"/>
                  </a:cubicBezTo>
                  <a:cubicBezTo>
                    <a:pt x="69" y="23"/>
                    <a:pt x="69" y="23"/>
                    <a:pt x="69" y="23"/>
                  </a:cubicBezTo>
                  <a:cubicBezTo>
                    <a:pt x="69" y="22"/>
                    <a:pt x="70" y="22"/>
                    <a:pt x="70" y="22"/>
                  </a:cubicBezTo>
                  <a:cubicBezTo>
                    <a:pt x="70" y="22"/>
                    <a:pt x="70" y="22"/>
                    <a:pt x="70" y="22"/>
                  </a:cubicBezTo>
                  <a:cubicBezTo>
                    <a:pt x="70" y="22"/>
                    <a:pt x="70" y="22"/>
                    <a:pt x="70" y="22"/>
                  </a:cubicBezTo>
                  <a:cubicBezTo>
                    <a:pt x="70" y="21"/>
                    <a:pt x="70" y="21"/>
                    <a:pt x="70" y="21"/>
                  </a:cubicBezTo>
                  <a:cubicBezTo>
                    <a:pt x="71" y="20"/>
                    <a:pt x="72" y="20"/>
                    <a:pt x="72" y="19"/>
                  </a:cubicBezTo>
                  <a:cubicBezTo>
                    <a:pt x="73" y="19"/>
                    <a:pt x="74" y="18"/>
                    <a:pt x="74" y="18"/>
                  </a:cubicBezTo>
                  <a:cubicBezTo>
                    <a:pt x="74" y="17"/>
                    <a:pt x="74" y="17"/>
                    <a:pt x="75" y="17"/>
                  </a:cubicBezTo>
                  <a:cubicBezTo>
                    <a:pt x="75" y="15"/>
                    <a:pt x="74" y="14"/>
                    <a:pt x="73" y="15"/>
                  </a:cubicBezTo>
                  <a:cubicBezTo>
                    <a:pt x="73" y="15"/>
                    <a:pt x="73" y="15"/>
                    <a:pt x="73" y="15"/>
                  </a:cubicBezTo>
                  <a:cubicBezTo>
                    <a:pt x="72" y="15"/>
                    <a:pt x="72" y="15"/>
                    <a:pt x="72" y="15"/>
                  </a:cubicBezTo>
                  <a:cubicBezTo>
                    <a:pt x="72" y="15"/>
                    <a:pt x="72" y="16"/>
                    <a:pt x="72" y="16"/>
                  </a:cubicBezTo>
                  <a:cubicBezTo>
                    <a:pt x="72" y="17"/>
                    <a:pt x="71" y="17"/>
                    <a:pt x="71" y="17"/>
                  </a:cubicBezTo>
                  <a:cubicBezTo>
                    <a:pt x="71" y="17"/>
                    <a:pt x="70" y="17"/>
                    <a:pt x="70" y="17"/>
                  </a:cubicBezTo>
                  <a:cubicBezTo>
                    <a:pt x="70" y="17"/>
                    <a:pt x="69" y="17"/>
                    <a:pt x="68" y="17"/>
                  </a:cubicBezTo>
                  <a:cubicBezTo>
                    <a:pt x="68" y="17"/>
                    <a:pt x="68" y="17"/>
                    <a:pt x="68" y="17"/>
                  </a:cubicBezTo>
                  <a:cubicBezTo>
                    <a:pt x="68" y="17"/>
                    <a:pt x="68" y="17"/>
                    <a:pt x="68" y="16"/>
                  </a:cubicBezTo>
                  <a:cubicBezTo>
                    <a:pt x="68" y="16"/>
                    <a:pt x="69" y="16"/>
                    <a:pt x="69" y="16"/>
                  </a:cubicBezTo>
                  <a:cubicBezTo>
                    <a:pt x="69" y="16"/>
                    <a:pt x="70" y="16"/>
                    <a:pt x="70" y="15"/>
                  </a:cubicBezTo>
                  <a:cubicBezTo>
                    <a:pt x="70" y="15"/>
                    <a:pt x="70" y="14"/>
                    <a:pt x="70" y="14"/>
                  </a:cubicBezTo>
                  <a:cubicBezTo>
                    <a:pt x="69" y="14"/>
                    <a:pt x="68" y="14"/>
                    <a:pt x="68" y="14"/>
                  </a:cubicBezTo>
                  <a:cubicBezTo>
                    <a:pt x="65" y="13"/>
                    <a:pt x="64" y="13"/>
                    <a:pt x="62" y="14"/>
                  </a:cubicBezTo>
                  <a:cubicBezTo>
                    <a:pt x="62" y="15"/>
                    <a:pt x="61" y="15"/>
                    <a:pt x="61" y="15"/>
                  </a:cubicBezTo>
                  <a:cubicBezTo>
                    <a:pt x="61" y="15"/>
                    <a:pt x="60" y="15"/>
                    <a:pt x="60" y="15"/>
                  </a:cubicBezTo>
                  <a:cubicBezTo>
                    <a:pt x="60" y="15"/>
                    <a:pt x="59" y="15"/>
                    <a:pt x="59" y="15"/>
                  </a:cubicBezTo>
                  <a:cubicBezTo>
                    <a:pt x="59" y="15"/>
                    <a:pt x="59" y="15"/>
                    <a:pt x="59" y="15"/>
                  </a:cubicBezTo>
                  <a:cubicBezTo>
                    <a:pt x="60" y="15"/>
                    <a:pt x="60" y="14"/>
                    <a:pt x="60" y="14"/>
                  </a:cubicBezTo>
                  <a:cubicBezTo>
                    <a:pt x="61" y="14"/>
                    <a:pt x="62" y="14"/>
                    <a:pt x="63" y="13"/>
                  </a:cubicBezTo>
                  <a:cubicBezTo>
                    <a:pt x="64" y="13"/>
                    <a:pt x="66" y="13"/>
                    <a:pt x="67" y="13"/>
                  </a:cubicBezTo>
                  <a:cubicBezTo>
                    <a:pt x="69" y="13"/>
                    <a:pt x="70" y="13"/>
                    <a:pt x="71" y="13"/>
                  </a:cubicBezTo>
                  <a:cubicBezTo>
                    <a:pt x="72" y="13"/>
                    <a:pt x="73" y="13"/>
                    <a:pt x="74" y="13"/>
                  </a:cubicBezTo>
                  <a:cubicBezTo>
                    <a:pt x="75" y="13"/>
                    <a:pt x="76" y="12"/>
                    <a:pt x="76" y="11"/>
                  </a:cubicBezTo>
                  <a:cubicBezTo>
                    <a:pt x="77" y="11"/>
                    <a:pt x="77" y="10"/>
                    <a:pt x="77" y="10"/>
                  </a:cubicBezTo>
                  <a:cubicBezTo>
                    <a:pt x="76" y="9"/>
                    <a:pt x="75" y="9"/>
                    <a:pt x="75" y="9"/>
                  </a:cubicBezTo>
                  <a:cubicBezTo>
                    <a:pt x="74" y="8"/>
                    <a:pt x="73" y="7"/>
                    <a:pt x="72" y="8"/>
                  </a:cubicBezTo>
                  <a:cubicBezTo>
                    <a:pt x="71" y="8"/>
                    <a:pt x="71" y="8"/>
                    <a:pt x="71" y="8"/>
                  </a:cubicBezTo>
                  <a:cubicBezTo>
                    <a:pt x="71" y="8"/>
                    <a:pt x="71" y="8"/>
                    <a:pt x="71" y="8"/>
                  </a:cubicBezTo>
                  <a:cubicBezTo>
                    <a:pt x="71" y="8"/>
                    <a:pt x="71" y="8"/>
                    <a:pt x="71" y="8"/>
                  </a:cubicBezTo>
                  <a:cubicBezTo>
                    <a:pt x="71" y="8"/>
                    <a:pt x="71" y="8"/>
                    <a:pt x="72" y="7"/>
                  </a:cubicBezTo>
                  <a:cubicBezTo>
                    <a:pt x="72" y="7"/>
                    <a:pt x="72" y="6"/>
                    <a:pt x="72" y="6"/>
                  </a:cubicBezTo>
                  <a:cubicBezTo>
                    <a:pt x="72" y="5"/>
                    <a:pt x="71" y="5"/>
                    <a:pt x="71" y="5"/>
                  </a:cubicBezTo>
                  <a:cubicBezTo>
                    <a:pt x="70" y="6"/>
                    <a:pt x="68" y="6"/>
                    <a:pt x="67" y="5"/>
                  </a:cubicBezTo>
                  <a:cubicBezTo>
                    <a:pt x="66" y="5"/>
                    <a:pt x="66" y="5"/>
                    <a:pt x="65" y="5"/>
                  </a:cubicBezTo>
                  <a:cubicBezTo>
                    <a:pt x="64" y="5"/>
                    <a:pt x="64" y="5"/>
                    <a:pt x="63" y="5"/>
                  </a:cubicBezTo>
                  <a:cubicBezTo>
                    <a:pt x="63" y="6"/>
                    <a:pt x="62" y="6"/>
                    <a:pt x="61" y="6"/>
                  </a:cubicBezTo>
                  <a:cubicBezTo>
                    <a:pt x="60" y="5"/>
                    <a:pt x="60" y="6"/>
                    <a:pt x="59" y="6"/>
                  </a:cubicBezTo>
                  <a:cubicBezTo>
                    <a:pt x="59" y="6"/>
                    <a:pt x="59" y="6"/>
                    <a:pt x="59" y="6"/>
                  </a:cubicBezTo>
                  <a:cubicBezTo>
                    <a:pt x="58" y="6"/>
                    <a:pt x="58" y="6"/>
                    <a:pt x="58" y="6"/>
                  </a:cubicBezTo>
                  <a:cubicBezTo>
                    <a:pt x="58" y="6"/>
                    <a:pt x="58" y="6"/>
                    <a:pt x="58" y="6"/>
                  </a:cubicBezTo>
                  <a:cubicBezTo>
                    <a:pt x="59" y="6"/>
                    <a:pt x="59" y="5"/>
                    <a:pt x="59" y="5"/>
                  </a:cubicBezTo>
                  <a:cubicBezTo>
                    <a:pt x="60" y="5"/>
                    <a:pt x="61" y="5"/>
                    <a:pt x="61" y="5"/>
                  </a:cubicBezTo>
                  <a:cubicBezTo>
                    <a:pt x="62" y="5"/>
                    <a:pt x="64" y="5"/>
                    <a:pt x="65" y="5"/>
                  </a:cubicBezTo>
                  <a:cubicBezTo>
                    <a:pt x="66" y="5"/>
                    <a:pt x="67" y="5"/>
                    <a:pt x="68" y="5"/>
                  </a:cubicBezTo>
                  <a:cubicBezTo>
                    <a:pt x="69" y="5"/>
                    <a:pt x="70" y="5"/>
                    <a:pt x="70" y="4"/>
                  </a:cubicBezTo>
                  <a:cubicBezTo>
                    <a:pt x="71" y="4"/>
                    <a:pt x="71" y="4"/>
                    <a:pt x="71" y="4"/>
                  </a:cubicBezTo>
                  <a:cubicBezTo>
                    <a:pt x="70" y="3"/>
                    <a:pt x="69" y="2"/>
                    <a:pt x="68" y="2"/>
                  </a:cubicBezTo>
                  <a:cubicBezTo>
                    <a:pt x="66" y="2"/>
                    <a:pt x="65" y="1"/>
                    <a:pt x="63" y="1"/>
                  </a:cubicBezTo>
                  <a:cubicBezTo>
                    <a:pt x="62" y="0"/>
                    <a:pt x="61" y="0"/>
                    <a:pt x="61" y="0"/>
                  </a:cubicBezTo>
                  <a:cubicBezTo>
                    <a:pt x="60" y="0"/>
                    <a:pt x="59" y="0"/>
                    <a:pt x="58" y="0"/>
                  </a:cubicBezTo>
                  <a:cubicBezTo>
                    <a:pt x="57" y="1"/>
                    <a:pt x="57" y="1"/>
                    <a:pt x="56" y="2"/>
                  </a:cubicBezTo>
                  <a:cubicBezTo>
                    <a:pt x="56" y="2"/>
                    <a:pt x="56" y="2"/>
                    <a:pt x="56" y="2"/>
                  </a:cubicBezTo>
                  <a:cubicBezTo>
                    <a:pt x="56" y="2"/>
                    <a:pt x="56" y="2"/>
                    <a:pt x="56" y="2"/>
                  </a:cubicBezTo>
                  <a:cubicBezTo>
                    <a:pt x="56" y="2"/>
                    <a:pt x="56" y="2"/>
                    <a:pt x="56" y="2"/>
                  </a:cubicBezTo>
                  <a:cubicBezTo>
                    <a:pt x="56" y="2"/>
                    <a:pt x="56" y="2"/>
                    <a:pt x="56" y="2"/>
                  </a:cubicBezTo>
                  <a:cubicBezTo>
                    <a:pt x="56" y="2"/>
                    <a:pt x="56" y="2"/>
                    <a:pt x="56" y="3"/>
                  </a:cubicBezTo>
                  <a:cubicBezTo>
                    <a:pt x="56" y="3"/>
                    <a:pt x="56" y="3"/>
                    <a:pt x="56" y="3"/>
                  </a:cubicBezTo>
                  <a:cubicBezTo>
                    <a:pt x="56" y="3"/>
                    <a:pt x="56" y="3"/>
                    <a:pt x="56" y="3"/>
                  </a:cubicBezTo>
                  <a:cubicBezTo>
                    <a:pt x="56" y="3"/>
                    <a:pt x="56" y="3"/>
                    <a:pt x="56" y="3"/>
                  </a:cubicBezTo>
                  <a:cubicBezTo>
                    <a:pt x="56" y="3"/>
                    <a:pt x="56" y="3"/>
                    <a:pt x="56" y="3"/>
                  </a:cubicBezTo>
                  <a:cubicBezTo>
                    <a:pt x="56" y="3"/>
                    <a:pt x="55" y="2"/>
                    <a:pt x="55" y="2"/>
                  </a:cubicBezTo>
                  <a:cubicBezTo>
                    <a:pt x="54" y="2"/>
                    <a:pt x="54" y="2"/>
                    <a:pt x="54" y="2"/>
                  </a:cubicBezTo>
                  <a:cubicBezTo>
                    <a:pt x="54" y="2"/>
                    <a:pt x="54" y="2"/>
                    <a:pt x="54" y="2"/>
                  </a:cubicBezTo>
                  <a:cubicBezTo>
                    <a:pt x="54" y="3"/>
                    <a:pt x="54" y="3"/>
                    <a:pt x="54" y="3"/>
                  </a:cubicBezTo>
                  <a:cubicBezTo>
                    <a:pt x="54" y="3"/>
                    <a:pt x="54" y="3"/>
                    <a:pt x="54" y="3"/>
                  </a:cubicBezTo>
                  <a:cubicBezTo>
                    <a:pt x="54" y="3"/>
                    <a:pt x="54" y="4"/>
                    <a:pt x="54" y="3"/>
                  </a:cubicBezTo>
                  <a:cubicBezTo>
                    <a:pt x="53" y="3"/>
                    <a:pt x="52" y="3"/>
                    <a:pt x="52" y="2"/>
                  </a:cubicBezTo>
                  <a:cubicBezTo>
                    <a:pt x="51" y="2"/>
                    <a:pt x="51" y="2"/>
                    <a:pt x="50" y="2"/>
                  </a:cubicBezTo>
                  <a:cubicBezTo>
                    <a:pt x="50" y="3"/>
                    <a:pt x="50" y="3"/>
                    <a:pt x="49" y="3"/>
                  </a:cubicBezTo>
                  <a:cubicBezTo>
                    <a:pt x="49" y="3"/>
                    <a:pt x="49" y="3"/>
                    <a:pt x="49" y="3"/>
                  </a:cubicBezTo>
                  <a:cubicBezTo>
                    <a:pt x="49" y="4"/>
                    <a:pt x="49" y="5"/>
                    <a:pt x="49" y="5"/>
                  </a:cubicBezTo>
                  <a:cubicBezTo>
                    <a:pt x="49" y="6"/>
                    <a:pt x="48" y="6"/>
                    <a:pt x="48" y="6"/>
                  </a:cubicBezTo>
                  <a:cubicBezTo>
                    <a:pt x="48" y="6"/>
                    <a:pt x="48" y="6"/>
                    <a:pt x="47" y="7"/>
                  </a:cubicBezTo>
                  <a:cubicBezTo>
                    <a:pt x="47" y="7"/>
                    <a:pt x="47" y="7"/>
                    <a:pt x="47" y="7"/>
                  </a:cubicBezTo>
                  <a:cubicBezTo>
                    <a:pt x="46" y="7"/>
                    <a:pt x="46" y="6"/>
                    <a:pt x="45" y="6"/>
                  </a:cubicBezTo>
                  <a:cubicBezTo>
                    <a:pt x="45" y="6"/>
                    <a:pt x="45" y="6"/>
                    <a:pt x="45" y="7"/>
                  </a:cubicBezTo>
                  <a:cubicBezTo>
                    <a:pt x="45" y="7"/>
                    <a:pt x="45" y="7"/>
                    <a:pt x="45" y="7"/>
                  </a:cubicBezTo>
                  <a:cubicBezTo>
                    <a:pt x="45" y="8"/>
                    <a:pt x="45" y="9"/>
                    <a:pt x="45" y="10"/>
                  </a:cubicBezTo>
                  <a:cubicBezTo>
                    <a:pt x="46" y="11"/>
                    <a:pt x="46" y="12"/>
                    <a:pt x="46" y="13"/>
                  </a:cubicBezTo>
                  <a:cubicBezTo>
                    <a:pt x="46" y="14"/>
                    <a:pt x="46" y="14"/>
                    <a:pt x="46" y="14"/>
                  </a:cubicBezTo>
                  <a:cubicBezTo>
                    <a:pt x="45" y="14"/>
                    <a:pt x="45" y="14"/>
                    <a:pt x="45" y="13"/>
                  </a:cubicBezTo>
                  <a:cubicBezTo>
                    <a:pt x="45" y="13"/>
                    <a:pt x="44" y="13"/>
                    <a:pt x="44" y="13"/>
                  </a:cubicBezTo>
                  <a:cubicBezTo>
                    <a:pt x="44" y="12"/>
                    <a:pt x="44" y="12"/>
                    <a:pt x="44" y="12"/>
                  </a:cubicBezTo>
                  <a:cubicBezTo>
                    <a:pt x="44" y="12"/>
                    <a:pt x="44" y="12"/>
                    <a:pt x="44" y="11"/>
                  </a:cubicBezTo>
                  <a:cubicBezTo>
                    <a:pt x="44" y="11"/>
                    <a:pt x="43" y="11"/>
                    <a:pt x="43" y="10"/>
                  </a:cubicBezTo>
                  <a:cubicBezTo>
                    <a:pt x="43" y="9"/>
                    <a:pt x="43" y="9"/>
                    <a:pt x="42" y="8"/>
                  </a:cubicBezTo>
                  <a:cubicBezTo>
                    <a:pt x="42" y="7"/>
                    <a:pt x="42" y="7"/>
                    <a:pt x="41" y="7"/>
                  </a:cubicBezTo>
                  <a:cubicBezTo>
                    <a:pt x="41" y="7"/>
                    <a:pt x="40" y="7"/>
                    <a:pt x="40" y="7"/>
                  </a:cubicBezTo>
                  <a:cubicBezTo>
                    <a:pt x="40" y="7"/>
                    <a:pt x="40" y="7"/>
                    <a:pt x="40" y="8"/>
                  </a:cubicBezTo>
                  <a:cubicBezTo>
                    <a:pt x="40" y="9"/>
                    <a:pt x="40" y="10"/>
                    <a:pt x="40" y="11"/>
                  </a:cubicBezTo>
                  <a:cubicBezTo>
                    <a:pt x="40" y="11"/>
                    <a:pt x="40" y="11"/>
                    <a:pt x="39" y="12"/>
                  </a:cubicBezTo>
                  <a:cubicBezTo>
                    <a:pt x="39" y="12"/>
                    <a:pt x="39" y="12"/>
                    <a:pt x="38" y="12"/>
                  </a:cubicBezTo>
                  <a:cubicBezTo>
                    <a:pt x="38" y="12"/>
                    <a:pt x="38" y="12"/>
                    <a:pt x="38" y="12"/>
                  </a:cubicBezTo>
                  <a:cubicBezTo>
                    <a:pt x="38" y="12"/>
                    <a:pt x="38" y="12"/>
                    <a:pt x="38" y="12"/>
                  </a:cubicBezTo>
                  <a:cubicBezTo>
                    <a:pt x="37" y="12"/>
                    <a:pt x="37" y="12"/>
                    <a:pt x="37" y="12"/>
                  </a:cubicBezTo>
                  <a:cubicBezTo>
                    <a:pt x="37" y="11"/>
                    <a:pt x="38" y="11"/>
                    <a:pt x="37" y="11"/>
                  </a:cubicBezTo>
                  <a:cubicBezTo>
                    <a:pt x="37" y="10"/>
                    <a:pt x="37" y="9"/>
                    <a:pt x="37" y="8"/>
                  </a:cubicBezTo>
                  <a:cubicBezTo>
                    <a:pt x="37" y="8"/>
                    <a:pt x="37" y="8"/>
                    <a:pt x="37" y="8"/>
                  </a:cubicBezTo>
                  <a:cubicBezTo>
                    <a:pt x="37" y="8"/>
                    <a:pt x="37" y="7"/>
                    <a:pt x="37" y="7"/>
                  </a:cubicBezTo>
                  <a:cubicBezTo>
                    <a:pt x="37" y="7"/>
                    <a:pt x="37" y="7"/>
                    <a:pt x="36" y="8"/>
                  </a:cubicBezTo>
                  <a:cubicBezTo>
                    <a:pt x="36" y="8"/>
                    <a:pt x="36" y="8"/>
                    <a:pt x="36" y="9"/>
                  </a:cubicBezTo>
                  <a:cubicBezTo>
                    <a:pt x="36" y="9"/>
                    <a:pt x="36" y="10"/>
                    <a:pt x="36" y="10"/>
                  </a:cubicBezTo>
                  <a:cubicBezTo>
                    <a:pt x="36" y="10"/>
                    <a:pt x="36" y="11"/>
                    <a:pt x="35" y="11"/>
                  </a:cubicBezTo>
                  <a:cubicBezTo>
                    <a:pt x="35" y="11"/>
                    <a:pt x="35" y="11"/>
                    <a:pt x="35" y="11"/>
                  </a:cubicBezTo>
                  <a:cubicBezTo>
                    <a:pt x="35" y="11"/>
                    <a:pt x="35" y="11"/>
                    <a:pt x="35" y="11"/>
                  </a:cubicBezTo>
                  <a:cubicBezTo>
                    <a:pt x="35" y="11"/>
                    <a:pt x="35" y="11"/>
                    <a:pt x="35" y="12"/>
                  </a:cubicBezTo>
                  <a:cubicBezTo>
                    <a:pt x="35" y="12"/>
                    <a:pt x="34" y="12"/>
                    <a:pt x="34" y="12"/>
                  </a:cubicBezTo>
                  <a:cubicBezTo>
                    <a:pt x="34" y="12"/>
                    <a:pt x="34" y="12"/>
                    <a:pt x="34" y="12"/>
                  </a:cubicBezTo>
                  <a:cubicBezTo>
                    <a:pt x="34" y="12"/>
                    <a:pt x="34" y="12"/>
                    <a:pt x="34" y="13"/>
                  </a:cubicBezTo>
                  <a:cubicBezTo>
                    <a:pt x="34" y="12"/>
                    <a:pt x="34" y="12"/>
                    <a:pt x="34" y="12"/>
                  </a:cubicBezTo>
                  <a:cubicBezTo>
                    <a:pt x="34" y="12"/>
                    <a:pt x="34" y="12"/>
                    <a:pt x="34" y="12"/>
                  </a:cubicBezTo>
                  <a:cubicBezTo>
                    <a:pt x="34" y="12"/>
                    <a:pt x="35" y="12"/>
                    <a:pt x="35" y="12"/>
                  </a:cubicBezTo>
                  <a:cubicBezTo>
                    <a:pt x="35" y="11"/>
                    <a:pt x="35" y="11"/>
                    <a:pt x="35" y="11"/>
                  </a:cubicBezTo>
                  <a:cubicBezTo>
                    <a:pt x="35" y="11"/>
                    <a:pt x="35" y="11"/>
                    <a:pt x="35" y="11"/>
                  </a:cubicBezTo>
                  <a:cubicBezTo>
                    <a:pt x="35" y="11"/>
                    <a:pt x="35" y="11"/>
                    <a:pt x="35" y="10"/>
                  </a:cubicBezTo>
                  <a:cubicBezTo>
                    <a:pt x="35" y="10"/>
                    <a:pt x="36" y="9"/>
                    <a:pt x="36" y="9"/>
                  </a:cubicBezTo>
                  <a:cubicBezTo>
                    <a:pt x="36" y="8"/>
                    <a:pt x="36" y="7"/>
                    <a:pt x="36" y="7"/>
                  </a:cubicBezTo>
                  <a:cubicBezTo>
                    <a:pt x="36" y="7"/>
                    <a:pt x="35" y="6"/>
                    <a:pt x="35" y="6"/>
                  </a:cubicBezTo>
                  <a:cubicBezTo>
                    <a:pt x="35" y="6"/>
                    <a:pt x="34" y="6"/>
                    <a:pt x="34" y="7"/>
                  </a:cubicBezTo>
                  <a:cubicBezTo>
                    <a:pt x="33" y="7"/>
                    <a:pt x="32" y="7"/>
                    <a:pt x="31" y="7"/>
                  </a:cubicBezTo>
                  <a:cubicBezTo>
                    <a:pt x="30" y="7"/>
                    <a:pt x="29" y="7"/>
                    <a:pt x="28" y="8"/>
                  </a:cubicBezTo>
                  <a:cubicBezTo>
                    <a:pt x="28" y="8"/>
                    <a:pt x="27" y="8"/>
                    <a:pt x="27" y="8"/>
                  </a:cubicBezTo>
                  <a:cubicBezTo>
                    <a:pt x="27" y="9"/>
                    <a:pt x="27" y="9"/>
                    <a:pt x="27" y="9"/>
                  </a:cubicBezTo>
                  <a:cubicBezTo>
                    <a:pt x="27" y="9"/>
                    <a:pt x="27" y="9"/>
                    <a:pt x="27" y="9"/>
                  </a:cubicBezTo>
                  <a:cubicBezTo>
                    <a:pt x="27" y="9"/>
                    <a:pt x="27" y="9"/>
                    <a:pt x="27" y="9"/>
                  </a:cubicBezTo>
                  <a:cubicBezTo>
                    <a:pt x="27" y="9"/>
                    <a:pt x="27" y="9"/>
                    <a:pt x="26" y="8"/>
                  </a:cubicBezTo>
                  <a:cubicBezTo>
                    <a:pt x="26" y="8"/>
                    <a:pt x="26" y="8"/>
                    <a:pt x="25" y="9"/>
                  </a:cubicBezTo>
                  <a:cubicBezTo>
                    <a:pt x="25" y="9"/>
                    <a:pt x="24" y="9"/>
                    <a:pt x="24" y="10"/>
                  </a:cubicBezTo>
                  <a:cubicBezTo>
                    <a:pt x="24" y="10"/>
                    <a:pt x="24" y="10"/>
                    <a:pt x="24" y="10"/>
                  </a:cubicBezTo>
                  <a:cubicBezTo>
                    <a:pt x="24" y="11"/>
                    <a:pt x="24" y="11"/>
                    <a:pt x="24" y="12"/>
                  </a:cubicBezTo>
                  <a:cubicBezTo>
                    <a:pt x="24" y="12"/>
                    <a:pt x="23" y="12"/>
                    <a:pt x="23" y="13"/>
                  </a:cubicBezTo>
                  <a:cubicBezTo>
                    <a:pt x="23" y="13"/>
                    <a:pt x="23" y="13"/>
                    <a:pt x="23" y="13"/>
                  </a:cubicBezTo>
                  <a:cubicBezTo>
                    <a:pt x="22" y="13"/>
                    <a:pt x="22" y="14"/>
                    <a:pt x="22" y="13"/>
                  </a:cubicBezTo>
                  <a:cubicBezTo>
                    <a:pt x="21" y="13"/>
                    <a:pt x="21" y="13"/>
                    <a:pt x="20" y="13"/>
                  </a:cubicBezTo>
                  <a:cubicBezTo>
                    <a:pt x="19" y="13"/>
                    <a:pt x="18" y="13"/>
                    <a:pt x="18" y="14"/>
                  </a:cubicBezTo>
                  <a:cubicBezTo>
                    <a:pt x="17" y="15"/>
                    <a:pt x="17" y="15"/>
                    <a:pt x="16" y="15"/>
                  </a:cubicBezTo>
                  <a:cubicBezTo>
                    <a:pt x="16" y="15"/>
                    <a:pt x="15" y="15"/>
                    <a:pt x="15" y="16"/>
                  </a:cubicBezTo>
                  <a:cubicBezTo>
                    <a:pt x="14" y="16"/>
                    <a:pt x="14" y="17"/>
                    <a:pt x="13" y="18"/>
                  </a:cubicBezTo>
                  <a:cubicBezTo>
                    <a:pt x="13" y="18"/>
                    <a:pt x="13" y="19"/>
                    <a:pt x="14" y="19"/>
                  </a:cubicBezTo>
                  <a:cubicBezTo>
                    <a:pt x="15" y="19"/>
                    <a:pt x="15" y="20"/>
                    <a:pt x="16" y="20"/>
                  </a:cubicBezTo>
                  <a:cubicBezTo>
                    <a:pt x="16" y="20"/>
                    <a:pt x="16" y="20"/>
                    <a:pt x="16" y="20"/>
                  </a:cubicBezTo>
                  <a:cubicBezTo>
                    <a:pt x="16" y="20"/>
                    <a:pt x="16" y="20"/>
                    <a:pt x="16" y="20"/>
                  </a:cubicBezTo>
                  <a:cubicBezTo>
                    <a:pt x="16" y="20"/>
                    <a:pt x="16" y="20"/>
                    <a:pt x="16" y="20"/>
                  </a:cubicBezTo>
                  <a:cubicBezTo>
                    <a:pt x="16" y="20"/>
                    <a:pt x="16" y="20"/>
                    <a:pt x="16" y="20"/>
                  </a:cubicBezTo>
                  <a:cubicBezTo>
                    <a:pt x="16" y="20"/>
                    <a:pt x="16" y="20"/>
                    <a:pt x="16" y="20"/>
                  </a:cubicBezTo>
                  <a:cubicBezTo>
                    <a:pt x="16" y="20"/>
                    <a:pt x="16" y="21"/>
                    <a:pt x="16" y="21"/>
                  </a:cubicBezTo>
                  <a:cubicBezTo>
                    <a:pt x="15" y="21"/>
                    <a:pt x="15" y="21"/>
                    <a:pt x="15" y="22"/>
                  </a:cubicBezTo>
                  <a:cubicBezTo>
                    <a:pt x="15" y="22"/>
                    <a:pt x="15" y="22"/>
                    <a:pt x="15" y="23"/>
                  </a:cubicBezTo>
                  <a:cubicBezTo>
                    <a:pt x="14" y="23"/>
                    <a:pt x="14" y="24"/>
                    <a:pt x="13" y="24"/>
                  </a:cubicBezTo>
                  <a:cubicBezTo>
                    <a:pt x="13" y="24"/>
                    <a:pt x="12" y="25"/>
                    <a:pt x="12" y="24"/>
                  </a:cubicBezTo>
                  <a:cubicBezTo>
                    <a:pt x="11" y="24"/>
                    <a:pt x="10" y="24"/>
                    <a:pt x="9" y="24"/>
                  </a:cubicBezTo>
                  <a:cubicBezTo>
                    <a:pt x="9" y="24"/>
                    <a:pt x="8" y="24"/>
                    <a:pt x="8" y="24"/>
                  </a:cubicBezTo>
                  <a:cubicBezTo>
                    <a:pt x="7" y="25"/>
                    <a:pt x="7" y="25"/>
                    <a:pt x="6" y="25"/>
                  </a:cubicBezTo>
                  <a:cubicBezTo>
                    <a:pt x="5" y="25"/>
                    <a:pt x="4" y="26"/>
                    <a:pt x="3" y="26"/>
                  </a:cubicBezTo>
                  <a:cubicBezTo>
                    <a:pt x="2" y="26"/>
                    <a:pt x="1" y="26"/>
                    <a:pt x="1" y="27"/>
                  </a:cubicBezTo>
                  <a:cubicBezTo>
                    <a:pt x="0" y="28"/>
                    <a:pt x="0" y="28"/>
                    <a:pt x="1" y="29"/>
                  </a:cubicBezTo>
                  <a:cubicBezTo>
                    <a:pt x="1" y="30"/>
                    <a:pt x="2" y="30"/>
                    <a:pt x="2" y="31"/>
                  </a:cubicBezTo>
                  <a:cubicBezTo>
                    <a:pt x="2" y="31"/>
                    <a:pt x="2" y="31"/>
                    <a:pt x="2" y="31"/>
                  </a:cubicBezTo>
                  <a:cubicBezTo>
                    <a:pt x="2" y="31"/>
                    <a:pt x="2" y="31"/>
                    <a:pt x="3" y="31"/>
                  </a:cubicBezTo>
                  <a:cubicBezTo>
                    <a:pt x="3" y="31"/>
                    <a:pt x="2" y="31"/>
                    <a:pt x="2" y="31"/>
                  </a:cubicBezTo>
                  <a:cubicBezTo>
                    <a:pt x="2" y="31"/>
                    <a:pt x="2" y="31"/>
                    <a:pt x="2" y="31"/>
                  </a:cubicBezTo>
                  <a:cubicBezTo>
                    <a:pt x="2" y="31"/>
                    <a:pt x="2" y="31"/>
                    <a:pt x="2" y="31"/>
                  </a:cubicBezTo>
                  <a:cubicBezTo>
                    <a:pt x="2" y="31"/>
                    <a:pt x="2" y="31"/>
                    <a:pt x="2" y="31"/>
                  </a:cubicBezTo>
                  <a:cubicBezTo>
                    <a:pt x="2" y="32"/>
                    <a:pt x="3" y="32"/>
                    <a:pt x="3" y="32"/>
                  </a:cubicBezTo>
                  <a:cubicBezTo>
                    <a:pt x="3" y="33"/>
                    <a:pt x="3" y="33"/>
                    <a:pt x="4" y="33"/>
                  </a:cubicBezTo>
                  <a:cubicBezTo>
                    <a:pt x="4" y="33"/>
                    <a:pt x="5" y="33"/>
                    <a:pt x="5" y="33"/>
                  </a:cubicBezTo>
                  <a:cubicBezTo>
                    <a:pt x="6" y="33"/>
                    <a:pt x="6" y="33"/>
                    <a:pt x="7" y="33"/>
                  </a:cubicBezTo>
                  <a:cubicBezTo>
                    <a:pt x="7" y="33"/>
                    <a:pt x="7" y="33"/>
                    <a:pt x="7" y="33"/>
                  </a:cubicBezTo>
                  <a:cubicBezTo>
                    <a:pt x="7" y="33"/>
                    <a:pt x="7" y="33"/>
                    <a:pt x="7" y="34"/>
                  </a:cubicBezTo>
                  <a:cubicBezTo>
                    <a:pt x="7" y="34"/>
                    <a:pt x="7" y="34"/>
                    <a:pt x="7" y="34"/>
                  </a:cubicBezTo>
                  <a:cubicBezTo>
                    <a:pt x="7" y="34"/>
                    <a:pt x="7" y="34"/>
                    <a:pt x="6" y="34"/>
                  </a:cubicBezTo>
                  <a:cubicBezTo>
                    <a:pt x="5" y="34"/>
                    <a:pt x="4" y="33"/>
                    <a:pt x="4" y="34"/>
                  </a:cubicBezTo>
                  <a:cubicBezTo>
                    <a:pt x="3" y="34"/>
                    <a:pt x="3" y="34"/>
                    <a:pt x="2" y="34"/>
                  </a:cubicBezTo>
                  <a:cubicBezTo>
                    <a:pt x="2" y="34"/>
                    <a:pt x="1" y="34"/>
                    <a:pt x="1" y="34"/>
                  </a:cubicBezTo>
                  <a:cubicBezTo>
                    <a:pt x="0" y="35"/>
                    <a:pt x="0" y="36"/>
                    <a:pt x="0" y="36"/>
                  </a:cubicBezTo>
                  <a:cubicBezTo>
                    <a:pt x="1" y="37"/>
                    <a:pt x="1" y="37"/>
                    <a:pt x="2" y="38"/>
                  </a:cubicBezTo>
                  <a:cubicBezTo>
                    <a:pt x="2" y="38"/>
                    <a:pt x="2" y="38"/>
                    <a:pt x="2" y="38"/>
                  </a:cubicBezTo>
                  <a:cubicBezTo>
                    <a:pt x="2" y="38"/>
                    <a:pt x="1" y="38"/>
                    <a:pt x="1" y="39"/>
                  </a:cubicBezTo>
                  <a:cubicBezTo>
                    <a:pt x="1" y="39"/>
                    <a:pt x="1" y="39"/>
                    <a:pt x="1" y="39"/>
                  </a:cubicBezTo>
                  <a:cubicBezTo>
                    <a:pt x="1" y="40"/>
                    <a:pt x="2" y="41"/>
                    <a:pt x="3" y="42"/>
                  </a:cubicBezTo>
                  <a:cubicBezTo>
                    <a:pt x="3" y="42"/>
                    <a:pt x="4" y="42"/>
                    <a:pt x="4" y="41"/>
                  </a:cubicBezTo>
                  <a:cubicBezTo>
                    <a:pt x="4" y="41"/>
                    <a:pt x="5" y="41"/>
                    <a:pt x="5" y="41"/>
                  </a:cubicBezTo>
                  <a:cubicBezTo>
                    <a:pt x="5" y="41"/>
                    <a:pt x="6" y="41"/>
                    <a:pt x="6" y="42"/>
                  </a:cubicBezTo>
                  <a:cubicBezTo>
                    <a:pt x="6" y="42"/>
                    <a:pt x="6" y="42"/>
                    <a:pt x="6" y="42"/>
                  </a:cubicBezTo>
                  <a:cubicBezTo>
                    <a:pt x="7" y="41"/>
                    <a:pt x="8" y="42"/>
                    <a:pt x="9" y="42"/>
                  </a:cubicBezTo>
                  <a:cubicBezTo>
                    <a:pt x="9" y="42"/>
                    <a:pt x="9" y="42"/>
                    <a:pt x="10" y="42"/>
                  </a:cubicBezTo>
                  <a:cubicBezTo>
                    <a:pt x="11" y="42"/>
                    <a:pt x="12" y="42"/>
                    <a:pt x="12" y="43"/>
                  </a:cubicBezTo>
                  <a:cubicBezTo>
                    <a:pt x="13" y="44"/>
                    <a:pt x="14" y="44"/>
                    <a:pt x="15" y="45"/>
                  </a:cubicBezTo>
                  <a:cubicBezTo>
                    <a:pt x="15" y="45"/>
                    <a:pt x="15" y="45"/>
                    <a:pt x="15" y="45"/>
                  </a:cubicBezTo>
                  <a:cubicBezTo>
                    <a:pt x="15" y="46"/>
                    <a:pt x="15" y="46"/>
                    <a:pt x="15" y="46"/>
                  </a:cubicBezTo>
                  <a:cubicBezTo>
                    <a:pt x="15" y="47"/>
                    <a:pt x="15" y="47"/>
                    <a:pt x="15" y="47"/>
                  </a:cubicBezTo>
                  <a:cubicBezTo>
                    <a:pt x="15" y="48"/>
                    <a:pt x="15" y="49"/>
                    <a:pt x="15" y="49"/>
                  </a:cubicBezTo>
                  <a:cubicBezTo>
                    <a:pt x="15" y="49"/>
                    <a:pt x="16" y="50"/>
                    <a:pt x="16" y="50"/>
                  </a:cubicBezTo>
                  <a:cubicBezTo>
                    <a:pt x="16" y="50"/>
                    <a:pt x="16" y="51"/>
                    <a:pt x="15" y="51"/>
                  </a:cubicBezTo>
                  <a:cubicBezTo>
                    <a:pt x="15" y="51"/>
                    <a:pt x="15" y="51"/>
                    <a:pt x="15" y="52"/>
                  </a:cubicBezTo>
                  <a:cubicBezTo>
                    <a:pt x="15" y="52"/>
                    <a:pt x="16" y="52"/>
                    <a:pt x="16" y="52"/>
                  </a:cubicBezTo>
                  <a:cubicBezTo>
                    <a:pt x="16" y="52"/>
                    <a:pt x="16" y="52"/>
                    <a:pt x="16" y="52"/>
                  </a:cubicBezTo>
                  <a:cubicBezTo>
                    <a:pt x="16" y="52"/>
                    <a:pt x="16" y="53"/>
                    <a:pt x="16" y="53"/>
                  </a:cubicBezTo>
                  <a:cubicBezTo>
                    <a:pt x="16" y="53"/>
                    <a:pt x="16" y="53"/>
                    <a:pt x="16" y="54"/>
                  </a:cubicBezTo>
                  <a:cubicBezTo>
                    <a:pt x="16" y="54"/>
                    <a:pt x="16" y="54"/>
                    <a:pt x="16" y="54"/>
                  </a:cubicBezTo>
                  <a:cubicBezTo>
                    <a:pt x="16" y="54"/>
                    <a:pt x="16" y="55"/>
                    <a:pt x="16" y="55"/>
                  </a:cubicBezTo>
                  <a:cubicBezTo>
                    <a:pt x="16" y="55"/>
                    <a:pt x="16" y="55"/>
                    <a:pt x="16" y="56"/>
                  </a:cubicBezTo>
                  <a:cubicBezTo>
                    <a:pt x="16" y="56"/>
                    <a:pt x="16" y="57"/>
                    <a:pt x="16" y="57"/>
                  </a:cubicBezTo>
                  <a:cubicBezTo>
                    <a:pt x="16" y="58"/>
                    <a:pt x="16" y="58"/>
                    <a:pt x="16" y="59"/>
                  </a:cubicBezTo>
                  <a:cubicBezTo>
                    <a:pt x="16" y="59"/>
                    <a:pt x="16" y="59"/>
                    <a:pt x="16" y="59"/>
                  </a:cubicBezTo>
                  <a:cubicBezTo>
                    <a:pt x="16" y="59"/>
                    <a:pt x="16" y="59"/>
                    <a:pt x="16" y="59"/>
                  </a:cubicBezTo>
                  <a:cubicBezTo>
                    <a:pt x="17" y="60"/>
                    <a:pt x="17" y="60"/>
                    <a:pt x="16" y="60"/>
                  </a:cubicBezTo>
                  <a:cubicBezTo>
                    <a:pt x="16" y="60"/>
                    <a:pt x="15" y="60"/>
                    <a:pt x="15" y="61"/>
                  </a:cubicBezTo>
                  <a:cubicBezTo>
                    <a:pt x="15" y="61"/>
                    <a:pt x="15" y="61"/>
                    <a:pt x="15" y="61"/>
                  </a:cubicBezTo>
                  <a:cubicBezTo>
                    <a:pt x="15" y="61"/>
                    <a:pt x="16" y="61"/>
                    <a:pt x="15" y="62"/>
                  </a:cubicBezTo>
                  <a:cubicBezTo>
                    <a:pt x="15" y="62"/>
                    <a:pt x="15" y="62"/>
                    <a:pt x="15" y="63"/>
                  </a:cubicBezTo>
                  <a:cubicBezTo>
                    <a:pt x="15" y="63"/>
                    <a:pt x="15" y="63"/>
                    <a:pt x="15" y="63"/>
                  </a:cubicBezTo>
                  <a:cubicBezTo>
                    <a:pt x="15" y="63"/>
                    <a:pt x="15" y="63"/>
                    <a:pt x="15" y="63"/>
                  </a:cubicBezTo>
                  <a:cubicBezTo>
                    <a:pt x="15" y="63"/>
                    <a:pt x="15" y="63"/>
                    <a:pt x="15" y="63"/>
                  </a:cubicBezTo>
                  <a:cubicBezTo>
                    <a:pt x="15" y="63"/>
                    <a:pt x="15" y="63"/>
                    <a:pt x="15" y="63"/>
                  </a:cubicBezTo>
                  <a:cubicBezTo>
                    <a:pt x="15" y="63"/>
                    <a:pt x="15" y="63"/>
                    <a:pt x="15" y="63"/>
                  </a:cubicBezTo>
                  <a:cubicBezTo>
                    <a:pt x="15" y="63"/>
                    <a:pt x="15" y="63"/>
                    <a:pt x="15" y="64"/>
                  </a:cubicBezTo>
                  <a:cubicBezTo>
                    <a:pt x="15" y="64"/>
                    <a:pt x="15" y="64"/>
                    <a:pt x="15" y="64"/>
                  </a:cubicBezTo>
                  <a:cubicBezTo>
                    <a:pt x="15" y="64"/>
                    <a:pt x="15" y="64"/>
                    <a:pt x="15" y="64"/>
                  </a:cubicBezTo>
                  <a:cubicBezTo>
                    <a:pt x="15" y="64"/>
                    <a:pt x="15" y="64"/>
                    <a:pt x="15" y="64"/>
                  </a:cubicBezTo>
                  <a:cubicBezTo>
                    <a:pt x="15" y="64"/>
                    <a:pt x="14" y="65"/>
                    <a:pt x="14" y="65"/>
                  </a:cubicBezTo>
                  <a:cubicBezTo>
                    <a:pt x="14" y="66"/>
                    <a:pt x="14" y="66"/>
                    <a:pt x="14" y="66"/>
                  </a:cubicBezTo>
                  <a:cubicBezTo>
                    <a:pt x="15" y="67"/>
                    <a:pt x="16" y="67"/>
                    <a:pt x="17" y="67"/>
                  </a:cubicBezTo>
                  <a:cubicBezTo>
                    <a:pt x="17" y="66"/>
                    <a:pt x="17" y="66"/>
                    <a:pt x="17" y="66"/>
                  </a:cubicBezTo>
                  <a:cubicBezTo>
                    <a:pt x="17" y="66"/>
                    <a:pt x="18" y="66"/>
                    <a:pt x="18" y="66"/>
                  </a:cubicBezTo>
                  <a:cubicBezTo>
                    <a:pt x="18" y="66"/>
                    <a:pt x="18" y="66"/>
                    <a:pt x="18" y="66"/>
                  </a:cubicBezTo>
                  <a:cubicBezTo>
                    <a:pt x="18" y="66"/>
                    <a:pt x="18" y="66"/>
                    <a:pt x="18" y="66"/>
                  </a:cubicBezTo>
                  <a:cubicBezTo>
                    <a:pt x="18" y="66"/>
                    <a:pt x="18" y="66"/>
                    <a:pt x="18" y="66"/>
                  </a:cubicBezTo>
                  <a:cubicBezTo>
                    <a:pt x="18" y="66"/>
                    <a:pt x="18" y="66"/>
                    <a:pt x="18" y="66"/>
                  </a:cubicBezTo>
                  <a:cubicBezTo>
                    <a:pt x="18" y="66"/>
                    <a:pt x="19" y="66"/>
                    <a:pt x="19" y="66"/>
                  </a:cubicBezTo>
                  <a:cubicBezTo>
                    <a:pt x="19" y="67"/>
                    <a:pt x="18" y="67"/>
                    <a:pt x="18" y="67"/>
                  </a:cubicBezTo>
                  <a:cubicBezTo>
                    <a:pt x="18" y="67"/>
                    <a:pt x="18" y="67"/>
                    <a:pt x="17" y="68"/>
                  </a:cubicBezTo>
                  <a:cubicBezTo>
                    <a:pt x="17" y="68"/>
                    <a:pt x="17" y="68"/>
                    <a:pt x="18" y="68"/>
                  </a:cubicBezTo>
                  <a:cubicBezTo>
                    <a:pt x="18" y="68"/>
                    <a:pt x="18" y="69"/>
                    <a:pt x="18" y="69"/>
                  </a:cubicBezTo>
                  <a:cubicBezTo>
                    <a:pt x="19" y="69"/>
                    <a:pt x="19" y="69"/>
                    <a:pt x="18" y="69"/>
                  </a:cubicBezTo>
                  <a:cubicBezTo>
                    <a:pt x="18" y="70"/>
                    <a:pt x="18" y="70"/>
                    <a:pt x="18" y="70"/>
                  </a:cubicBezTo>
                  <a:cubicBezTo>
                    <a:pt x="18" y="70"/>
                    <a:pt x="18" y="70"/>
                    <a:pt x="18" y="70"/>
                  </a:cubicBezTo>
                  <a:cubicBezTo>
                    <a:pt x="18" y="70"/>
                    <a:pt x="18" y="70"/>
                    <a:pt x="18" y="70"/>
                  </a:cubicBezTo>
                  <a:cubicBezTo>
                    <a:pt x="19" y="70"/>
                    <a:pt x="19" y="71"/>
                    <a:pt x="19" y="71"/>
                  </a:cubicBezTo>
                  <a:cubicBezTo>
                    <a:pt x="19" y="71"/>
                    <a:pt x="19" y="71"/>
                    <a:pt x="19" y="71"/>
                  </a:cubicBezTo>
                  <a:cubicBezTo>
                    <a:pt x="19" y="71"/>
                    <a:pt x="19" y="71"/>
                    <a:pt x="19" y="71"/>
                  </a:cubicBezTo>
                  <a:cubicBezTo>
                    <a:pt x="19" y="71"/>
                    <a:pt x="18" y="71"/>
                    <a:pt x="18" y="70"/>
                  </a:cubicBezTo>
                  <a:cubicBezTo>
                    <a:pt x="18" y="70"/>
                    <a:pt x="18" y="70"/>
                    <a:pt x="18" y="70"/>
                  </a:cubicBezTo>
                  <a:cubicBezTo>
                    <a:pt x="18" y="70"/>
                    <a:pt x="18" y="70"/>
                    <a:pt x="18" y="70"/>
                  </a:cubicBezTo>
                  <a:cubicBezTo>
                    <a:pt x="18" y="70"/>
                    <a:pt x="17" y="70"/>
                    <a:pt x="16" y="70"/>
                  </a:cubicBezTo>
                  <a:cubicBezTo>
                    <a:pt x="16" y="70"/>
                    <a:pt x="16" y="69"/>
                    <a:pt x="15" y="69"/>
                  </a:cubicBezTo>
                  <a:cubicBezTo>
                    <a:pt x="15" y="69"/>
                    <a:pt x="14" y="70"/>
                    <a:pt x="14" y="70"/>
                  </a:cubicBezTo>
                  <a:cubicBezTo>
                    <a:pt x="14" y="70"/>
                    <a:pt x="14" y="70"/>
                    <a:pt x="14" y="70"/>
                  </a:cubicBezTo>
                  <a:cubicBezTo>
                    <a:pt x="14" y="71"/>
                    <a:pt x="14" y="71"/>
                    <a:pt x="14" y="71"/>
                  </a:cubicBezTo>
                  <a:cubicBezTo>
                    <a:pt x="14" y="71"/>
                    <a:pt x="14" y="71"/>
                    <a:pt x="14" y="72"/>
                  </a:cubicBezTo>
                  <a:cubicBezTo>
                    <a:pt x="13" y="72"/>
                    <a:pt x="13" y="72"/>
                    <a:pt x="13" y="72"/>
                  </a:cubicBezTo>
                  <a:cubicBezTo>
                    <a:pt x="13" y="73"/>
                    <a:pt x="13" y="73"/>
                    <a:pt x="13" y="74"/>
                  </a:cubicBezTo>
                  <a:cubicBezTo>
                    <a:pt x="13" y="75"/>
                    <a:pt x="13" y="75"/>
                    <a:pt x="14" y="76"/>
                  </a:cubicBezTo>
                  <a:cubicBezTo>
                    <a:pt x="14" y="76"/>
                    <a:pt x="14" y="76"/>
                    <a:pt x="14" y="76"/>
                  </a:cubicBezTo>
                  <a:cubicBezTo>
                    <a:pt x="15" y="76"/>
                    <a:pt x="16" y="76"/>
                    <a:pt x="17" y="76"/>
                  </a:cubicBezTo>
                  <a:cubicBezTo>
                    <a:pt x="17" y="76"/>
                    <a:pt x="18" y="75"/>
                    <a:pt x="17" y="74"/>
                  </a:cubicBezTo>
                  <a:cubicBezTo>
                    <a:pt x="17" y="74"/>
                    <a:pt x="17" y="74"/>
                    <a:pt x="17" y="74"/>
                  </a:cubicBezTo>
                  <a:cubicBezTo>
                    <a:pt x="16" y="74"/>
                    <a:pt x="16" y="73"/>
                    <a:pt x="16" y="73"/>
                  </a:cubicBezTo>
                  <a:cubicBezTo>
                    <a:pt x="16" y="73"/>
                    <a:pt x="16" y="73"/>
                    <a:pt x="16" y="73"/>
                  </a:cubicBezTo>
                  <a:cubicBezTo>
                    <a:pt x="16" y="72"/>
                    <a:pt x="16" y="72"/>
                    <a:pt x="16" y="72"/>
                  </a:cubicBezTo>
                  <a:cubicBezTo>
                    <a:pt x="16" y="73"/>
                    <a:pt x="16" y="73"/>
                    <a:pt x="16" y="73"/>
                  </a:cubicBezTo>
                  <a:cubicBezTo>
                    <a:pt x="16" y="73"/>
                    <a:pt x="16" y="73"/>
                    <a:pt x="16" y="73"/>
                  </a:cubicBezTo>
                  <a:cubicBezTo>
                    <a:pt x="17" y="73"/>
                    <a:pt x="18" y="74"/>
                    <a:pt x="20" y="74"/>
                  </a:cubicBezTo>
                  <a:cubicBezTo>
                    <a:pt x="20" y="74"/>
                    <a:pt x="20" y="74"/>
                    <a:pt x="20" y="74"/>
                  </a:cubicBezTo>
                  <a:cubicBezTo>
                    <a:pt x="20" y="75"/>
                    <a:pt x="19" y="75"/>
                    <a:pt x="19" y="75"/>
                  </a:cubicBezTo>
                  <a:cubicBezTo>
                    <a:pt x="19" y="75"/>
                    <a:pt x="19" y="75"/>
                    <a:pt x="19" y="75"/>
                  </a:cubicBezTo>
                  <a:cubicBezTo>
                    <a:pt x="19" y="75"/>
                    <a:pt x="19" y="75"/>
                    <a:pt x="19" y="75"/>
                  </a:cubicBezTo>
                  <a:cubicBezTo>
                    <a:pt x="19" y="75"/>
                    <a:pt x="19" y="75"/>
                    <a:pt x="19" y="75"/>
                  </a:cubicBezTo>
                  <a:cubicBezTo>
                    <a:pt x="19" y="75"/>
                    <a:pt x="19" y="76"/>
                    <a:pt x="19" y="76"/>
                  </a:cubicBezTo>
                  <a:cubicBezTo>
                    <a:pt x="19" y="76"/>
                    <a:pt x="19" y="76"/>
                    <a:pt x="19" y="77"/>
                  </a:cubicBezTo>
                  <a:cubicBezTo>
                    <a:pt x="19" y="77"/>
                    <a:pt x="19" y="77"/>
                    <a:pt x="18" y="77"/>
                  </a:cubicBezTo>
                  <a:cubicBezTo>
                    <a:pt x="18" y="77"/>
                    <a:pt x="18" y="77"/>
                    <a:pt x="18" y="78"/>
                  </a:cubicBezTo>
                  <a:cubicBezTo>
                    <a:pt x="18" y="79"/>
                    <a:pt x="17" y="79"/>
                    <a:pt x="16" y="79"/>
                  </a:cubicBezTo>
                  <a:cubicBezTo>
                    <a:pt x="16" y="79"/>
                    <a:pt x="15" y="79"/>
                    <a:pt x="15" y="79"/>
                  </a:cubicBezTo>
                  <a:cubicBezTo>
                    <a:pt x="15" y="80"/>
                    <a:pt x="15" y="80"/>
                    <a:pt x="15" y="81"/>
                  </a:cubicBezTo>
                  <a:cubicBezTo>
                    <a:pt x="15" y="81"/>
                    <a:pt x="15" y="81"/>
                    <a:pt x="15" y="81"/>
                  </a:cubicBezTo>
                  <a:cubicBezTo>
                    <a:pt x="15" y="81"/>
                    <a:pt x="15" y="81"/>
                    <a:pt x="15" y="81"/>
                  </a:cubicBezTo>
                  <a:cubicBezTo>
                    <a:pt x="15" y="81"/>
                    <a:pt x="15" y="81"/>
                    <a:pt x="15" y="81"/>
                  </a:cubicBezTo>
                  <a:cubicBezTo>
                    <a:pt x="15" y="81"/>
                    <a:pt x="15" y="81"/>
                    <a:pt x="15" y="81"/>
                  </a:cubicBezTo>
                  <a:cubicBezTo>
                    <a:pt x="15" y="80"/>
                    <a:pt x="15" y="80"/>
                    <a:pt x="15" y="80"/>
                  </a:cubicBezTo>
                  <a:cubicBezTo>
                    <a:pt x="14" y="80"/>
                    <a:pt x="14" y="80"/>
                    <a:pt x="14" y="81"/>
                  </a:cubicBezTo>
                  <a:cubicBezTo>
                    <a:pt x="14" y="81"/>
                    <a:pt x="14" y="81"/>
                    <a:pt x="13" y="81"/>
                  </a:cubicBezTo>
                  <a:cubicBezTo>
                    <a:pt x="13" y="82"/>
                    <a:pt x="13" y="82"/>
                    <a:pt x="13" y="83"/>
                  </a:cubicBezTo>
                  <a:cubicBezTo>
                    <a:pt x="12" y="83"/>
                    <a:pt x="12" y="83"/>
                    <a:pt x="12" y="84"/>
                  </a:cubicBezTo>
                  <a:cubicBezTo>
                    <a:pt x="12" y="84"/>
                    <a:pt x="12" y="84"/>
                    <a:pt x="12" y="85"/>
                  </a:cubicBezTo>
                  <a:cubicBezTo>
                    <a:pt x="12" y="85"/>
                    <a:pt x="12" y="85"/>
                    <a:pt x="12" y="86"/>
                  </a:cubicBezTo>
                  <a:cubicBezTo>
                    <a:pt x="12" y="86"/>
                    <a:pt x="12" y="86"/>
                    <a:pt x="13" y="86"/>
                  </a:cubicBezTo>
                  <a:cubicBezTo>
                    <a:pt x="13" y="86"/>
                    <a:pt x="13" y="86"/>
                    <a:pt x="13" y="86"/>
                  </a:cubicBezTo>
                  <a:cubicBezTo>
                    <a:pt x="13" y="86"/>
                    <a:pt x="13" y="86"/>
                    <a:pt x="13" y="86"/>
                  </a:cubicBezTo>
                  <a:cubicBezTo>
                    <a:pt x="13" y="86"/>
                    <a:pt x="13" y="86"/>
                    <a:pt x="13" y="86"/>
                  </a:cubicBezTo>
                  <a:cubicBezTo>
                    <a:pt x="13" y="86"/>
                    <a:pt x="13" y="86"/>
                    <a:pt x="13" y="86"/>
                  </a:cubicBezTo>
                  <a:cubicBezTo>
                    <a:pt x="13" y="86"/>
                    <a:pt x="13" y="86"/>
                    <a:pt x="13" y="86"/>
                  </a:cubicBezTo>
                  <a:cubicBezTo>
                    <a:pt x="13" y="86"/>
                    <a:pt x="13" y="86"/>
                    <a:pt x="13" y="86"/>
                  </a:cubicBezTo>
                  <a:cubicBezTo>
                    <a:pt x="13" y="86"/>
                    <a:pt x="13" y="86"/>
                    <a:pt x="13" y="86"/>
                  </a:cubicBezTo>
                  <a:cubicBezTo>
                    <a:pt x="12" y="86"/>
                    <a:pt x="12" y="87"/>
                    <a:pt x="12" y="87"/>
                  </a:cubicBezTo>
                  <a:cubicBezTo>
                    <a:pt x="11" y="88"/>
                    <a:pt x="11" y="88"/>
                    <a:pt x="12" y="89"/>
                  </a:cubicBezTo>
                  <a:cubicBezTo>
                    <a:pt x="12" y="89"/>
                    <a:pt x="12" y="89"/>
                    <a:pt x="12" y="90"/>
                  </a:cubicBezTo>
                  <a:cubicBezTo>
                    <a:pt x="12" y="90"/>
                    <a:pt x="12" y="90"/>
                    <a:pt x="12" y="91"/>
                  </a:cubicBezTo>
                  <a:cubicBezTo>
                    <a:pt x="12" y="92"/>
                    <a:pt x="13" y="93"/>
                    <a:pt x="13" y="94"/>
                  </a:cubicBezTo>
                  <a:cubicBezTo>
                    <a:pt x="12" y="94"/>
                    <a:pt x="13" y="95"/>
                    <a:pt x="13" y="95"/>
                  </a:cubicBezTo>
                  <a:cubicBezTo>
                    <a:pt x="13" y="95"/>
                    <a:pt x="13" y="95"/>
                    <a:pt x="13" y="95"/>
                  </a:cubicBezTo>
                  <a:cubicBezTo>
                    <a:pt x="14" y="95"/>
                    <a:pt x="14" y="95"/>
                    <a:pt x="15" y="95"/>
                  </a:cubicBezTo>
                  <a:cubicBezTo>
                    <a:pt x="15" y="95"/>
                    <a:pt x="15" y="95"/>
                    <a:pt x="15" y="95"/>
                  </a:cubicBezTo>
                  <a:cubicBezTo>
                    <a:pt x="15" y="94"/>
                    <a:pt x="15" y="94"/>
                    <a:pt x="15" y="94"/>
                  </a:cubicBezTo>
                  <a:cubicBezTo>
                    <a:pt x="15" y="94"/>
                    <a:pt x="15" y="94"/>
                    <a:pt x="15" y="94"/>
                  </a:cubicBezTo>
                  <a:cubicBezTo>
                    <a:pt x="15" y="95"/>
                    <a:pt x="15" y="95"/>
                    <a:pt x="15" y="94"/>
                  </a:cubicBezTo>
                  <a:cubicBezTo>
                    <a:pt x="15" y="95"/>
                    <a:pt x="15" y="95"/>
                    <a:pt x="15" y="95"/>
                  </a:cubicBezTo>
                  <a:cubicBezTo>
                    <a:pt x="15" y="95"/>
                    <a:pt x="15" y="95"/>
                    <a:pt x="15" y="95"/>
                  </a:cubicBezTo>
                  <a:cubicBezTo>
                    <a:pt x="14" y="95"/>
                    <a:pt x="14" y="95"/>
                    <a:pt x="14" y="96"/>
                  </a:cubicBezTo>
                  <a:cubicBezTo>
                    <a:pt x="13" y="96"/>
                    <a:pt x="13" y="97"/>
                    <a:pt x="13" y="97"/>
                  </a:cubicBezTo>
                  <a:cubicBezTo>
                    <a:pt x="13" y="98"/>
                    <a:pt x="13" y="99"/>
                    <a:pt x="14" y="100"/>
                  </a:cubicBezTo>
                  <a:cubicBezTo>
                    <a:pt x="14" y="100"/>
                    <a:pt x="14" y="100"/>
                    <a:pt x="14" y="100"/>
                  </a:cubicBezTo>
                  <a:cubicBezTo>
                    <a:pt x="14" y="100"/>
                    <a:pt x="14" y="100"/>
                    <a:pt x="14" y="100"/>
                  </a:cubicBezTo>
                  <a:cubicBezTo>
                    <a:pt x="14" y="100"/>
                    <a:pt x="14" y="100"/>
                    <a:pt x="14" y="100"/>
                  </a:cubicBezTo>
                  <a:cubicBezTo>
                    <a:pt x="14" y="100"/>
                    <a:pt x="14" y="100"/>
                    <a:pt x="14" y="100"/>
                  </a:cubicBezTo>
                  <a:cubicBezTo>
                    <a:pt x="14" y="100"/>
                    <a:pt x="14" y="100"/>
                    <a:pt x="14" y="100"/>
                  </a:cubicBezTo>
                  <a:cubicBezTo>
                    <a:pt x="15" y="100"/>
                    <a:pt x="15" y="101"/>
                    <a:pt x="14" y="101"/>
                  </a:cubicBezTo>
                  <a:cubicBezTo>
                    <a:pt x="14" y="101"/>
                    <a:pt x="14" y="102"/>
                    <a:pt x="14" y="102"/>
                  </a:cubicBezTo>
                  <a:cubicBezTo>
                    <a:pt x="15" y="102"/>
                    <a:pt x="15" y="103"/>
                    <a:pt x="15" y="104"/>
                  </a:cubicBezTo>
                  <a:cubicBezTo>
                    <a:pt x="15" y="104"/>
                    <a:pt x="15" y="105"/>
                    <a:pt x="15" y="105"/>
                  </a:cubicBezTo>
                  <a:cubicBezTo>
                    <a:pt x="15" y="105"/>
                    <a:pt x="15" y="105"/>
                    <a:pt x="15" y="105"/>
                  </a:cubicBezTo>
                  <a:cubicBezTo>
                    <a:pt x="15" y="106"/>
                    <a:pt x="16" y="106"/>
                    <a:pt x="16" y="107"/>
                  </a:cubicBezTo>
                  <a:cubicBezTo>
                    <a:pt x="17" y="107"/>
                    <a:pt x="17" y="107"/>
                    <a:pt x="17" y="108"/>
                  </a:cubicBezTo>
                  <a:cubicBezTo>
                    <a:pt x="17" y="108"/>
                    <a:pt x="17" y="108"/>
                    <a:pt x="18" y="108"/>
                  </a:cubicBezTo>
                  <a:cubicBezTo>
                    <a:pt x="18" y="108"/>
                    <a:pt x="19" y="108"/>
                    <a:pt x="19" y="108"/>
                  </a:cubicBezTo>
                  <a:cubicBezTo>
                    <a:pt x="19" y="108"/>
                    <a:pt x="20" y="108"/>
                    <a:pt x="20" y="107"/>
                  </a:cubicBezTo>
                  <a:cubicBezTo>
                    <a:pt x="20" y="107"/>
                    <a:pt x="21" y="108"/>
                    <a:pt x="21" y="108"/>
                  </a:cubicBezTo>
                  <a:cubicBezTo>
                    <a:pt x="21" y="109"/>
                    <a:pt x="21" y="109"/>
                    <a:pt x="21" y="110"/>
                  </a:cubicBezTo>
                  <a:cubicBezTo>
                    <a:pt x="22" y="110"/>
                    <a:pt x="22" y="110"/>
                    <a:pt x="22" y="110"/>
                  </a:cubicBezTo>
                  <a:cubicBezTo>
                    <a:pt x="22" y="110"/>
                    <a:pt x="22" y="111"/>
                    <a:pt x="22" y="111"/>
                  </a:cubicBezTo>
                  <a:cubicBezTo>
                    <a:pt x="23" y="111"/>
                    <a:pt x="24" y="111"/>
                    <a:pt x="24" y="111"/>
                  </a:cubicBezTo>
                  <a:cubicBezTo>
                    <a:pt x="24" y="111"/>
                    <a:pt x="25" y="111"/>
                    <a:pt x="25" y="110"/>
                  </a:cubicBezTo>
                  <a:cubicBezTo>
                    <a:pt x="26" y="110"/>
                    <a:pt x="26" y="108"/>
                    <a:pt x="26" y="108"/>
                  </a:cubicBezTo>
                  <a:cubicBezTo>
                    <a:pt x="26" y="107"/>
                    <a:pt x="27" y="106"/>
                    <a:pt x="27" y="106"/>
                  </a:cubicBezTo>
                  <a:cubicBezTo>
                    <a:pt x="28" y="105"/>
                    <a:pt x="28" y="105"/>
                    <a:pt x="28" y="104"/>
                  </a:cubicBezTo>
                  <a:cubicBezTo>
                    <a:pt x="28" y="104"/>
                    <a:pt x="28" y="103"/>
                    <a:pt x="28" y="103"/>
                  </a:cubicBezTo>
                  <a:cubicBezTo>
                    <a:pt x="28" y="103"/>
                    <a:pt x="28" y="103"/>
                    <a:pt x="28" y="103"/>
                  </a:cubicBezTo>
                  <a:cubicBezTo>
                    <a:pt x="28" y="103"/>
                    <a:pt x="28" y="103"/>
                    <a:pt x="28" y="103"/>
                  </a:cubicBezTo>
                  <a:cubicBezTo>
                    <a:pt x="28" y="102"/>
                    <a:pt x="28" y="102"/>
                    <a:pt x="28" y="102"/>
                  </a:cubicBezTo>
                  <a:cubicBezTo>
                    <a:pt x="28" y="102"/>
                    <a:pt x="28" y="102"/>
                    <a:pt x="28" y="102"/>
                  </a:cubicBezTo>
                  <a:cubicBezTo>
                    <a:pt x="28" y="102"/>
                    <a:pt x="28" y="102"/>
                    <a:pt x="28" y="102"/>
                  </a:cubicBezTo>
                  <a:cubicBezTo>
                    <a:pt x="28" y="102"/>
                    <a:pt x="28" y="102"/>
                    <a:pt x="28" y="103"/>
                  </a:cubicBezTo>
                  <a:cubicBezTo>
                    <a:pt x="28" y="103"/>
                    <a:pt x="28" y="103"/>
                    <a:pt x="28" y="103"/>
                  </a:cubicBezTo>
                  <a:cubicBezTo>
                    <a:pt x="28" y="103"/>
                    <a:pt x="28" y="103"/>
                    <a:pt x="28" y="103"/>
                  </a:cubicBezTo>
                  <a:cubicBezTo>
                    <a:pt x="29" y="102"/>
                    <a:pt x="29" y="102"/>
                    <a:pt x="29" y="102"/>
                  </a:cubicBezTo>
                  <a:cubicBezTo>
                    <a:pt x="30" y="101"/>
                    <a:pt x="30" y="100"/>
                    <a:pt x="31" y="99"/>
                  </a:cubicBezTo>
                  <a:cubicBezTo>
                    <a:pt x="32" y="99"/>
                    <a:pt x="32" y="98"/>
                    <a:pt x="32" y="97"/>
                  </a:cubicBezTo>
                  <a:cubicBezTo>
                    <a:pt x="31" y="97"/>
                    <a:pt x="32" y="96"/>
                    <a:pt x="32" y="96"/>
                  </a:cubicBezTo>
                  <a:cubicBezTo>
                    <a:pt x="32" y="96"/>
                    <a:pt x="32" y="96"/>
                    <a:pt x="32" y="96"/>
                  </a:cubicBezTo>
                  <a:cubicBezTo>
                    <a:pt x="32" y="96"/>
                    <a:pt x="33" y="96"/>
                    <a:pt x="32" y="95"/>
                  </a:cubicBezTo>
                  <a:cubicBezTo>
                    <a:pt x="32" y="95"/>
                    <a:pt x="32" y="95"/>
                    <a:pt x="32" y="95"/>
                  </a:cubicBezTo>
                  <a:cubicBezTo>
                    <a:pt x="32" y="94"/>
                    <a:pt x="32" y="94"/>
                    <a:pt x="33" y="94"/>
                  </a:cubicBezTo>
                  <a:cubicBezTo>
                    <a:pt x="33" y="94"/>
                    <a:pt x="34" y="94"/>
                    <a:pt x="34" y="94"/>
                  </a:cubicBezTo>
                  <a:cubicBezTo>
                    <a:pt x="34" y="93"/>
                    <a:pt x="34" y="93"/>
                    <a:pt x="35" y="93"/>
                  </a:cubicBezTo>
                  <a:cubicBezTo>
                    <a:pt x="36" y="93"/>
                    <a:pt x="37" y="92"/>
                    <a:pt x="38" y="92"/>
                  </a:cubicBezTo>
                  <a:cubicBezTo>
                    <a:pt x="38" y="93"/>
                    <a:pt x="38" y="92"/>
                    <a:pt x="38" y="92"/>
                  </a:cubicBezTo>
                  <a:cubicBezTo>
                    <a:pt x="39" y="92"/>
                    <a:pt x="39" y="92"/>
                    <a:pt x="39" y="92"/>
                  </a:cubicBezTo>
                  <a:cubicBezTo>
                    <a:pt x="40" y="92"/>
                    <a:pt x="41" y="91"/>
                    <a:pt x="42" y="90"/>
                  </a:cubicBezTo>
                  <a:cubicBezTo>
                    <a:pt x="42" y="90"/>
                    <a:pt x="43" y="90"/>
                    <a:pt x="43" y="90"/>
                  </a:cubicBezTo>
                  <a:cubicBezTo>
                    <a:pt x="43" y="90"/>
                    <a:pt x="44" y="90"/>
                    <a:pt x="44" y="89"/>
                  </a:cubicBezTo>
                  <a:cubicBezTo>
                    <a:pt x="45" y="88"/>
                    <a:pt x="46" y="87"/>
                    <a:pt x="46" y="86"/>
                  </a:cubicBezTo>
                  <a:cubicBezTo>
                    <a:pt x="47" y="85"/>
                    <a:pt x="48" y="85"/>
                    <a:pt x="49" y="84"/>
                  </a:cubicBezTo>
                  <a:cubicBezTo>
                    <a:pt x="49" y="84"/>
                    <a:pt x="50" y="84"/>
                    <a:pt x="51" y="84"/>
                  </a:cubicBezTo>
                  <a:cubicBezTo>
                    <a:pt x="51" y="84"/>
                    <a:pt x="51" y="84"/>
                    <a:pt x="51" y="84"/>
                  </a:cubicBezTo>
                  <a:cubicBezTo>
                    <a:pt x="52" y="84"/>
                    <a:pt x="52" y="84"/>
                    <a:pt x="52" y="84"/>
                  </a:cubicBezTo>
                  <a:cubicBezTo>
                    <a:pt x="53" y="84"/>
                    <a:pt x="53" y="84"/>
                    <a:pt x="54" y="83"/>
                  </a:cubicBezTo>
                  <a:cubicBezTo>
                    <a:pt x="54" y="83"/>
                    <a:pt x="55" y="83"/>
                    <a:pt x="56" y="83"/>
                  </a:cubicBezTo>
                  <a:cubicBezTo>
                    <a:pt x="58" y="82"/>
                    <a:pt x="59" y="82"/>
                    <a:pt x="60" y="81"/>
                  </a:cubicBezTo>
                  <a:cubicBezTo>
                    <a:pt x="62" y="80"/>
                    <a:pt x="64" y="79"/>
                    <a:pt x="65" y="77"/>
                  </a:cubicBezTo>
                  <a:close/>
                  <a:moveTo>
                    <a:pt x="76" y="27"/>
                  </a:moveTo>
                  <a:cubicBezTo>
                    <a:pt x="76" y="27"/>
                    <a:pt x="77" y="27"/>
                    <a:pt x="77" y="27"/>
                  </a:cubicBezTo>
                  <a:cubicBezTo>
                    <a:pt x="77" y="27"/>
                    <a:pt x="77" y="27"/>
                    <a:pt x="77" y="27"/>
                  </a:cubicBezTo>
                  <a:cubicBezTo>
                    <a:pt x="77" y="27"/>
                    <a:pt x="77" y="27"/>
                    <a:pt x="77" y="27"/>
                  </a:cubicBezTo>
                  <a:cubicBezTo>
                    <a:pt x="77" y="27"/>
                    <a:pt x="76" y="27"/>
                    <a:pt x="76" y="27"/>
                  </a:cubicBezTo>
                  <a:cubicBezTo>
                    <a:pt x="76" y="27"/>
                    <a:pt x="76" y="27"/>
                    <a:pt x="76" y="27"/>
                  </a:cubicBezTo>
                  <a:close/>
                  <a:moveTo>
                    <a:pt x="75" y="28"/>
                  </a:moveTo>
                  <a:cubicBezTo>
                    <a:pt x="75" y="28"/>
                    <a:pt x="75" y="28"/>
                    <a:pt x="75" y="28"/>
                  </a:cubicBezTo>
                  <a:cubicBezTo>
                    <a:pt x="75" y="28"/>
                    <a:pt x="75" y="28"/>
                    <a:pt x="75" y="28"/>
                  </a:cubicBezTo>
                  <a:cubicBezTo>
                    <a:pt x="75" y="28"/>
                    <a:pt x="75" y="28"/>
                    <a:pt x="75" y="28"/>
                  </a:cubicBezTo>
                  <a:cubicBezTo>
                    <a:pt x="75" y="28"/>
                    <a:pt x="75" y="28"/>
                    <a:pt x="75" y="28"/>
                  </a:cubicBezTo>
                  <a:cubicBezTo>
                    <a:pt x="75" y="28"/>
                    <a:pt x="74" y="28"/>
                    <a:pt x="75" y="28"/>
                  </a:cubicBezTo>
                  <a:close/>
                  <a:moveTo>
                    <a:pt x="37" y="91"/>
                  </a:moveTo>
                  <a:cubicBezTo>
                    <a:pt x="37" y="91"/>
                    <a:pt x="37" y="91"/>
                    <a:pt x="37" y="91"/>
                  </a:cubicBezTo>
                  <a:cubicBezTo>
                    <a:pt x="37" y="91"/>
                    <a:pt x="37" y="91"/>
                    <a:pt x="37" y="91"/>
                  </a:cubicBezTo>
                  <a:cubicBezTo>
                    <a:pt x="37" y="91"/>
                    <a:pt x="37" y="91"/>
                    <a:pt x="37" y="91"/>
                  </a:cubicBezTo>
                  <a:cubicBezTo>
                    <a:pt x="37" y="91"/>
                    <a:pt x="37" y="91"/>
                    <a:pt x="37" y="91"/>
                  </a:cubicBezTo>
                  <a:close/>
                  <a:moveTo>
                    <a:pt x="50" y="6"/>
                  </a:moveTo>
                  <a:cubicBezTo>
                    <a:pt x="50" y="6"/>
                    <a:pt x="50" y="6"/>
                    <a:pt x="50" y="6"/>
                  </a:cubicBezTo>
                  <a:cubicBezTo>
                    <a:pt x="50" y="6"/>
                    <a:pt x="50" y="6"/>
                    <a:pt x="50" y="6"/>
                  </a:cubicBezTo>
                  <a:cubicBezTo>
                    <a:pt x="50" y="6"/>
                    <a:pt x="50" y="6"/>
                    <a:pt x="50" y="6"/>
                  </a:cubicBezTo>
                  <a:close/>
                  <a:moveTo>
                    <a:pt x="51" y="7"/>
                  </a:moveTo>
                  <a:cubicBezTo>
                    <a:pt x="51" y="7"/>
                    <a:pt x="51" y="7"/>
                    <a:pt x="51" y="7"/>
                  </a:cubicBezTo>
                  <a:cubicBezTo>
                    <a:pt x="51" y="7"/>
                    <a:pt x="51" y="7"/>
                    <a:pt x="51" y="7"/>
                  </a:cubicBezTo>
                  <a:cubicBezTo>
                    <a:pt x="51" y="7"/>
                    <a:pt x="51" y="7"/>
                    <a:pt x="51" y="6"/>
                  </a:cubicBezTo>
                  <a:cubicBezTo>
                    <a:pt x="51" y="7"/>
                    <a:pt x="51" y="7"/>
                    <a:pt x="51" y="7"/>
                  </a:cubicBezTo>
                  <a:cubicBezTo>
                    <a:pt x="51" y="7"/>
                    <a:pt x="51" y="7"/>
                    <a:pt x="51" y="7"/>
                  </a:cubicBezTo>
                  <a:cubicBezTo>
                    <a:pt x="51" y="7"/>
                    <a:pt x="51" y="7"/>
                    <a:pt x="51" y="7"/>
                  </a:cubicBezTo>
                  <a:cubicBezTo>
                    <a:pt x="51" y="7"/>
                    <a:pt x="51" y="7"/>
                    <a:pt x="51" y="7"/>
                  </a:cubicBezTo>
                  <a:close/>
                  <a:moveTo>
                    <a:pt x="57" y="74"/>
                  </a:moveTo>
                  <a:cubicBezTo>
                    <a:pt x="57" y="73"/>
                    <a:pt x="57" y="73"/>
                    <a:pt x="57" y="73"/>
                  </a:cubicBezTo>
                  <a:cubicBezTo>
                    <a:pt x="57" y="74"/>
                    <a:pt x="57" y="74"/>
                    <a:pt x="57" y="74"/>
                  </a:cubicBezTo>
                  <a:close/>
                  <a:moveTo>
                    <a:pt x="58" y="70"/>
                  </a:moveTo>
                  <a:cubicBezTo>
                    <a:pt x="58" y="69"/>
                    <a:pt x="58" y="69"/>
                    <a:pt x="58" y="69"/>
                  </a:cubicBezTo>
                  <a:cubicBezTo>
                    <a:pt x="58" y="69"/>
                    <a:pt x="58" y="69"/>
                    <a:pt x="58" y="69"/>
                  </a:cubicBezTo>
                  <a:cubicBezTo>
                    <a:pt x="58" y="70"/>
                    <a:pt x="58" y="70"/>
                    <a:pt x="58"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Oval 453">
              <a:extLst>
                <a:ext uri="{FF2B5EF4-FFF2-40B4-BE49-F238E27FC236}">
                  <a16:creationId xmlns:a16="http://schemas.microsoft.com/office/drawing/2014/main" id="{0F943BA1-B8A5-47C3-9EC7-8111DAD91BE3}"/>
                </a:ext>
              </a:extLst>
            </p:cNvPr>
            <p:cNvSpPr>
              <a:spLocks noChangeArrowheads="1"/>
            </p:cNvSpPr>
            <p:nvPr/>
          </p:nvSpPr>
          <p:spPr bwMode="auto">
            <a:xfrm>
              <a:off x="4907418" y="2280333"/>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Oval 454">
              <a:extLst>
                <a:ext uri="{FF2B5EF4-FFF2-40B4-BE49-F238E27FC236}">
                  <a16:creationId xmlns:a16="http://schemas.microsoft.com/office/drawing/2014/main" id="{3C30290B-02DF-46E2-B0B7-4803AADF73AB}"/>
                </a:ext>
              </a:extLst>
            </p:cNvPr>
            <p:cNvSpPr>
              <a:spLocks noChangeArrowheads="1"/>
            </p:cNvSpPr>
            <p:nvPr/>
          </p:nvSpPr>
          <p:spPr bwMode="auto">
            <a:xfrm>
              <a:off x="5110618" y="2229533"/>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455">
              <a:extLst>
                <a:ext uri="{FF2B5EF4-FFF2-40B4-BE49-F238E27FC236}">
                  <a16:creationId xmlns:a16="http://schemas.microsoft.com/office/drawing/2014/main" id="{5269CDA1-AE7B-4A9D-96BF-22FFF6E41C9A}"/>
                </a:ext>
              </a:extLst>
            </p:cNvPr>
            <p:cNvSpPr>
              <a:spLocks/>
            </p:cNvSpPr>
            <p:nvPr/>
          </p:nvSpPr>
          <p:spPr bwMode="auto">
            <a:xfrm>
              <a:off x="6053593" y="3188383"/>
              <a:ext cx="4763"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456">
              <a:extLst>
                <a:ext uri="{FF2B5EF4-FFF2-40B4-BE49-F238E27FC236}">
                  <a16:creationId xmlns:a16="http://schemas.microsoft.com/office/drawing/2014/main" id="{A55A2690-21E6-4399-BED8-736D5ED5147C}"/>
                </a:ext>
              </a:extLst>
            </p:cNvPr>
            <p:cNvSpPr>
              <a:spLocks/>
            </p:cNvSpPr>
            <p:nvPr/>
          </p:nvSpPr>
          <p:spPr bwMode="auto">
            <a:xfrm>
              <a:off x="6050418" y="3062970"/>
              <a:ext cx="300038" cy="263525"/>
            </a:xfrm>
            <a:custGeom>
              <a:avLst/>
              <a:gdLst>
                <a:gd name="T0" fmla="*/ 80 w 83"/>
                <a:gd name="T1" fmla="*/ 31 h 73"/>
                <a:gd name="T2" fmla="*/ 77 w 83"/>
                <a:gd name="T3" fmla="*/ 26 h 73"/>
                <a:gd name="T4" fmla="*/ 72 w 83"/>
                <a:gd name="T5" fmla="*/ 19 h 73"/>
                <a:gd name="T6" fmla="*/ 70 w 83"/>
                <a:gd name="T7" fmla="*/ 12 h 73"/>
                <a:gd name="T8" fmla="*/ 67 w 83"/>
                <a:gd name="T9" fmla="*/ 7 h 73"/>
                <a:gd name="T10" fmla="*/ 64 w 83"/>
                <a:gd name="T11" fmla="*/ 0 h 73"/>
                <a:gd name="T12" fmla="*/ 62 w 83"/>
                <a:gd name="T13" fmla="*/ 5 h 73"/>
                <a:gd name="T14" fmla="*/ 60 w 83"/>
                <a:gd name="T15" fmla="*/ 14 h 73"/>
                <a:gd name="T16" fmla="*/ 56 w 83"/>
                <a:gd name="T17" fmla="*/ 13 h 73"/>
                <a:gd name="T18" fmla="*/ 50 w 83"/>
                <a:gd name="T19" fmla="*/ 9 h 73"/>
                <a:gd name="T20" fmla="*/ 52 w 83"/>
                <a:gd name="T21" fmla="*/ 5 h 73"/>
                <a:gd name="T22" fmla="*/ 50 w 83"/>
                <a:gd name="T23" fmla="*/ 2 h 73"/>
                <a:gd name="T24" fmla="*/ 43 w 83"/>
                <a:gd name="T25" fmla="*/ 1 h 73"/>
                <a:gd name="T26" fmla="*/ 43 w 83"/>
                <a:gd name="T27" fmla="*/ 2 h 73"/>
                <a:gd name="T28" fmla="*/ 39 w 83"/>
                <a:gd name="T29" fmla="*/ 4 h 73"/>
                <a:gd name="T30" fmla="*/ 35 w 83"/>
                <a:gd name="T31" fmla="*/ 9 h 73"/>
                <a:gd name="T32" fmla="*/ 30 w 83"/>
                <a:gd name="T33" fmla="*/ 7 h 73"/>
                <a:gd name="T34" fmla="*/ 26 w 83"/>
                <a:gd name="T35" fmla="*/ 11 h 73"/>
                <a:gd name="T36" fmla="*/ 24 w 83"/>
                <a:gd name="T37" fmla="*/ 13 h 73"/>
                <a:gd name="T38" fmla="*/ 23 w 83"/>
                <a:gd name="T39" fmla="*/ 13 h 73"/>
                <a:gd name="T40" fmla="*/ 20 w 83"/>
                <a:gd name="T41" fmla="*/ 17 h 73"/>
                <a:gd name="T42" fmla="*/ 11 w 83"/>
                <a:gd name="T43" fmla="*/ 22 h 73"/>
                <a:gd name="T44" fmla="*/ 4 w 83"/>
                <a:gd name="T45" fmla="*/ 25 h 73"/>
                <a:gd name="T46" fmla="*/ 2 w 83"/>
                <a:gd name="T47" fmla="*/ 27 h 73"/>
                <a:gd name="T48" fmla="*/ 2 w 83"/>
                <a:gd name="T49" fmla="*/ 34 h 73"/>
                <a:gd name="T50" fmla="*/ 1 w 83"/>
                <a:gd name="T51" fmla="*/ 36 h 73"/>
                <a:gd name="T52" fmla="*/ 1 w 83"/>
                <a:gd name="T53" fmla="*/ 38 h 73"/>
                <a:gd name="T54" fmla="*/ 3 w 83"/>
                <a:gd name="T55" fmla="*/ 49 h 73"/>
                <a:gd name="T56" fmla="*/ 2 w 83"/>
                <a:gd name="T57" fmla="*/ 56 h 73"/>
                <a:gd name="T58" fmla="*/ 10 w 83"/>
                <a:gd name="T59" fmla="*/ 55 h 73"/>
                <a:gd name="T60" fmla="*/ 18 w 83"/>
                <a:gd name="T61" fmla="*/ 54 h 73"/>
                <a:gd name="T62" fmla="*/ 29 w 83"/>
                <a:gd name="T63" fmla="*/ 50 h 73"/>
                <a:gd name="T64" fmla="*/ 37 w 83"/>
                <a:gd name="T65" fmla="*/ 51 h 73"/>
                <a:gd name="T66" fmla="*/ 41 w 83"/>
                <a:gd name="T67" fmla="*/ 56 h 73"/>
                <a:gd name="T68" fmla="*/ 42 w 83"/>
                <a:gd name="T69" fmla="*/ 59 h 73"/>
                <a:gd name="T70" fmla="*/ 47 w 83"/>
                <a:gd name="T71" fmla="*/ 54 h 73"/>
                <a:gd name="T72" fmla="*/ 46 w 83"/>
                <a:gd name="T73" fmla="*/ 58 h 73"/>
                <a:gd name="T74" fmla="*/ 45 w 83"/>
                <a:gd name="T75" fmla="*/ 60 h 73"/>
                <a:gd name="T76" fmla="*/ 47 w 83"/>
                <a:gd name="T77" fmla="*/ 59 h 73"/>
                <a:gd name="T78" fmla="*/ 48 w 83"/>
                <a:gd name="T79" fmla="*/ 61 h 73"/>
                <a:gd name="T80" fmla="*/ 48 w 83"/>
                <a:gd name="T81" fmla="*/ 62 h 73"/>
                <a:gd name="T82" fmla="*/ 52 w 83"/>
                <a:gd name="T83" fmla="*/ 70 h 73"/>
                <a:gd name="T84" fmla="*/ 58 w 83"/>
                <a:gd name="T85" fmla="*/ 70 h 73"/>
                <a:gd name="T86" fmla="*/ 60 w 83"/>
                <a:gd name="T87" fmla="*/ 73 h 73"/>
                <a:gd name="T88" fmla="*/ 68 w 83"/>
                <a:gd name="T89" fmla="*/ 70 h 73"/>
                <a:gd name="T90" fmla="*/ 73 w 83"/>
                <a:gd name="T91" fmla="*/ 60 h 73"/>
                <a:gd name="T92" fmla="*/ 80 w 83"/>
                <a:gd name="T93" fmla="*/ 51 h 73"/>
                <a:gd name="T94" fmla="*/ 82 w 83"/>
                <a:gd name="T95" fmla="*/ 41 h 73"/>
                <a:gd name="T96" fmla="*/ 83 w 83"/>
                <a:gd name="T97" fmla="*/ 3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3" h="73">
                  <a:moveTo>
                    <a:pt x="83" y="34"/>
                  </a:moveTo>
                  <a:cubicBezTo>
                    <a:pt x="82" y="34"/>
                    <a:pt x="82" y="34"/>
                    <a:pt x="82" y="34"/>
                  </a:cubicBezTo>
                  <a:cubicBezTo>
                    <a:pt x="82" y="33"/>
                    <a:pt x="81" y="33"/>
                    <a:pt x="81" y="33"/>
                  </a:cubicBezTo>
                  <a:cubicBezTo>
                    <a:pt x="81" y="32"/>
                    <a:pt x="81" y="32"/>
                    <a:pt x="80" y="31"/>
                  </a:cubicBezTo>
                  <a:cubicBezTo>
                    <a:pt x="80" y="30"/>
                    <a:pt x="79" y="29"/>
                    <a:pt x="79" y="28"/>
                  </a:cubicBezTo>
                  <a:cubicBezTo>
                    <a:pt x="79" y="28"/>
                    <a:pt x="79" y="27"/>
                    <a:pt x="78" y="27"/>
                  </a:cubicBezTo>
                  <a:cubicBezTo>
                    <a:pt x="78" y="27"/>
                    <a:pt x="77" y="27"/>
                    <a:pt x="77" y="26"/>
                  </a:cubicBezTo>
                  <a:cubicBezTo>
                    <a:pt x="77" y="26"/>
                    <a:pt x="77" y="26"/>
                    <a:pt x="77" y="26"/>
                  </a:cubicBezTo>
                  <a:cubicBezTo>
                    <a:pt x="77" y="25"/>
                    <a:pt x="76" y="25"/>
                    <a:pt x="76" y="24"/>
                  </a:cubicBezTo>
                  <a:cubicBezTo>
                    <a:pt x="76" y="23"/>
                    <a:pt x="75" y="23"/>
                    <a:pt x="75" y="22"/>
                  </a:cubicBezTo>
                  <a:cubicBezTo>
                    <a:pt x="75" y="22"/>
                    <a:pt x="75" y="22"/>
                    <a:pt x="75" y="22"/>
                  </a:cubicBezTo>
                  <a:cubicBezTo>
                    <a:pt x="74" y="21"/>
                    <a:pt x="73" y="20"/>
                    <a:pt x="72" y="19"/>
                  </a:cubicBezTo>
                  <a:cubicBezTo>
                    <a:pt x="71" y="19"/>
                    <a:pt x="71" y="19"/>
                    <a:pt x="71" y="18"/>
                  </a:cubicBezTo>
                  <a:cubicBezTo>
                    <a:pt x="71" y="18"/>
                    <a:pt x="71" y="17"/>
                    <a:pt x="71" y="16"/>
                  </a:cubicBezTo>
                  <a:cubicBezTo>
                    <a:pt x="71" y="15"/>
                    <a:pt x="71" y="15"/>
                    <a:pt x="70" y="14"/>
                  </a:cubicBezTo>
                  <a:cubicBezTo>
                    <a:pt x="70" y="13"/>
                    <a:pt x="70" y="12"/>
                    <a:pt x="70" y="12"/>
                  </a:cubicBezTo>
                  <a:cubicBezTo>
                    <a:pt x="70" y="11"/>
                    <a:pt x="70" y="10"/>
                    <a:pt x="70" y="10"/>
                  </a:cubicBezTo>
                  <a:cubicBezTo>
                    <a:pt x="70" y="9"/>
                    <a:pt x="69" y="8"/>
                    <a:pt x="69" y="8"/>
                  </a:cubicBezTo>
                  <a:cubicBezTo>
                    <a:pt x="68" y="8"/>
                    <a:pt x="68" y="7"/>
                    <a:pt x="67" y="8"/>
                  </a:cubicBezTo>
                  <a:cubicBezTo>
                    <a:pt x="67" y="8"/>
                    <a:pt x="67" y="7"/>
                    <a:pt x="67" y="7"/>
                  </a:cubicBezTo>
                  <a:cubicBezTo>
                    <a:pt x="67" y="7"/>
                    <a:pt x="67" y="7"/>
                    <a:pt x="67" y="6"/>
                  </a:cubicBezTo>
                  <a:cubicBezTo>
                    <a:pt x="67" y="5"/>
                    <a:pt x="66" y="5"/>
                    <a:pt x="66" y="4"/>
                  </a:cubicBezTo>
                  <a:cubicBezTo>
                    <a:pt x="66" y="3"/>
                    <a:pt x="65" y="2"/>
                    <a:pt x="65" y="1"/>
                  </a:cubicBezTo>
                  <a:cubicBezTo>
                    <a:pt x="65" y="0"/>
                    <a:pt x="65" y="0"/>
                    <a:pt x="64" y="0"/>
                  </a:cubicBezTo>
                  <a:cubicBezTo>
                    <a:pt x="64" y="0"/>
                    <a:pt x="64" y="0"/>
                    <a:pt x="64" y="0"/>
                  </a:cubicBezTo>
                  <a:cubicBezTo>
                    <a:pt x="64" y="0"/>
                    <a:pt x="64" y="0"/>
                    <a:pt x="64" y="1"/>
                  </a:cubicBezTo>
                  <a:cubicBezTo>
                    <a:pt x="63" y="1"/>
                    <a:pt x="63" y="2"/>
                    <a:pt x="63" y="3"/>
                  </a:cubicBezTo>
                  <a:cubicBezTo>
                    <a:pt x="63" y="3"/>
                    <a:pt x="63" y="4"/>
                    <a:pt x="62" y="5"/>
                  </a:cubicBezTo>
                  <a:cubicBezTo>
                    <a:pt x="62" y="6"/>
                    <a:pt x="62" y="7"/>
                    <a:pt x="62" y="9"/>
                  </a:cubicBezTo>
                  <a:cubicBezTo>
                    <a:pt x="62" y="9"/>
                    <a:pt x="62" y="9"/>
                    <a:pt x="62" y="10"/>
                  </a:cubicBezTo>
                  <a:cubicBezTo>
                    <a:pt x="62" y="11"/>
                    <a:pt x="61" y="12"/>
                    <a:pt x="61" y="13"/>
                  </a:cubicBezTo>
                  <a:cubicBezTo>
                    <a:pt x="61" y="13"/>
                    <a:pt x="61" y="14"/>
                    <a:pt x="60" y="14"/>
                  </a:cubicBezTo>
                  <a:cubicBezTo>
                    <a:pt x="60" y="15"/>
                    <a:pt x="60" y="15"/>
                    <a:pt x="59" y="15"/>
                  </a:cubicBezTo>
                  <a:cubicBezTo>
                    <a:pt x="58" y="16"/>
                    <a:pt x="58" y="15"/>
                    <a:pt x="57" y="15"/>
                  </a:cubicBezTo>
                  <a:cubicBezTo>
                    <a:pt x="57" y="14"/>
                    <a:pt x="57" y="14"/>
                    <a:pt x="56" y="13"/>
                  </a:cubicBezTo>
                  <a:cubicBezTo>
                    <a:pt x="56" y="13"/>
                    <a:pt x="56" y="13"/>
                    <a:pt x="56" y="13"/>
                  </a:cubicBezTo>
                  <a:cubicBezTo>
                    <a:pt x="55" y="13"/>
                    <a:pt x="55" y="13"/>
                    <a:pt x="54" y="13"/>
                  </a:cubicBezTo>
                  <a:cubicBezTo>
                    <a:pt x="54" y="12"/>
                    <a:pt x="53" y="12"/>
                    <a:pt x="52" y="11"/>
                  </a:cubicBezTo>
                  <a:cubicBezTo>
                    <a:pt x="52" y="11"/>
                    <a:pt x="51" y="11"/>
                    <a:pt x="51" y="10"/>
                  </a:cubicBezTo>
                  <a:cubicBezTo>
                    <a:pt x="51" y="10"/>
                    <a:pt x="50" y="10"/>
                    <a:pt x="50" y="9"/>
                  </a:cubicBezTo>
                  <a:cubicBezTo>
                    <a:pt x="50" y="9"/>
                    <a:pt x="50" y="9"/>
                    <a:pt x="50" y="8"/>
                  </a:cubicBezTo>
                  <a:cubicBezTo>
                    <a:pt x="50" y="8"/>
                    <a:pt x="51" y="7"/>
                    <a:pt x="51" y="6"/>
                  </a:cubicBezTo>
                  <a:cubicBezTo>
                    <a:pt x="51" y="6"/>
                    <a:pt x="51" y="6"/>
                    <a:pt x="51" y="6"/>
                  </a:cubicBezTo>
                  <a:cubicBezTo>
                    <a:pt x="51" y="5"/>
                    <a:pt x="52" y="5"/>
                    <a:pt x="52" y="5"/>
                  </a:cubicBezTo>
                  <a:cubicBezTo>
                    <a:pt x="52" y="4"/>
                    <a:pt x="52" y="4"/>
                    <a:pt x="53" y="3"/>
                  </a:cubicBezTo>
                  <a:cubicBezTo>
                    <a:pt x="53" y="3"/>
                    <a:pt x="53" y="3"/>
                    <a:pt x="53" y="3"/>
                  </a:cubicBezTo>
                  <a:cubicBezTo>
                    <a:pt x="52" y="2"/>
                    <a:pt x="52" y="2"/>
                    <a:pt x="51" y="2"/>
                  </a:cubicBezTo>
                  <a:cubicBezTo>
                    <a:pt x="51" y="3"/>
                    <a:pt x="51" y="3"/>
                    <a:pt x="50" y="2"/>
                  </a:cubicBezTo>
                  <a:cubicBezTo>
                    <a:pt x="50" y="2"/>
                    <a:pt x="50" y="2"/>
                    <a:pt x="50" y="2"/>
                  </a:cubicBezTo>
                  <a:cubicBezTo>
                    <a:pt x="49" y="3"/>
                    <a:pt x="49" y="3"/>
                    <a:pt x="49" y="3"/>
                  </a:cubicBezTo>
                  <a:cubicBezTo>
                    <a:pt x="48" y="2"/>
                    <a:pt x="46" y="2"/>
                    <a:pt x="45" y="1"/>
                  </a:cubicBezTo>
                  <a:cubicBezTo>
                    <a:pt x="45" y="1"/>
                    <a:pt x="44" y="1"/>
                    <a:pt x="43" y="1"/>
                  </a:cubicBezTo>
                  <a:cubicBezTo>
                    <a:pt x="43" y="1"/>
                    <a:pt x="43" y="1"/>
                    <a:pt x="43" y="1"/>
                  </a:cubicBezTo>
                  <a:cubicBezTo>
                    <a:pt x="43" y="1"/>
                    <a:pt x="43" y="1"/>
                    <a:pt x="43" y="1"/>
                  </a:cubicBezTo>
                  <a:cubicBezTo>
                    <a:pt x="43" y="1"/>
                    <a:pt x="43" y="1"/>
                    <a:pt x="43" y="1"/>
                  </a:cubicBezTo>
                  <a:cubicBezTo>
                    <a:pt x="43" y="1"/>
                    <a:pt x="43" y="1"/>
                    <a:pt x="43" y="2"/>
                  </a:cubicBezTo>
                  <a:cubicBezTo>
                    <a:pt x="44" y="2"/>
                    <a:pt x="44" y="2"/>
                    <a:pt x="43" y="2"/>
                  </a:cubicBezTo>
                  <a:cubicBezTo>
                    <a:pt x="43" y="3"/>
                    <a:pt x="42" y="3"/>
                    <a:pt x="42" y="3"/>
                  </a:cubicBezTo>
                  <a:cubicBezTo>
                    <a:pt x="41" y="3"/>
                    <a:pt x="41" y="3"/>
                    <a:pt x="41" y="3"/>
                  </a:cubicBezTo>
                  <a:cubicBezTo>
                    <a:pt x="40" y="3"/>
                    <a:pt x="39" y="4"/>
                    <a:pt x="39" y="4"/>
                  </a:cubicBezTo>
                  <a:cubicBezTo>
                    <a:pt x="38" y="5"/>
                    <a:pt x="38" y="6"/>
                    <a:pt x="37" y="7"/>
                  </a:cubicBezTo>
                  <a:cubicBezTo>
                    <a:pt x="37" y="7"/>
                    <a:pt x="37" y="8"/>
                    <a:pt x="37" y="8"/>
                  </a:cubicBezTo>
                  <a:cubicBezTo>
                    <a:pt x="37" y="9"/>
                    <a:pt x="36" y="9"/>
                    <a:pt x="36" y="9"/>
                  </a:cubicBezTo>
                  <a:cubicBezTo>
                    <a:pt x="36" y="9"/>
                    <a:pt x="35" y="8"/>
                    <a:pt x="35" y="9"/>
                  </a:cubicBezTo>
                  <a:cubicBezTo>
                    <a:pt x="34" y="9"/>
                    <a:pt x="34" y="9"/>
                    <a:pt x="34" y="8"/>
                  </a:cubicBezTo>
                  <a:cubicBezTo>
                    <a:pt x="33" y="8"/>
                    <a:pt x="33" y="7"/>
                    <a:pt x="33" y="7"/>
                  </a:cubicBezTo>
                  <a:cubicBezTo>
                    <a:pt x="32" y="7"/>
                    <a:pt x="32" y="6"/>
                    <a:pt x="31" y="7"/>
                  </a:cubicBezTo>
                  <a:cubicBezTo>
                    <a:pt x="31" y="7"/>
                    <a:pt x="30" y="7"/>
                    <a:pt x="30" y="7"/>
                  </a:cubicBezTo>
                  <a:cubicBezTo>
                    <a:pt x="29" y="8"/>
                    <a:pt x="29" y="8"/>
                    <a:pt x="29" y="8"/>
                  </a:cubicBezTo>
                  <a:cubicBezTo>
                    <a:pt x="28" y="8"/>
                    <a:pt x="28" y="9"/>
                    <a:pt x="27" y="9"/>
                  </a:cubicBezTo>
                  <a:cubicBezTo>
                    <a:pt x="27" y="9"/>
                    <a:pt x="27" y="10"/>
                    <a:pt x="27" y="10"/>
                  </a:cubicBezTo>
                  <a:cubicBezTo>
                    <a:pt x="26" y="10"/>
                    <a:pt x="26" y="10"/>
                    <a:pt x="26" y="11"/>
                  </a:cubicBezTo>
                  <a:cubicBezTo>
                    <a:pt x="26" y="11"/>
                    <a:pt x="26" y="11"/>
                    <a:pt x="26" y="12"/>
                  </a:cubicBezTo>
                  <a:cubicBezTo>
                    <a:pt x="26" y="12"/>
                    <a:pt x="26" y="12"/>
                    <a:pt x="25" y="12"/>
                  </a:cubicBezTo>
                  <a:cubicBezTo>
                    <a:pt x="25" y="12"/>
                    <a:pt x="25" y="12"/>
                    <a:pt x="25" y="12"/>
                  </a:cubicBezTo>
                  <a:cubicBezTo>
                    <a:pt x="24" y="12"/>
                    <a:pt x="24" y="12"/>
                    <a:pt x="24" y="13"/>
                  </a:cubicBezTo>
                  <a:cubicBezTo>
                    <a:pt x="24" y="13"/>
                    <a:pt x="24" y="13"/>
                    <a:pt x="24" y="14"/>
                  </a:cubicBezTo>
                  <a:cubicBezTo>
                    <a:pt x="24" y="14"/>
                    <a:pt x="24" y="14"/>
                    <a:pt x="24" y="14"/>
                  </a:cubicBezTo>
                  <a:cubicBezTo>
                    <a:pt x="24" y="14"/>
                    <a:pt x="24" y="14"/>
                    <a:pt x="24" y="14"/>
                  </a:cubicBezTo>
                  <a:cubicBezTo>
                    <a:pt x="24" y="14"/>
                    <a:pt x="23" y="13"/>
                    <a:pt x="23" y="13"/>
                  </a:cubicBezTo>
                  <a:cubicBezTo>
                    <a:pt x="23" y="13"/>
                    <a:pt x="23" y="13"/>
                    <a:pt x="22" y="13"/>
                  </a:cubicBezTo>
                  <a:cubicBezTo>
                    <a:pt x="22" y="13"/>
                    <a:pt x="22" y="13"/>
                    <a:pt x="21" y="14"/>
                  </a:cubicBezTo>
                  <a:cubicBezTo>
                    <a:pt x="21" y="14"/>
                    <a:pt x="21" y="14"/>
                    <a:pt x="21" y="15"/>
                  </a:cubicBezTo>
                  <a:cubicBezTo>
                    <a:pt x="21" y="16"/>
                    <a:pt x="21" y="17"/>
                    <a:pt x="20" y="17"/>
                  </a:cubicBezTo>
                  <a:cubicBezTo>
                    <a:pt x="20" y="18"/>
                    <a:pt x="19" y="18"/>
                    <a:pt x="19" y="18"/>
                  </a:cubicBezTo>
                  <a:cubicBezTo>
                    <a:pt x="19" y="19"/>
                    <a:pt x="18" y="20"/>
                    <a:pt x="17" y="20"/>
                  </a:cubicBezTo>
                  <a:cubicBezTo>
                    <a:pt x="16" y="20"/>
                    <a:pt x="15" y="20"/>
                    <a:pt x="14" y="20"/>
                  </a:cubicBezTo>
                  <a:cubicBezTo>
                    <a:pt x="13" y="21"/>
                    <a:pt x="12" y="21"/>
                    <a:pt x="11" y="22"/>
                  </a:cubicBezTo>
                  <a:cubicBezTo>
                    <a:pt x="11" y="22"/>
                    <a:pt x="10" y="22"/>
                    <a:pt x="10" y="22"/>
                  </a:cubicBezTo>
                  <a:cubicBezTo>
                    <a:pt x="9" y="21"/>
                    <a:pt x="9" y="22"/>
                    <a:pt x="8" y="22"/>
                  </a:cubicBezTo>
                  <a:cubicBezTo>
                    <a:pt x="7" y="23"/>
                    <a:pt x="6" y="23"/>
                    <a:pt x="5" y="24"/>
                  </a:cubicBezTo>
                  <a:cubicBezTo>
                    <a:pt x="4" y="24"/>
                    <a:pt x="4" y="24"/>
                    <a:pt x="4" y="25"/>
                  </a:cubicBezTo>
                  <a:cubicBezTo>
                    <a:pt x="4" y="25"/>
                    <a:pt x="4" y="25"/>
                    <a:pt x="3" y="25"/>
                  </a:cubicBezTo>
                  <a:cubicBezTo>
                    <a:pt x="3" y="25"/>
                    <a:pt x="3" y="25"/>
                    <a:pt x="3" y="25"/>
                  </a:cubicBezTo>
                  <a:cubicBezTo>
                    <a:pt x="3" y="25"/>
                    <a:pt x="3" y="25"/>
                    <a:pt x="2" y="26"/>
                  </a:cubicBezTo>
                  <a:cubicBezTo>
                    <a:pt x="2" y="26"/>
                    <a:pt x="2" y="26"/>
                    <a:pt x="2" y="27"/>
                  </a:cubicBezTo>
                  <a:cubicBezTo>
                    <a:pt x="2" y="27"/>
                    <a:pt x="2" y="28"/>
                    <a:pt x="2" y="29"/>
                  </a:cubicBezTo>
                  <a:cubicBezTo>
                    <a:pt x="1" y="29"/>
                    <a:pt x="1" y="30"/>
                    <a:pt x="1" y="31"/>
                  </a:cubicBezTo>
                  <a:cubicBezTo>
                    <a:pt x="1" y="31"/>
                    <a:pt x="1" y="32"/>
                    <a:pt x="2" y="33"/>
                  </a:cubicBezTo>
                  <a:cubicBezTo>
                    <a:pt x="2" y="33"/>
                    <a:pt x="2" y="34"/>
                    <a:pt x="2" y="34"/>
                  </a:cubicBezTo>
                  <a:cubicBezTo>
                    <a:pt x="2" y="34"/>
                    <a:pt x="2" y="34"/>
                    <a:pt x="2" y="35"/>
                  </a:cubicBezTo>
                  <a:cubicBezTo>
                    <a:pt x="2" y="35"/>
                    <a:pt x="2" y="35"/>
                    <a:pt x="2" y="35"/>
                  </a:cubicBezTo>
                  <a:cubicBezTo>
                    <a:pt x="1" y="35"/>
                    <a:pt x="1" y="36"/>
                    <a:pt x="1" y="36"/>
                  </a:cubicBezTo>
                  <a:cubicBezTo>
                    <a:pt x="1" y="36"/>
                    <a:pt x="1" y="36"/>
                    <a:pt x="1" y="36"/>
                  </a:cubicBezTo>
                  <a:cubicBezTo>
                    <a:pt x="1" y="36"/>
                    <a:pt x="1" y="36"/>
                    <a:pt x="1" y="36"/>
                  </a:cubicBezTo>
                  <a:cubicBezTo>
                    <a:pt x="1" y="36"/>
                    <a:pt x="1" y="36"/>
                    <a:pt x="1" y="36"/>
                  </a:cubicBezTo>
                  <a:cubicBezTo>
                    <a:pt x="1" y="36"/>
                    <a:pt x="1" y="36"/>
                    <a:pt x="1" y="37"/>
                  </a:cubicBezTo>
                  <a:cubicBezTo>
                    <a:pt x="1" y="37"/>
                    <a:pt x="1" y="38"/>
                    <a:pt x="1" y="38"/>
                  </a:cubicBezTo>
                  <a:cubicBezTo>
                    <a:pt x="1" y="39"/>
                    <a:pt x="2" y="40"/>
                    <a:pt x="2" y="41"/>
                  </a:cubicBezTo>
                  <a:cubicBezTo>
                    <a:pt x="2" y="42"/>
                    <a:pt x="2" y="43"/>
                    <a:pt x="2" y="44"/>
                  </a:cubicBezTo>
                  <a:cubicBezTo>
                    <a:pt x="2" y="46"/>
                    <a:pt x="2" y="47"/>
                    <a:pt x="3" y="48"/>
                  </a:cubicBezTo>
                  <a:cubicBezTo>
                    <a:pt x="3" y="48"/>
                    <a:pt x="3" y="49"/>
                    <a:pt x="3" y="49"/>
                  </a:cubicBezTo>
                  <a:cubicBezTo>
                    <a:pt x="3" y="50"/>
                    <a:pt x="3" y="50"/>
                    <a:pt x="2" y="51"/>
                  </a:cubicBezTo>
                  <a:cubicBezTo>
                    <a:pt x="2" y="52"/>
                    <a:pt x="2" y="53"/>
                    <a:pt x="1" y="53"/>
                  </a:cubicBezTo>
                  <a:cubicBezTo>
                    <a:pt x="0" y="54"/>
                    <a:pt x="0" y="55"/>
                    <a:pt x="1" y="55"/>
                  </a:cubicBezTo>
                  <a:cubicBezTo>
                    <a:pt x="1" y="56"/>
                    <a:pt x="2" y="56"/>
                    <a:pt x="2" y="56"/>
                  </a:cubicBezTo>
                  <a:cubicBezTo>
                    <a:pt x="2" y="57"/>
                    <a:pt x="3" y="57"/>
                    <a:pt x="4" y="57"/>
                  </a:cubicBezTo>
                  <a:cubicBezTo>
                    <a:pt x="4" y="57"/>
                    <a:pt x="5" y="58"/>
                    <a:pt x="6" y="57"/>
                  </a:cubicBezTo>
                  <a:cubicBezTo>
                    <a:pt x="6" y="57"/>
                    <a:pt x="6" y="57"/>
                    <a:pt x="6" y="57"/>
                  </a:cubicBezTo>
                  <a:cubicBezTo>
                    <a:pt x="8" y="56"/>
                    <a:pt x="9" y="56"/>
                    <a:pt x="10" y="55"/>
                  </a:cubicBezTo>
                  <a:cubicBezTo>
                    <a:pt x="10" y="55"/>
                    <a:pt x="10" y="55"/>
                    <a:pt x="11" y="55"/>
                  </a:cubicBezTo>
                  <a:cubicBezTo>
                    <a:pt x="12" y="55"/>
                    <a:pt x="13" y="55"/>
                    <a:pt x="14" y="55"/>
                  </a:cubicBezTo>
                  <a:cubicBezTo>
                    <a:pt x="15" y="55"/>
                    <a:pt x="16" y="55"/>
                    <a:pt x="17" y="55"/>
                  </a:cubicBezTo>
                  <a:cubicBezTo>
                    <a:pt x="18" y="55"/>
                    <a:pt x="18" y="55"/>
                    <a:pt x="18" y="54"/>
                  </a:cubicBezTo>
                  <a:cubicBezTo>
                    <a:pt x="19" y="53"/>
                    <a:pt x="20" y="53"/>
                    <a:pt x="22" y="52"/>
                  </a:cubicBezTo>
                  <a:cubicBezTo>
                    <a:pt x="22" y="52"/>
                    <a:pt x="22" y="52"/>
                    <a:pt x="23" y="51"/>
                  </a:cubicBezTo>
                  <a:cubicBezTo>
                    <a:pt x="23" y="51"/>
                    <a:pt x="24" y="51"/>
                    <a:pt x="24" y="51"/>
                  </a:cubicBezTo>
                  <a:cubicBezTo>
                    <a:pt x="26" y="51"/>
                    <a:pt x="27" y="51"/>
                    <a:pt x="29" y="50"/>
                  </a:cubicBezTo>
                  <a:cubicBezTo>
                    <a:pt x="30" y="50"/>
                    <a:pt x="31" y="49"/>
                    <a:pt x="32" y="49"/>
                  </a:cubicBezTo>
                  <a:cubicBezTo>
                    <a:pt x="33" y="49"/>
                    <a:pt x="34" y="50"/>
                    <a:pt x="35" y="50"/>
                  </a:cubicBezTo>
                  <a:cubicBezTo>
                    <a:pt x="35" y="50"/>
                    <a:pt x="35" y="50"/>
                    <a:pt x="36" y="50"/>
                  </a:cubicBezTo>
                  <a:cubicBezTo>
                    <a:pt x="36" y="51"/>
                    <a:pt x="37" y="51"/>
                    <a:pt x="37" y="51"/>
                  </a:cubicBezTo>
                  <a:cubicBezTo>
                    <a:pt x="38" y="51"/>
                    <a:pt x="39" y="51"/>
                    <a:pt x="40" y="52"/>
                  </a:cubicBezTo>
                  <a:cubicBezTo>
                    <a:pt x="40" y="52"/>
                    <a:pt x="40" y="52"/>
                    <a:pt x="40" y="53"/>
                  </a:cubicBezTo>
                  <a:cubicBezTo>
                    <a:pt x="40" y="53"/>
                    <a:pt x="40" y="54"/>
                    <a:pt x="41" y="54"/>
                  </a:cubicBezTo>
                  <a:cubicBezTo>
                    <a:pt x="41" y="54"/>
                    <a:pt x="41" y="55"/>
                    <a:pt x="41" y="56"/>
                  </a:cubicBezTo>
                  <a:cubicBezTo>
                    <a:pt x="41" y="56"/>
                    <a:pt x="41" y="57"/>
                    <a:pt x="41" y="57"/>
                  </a:cubicBezTo>
                  <a:cubicBezTo>
                    <a:pt x="42" y="58"/>
                    <a:pt x="41" y="58"/>
                    <a:pt x="41" y="58"/>
                  </a:cubicBezTo>
                  <a:cubicBezTo>
                    <a:pt x="42" y="58"/>
                    <a:pt x="42" y="58"/>
                    <a:pt x="42" y="58"/>
                  </a:cubicBezTo>
                  <a:cubicBezTo>
                    <a:pt x="42" y="58"/>
                    <a:pt x="42" y="59"/>
                    <a:pt x="42" y="59"/>
                  </a:cubicBezTo>
                  <a:cubicBezTo>
                    <a:pt x="42" y="59"/>
                    <a:pt x="42" y="59"/>
                    <a:pt x="43" y="59"/>
                  </a:cubicBezTo>
                  <a:cubicBezTo>
                    <a:pt x="43" y="58"/>
                    <a:pt x="44" y="57"/>
                    <a:pt x="45" y="56"/>
                  </a:cubicBezTo>
                  <a:cubicBezTo>
                    <a:pt x="45" y="56"/>
                    <a:pt x="45" y="56"/>
                    <a:pt x="46" y="56"/>
                  </a:cubicBezTo>
                  <a:cubicBezTo>
                    <a:pt x="46" y="55"/>
                    <a:pt x="47" y="55"/>
                    <a:pt x="47" y="54"/>
                  </a:cubicBezTo>
                  <a:cubicBezTo>
                    <a:pt x="47" y="54"/>
                    <a:pt x="47" y="54"/>
                    <a:pt x="47" y="54"/>
                  </a:cubicBezTo>
                  <a:cubicBezTo>
                    <a:pt x="47" y="54"/>
                    <a:pt x="47" y="54"/>
                    <a:pt x="47" y="54"/>
                  </a:cubicBezTo>
                  <a:cubicBezTo>
                    <a:pt x="47" y="55"/>
                    <a:pt x="47" y="55"/>
                    <a:pt x="47" y="55"/>
                  </a:cubicBezTo>
                  <a:cubicBezTo>
                    <a:pt x="47" y="56"/>
                    <a:pt x="46" y="57"/>
                    <a:pt x="46" y="58"/>
                  </a:cubicBezTo>
                  <a:cubicBezTo>
                    <a:pt x="46" y="58"/>
                    <a:pt x="45" y="59"/>
                    <a:pt x="45" y="59"/>
                  </a:cubicBezTo>
                  <a:cubicBezTo>
                    <a:pt x="44" y="59"/>
                    <a:pt x="44" y="60"/>
                    <a:pt x="44" y="60"/>
                  </a:cubicBezTo>
                  <a:cubicBezTo>
                    <a:pt x="44" y="60"/>
                    <a:pt x="44" y="60"/>
                    <a:pt x="45" y="60"/>
                  </a:cubicBezTo>
                  <a:cubicBezTo>
                    <a:pt x="45" y="60"/>
                    <a:pt x="45" y="60"/>
                    <a:pt x="45" y="60"/>
                  </a:cubicBezTo>
                  <a:cubicBezTo>
                    <a:pt x="46" y="60"/>
                    <a:pt x="47" y="60"/>
                    <a:pt x="47" y="59"/>
                  </a:cubicBezTo>
                  <a:cubicBezTo>
                    <a:pt x="47" y="59"/>
                    <a:pt x="47" y="59"/>
                    <a:pt x="47" y="59"/>
                  </a:cubicBezTo>
                  <a:cubicBezTo>
                    <a:pt x="47" y="59"/>
                    <a:pt x="47" y="58"/>
                    <a:pt x="47" y="58"/>
                  </a:cubicBezTo>
                  <a:cubicBezTo>
                    <a:pt x="47" y="59"/>
                    <a:pt x="47" y="59"/>
                    <a:pt x="47" y="59"/>
                  </a:cubicBezTo>
                  <a:cubicBezTo>
                    <a:pt x="48" y="60"/>
                    <a:pt x="48" y="60"/>
                    <a:pt x="47" y="61"/>
                  </a:cubicBezTo>
                  <a:cubicBezTo>
                    <a:pt x="47" y="61"/>
                    <a:pt x="47" y="61"/>
                    <a:pt x="47" y="61"/>
                  </a:cubicBezTo>
                  <a:cubicBezTo>
                    <a:pt x="48" y="61"/>
                    <a:pt x="48" y="61"/>
                    <a:pt x="48" y="61"/>
                  </a:cubicBezTo>
                  <a:cubicBezTo>
                    <a:pt x="48" y="61"/>
                    <a:pt x="48" y="61"/>
                    <a:pt x="48" y="61"/>
                  </a:cubicBezTo>
                  <a:cubicBezTo>
                    <a:pt x="49" y="61"/>
                    <a:pt x="49" y="61"/>
                    <a:pt x="49" y="61"/>
                  </a:cubicBezTo>
                  <a:cubicBezTo>
                    <a:pt x="48" y="61"/>
                    <a:pt x="48" y="61"/>
                    <a:pt x="48" y="61"/>
                  </a:cubicBezTo>
                  <a:cubicBezTo>
                    <a:pt x="48" y="61"/>
                    <a:pt x="48" y="61"/>
                    <a:pt x="48" y="61"/>
                  </a:cubicBezTo>
                  <a:cubicBezTo>
                    <a:pt x="48" y="62"/>
                    <a:pt x="48" y="62"/>
                    <a:pt x="48" y="62"/>
                  </a:cubicBezTo>
                  <a:cubicBezTo>
                    <a:pt x="49" y="63"/>
                    <a:pt x="49" y="64"/>
                    <a:pt x="49" y="66"/>
                  </a:cubicBezTo>
                  <a:cubicBezTo>
                    <a:pt x="49" y="66"/>
                    <a:pt x="49" y="66"/>
                    <a:pt x="49" y="67"/>
                  </a:cubicBezTo>
                  <a:cubicBezTo>
                    <a:pt x="49" y="67"/>
                    <a:pt x="49" y="67"/>
                    <a:pt x="49" y="68"/>
                  </a:cubicBezTo>
                  <a:cubicBezTo>
                    <a:pt x="50" y="69"/>
                    <a:pt x="51" y="70"/>
                    <a:pt x="52" y="70"/>
                  </a:cubicBezTo>
                  <a:cubicBezTo>
                    <a:pt x="53" y="70"/>
                    <a:pt x="53" y="70"/>
                    <a:pt x="54" y="71"/>
                  </a:cubicBezTo>
                  <a:cubicBezTo>
                    <a:pt x="54" y="71"/>
                    <a:pt x="54" y="71"/>
                    <a:pt x="55" y="72"/>
                  </a:cubicBezTo>
                  <a:cubicBezTo>
                    <a:pt x="55" y="72"/>
                    <a:pt x="55" y="72"/>
                    <a:pt x="55" y="72"/>
                  </a:cubicBezTo>
                  <a:cubicBezTo>
                    <a:pt x="57" y="71"/>
                    <a:pt x="58" y="71"/>
                    <a:pt x="58" y="70"/>
                  </a:cubicBezTo>
                  <a:cubicBezTo>
                    <a:pt x="58" y="70"/>
                    <a:pt x="58" y="70"/>
                    <a:pt x="59" y="70"/>
                  </a:cubicBezTo>
                  <a:cubicBezTo>
                    <a:pt x="59" y="70"/>
                    <a:pt x="59" y="70"/>
                    <a:pt x="59" y="70"/>
                  </a:cubicBezTo>
                  <a:cubicBezTo>
                    <a:pt x="59" y="70"/>
                    <a:pt x="58" y="71"/>
                    <a:pt x="59" y="71"/>
                  </a:cubicBezTo>
                  <a:cubicBezTo>
                    <a:pt x="59" y="71"/>
                    <a:pt x="59" y="72"/>
                    <a:pt x="60" y="73"/>
                  </a:cubicBezTo>
                  <a:cubicBezTo>
                    <a:pt x="60" y="73"/>
                    <a:pt x="61" y="73"/>
                    <a:pt x="61" y="73"/>
                  </a:cubicBezTo>
                  <a:cubicBezTo>
                    <a:pt x="62" y="72"/>
                    <a:pt x="63" y="72"/>
                    <a:pt x="64" y="71"/>
                  </a:cubicBezTo>
                  <a:cubicBezTo>
                    <a:pt x="64" y="70"/>
                    <a:pt x="65" y="70"/>
                    <a:pt x="67" y="70"/>
                  </a:cubicBezTo>
                  <a:cubicBezTo>
                    <a:pt x="67" y="70"/>
                    <a:pt x="67" y="70"/>
                    <a:pt x="68" y="70"/>
                  </a:cubicBezTo>
                  <a:cubicBezTo>
                    <a:pt x="68" y="70"/>
                    <a:pt x="69" y="69"/>
                    <a:pt x="69" y="68"/>
                  </a:cubicBezTo>
                  <a:cubicBezTo>
                    <a:pt x="70" y="67"/>
                    <a:pt x="70" y="66"/>
                    <a:pt x="70" y="65"/>
                  </a:cubicBezTo>
                  <a:cubicBezTo>
                    <a:pt x="71" y="64"/>
                    <a:pt x="71" y="63"/>
                    <a:pt x="72" y="62"/>
                  </a:cubicBezTo>
                  <a:cubicBezTo>
                    <a:pt x="73" y="62"/>
                    <a:pt x="73" y="61"/>
                    <a:pt x="73" y="60"/>
                  </a:cubicBezTo>
                  <a:cubicBezTo>
                    <a:pt x="74" y="59"/>
                    <a:pt x="74" y="59"/>
                    <a:pt x="75" y="58"/>
                  </a:cubicBezTo>
                  <a:cubicBezTo>
                    <a:pt x="75" y="57"/>
                    <a:pt x="76" y="55"/>
                    <a:pt x="77" y="54"/>
                  </a:cubicBezTo>
                  <a:cubicBezTo>
                    <a:pt x="78" y="54"/>
                    <a:pt x="78" y="54"/>
                    <a:pt x="78" y="54"/>
                  </a:cubicBezTo>
                  <a:cubicBezTo>
                    <a:pt x="78" y="53"/>
                    <a:pt x="79" y="52"/>
                    <a:pt x="80" y="51"/>
                  </a:cubicBezTo>
                  <a:cubicBezTo>
                    <a:pt x="80" y="50"/>
                    <a:pt x="80" y="49"/>
                    <a:pt x="81" y="48"/>
                  </a:cubicBezTo>
                  <a:cubicBezTo>
                    <a:pt x="81" y="47"/>
                    <a:pt x="81" y="45"/>
                    <a:pt x="82" y="44"/>
                  </a:cubicBezTo>
                  <a:cubicBezTo>
                    <a:pt x="82" y="44"/>
                    <a:pt x="82" y="43"/>
                    <a:pt x="82" y="43"/>
                  </a:cubicBezTo>
                  <a:cubicBezTo>
                    <a:pt x="83" y="42"/>
                    <a:pt x="82" y="41"/>
                    <a:pt x="82" y="41"/>
                  </a:cubicBezTo>
                  <a:cubicBezTo>
                    <a:pt x="82" y="40"/>
                    <a:pt x="82" y="39"/>
                    <a:pt x="82" y="39"/>
                  </a:cubicBezTo>
                  <a:cubicBezTo>
                    <a:pt x="82" y="39"/>
                    <a:pt x="82" y="38"/>
                    <a:pt x="82" y="38"/>
                  </a:cubicBezTo>
                  <a:cubicBezTo>
                    <a:pt x="82" y="37"/>
                    <a:pt x="83" y="35"/>
                    <a:pt x="83" y="34"/>
                  </a:cubicBezTo>
                  <a:cubicBezTo>
                    <a:pt x="83" y="34"/>
                    <a:pt x="83" y="34"/>
                    <a:pt x="83" y="34"/>
                  </a:cubicBezTo>
                  <a:cubicBezTo>
                    <a:pt x="83" y="34"/>
                    <a:pt x="83" y="34"/>
                    <a:pt x="83" y="33"/>
                  </a:cubicBezTo>
                  <a:cubicBezTo>
                    <a:pt x="83" y="34"/>
                    <a:pt x="83" y="34"/>
                    <a:pt x="83"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Oval 457">
              <a:extLst>
                <a:ext uri="{FF2B5EF4-FFF2-40B4-BE49-F238E27FC236}">
                  <a16:creationId xmlns:a16="http://schemas.microsoft.com/office/drawing/2014/main" id="{FB68D9EA-56E8-43E8-99AB-CADD100874BE}"/>
                </a:ext>
              </a:extLst>
            </p:cNvPr>
            <p:cNvSpPr>
              <a:spLocks noChangeArrowheads="1"/>
            </p:cNvSpPr>
            <p:nvPr/>
          </p:nvSpPr>
          <p:spPr bwMode="auto">
            <a:xfrm>
              <a:off x="4799468" y="2124758"/>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Oval 458">
              <a:extLst>
                <a:ext uri="{FF2B5EF4-FFF2-40B4-BE49-F238E27FC236}">
                  <a16:creationId xmlns:a16="http://schemas.microsoft.com/office/drawing/2014/main" id="{BFBCA753-26F5-4B8D-94DD-CDB53EE0BECD}"/>
                </a:ext>
              </a:extLst>
            </p:cNvPr>
            <p:cNvSpPr>
              <a:spLocks noChangeArrowheads="1"/>
            </p:cNvSpPr>
            <p:nvPr/>
          </p:nvSpPr>
          <p:spPr bwMode="auto">
            <a:xfrm>
              <a:off x="4808993" y="2096183"/>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459">
              <a:extLst>
                <a:ext uri="{FF2B5EF4-FFF2-40B4-BE49-F238E27FC236}">
                  <a16:creationId xmlns:a16="http://schemas.microsoft.com/office/drawing/2014/main" id="{6662683C-0994-41B2-B32E-5DF143C444D2}"/>
                </a:ext>
              </a:extLst>
            </p:cNvPr>
            <p:cNvSpPr>
              <a:spLocks noEditPoints="1"/>
            </p:cNvSpPr>
            <p:nvPr/>
          </p:nvSpPr>
          <p:spPr bwMode="auto">
            <a:xfrm>
              <a:off x="4751843" y="2031095"/>
              <a:ext cx="203200" cy="155575"/>
            </a:xfrm>
            <a:custGeom>
              <a:avLst/>
              <a:gdLst>
                <a:gd name="T0" fmla="*/ 15 w 56"/>
                <a:gd name="T1" fmla="*/ 24 h 43"/>
                <a:gd name="T2" fmla="*/ 16 w 56"/>
                <a:gd name="T3" fmla="*/ 27 h 43"/>
                <a:gd name="T4" fmla="*/ 17 w 56"/>
                <a:gd name="T5" fmla="*/ 27 h 43"/>
                <a:gd name="T6" fmla="*/ 16 w 56"/>
                <a:gd name="T7" fmla="*/ 26 h 43"/>
                <a:gd name="T8" fmla="*/ 12 w 56"/>
                <a:gd name="T9" fmla="*/ 26 h 43"/>
                <a:gd name="T10" fmla="*/ 9 w 56"/>
                <a:gd name="T11" fmla="*/ 30 h 43"/>
                <a:gd name="T12" fmla="*/ 10 w 56"/>
                <a:gd name="T13" fmla="*/ 34 h 43"/>
                <a:gd name="T14" fmla="*/ 6 w 56"/>
                <a:gd name="T15" fmla="*/ 32 h 43"/>
                <a:gd name="T16" fmla="*/ 6 w 56"/>
                <a:gd name="T17" fmla="*/ 35 h 43"/>
                <a:gd name="T18" fmla="*/ 0 w 56"/>
                <a:gd name="T19" fmla="*/ 36 h 43"/>
                <a:gd name="T20" fmla="*/ 7 w 56"/>
                <a:gd name="T21" fmla="*/ 41 h 43"/>
                <a:gd name="T22" fmla="*/ 7 w 56"/>
                <a:gd name="T23" fmla="*/ 41 h 43"/>
                <a:gd name="T24" fmla="*/ 12 w 56"/>
                <a:gd name="T25" fmla="*/ 43 h 43"/>
                <a:gd name="T26" fmla="*/ 18 w 56"/>
                <a:gd name="T27" fmla="*/ 41 h 43"/>
                <a:gd name="T28" fmla="*/ 19 w 56"/>
                <a:gd name="T29" fmla="*/ 37 h 43"/>
                <a:gd name="T30" fmla="*/ 24 w 56"/>
                <a:gd name="T31" fmla="*/ 34 h 43"/>
                <a:gd name="T32" fmla="*/ 24 w 56"/>
                <a:gd name="T33" fmla="*/ 33 h 43"/>
                <a:gd name="T34" fmla="*/ 27 w 56"/>
                <a:gd name="T35" fmla="*/ 31 h 43"/>
                <a:gd name="T36" fmla="*/ 27 w 56"/>
                <a:gd name="T37" fmla="*/ 28 h 43"/>
                <a:gd name="T38" fmla="*/ 29 w 56"/>
                <a:gd name="T39" fmla="*/ 27 h 43"/>
                <a:gd name="T40" fmla="*/ 31 w 56"/>
                <a:gd name="T41" fmla="*/ 26 h 43"/>
                <a:gd name="T42" fmla="*/ 35 w 56"/>
                <a:gd name="T43" fmla="*/ 25 h 43"/>
                <a:gd name="T44" fmla="*/ 48 w 56"/>
                <a:gd name="T45" fmla="*/ 17 h 43"/>
                <a:gd name="T46" fmla="*/ 47 w 56"/>
                <a:gd name="T47" fmla="*/ 16 h 43"/>
                <a:gd name="T48" fmla="*/ 55 w 56"/>
                <a:gd name="T49" fmla="*/ 13 h 43"/>
                <a:gd name="T50" fmla="*/ 55 w 56"/>
                <a:gd name="T51" fmla="*/ 8 h 43"/>
                <a:gd name="T52" fmla="*/ 51 w 56"/>
                <a:gd name="T53" fmla="*/ 6 h 43"/>
                <a:gd name="T54" fmla="*/ 51 w 56"/>
                <a:gd name="T55" fmla="*/ 6 h 43"/>
                <a:gd name="T56" fmla="*/ 51 w 56"/>
                <a:gd name="T57" fmla="*/ 4 h 43"/>
                <a:gd name="T58" fmla="*/ 46 w 56"/>
                <a:gd name="T59" fmla="*/ 2 h 43"/>
                <a:gd name="T60" fmla="*/ 39 w 56"/>
                <a:gd name="T61" fmla="*/ 0 h 43"/>
                <a:gd name="T62" fmla="*/ 38 w 56"/>
                <a:gd name="T63" fmla="*/ 2 h 43"/>
                <a:gd name="T64" fmla="*/ 34 w 56"/>
                <a:gd name="T65" fmla="*/ 1 h 43"/>
                <a:gd name="T66" fmla="*/ 32 w 56"/>
                <a:gd name="T67" fmla="*/ 1 h 43"/>
                <a:gd name="T68" fmla="*/ 30 w 56"/>
                <a:gd name="T69" fmla="*/ 4 h 43"/>
                <a:gd name="T70" fmla="*/ 25 w 56"/>
                <a:gd name="T71" fmla="*/ 3 h 43"/>
                <a:gd name="T72" fmla="*/ 25 w 56"/>
                <a:gd name="T73" fmla="*/ 6 h 43"/>
                <a:gd name="T74" fmla="*/ 23 w 56"/>
                <a:gd name="T75" fmla="*/ 5 h 43"/>
                <a:gd name="T76" fmla="*/ 19 w 56"/>
                <a:gd name="T77" fmla="*/ 4 h 43"/>
                <a:gd name="T78" fmla="*/ 17 w 56"/>
                <a:gd name="T79" fmla="*/ 7 h 43"/>
                <a:gd name="T80" fmla="*/ 17 w 56"/>
                <a:gd name="T81" fmla="*/ 7 h 43"/>
                <a:gd name="T82" fmla="*/ 16 w 56"/>
                <a:gd name="T83" fmla="*/ 9 h 43"/>
                <a:gd name="T84" fmla="*/ 16 w 56"/>
                <a:gd name="T85" fmla="*/ 12 h 43"/>
                <a:gd name="T86" fmla="*/ 18 w 56"/>
                <a:gd name="T87" fmla="*/ 14 h 43"/>
                <a:gd name="T88" fmla="*/ 23 w 56"/>
                <a:gd name="T89" fmla="*/ 16 h 43"/>
                <a:gd name="T90" fmla="*/ 29 w 56"/>
                <a:gd name="T91" fmla="*/ 16 h 43"/>
                <a:gd name="T92" fmla="*/ 30 w 56"/>
                <a:gd name="T93" fmla="*/ 16 h 43"/>
                <a:gd name="T94" fmla="*/ 31 w 56"/>
                <a:gd name="T95" fmla="*/ 17 h 43"/>
                <a:gd name="T96" fmla="*/ 23 w 56"/>
                <a:gd name="T97" fmla="*/ 18 h 43"/>
                <a:gd name="T98" fmla="*/ 19 w 56"/>
                <a:gd name="T99" fmla="*/ 17 h 43"/>
                <a:gd name="T100" fmla="*/ 11 w 56"/>
                <a:gd name="T101" fmla="*/ 35 h 43"/>
                <a:gd name="T102" fmla="*/ 12 w 56"/>
                <a:gd name="T103" fmla="*/ 31 h 43"/>
                <a:gd name="T104" fmla="*/ 14 w 56"/>
                <a:gd name="T105" fmla="*/ 37 h 43"/>
                <a:gd name="T106" fmla="*/ 14 w 56"/>
                <a:gd name="T107" fmla="*/ 36 h 43"/>
                <a:gd name="T108" fmla="*/ 45 w 56"/>
                <a:gd name="T109" fmla="*/ 16 h 43"/>
                <a:gd name="T110" fmla="*/ 19 w 56"/>
                <a:gd name="T111" fmla="*/ 1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6" h="43">
                  <a:moveTo>
                    <a:pt x="16" y="19"/>
                  </a:moveTo>
                  <a:cubicBezTo>
                    <a:pt x="16" y="19"/>
                    <a:pt x="16" y="20"/>
                    <a:pt x="16" y="20"/>
                  </a:cubicBezTo>
                  <a:cubicBezTo>
                    <a:pt x="16" y="21"/>
                    <a:pt x="16" y="22"/>
                    <a:pt x="16" y="22"/>
                  </a:cubicBezTo>
                  <a:cubicBezTo>
                    <a:pt x="16" y="23"/>
                    <a:pt x="16" y="23"/>
                    <a:pt x="16" y="24"/>
                  </a:cubicBezTo>
                  <a:cubicBezTo>
                    <a:pt x="16" y="24"/>
                    <a:pt x="15" y="24"/>
                    <a:pt x="15" y="24"/>
                  </a:cubicBezTo>
                  <a:cubicBezTo>
                    <a:pt x="15" y="25"/>
                    <a:pt x="15" y="25"/>
                    <a:pt x="15" y="26"/>
                  </a:cubicBezTo>
                  <a:cubicBezTo>
                    <a:pt x="15" y="26"/>
                    <a:pt x="15" y="26"/>
                    <a:pt x="15" y="26"/>
                  </a:cubicBezTo>
                  <a:cubicBezTo>
                    <a:pt x="15" y="26"/>
                    <a:pt x="15" y="26"/>
                    <a:pt x="15" y="26"/>
                  </a:cubicBezTo>
                  <a:cubicBezTo>
                    <a:pt x="15" y="26"/>
                    <a:pt x="15" y="26"/>
                    <a:pt x="16" y="26"/>
                  </a:cubicBezTo>
                  <a:cubicBezTo>
                    <a:pt x="16" y="26"/>
                    <a:pt x="16" y="26"/>
                    <a:pt x="16" y="27"/>
                  </a:cubicBezTo>
                  <a:cubicBezTo>
                    <a:pt x="16" y="27"/>
                    <a:pt x="16" y="27"/>
                    <a:pt x="16" y="27"/>
                  </a:cubicBezTo>
                  <a:cubicBezTo>
                    <a:pt x="16" y="27"/>
                    <a:pt x="16" y="27"/>
                    <a:pt x="16" y="27"/>
                  </a:cubicBezTo>
                  <a:cubicBezTo>
                    <a:pt x="16" y="27"/>
                    <a:pt x="17" y="27"/>
                    <a:pt x="17" y="27"/>
                  </a:cubicBezTo>
                  <a:cubicBezTo>
                    <a:pt x="17" y="27"/>
                    <a:pt x="17" y="27"/>
                    <a:pt x="17" y="27"/>
                  </a:cubicBezTo>
                  <a:cubicBezTo>
                    <a:pt x="17" y="27"/>
                    <a:pt x="17" y="27"/>
                    <a:pt x="17" y="27"/>
                  </a:cubicBezTo>
                  <a:cubicBezTo>
                    <a:pt x="17" y="27"/>
                    <a:pt x="16" y="27"/>
                    <a:pt x="16" y="27"/>
                  </a:cubicBezTo>
                  <a:cubicBezTo>
                    <a:pt x="16" y="27"/>
                    <a:pt x="16" y="27"/>
                    <a:pt x="16" y="27"/>
                  </a:cubicBezTo>
                  <a:cubicBezTo>
                    <a:pt x="16" y="27"/>
                    <a:pt x="16" y="27"/>
                    <a:pt x="16" y="27"/>
                  </a:cubicBezTo>
                  <a:cubicBezTo>
                    <a:pt x="16" y="27"/>
                    <a:pt x="16" y="27"/>
                    <a:pt x="16" y="27"/>
                  </a:cubicBezTo>
                  <a:cubicBezTo>
                    <a:pt x="16" y="27"/>
                    <a:pt x="16" y="26"/>
                    <a:pt x="16" y="26"/>
                  </a:cubicBezTo>
                  <a:cubicBezTo>
                    <a:pt x="15" y="26"/>
                    <a:pt x="15" y="26"/>
                    <a:pt x="15" y="26"/>
                  </a:cubicBezTo>
                  <a:cubicBezTo>
                    <a:pt x="15" y="26"/>
                    <a:pt x="15" y="26"/>
                    <a:pt x="15" y="26"/>
                  </a:cubicBezTo>
                  <a:cubicBezTo>
                    <a:pt x="15" y="26"/>
                    <a:pt x="15" y="26"/>
                    <a:pt x="15" y="26"/>
                  </a:cubicBezTo>
                  <a:cubicBezTo>
                    <a:pt x="14" y="26"/>
                    <a:pt x="14" y="26"/>
                    <a:pt x="13" y="26"/>
                  </a:cubicBezTo>
                  <a:cubicBezTo>
                    <a:pt x="13" y="26"/>
                    <a:pt x="13" y="26"/>
                    <a:pt x="12" y="26"/>
                  </a:cubicBezTo>
                  <a:cubicBezTo>
                    <a:pt x="12" y="26"/>
                    <a:pt x="11" y="26"/>
                    <a:pt x="11" y="26"/>
                  </a:cubicBezTo>
                  <a:cubicBezTo>
                    <a:pt x="11" y="27"/>
                    <a:pt x="10" y="28"/>
                    <a:pt x="9" y="28"/>
                  </a:cubicBezTo>
                  <a:cubicBezTo>
                    <a:pt x="9" y="29"/>
                    <a:pt x="9" y="29"/>
                    <a:pt x="8" y="30"/>
                  </a:cubicBezTo>
                  <a:cubicBezTo>
                    <a:pt x="8" y="30"/>
                    <a:pt x="9" y="30"/>
                    <a:pt x="9" y="30"/>
                  </a:cubicBezTo>
                  <a:cubicBezTo>
                    <a:pt x="9" y="30"/>
                    <a:pt x="9" y="30"/>
                    <a:pt x="9" y="30"/>
                  </a:cubicBezTo>
                  <a:cubicBezTo>
                    <a:pt x="10" y="31"/>
                    <a:pt x="10" y="31"/>
                    <a:pt x="10" y="32"/>
                  </a:cubicBezTo>
                  <a:cubicBezTo>
                    <a:pt x="10" y="32"/>
                    <a:pt x="11" y="32"/>
                    <a:pt x="10" y="33"/>
                  </a:cubicBezTo>
                  <a:cubicBezTo>
                    <a:pt x="10" y="33"/>
                    <a:pt x="10" y="33"/>
                    <a:pt x="10" y="34"/>
                  </a:cubicBezTo>
                  <a:cubicBezTo>
                    <a:pt x="10" y="34"/>
                    <a:pt x="10" y="34"/>
                    <a:pt x="10" y="34"/>
                  </a:cubicBezTo>
                  <a:cubicBezTo>
                    <a:pt x="10" y="34"/>
                    <a:pt x="10" y="34"/>
                    <a:pt x="10" y="34"/>
                  </a:cubicBezTo>
                  <a:cubicBezTo>
                    <a:pt x="9" y="33"/>
                    <a:pt x="9" y="32"/>
                    <a:pt x="9" y="32"/>
                  </a:cubicBezTo>
                  <a:cubicBezTo>
                    <a:pt x="9" y="32"/>
                    <a:pt x="9" y="31"/>
                    <a:pt x="9" y="31"/>
                  </a:cubicBezTo>
                  <a:cubicBezTo>
                    <a:pt x="8" y="31"/>
                    <a:pt x="7" y="31"/>
                    <a:pt x="7" y="31"/>
                  </a:cubicBezTo>
                  <a:cubicBezTo>
                    <a:pt x="7" y="31"/>
                    <a:pt x="7" y="31"/>
                    <a:pt x="7" y="32"/>
                  </a:cubicBezTo>
                  <a:cubicBezTo>
                    <a:pt x="6" y="32"/>
                    <a:pt x="6" y="32"/>
                    <a:pt x="6" y="32"/>
                  </a:cubicBezTo>
                  <a:cubicBezTo>
                    <a:pt x="6" y="33"/>
                    <a:pt x="7" y="34"/>
                    <a:pt x="7" y="35"/>
                  </a:cubicBezTo>
                  <a:cubicBezTo>
                    <a:pt x="7" y="35"/>
                    <a:pt x="7" y="35"/>
                    <a:pt x="7" y="35"/>
                  </a:cubicBezTo>
                  <a:cubicBezTo>
                    <a:pt x="7" y="35"/>
                    <a:pt x="7" y="35"/>
                    <a:pt x="7" y="35"/>
                  </a:cubicBezTo>
                  <a:cubicBezTo>
                    <a:pt x="7" y="35"/>
                    <a:pt x="7" y="35"/>
                    <a:pt x="7" y="35"/>
                  </a:cubicBezTo>
                  <a:cubicBezTo>
                    <a:pt x="6" y="35"/>
                    <a:pt x="6" y="35"/>
                    <a:pt x="6" y="35"/>
                  </a:cubicBezTo>
                  <a:cubicBezTo>
                    <a:pt x="5" y="35"/>
                    <a:pt x="3" y="35"/>
                    <a:pt x="2" y="36"/>
                  </a:cubicBezTo>
                  <a:cubicBezTo>
                    <a:pt x="2" y="36"/>
                    <a:pt x="2" y="36"/>
                    <a:pt x="2" y="36"/>
                  </a:cubicBezTo>
                  <a:cubicBezTo>
                    <a:pt x="2" y="36"/>
                    <a:pt x="1" y="36"/>
                    <a:pt x="1" y="37"/>
                  </a:cubicBezTo>
                  <a:cubicBezTo>
                    <a:pt x="1" y="37"/>
                    <a:pt x="1" y="37"/>
                    <a:pt x="1" y="36"/>
                  </a:cubicBezTo>
                  <a:cubicBezTo>
                    <a:pt x="0" y="36"/>
                    <a:pt x="0" y="36"/>
                    <a:pt x="0" y="36"/>
                  </a:cubicBezTo>
                  <a:cubicBezTo>
                    <a:pt x="0" y="37"/>
                    <a:pt x="0" y="38"/>
                    <a:pt x="0" y="38"/>
                  </a:cubicBezTo>
                  <a:cubicBezTo>
                    <a:pt x="1" y="39"/>
                    <a:pt x="2" y="39"/>
                    <a:pt x="2" y="40"/>
                  </a:cubicBezTo>
                  <a:cubicBezTo>
                    <a:pt x="3" y="40"/>
                    <a:pt x="4" y="40"/>
                    <a:pt x="5" y="41"/>
                  </a:cubicBezTo>
                  <a:cubicBezTo>
                    <a:pt x="6" y="41"/>
                    <a:pt x="6" y="41"/>
                    <a:pt x="6" y="41"/>
                  </a:cubicBezTo>
                  <a:cubicBezTo>
                    <a:pt x="6" y="41"/>
                    <a:pt x="7" y="41"/>
                    <a:pt x="7" y="41"/>
                  </a:cubicBezTo>
                  <a:cubicBezTo>
                    <a:pt x="7" y="41"/>
                    <a:pt x="7" y="41"/>
                    <a:pt x="7" y="41"/>
                  </a:cubicBezTo>
                  <a:cubicBezTo>
                    <a:pt x="7" y="41"/>
                    <a:pt x="7" y="41"/>
                    <a:pt x="7" y="41"/>
                  </a:cubicBezTo>
                  <a:cubicBezTo>
                    <a:pt x="7" y="41"/>
                    <a:pt x="7" y="41"/>
                    <a:pt x="7" y="41"/>
                  </a:cubicBezTo>
                  <a:cubicBezTo>
                    <a:pt x="7" y="41"/>
                    <a:pt x="7" y="41"/>
                    <a:pt x="7" y="41"/>
                  </a:cubicBezTo>
                  <a:cubicBezTo>
                    <a:pt x="7" y="41"/>
                    <a:pt x="7" y="41"/>
                    <a:pt x="7" y="41"/>
                  </a:cubicBezTo>
                  <a:cubicBezTo>
                    <a:pt x="8" y="41"/>
                    <a:pt x="8" y="40"/>
                    <a:pt x="8" y="41"/>
                  </a:cubicBezTo>
                  <a:cubicBezTo>
                    <a:pt x="9" y="41"/>
                    <a:pt x="10" y="42"/>
                    <a:pt x="11" y="41"/>
                  </a:cubicBezTo>
                  <a:cubicBezTo>
                    <a:pt x="11" y="41"/>
                    <a:pt x="12" y="42"/>
                    <a:pt x="12" y="42"/>
                  </a:cubicBezTo>
                  <a:cubicBezTo>
                    <a:pt x="12" y="42"/>
                    <a:pt x="12" y="42"/>
                    <a:pt x="12" y="42"/>
                  </a:cubicBezTo>
                  <a:cubicBezTo>
                    <a:pt x="12" y="42"/>
                    <a:pt x="12" y="43"/>
                    <a:pt x="12" y="43"/>
                  </a:cubicBezTo>
                  <a:cubicBezTo>
                    <a:pt x="12" y="43"/>
                    <a:pt x="13" y="43"/>
                    <a:pt x="13" y="43"/>
                  </a:cubicBezTo>
                  <a:cubicBezTo>
                    <a:pt x="14" y="43"/>
                    <a:pt x="14" y="43"/>
                    <a:pt x="15" y="43"/>
                  </a:cubicBezTo>
                  <a:cubicBezTo>
                    <a:pt x="15" y="43"/>
                    <a:pt x="15" y="42"/>
                    <a:pt x="16" y="42"/>
                  </a:cubicBezTo>
                  <a:cubicBezTo>
                    <a:pt x="17" y="43"/>
                    <a:pt x="17" y="42"/>
                    <a:pt x="18" y="41"/>
                  </a:cubicBezTo>
                  <a:cubicBezTo>
                    <a:pt x="18" y="41"/>
                    <a:pt x="18" y="41"/>
                    <a:pt x="18" y="41"/>
                  </a:cubicBezTo>
                  <a:cubicBezTo>
                    <a:pt x="18" y="40"/>
                    <a:pt x="18" y="40"/>
                    <a:pt x="17" y="39"/>
                  </a:cubicBezTo>
                  <a:cubicBezTo>
                    <a:pt x="17" y="39"/>
                    <a:pt x="17" y="39"/>
                    <a:pt x="17" y="39"/>
                  </a:cubicBezTo>
                  <a:cubicBezTo>
                    <a:pt x="17" y="39"/>
                    <a:pt x="17" y="38"/>
                    <a:pt x="17" y="38"/>
                  </a:cubicBezTo>
                  <a:cubicBezTo>
                    <a:pt x="17" y="38"/>
                    <a:pt x="18" y="38"/>
                    <a:pt x="18" y="38"/>
                  </a:cubicBezTo>
                  <a:cubicBezTo>
                    <a:pt x="18" y="37"/>
                    <a:pt x="19" y="37"/>
                    <a:pt x="19" y="37"/>
                  </a:cubicBezTo>
                  <a:cubicBezTo>
                    <a:pt x="20" y="37"/>
                    <a:pt x="20" y="36"/>
                    <a:pt x="21" y="35"/>
                  </a:cubicBezTo>
                  <a:cubicBezTo>
                    <a:pt x="21" y="35"/>
                    <a:pt x="21" y="35"/>
                    <a:pt x="21" y="35"/>
                  </a:cubicBezTo>
                  <a:cubicBezTo>
                    <a:pt x="21" y="35"/>
                    <a:pt x="21" y="35"/>
                    <a:pt x="21" y="35"/>
                  </a:cubicBezTo>
                  <a:cubicBezTo>
                    <a:pt x="21" y="34"/>
                    <a:pt x="21" y="34"/>
                    <a:pt x="22" y="34"/>
                  </a:cubicBezTo>
                  <a:cubicBezTo>
                    <a:pt x="22" y="35"/>
                    <a:pt x="23" y="34"/>
                    <a:pt x="24" y="34"/>
                  </a:cubicBezTo>
                  <a:cubicBezTo>
                    <a:pt x="24" y="34"/>
                    <a:pt x="25" y="34"/>
                    <a:pt x="25" y="34"/>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5" y="33"/>
                    <a:pt x="26" y="33"/>
                    <a:pt x="26" y="32"/>
                  </a:cubicBezTo>
                  <a:cubicBezTo>
                    <a:pt x="26" y="32"/>
                    <a:pt x="27" y="32"/>
                    <a:pt x="27" y="31"/>
                  </a:cubicBezTo>
                  <a:cubicBezTo>
                    <a:pt x="27" y="31"/>
                    <a:pt x="27" y="31"/>
                    <a:pt x="28" y="31"/>
                  </a:cubicBezTo>
                  <a:cubicBezTo>
                    <a:pt x="28" y="30"/>
                    <a:pt x="28" y="30"/>
                    <a:pt x="28" y="29"/>
                  </a:cubicBezTo>
                  <a:cubicBezTo>
                    <a:pt x="27" y="29"/>
                    <a:pt x="27" y="29"/>
                    <a:pt x="27" y="28"/>
                  </a:cubicBezTo>
                  <a:cubicBezTo>
                    <a:pt x="27" y="28"/>
                    <a:pt x="27" y="28"/>
                    <a:pt x="27" y="28"/>
                  </a:cubicBezTo>
                  <a:cubicBezTo>
                    <a:pt x="27" y="28"/>
                    <a:pt x="27" y="28"/>
                    <a:pt x="27" y="28"/>
                  </a:cubicBezTo>
                  <a:cubicBezTo>
                    <a:pt x="27" y="28"/>
                    <a:pt x="27" y="28"/>
                    <a:pt x="27" y="28"/>
                  </a:cubicBezTo>
                  <a:cubicBezTo>
                    <a:pt x="27" y="28"/>
                    <a:pt x="27" y="28"/>
                    <a:pt x="27" y="28"/>
                  </a:cubicBezTo>
                  <a:cubicBezTo>
                    <a:pt x="28" y="28"/>
                    <a:pt x="28" y="28"/>
                    <a:pt x="28" y="29"/>
                  </a:cubicBezTo>
                  <a:cubicBezTo>
                    <a:pt x="29" y="29"/>
                    <a:pt x="29" y="28"/>
                    <a:pt x="29" y="28"/>
                  </a:cubicBezTo>
                  <a:cubicBezTo>
                    <a:pt x="29" y="28"/>
                    <a:pt x="29" y="27"/>
                    <a:pt x="29" y="27"/>
                  </a:cubicBezTo>
                  <a:cubicBezTo>
                    <a:pt x="29" y="27"/>
                    <a:pt x="28" y="27"/>
                    <a:pt x="28" y="27"/>
                  </a:cubicBezTo>
                  <a:cubicBezTo>
                    <a:pt x="28" y="27"/>
                    <a:pt x="28" y="26"/>
                    <a:pt x="28" y="26"/>
                  </a:cubicBezTo>
                  <a:cubicBezTo>
                    <a:pt x="28" y="26"/>
                    <a:pt x="28" y="26"/>
                    <a:pt x="28" y="26"/>
                  </a:cubicBezTo>
                  <a:cubicBezTo>
                    <a:pt x="28" y="26"/>
                    <a:pt x="29" y="26"/>
                    <a:pt x="29" y="26"/>
                  </a:cubicBezTo>
                  <a:cubicBezTo>
                    <a:pt x="29" y="26"/>
                    <a:pt x="30" y="26"/>
                    <a:pt x="31" y="26"/>
                  </a:cubicBezTo>
                  <a:cubicBezTo>
                    <a:pt x="31" y="26"/>
                    <a:pt x="32" y="26"/>
                    <a:pt x="32" y="25"/>
                  </a:cubicBezTo>
                  <a:cubicBezTo>
                    <a:pt x="32" y="25"/>
                    <a:pt x="32" y="25"/>
                    <a:pt x="32" y="25"/>
                  </a:cubicBezTo>
                  <a:cubicBezTo>
                    <a:pt x="32" y="25"/>
                    <a:pt x="32" y="25"/>
                    <a:pt x="32" y="25"/>
                  </a:cubicBezTo>
                  <a:cubicBezTo>
                    <a:pt x="32" y="25"/>
                    <a:pt x="33" y="25"/>
                    <a:pt x="33" y="25"/>
                  </a:cubicBezTo>
                  <a:cubicBezTo>
                    <a:pt x="34" y="26"/>
                    <a:pt x="35" y="26"/>
                    <a:pt x="35" y="25"/>
                  </a:cubicBezTo>
                  <a:cubicBezTo>
                    <a:pt x="36" y="24"/>
                    <a:pt x="37" y="23"/>
                    <a:pt x="38" y="22"/>
                  </a:cubicBezTo>
                  <a:cubicBezTo>
                    <a:pt x="39" y="22"/>
                    <a:pt x="39" y="22"/>
                    <a:pt x="40" y="21"/>
                  </a:cubicBezTo>
                  <a:cubicBezTo>
                    <a:pt x="40" y="21"/>
                    <a:pt x="40" y="21"/>
                    <a:pt x="41" y="20"/>
                  </a:cubicBezTo>
                  <a:cubicBezTo>
                    <a:pt x="42" y="20"/>
                    <a:pt x="43" y="19"/>
                    <a:pt x="45" y="19"/>
                  </a:cubicBezTo>
                  <a:cubicBezTo>
                    <a:pt x="46" y="18"/>
                    <a:pt x="47" y="18"/>
                    <a:pt x="48" y="17"/>
                  </a:cubicBezTo>
                  <a:cubicBezTo>
                    <a:pt x="48" y="17"/>
                    <a:pt x="48" y="17"/>
                    <a:pt x="48" y="16"/>
                  </a:cubicBezTo>
                  <a:cubicBezTo>
                    <a:pt x="48" y="16"/>
                    <a:pt x="48" y="16"/>
                    <a:pt x="48" y="16"/>
                  </a:cubicBezTo>
                  <a:cubicBezTo>
                    <a:pt x="47" y="16"/>
                    <a:pt x="47" y="16"/>
                    <a:pt x="47" y="16"/>
                  </a:cubicBezTo>
                  <a:cubicBezTo>
                    <a:pt x="47" y="16"/>
                    <a:pt x="47" y="16"/>
                    <a:pt x="47" y="16"/>
                  </a:cubicBezTo>
                  <a:cubicBezTo>
                    <a:pt x="47" y="16"/>
                    <a:pt x="47" y="16"/>
                    <a:pt x="47" y="16"/>
                  </a:cubicBezTo>
                  <a:cubicBezTo>
                    <a:pt x="47" y="16"/>
                    <a:pt x="47" y="16"/>
                    <a:pt x="47" y="16"/>
                  </a:cubicBezTo>
                  <a:cubicBezTo>
                    <a:pt x="47" y="16"/>
                    <a:pt x="47" y="16"/>
                    <a:pt x="47" y="16"/>
                  </a:cubicBezTo>
                  <a:cubicBezTo>
                    <a:pt x="47" y="15"/>
                    <a:pt x="47" y="15"/>
                    <a:pt x="47" y="15"/>
                  </a:cubicBezTo>
                  <a:cubicBezTo>
                    <a:pt x="49" y="15"/>
                    <a:pt x="50" y="15"/>
                    <a:pt x="51" y="15"/>
                  </a:cubicBezTo>
                  <a:cubicBezTo>
                    <a:pt x="52" y="14"/>
                    <a:pt x="53" y="13"/>
                    <a:pt x="55" y="13"/>
                  </a:cubicBezTo>
                  <a:cubicBezTo>
                    <a:pt x="55" y="13"/>
                    <a:pt x="55" y="13"/>
                    <a:pt x="55" y="13"/>
                  </a:cubicBezTo>
                  <a:cubicBezTo>
                    <a:pt x="55" y="12"/>
                    <a:pt x="56" y="12"/>
                    <a:pt x="56" y="12"/>
                  </a:cubicBezTo>
                  <a:cubicBezTo>
                    <a:pt x="56" y="11"/>
                    <a:pt x="56" y="11"/>
                    <a:pt x="56" y="10"/>
                  </a:cubicBezTo>
                  <a:cubicBezTo>
                    <a:pt x="56" y="10"/>
                    <a:pt x="56" y="9"/>
                    <a:pt x="55" y="9"/>
                  </a:cubicBezTo>
                  <a:cubicBezTo>
                    <a:pt x="55" y="9"/>
                    <a:pt x="55" y="9"/>
                    <a:pt x="55" y="8"/>
                  </a:cubicBezTo>
                  <a:cubicBezTo>
                    <a:pt x="55" y="8"/>
                    <a:pt x="55" y="7"/>
                    <a:pt x="55" y="7"/>
                  </a:cubicBezTo>
                  <a:cubicBezTo>
                    <a:pt x="55" y="7"/>
                    <a:pt x="55" y="6"/>
                    <a:pt x="54" y="6"/>
                  </a:cubicBezTo>
                  <a:cubicBezTo>
                    <a:pt x="54" y="6"/>
                    <a:pt x="53" y="6"/>
                    <a:pt x="53" y="6"/>
                  </a:cubicBezTo>
                  <a:cubicBezTo>
                    <a:pt x="52" y="6"/>
                    <a:pt x="52" y="6"/>
                    <a:pt x="51" y="6"/>
                  </a:cubicBezTo>
                  <a:cubicBezTo>
                    <a:pt x="51" y="6"/>
                    <a:pt x="51" y="6"/>
                    <a:pt x="51" y="6"/>
                  </a:cubicBezTo>
                  <a:cubicBezTo>
                    <a:pt x="51" y="6"/>
                    <a:pt x="51" y="6"/>
                    <a:pt x="51" y="6"/>
                  </a:cubicBezTo>
                  <a:cubicBezTo>
                    <a:pt x="51" y="6"/>
                    <a:pt x="51" y="6"/>
                    <a:pt x="51" y="6"/>
                  </a:cubicBezTo>
                  <a:cubicBezTo>
                    <a:pt x="51" y="6"/>
                    <a:pt x="51" y="6"/>
                    <a:pt x="50" y="6"/>
                  </a:cubicBezTo>
                  <a:cubicBezTo>
                    <a:pt x="50" y="6"/>
                    <a:pt x="50" y="6"/>
                    <a:pt x="50" y="6"/>
                  </a:cubicBezTo>
                  <a:cubicBezTo>
                    <a:pt x="50" y="6"/>
                    <a:pt x="51" y="6"/>
                    <a:pt x="51" y="6"/>
                  </a:cubicBezTo>
                  <a:cubicBezTo>
                    <a:pt x="51" y="6"/>
                    <a:pt x="51" y="6"/>
                    <a:pt x="51" y="6"/>
                  </a:cubicBezTo>
                  <a:cubicBezTo>
                    <a:pt x="51" y="6"/>
                    <a:pt x="51" y="6"/>
                    <a:pt x="51" y="6"/>
                  </a:cubicBezTo>
                  <a:cubicBezTo>
                    <a:pt x="51" y="6"/>
                    <a:pt x="51" y="6"/>
                    <a:pt x="52" y="5"/>
                  </a:cubicBezTo>
                  <a:cubicBezTo>
                    <a:pt x="52" y="5"/>
                    <a:pt x="52" y="5"/>
                    <a:pt x="52" y="5"/>
                  </a:cubicBezTo>
                  <a:cubicBezTo>
                    <a:pt x="51" y="4"/>
                    <a:pt x="51" y="4"/>
                    <a:pt x="51" y="4"/>
                  </a:cubicBezTo>
                  <a:cubicBezTo>
                    <a:pt x="51" y="4"/>
                    <a:pt x="51" y="4"/>
                    <a:pt x="51" y="4"/>
                  </a:cubicBezTo>
                  <a:cubicBezTo>
                    <a:pt x="50" y="4"/>
                    <a:pt x="50" y="4"/>
                    <a:pt x="49" y="3"/>
                  </a:cubicBezTo>
                  <a:cubicBezTo>
                    <a:pt x="49" y="3"/>
                    <a:pt x="48" y="3"/>
                    <a:pt x="48" y="3"/>
                  </a:cubicBezTo>
                  <a:cubicBezTo>
                    <a:pt x="48" y="2"/>
                    <a:pt x="48" y="2"/>
                    <a:pt x="48" y="2"/>
                  </a:cubicBezTo>
                  <a:cubicBezTo>
                    <a:pt x="47" y="2"/>
                    <a:pt x="46" y="2"/>
                    <a:pt x="46" y="2"/>
                  </a:cubicBezTo>
                  <a:cubicBezTo>
                    <a:pt x="45" y="1"/>
                    <a:pt x="44" y="1"/>
                    <a:pt x="44" y="2"/>
                  </a:cubicBezTo>
                  <a:cubicBezTo>
                    <a:pt x="43" y="2"/>
                    <a:pt x="43" y="2"/>
                    <a:pt x="43" y="1"/>
                  </a:cubicBezTo>
                  <a:cubicBezTo>
                    <a:pt x="43" y="1"/>
                    <a:pt x="43" y="1"/>
                    <a:pt x="43" y="1"/>
                  </a:cubicBezTo>
                  <a:cubicBezTo>
                    <a:pt x="42" y="1"/>
                    <a:pt x="41" y="0"/>
                    <a:pt x="40" y="0"/>
                  </a:cubicBezTo>
                  <a:cubicBezTo>
                    <a:pt x="40" y="0"/>
                    <a:pt x="40" y="0"/>
                    <a:pt x="39" y="0"/>
                  </a:cubicBezTo>
                  <a:cubicBezTo>
                    <a:pt x="39" y="0"/>
                    <a:pt x="39" y="1"/>
                    <a:pt x="39" y="1"/>
                  </a:cubicBezTo>
                  <a:cubicBezTo>
                    <a:pt x="39" y="1"/>
                    <a:pt x="39" y="2"/>
                    <a:pt x="39" y="3"/>
                  </a:cubicBezTo>
                  <a:cubicBezTo>
                    <a:pt x="39" y="3"/>
                    <a:pt x="38" y="3"/>
                    <a:pt x="38" y="3"/>
                  </a:cubicBezTo>
                  <a:cubicBezTo>
                    <a:pt x="38" y="3"/>
                    <a:pt x="38" y="3"/>
                    <a:pt x="38" y="3"/>
                  </a:cubicBezTo>
                  <a:cubicBezTo>
                    <a:pt x="38" y="2"/>
                    <a:pt x="38" y="2"/>
                    <a:pt x="38" y="2"/>
                  </a:cubicBezTo>
                  <a:cubicBezTo>
                    <a:pt x="38" y="2"/>
                    <a:pt x="38" y="2"/>
                    <a:pt x="38" y="2"/>
                  </a:cubicBezTo>
                  <a:cubicBezTo>
                    <a:pt x="38" y="1"/>
                    <a:pt x="38" y="1"/>
                    <a:pt x="38" y="1"/>
                  </a:cubicBezTo>
                  <a:cubicBezTo>
                    <a:pt x="37" y="1"/>
                    <a:pt x="37" y="1"/>
                    <a:pt x="36" y="0"/>
                  </a:cubicBezTo>
                  <a:cubicBezTo>
                    <a:pt x="36" y="0"/>
                    <a:pt x="35" y="0"/>
                    <a:pt x="35" y="0"/>
                  </a:cubicBezTo>
                  <a:cubicBezTo>
                    <a:pt x="35" y="0"/>
                    <a:pt x="34" y="1"/>
                    <a:pt x="34" y="1"/>
                  </a:cubicBezTo>
                  <a:cubicBezTo>
                    <a:pt x="34" y="2"/>
                    <a:pt x="34" y="2"/>
                    <a:pt x="34" y="2"/>
                  </a:cubicBezTo>
                  <a:cubicBezTo>
                    <a:pt x="34" y="2"/>
                    <a:pt x="34" y="2"/>
                    <a:pt x="34" y="2"/>
                  </a:cubicBezTo>
                  <a:cubicBezTo>
                    <a:pt x="34" y="2"/>
                    <a:pt x="34" y="2"/>
                    <a:pt x="34" y="2"/>
                  </a:cubicBezTo>
                  <a:cubicBezTo>
                    <a:pt x="34" y="2"/>
                    <a:pt x="34" y="1"/>
                    <a:pt x="33" y="1"/>
                  </a:cubicBezTo>
                  <a:cubicBezTo>
                    <a:pt x="33" y="1"/>
                    <a:pt x="33" y="1"/>
                    <a:pt x="32" y="1"/>
                  </a:cubicBezTo>
                  <a:cubicBezTo>
                    <a:pt x="32" y="2"/>
                    <a:pt x="32" y="2"/>
                    <a:pt x="32" y="2"/>
                  </a:cubicBezTo>
                  <a:cubicBezTo>
                    <a:pt x="32" y="2"/>
                    <a:pt x="31" y="1"/>
                    <a:pt x="31" y="1"/>
                  </a:cubicBezTo>
                  <a:cubicBezTo>
                    <a:pt x="31" y="1"/>
                    <a:pt x="30" y="2"/>
                    <a:pt x="31" y="2"/>
                  </a:cubicBezTo>
                  <a:cubicBezTo>
                    <a:pt x="31" y="3"/>
                    <a:pt x="30" y="3"/>
                    <a:pt x="30" y="3"/>
                  </a:cubicBezTo>
                  <a:cubicBezTo>
                    <a:pt x="30" y="4"/>
                    <a:pt x="30" y="4"/>
                    <a:pt x="30" y="4"/>
                  </a:cubicBezTo>
                  <a:cubicBezTo>
                    <a:pt x="29" y="5"/>
                    <a:pt x="29" y="5"/>
                    <a:pt x="28" y="4"/>
                  </a:cubicBezTo>
                  <a:cubicBezTo>
                    <a:pt x="28" y="4"/>
                    <a:pt x="28" y="3"/>
                    <a:pt x="28" y="2"/>
                  </a:cubicBezTo>
                  <a:cubicBezTo>
                    <a:pt x="27" y="2"/>
                    <a:pt x="27" y="2"/>
                    <a:pt x="27" y="2"/>
                  </a:cubicBezTo>
                  <a:cubicBezTo>
                    <a:pt x="26" y="2"/>
                    <a:pt x="26" y="2"/>
                    <a:pt x="26" y="2"/>
                  </a:cubicBezTo>
                  <a:cubicBezTo>
                    <a:pt x="26" y="3"/>
                    <a:pt x="26" y="3"/>
                    <a:pt x="25" y="3"/>
                  </a:cubicBezTo>
                  <a:cubicBezTo>
                    <a:pt x="25" y="3"/>
                    <a:pt x="25" y="3"/>
                    <a:pt x="25" y="3"/>
                  </a:cubicBezTo>
                  <a:cubicBezTo>
                    <a:pt x="25" y="3"/>
                    <a:pt x="24" y="4"/>
                    <a:pt x="24" y="4"/>
                  </a:cubicBezTo>
                  <a:cubicBezTo>
                    <a:pt x="25" y="4"/>
                    <a:pt x="25" y="5"/>
                    <a:pt x="25" y="6"/>
                  </a:cubicBezTo>
                  <a:cubicBezTo>
                    <a:pt x="25" y="6"/>
                    <a:pt x="25" y="6"/>
                    <a:pt x="25" y="6"/>
                  </a:cubicBezTo>
                  <a:cubicBezTo>
                    <a:pt x="25" y="6"/>
                    <a:pt x="25" y="6"/>
                    <a:pt x="25" y="6"/>
                  </a:cubicBezTo>
                  <a:cubicBezTo>
                    <a:pt x="25" y="6"/>
                    <a:pt x="25" y="6"/>
                    <a:pt x="25" y="6"/>
                  </a:cubicBezTo>
                  <a:cubicBezTo>
                    <a:pt x="25" y="6"/>
                    <a:pt x="25" y="6"/>
                    <a:pt x="25" y="6"/>
                  </a:cubicBezTo>
                  <a:cubicBezTo>
                    <a:pt x="25" y="6"/>
                    <a:pt x="24" y="6"/>
                    <a:pt x="24" y="5"/>
                  </a:cubicBezTo>
                  <a:cubicBezTo>
                    <a:pt x="24" y="5"/>
                    <a:pt x="24" y="5"/>
                    <a:pt x="23" y="5"/>
                  </a:cubicBezTo>
                  <a:cubicBezTo>
                    <a:pt x="23" y="5"/>
                    <a:pt x="23" y="5"/>
                    <a:pt x="23" y="5"/>
                  </a:cubicBezTo>
                  <a:cubicBezTo>
                    <a:pt x="23" y="4"/>
                    <a:pt x="22" y="4"/>
                    <a:pt x="22" y="4"/>
                  </a:cubicBezTo>
                  <a:cubicBezTo>
                    <a:pt x="22" y="4"/>
                    <a:pt x="22" y="4"/>
                    <a:pt x="21" y="4"/>
                  </a:cubicBezTo>
                  <a:cubicBezTo>
                    <a:pt x="21" y="4"/>
                    <a:pt x="21" y="4"/>
                    <a:pt x="21" y="5"/>
                  </a:cubicBezTo>
                  <a:cubicBezTo>
                    <a:pt x="21" y="5"/>
                    <a:pt x="20" y="5"/>
                    <a:pt x="20" y="5"/>
                  </a:cubicBezTo>
                  <a:cubicBezTo>
                    <a:pt x="20" y="4"/>
                    <a:pt x="20" y="4"/>
                    <a:pt x="19" y="4"/>
                  </a:cubicBezTo>
                  <a:cubicBezTo>
                    <a:pt x="18" y="4"/>
                    <a:pt x="17" y="5"/>
                    <a:pt x="17" y="5"/>
                  </a:cubicBezTo>
                  <a:cubicBezTo>
                    <a:pt x="16" y="5"/>
                    <a:pt x="16" y="6"/>
                    <a:pt x="16" y="6"/>
                  </a:cubicBezTo>
                  <a:cubicBezTo>
                    <a:pt x="16" y="6"/>
                    <a:pt x="16" y="7"/>
                    <a:pt x="16" y="7"/>
                  </a:cubicBezTo>
                  <a:cubicBezTo>
                    <a:pt x="16"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8" y="7"/>
                    <a:pt x="18" y="7"/>
                    <a:pt x="17" y="7"/>
                  </a:cubicBezTo>
                  <a:cubicBezTo>
                    <a:pt x="17" y="7"/>
                    <a:pt x="17" y="7"/>
                    <a:pt x="17" y="7"/>
                  </a:cubicBezTo>
                  <a:cubicBezTo>
                    <a:pt x="17" y="7"/>
                    <a:pt x="17" y="7"/>
                    <a:pt x="17" y="7"/>
                  </a:cubicBezTo>
                  <a:cubicBezTo>
                    <a:pt x="17" y="7"/>
                    <a:pt x="17" y="7"/>
                    <a:pt x="17" y="7"/>
                  </a:cubicBezTo>
                  <a:cubicBezTo>
                    <a:pt x="17" y="7"/>
                    <a:pt x="17" y="8"/>
                    <a:pt x="17" y="8"/>
                  </a:cubicBezTo>
                  <a:cubicBezTo>
                    <a:pt x="17" y="9"/>
                    <a:pt x="17" y="9"/>
                    <a:pt x="17" y="9"/>
                  </a:cubicBezTo>
                  <a:cubicBezTo>
                    <a:pt x="17" y="9"/>
                    <a:pt x="17" y="9"/>
                    <a:pt x="16" y="9"/>
                  </a:cubicBezTo>
                  <a:cubicBezTo>
                    <a:pt x="16" y="10"/>
                    <a:pt x="16" y="10"/>
                    <a:pt x="17" y="11"/>
                  </a:cubicBezTo>
                  <a:cubicBezTo>
                    <a:pt x="17" y="11"/>
                    <a:pt x="17" y="11"/>
                    <a:pt x="17" y="11"/>
                  </a:cubicBezTo>
                  <a:cubicBezTo>
                    <a:pt x="17" y="11"/>
                    <a:pt x="17" y="11"/>
                    <a:pt x="17" y="11"/>
                  </a:cubicBezTo>
                  <a:cubicBezTo>
                    <a:pt x="17" y="11"/>
                    <a:pt x="17" y="11"/>
                    <a:pt x="16" y="11"/>
                  </a:cubicBezTo>
                  <a:cubicBezTo>
                    <a:pt x="16" y="11"/>
                    <a:pt x="16" y="12"/>
                    <a:pt x="16" y="12"/>
                  </a:cubicBezTo>
                  <a:cubicBezTo>
                    <a:pt x="16" y="13"/>
                    <a:pt x="16" y="13"/>
                    <a:pt x="17" y="14"/>
                  </a:cubicBezTo>
                  <a:cubicBezTo>
                    <a:pt x="17" y="14"/>
                    <a:pt x="18" y="14"/>
                    <a:pt x="18" y="14"/>
                  </a:cubicBezTo>
                  <a:cubicBezTo>
                    <a:pt x="18" y="14"/>
                    <a:pt x="18" y="14"/>
                    <a:pt x="18" y="14"/>
                  </a:cubicBezTo>
                  <a:cubicBezTo>
                    <a:pt x="18" y="14"/>
                    <a:pt x="18" y="14"/>
                    <a:pt x="18" y="14"/>
                  </a:cubicBezTo>
                  <a:cubicBezTo>
                    <a:pt x="18" y="14"/>
                    <a:pt x="18" y="14"/>
                    <a:pt x="18" y="14"/>
                  </a:cubicBezTo>
                  <a:cubicBezTo>
                    <a:pt x="18" y="14"/>
                    <a:pt x="18" y="14"/>
                    <a:pt x="18" y="14"/>
                  </a:cubicBezTo>
                  <a:cubicBezTo>
                    <a:pt x="18" y="14"/>
                    <a:pt x="18" y="15"/>
                    <a:pt x="19" y="15"/>
                  </a:cubicBezTo>
                  <a:cubicBezTo>
                    <a:pt x="19" y="16"/>
                    <a:pt x="20" y="16"/>
                    <a:pt x="21" y="16"/>
                  </a:cubicBezTo>
                  <a:cubicBezTo>
                    <a:pt x="22" y="16"/>
                    <a:pt x="22" y="16"/>
                    <a:pt x="23" y="16"/>
                  </a:cubicBezTo>
                  <a:cubicBezTo>
                    <a:pt x="23" y="16"/>
                    <a:pt x="23" y="16"/>
                    <a:pt x="23" y="16"/>
                  </a:cubicBezTo>
                  <a:cubicBezTo>
                    <a:pt x="23" y="16"/>
                    <a:pt x="23" y="16"/>
                    <a:pt x="23" y="16"/>
                  </a:cubicBezTo>
                  <a:cubicBezTo>
                    <a:pt x="23" y="16"/>
                    <a:pt x="23" y="16"/>
                    <a:pt x="23" y="16"/>
                  </a:cubicBezTo>
                  <a:cubicBezTo>
                    <a:pt x="23" y="16"/>
                    <a:pt x="23" y="16"/>
                    <a:pt x="23" y="17"/>
                  </a:cubicBezTo>
                  <a:cubicBezTo>
                    <a:pt x="24" y="17"/>
                    <a:pt x="25" y="17"/>
                    <a:pt x="26" y="17"/>
                  </a:cubicBezTo>
                  <a:cubicBezTo>
                    <a:pt x="27" y="17"/>
                    <a:pt x="28" y="17"/>
                    <a:pt x="29" y="16"/>
                  </a:cubicBezTo>
                  <a:cubicBezTo>
                    <a:pt x="29" y="15"/>
                    <a:pt x="29" y="15"/>
                    <a:pt x="30" y="15"/>
                  </a:cubicBezTo>
                  <a:cubicBezTo>
                    <a:pt x="30" y="15"/>
                    <a:pt x="30" y="15"/>
                    <a:pt x="30" y="15"/>
                  </a:cubicBezTo>
                  <a:cubicBezTo>
                    <a:pt x="30" y="15"/>
                    <a:pt x="30" y="15"/>
                    <a:pt x="30" y="15"/>
                  </a:cubicBezTo>
                  <a:cubicBezTo>
                    <a:pt x="30" y="15"/>
                    <a:pt x="30" y="15"/>
                    <a:pt x="30" y="15"/>
                  </a:cubicBezTo>
                  <a:cubicBezTo>
                    <a:pt x="30" y="15"/>
                    <a:pt x="30" y="15"/>
                    <a:pt x="30" y="16"/>
                  </a:cubicBezTo>
                  <a:cubicBezTo>
                    <a:pt x="29" y="16"/>
                    <a:pt x="29" y="16"/>
                    <a:pt x="29" y="16"/>
                  </a:cubicBezTo>
                  <a:cubicBezTo>
                    <a:pt x="29" y="16"/>
                    <a:pt x="29" y="16"/>
                    <a:pt x="30" y="17"/>
                  </a:cubicBezTo>
                  <a:cubicBezTo>
                    <a:pt x="30"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29" y="17"/>
                    <a:pt x="28" y="17"/>
                    <a:pt x="26" y="18"/>
                  </a:cubicBezTo>
                  <a:cubicBezTo>
                    <a:pt x="25" y="18"/>
                    <a:pt x="25" y="18"/>
                    <a:pt x="24" y="18"/>
                  </a:cubicBezTo>
                  <a:cubicBezTo>
                    <a:pt x="24" y="18"/>
                    <a:pt x="23" y="18"/>
                    <a:pt x="23" y="18"/>
                  </a:cubicBezTo>
                  <a:cubicBezTo>
                    <a:pt x="22" y="18"/>
                    <a:pt x="22" y="18"/>
                    <a:pt x="22" y="18"/>
                  </a:cubicBezTo>
                  <a:cubicBezTo>
                    <a:pt x="22" y="19"/>
                    <a:pt x="22" y="19"/>
                    <a:pt x="22" y="20"/>
                  </a:cubicBezTo>
                  <a:cubicBezTo>
                    <a:pt x="22" y="20"/>
                    <a:pt x="22" y="20"/>
                    <a:pt x="21" y="20"/>
                  </a:cubicBezTo>
                  <a:cubicBezTo>
                    <a:pt x="21" y="20"/>
                    <a:pt x="21" y="20"/>
                    <a:pt x="21" y="20"/>
                  </a:cubicBezTo>
                  <a:cubicBezTo>
                    <a:pt x="21" y="18"/>
                    <a:pt x="20" y="17"/>
                    <a:pt x="19" y="17"/>
                  </a:cubicBezTo>
                  <a:cubicBezTo>
                    <a:pt x="19" y="17"/>
                    <a:pt x="18" y="16"/>
                    <a:pt x="18" y="16"/>
                  </a:cubicBezTo>
                  <a:cubicBezTo>
                    <a:pt x="18" y="16"/>
                    <a:pt x="18" y="16"/>
                    <a:pt x="17" y="17"/>
                  </a:cubicBezTo>
                  <a:cubicBezTo>
                    <a:pt x="17" y="17"/>
                    <a:pt x="16" y="18"/>
                    <a:pt x="16" y="18"/>
                  </a:cubicBezTo>
                  <a:cubicBezTo>
                    <a:pt x="16" y="18"/>
                    <a:pt x="16" y="19"/>
                    <a:pt x="16" y="19"/>
                  </a:cubicBezTo>
                  <a:close/>
                  <a:moveTo>
                    <a:pt x="11" y="35"/>
                  </a:moveTo>
                  <a:cubicBezTo>
                    <a:pt x="11" y="35"/>
                    <a:pt x="11" y="35"/>
                    <a:pt x="11" y="35"/>
                  </a:cubicBezTo>
                  <a:cubicBezTo>
                    <a:pt x="11" y="35"/>
                    <a:pt x="11" y="35"/>
                    <a:pt x="11" y="35"/>
                  </a:cubicBezTo>
                  <a:cubicBezTo>
                    <a:pt x="11" y="35"/>
                    <a:pt x="11" y="35"/>
                    <a:pt x="11" y="35"/>
                  </a:cubicBezTo>
                  <a:close/>
                  <a:moveTo>
                    <a:pt x="12" y="31"/>
                  </a:moveTo>
                  <a:cubicBezTo>
                    <a:pt x="12" y="31"/>
                    <a:pt x="12" y="31"/>
                    <a:pt x="12" y="31"/>
                  </a:cubicBezTo>
                  <a:cubicBezTo>
                    <a:pt x="12" y="31"/>
                    <a:pt x="12" y="31"/>
                    <a:pt x="12" y="31"/>
                  </a:cubicBezTo>
                  <a:cubicBezTo>
                    <a:pt x="12" y="31"/>
                    <a:pt x="12" y="31"/>
                    <a:pt x="12" y="31"/>
                  </a:cubicBezTo>
                  <a:close/>
                  <a:moveTo>
                    <a:pt x="14" y="36"/>
                  </a:moveTo>
                  <a:cubicBezTo>
                    <a:pt x="14" y="36"/>
                    <a:pt x="14" y="36"/>
                    <a:pt x="14" y="36"/>
                  </a:cubicBezTo>
                  <a:cubicBezTo>
                    <a:pt x="14" y="37"/>
                    <a:pt x="14" y="37"/>
                    <a:pt x="14" y="37"/>
                  </a:cubicBezTo>
                  <a:cubicBezTo>
                    <a:pt x="14" y="37"/>
                    <a:pt x="14" y="37"/>
                    <a:pt x="14" y="37"/>
                  </a:cubicBezTo>
                  <a:cubicBezTo>
                    <a:pt x="14" y="37"/>
                    <a:pt x="14" y="37"/>
                    <a:pt x="14" y="37"/>
                  </a:cubicBezTo>
                  <a:cubicBezTo>
                    <a:pt x="14" y="37"/>
                    <a:pt x="14" y="37"/>
                    <a:pt x="14" y="37"/>
                  </a:cubicBezTo>
                  <a:cubicBezTo>
                    <a:pt x="14" y="37"/>
                    <a:pt x="14" y="36"/>
                    <a:pt x="14" y="36"/>
                  </a:cubicBezTo>
                  <a:cubicBezTo>
                    <a:pt x="14" y="36"/>
                    <a:pt x="14" y="36"/>
                    <a:pt x="14" y="36"/>
                  </a:cubicBezTo>
                  <a:cubicBezTo>
                    <a:pt x="14" y="36"/>
                    <a:pt x="14" y="36"/>
                    <a:pt x="14" y="36"/>
                  </a:cubicBezTo>
                  <a:close/>
                  <a:moveTo>
                    <a:pt x="45" y="16"/>
                  </a:moveTo>
                  <a:cubicBezTo>
                    <a:pt x="45" y="16"/>
                    <a:pt x="45" y="16"/>
                    <a:pt x="45" y="16"/>
                  </a:cubicBezTo>
                  <a:cubicBezTo>
                    <a:pt x="45" y="16"/>
                    <a:pt x="45" y="16"/>
                    <a:pt x="45" y="16"/>
                  </a:cubicBezTo>
                  <a:cubicBezTo>
                    <a:pt x="45" y="16"/>
                    <a:pt x="45" y="16"/>
                    <a:pt x="45" y="16"/>
                  </a:cubicBezTo>
                  <a:cubicBezTo>
                    <a:pt x="45" y="16"/>
                    <a:pt x="45" y="16"/>
                    <a:pt x="45" y="16"/>
                  </a:cubicBezTo>
                  <a:close/>
                  <a:moveTo>
                    <a:pt x="19" y="14"/>
                  </a:moveTo>
                  <a:cubicBezTo>
                    <a:pt x="19" y="14"/>
                    <a:pt x="19" y="14"/>
                    <a:pt x="19" y="14"/>
                  </a:cubicBezTo>
                  <a:cubicBezTo>
                    <a:pt x="19" y="14"/>
                    <a:pt x="19" y="14"/>
                    <a:pt x="19" y="14"/>
                  </a:cubicBezTo>
                  <a:cubicBezTo>
                    <a:pt x="19" y="14"/>
                    <a:pt x="19" y="14"/>
                    <a:pt x="19" y="14"/>
                  </a:cubicBezTo>
                  <a:close/>
                  <a:moveTo>
                    <a:pt x="26" y="26"/>
                  </a:moveTo>
                  <a:cubicBezTo>
                    <a:pt x="26" y="26"/>
                    <a:pt x="26" y="26"/>
                    <a:pt x="26" y="26"/>
                  </a:cubicBezTo>
                  <a:cubicBezTo>
                    <a:pt x="26" y="26"/>
                    <a:pt x="26" y="26"/>
                    <a:pt x="2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60">
              <a:extLst>
                <a:ext uri="{FF2B5EF4-FFF2-40B4-BE49-F238E27FC236}">
                  <a16:creationId xmlns:a16="http://schemas.microsoft.com/office/drawing/2014/main" id="{C255DCCB-AA7B-4ACC-B582-67D506634ED8}"/>
                </a:ext>
              </a:extLst>
            </p:cNvPr>
            <p:cNvSpPr>
              <a:spLocks noEditPoints="1"/>
            </p:cNvSpPr>
            <p:nvPr/>
          </p:nvSpPr>
          <p:spPr bwMode="auto">
            <a:xfrm>
              <a:off x="4704218" y="2218420"/>
              <a:ext cx="144463" cy="198438"/>
            </a:xfrm>
            <a:custGeom>
              <a:avLst/>
              <a:gdLst>
                <a:gd name="T0" fmla="*/ 13 w 40"/>
                <a:gd name="T1" fmla="*/ 23 h 55"/>
                <a:gd name="T2" fmla="*/ 12 w 40"/>
                <a:gd name="T3" fmla="*/ 21 h 55"/>
                <a:gd name="T4" fmla="*/ 13 w 40"/>
                <a:gd name="T5" fmla="*/ 22 h 55"/>
                <a:gd name="T6" fmla="*/ 16 w 40"/>
                <a:gd name="T7" fmla="*/ 21 h 55"/>
                <a:gd name="T8" fmla="*/ 16 w 40"/>
                <a:gd name="T9" fmla="*/ 19 h 55"/>
                <a:gd name="T10" fmla="*/ 16 w 40"/>
                <a:gd name="T11" fmla="*/ 20 h 55"/>
                <a:gd name="T12" fmla="*/ 17 w 40"/>
                <a:gd name="T13" fmla="*/ 22 h 55"/>
                <a:gd name="T14" fmla="*/ 18 w 40"/>
                <a:gd name="T15" fmla="*/ 27 h 55"/>
                <a:gd name="T16" fmla="*/ 19 w 40"/>
                <a:gd name="T17" fmla="*/ 28 h 55"/>
                <a:gd name="T18" fmla="*/ 22 w 40"/>
                <a:gd name="T19" fmla="*/ 30 h 55"/>
                <a:gd name="T20" fmla="*/ 18 w 40"/>
                <a:gd name="T21" fmla="*/ 37 h 55"/>
                <a:gd name="T22" fmla="*/ 11 w 40"/>
                <a:gd name="T23" fmla="*/ 40 h 55"/>
                <a:gd name="T24" fmla="*/ 12 w 40"/>
                <a:gd name="T25" fmla="*/ 45 h 55"/>
                <a:gd name="T26" fmla="*/ 18 w 40"/>
                <a:gd name="T27" fmla="*/ 48 h 55"/>
                <a:gd name="T28" fmla="*/ 20 w 40"/>
                <a:gd name="T29" fmla="*/ 52 h 55"/>
                <a:gd name="T30" fmla="*/ 27 w 40"/>
                <a:gd name="T31" fmla="*/ 55 h 55"/>
                <a:gd name="T32" fmla="*/ 24 w 40"/>
                <a:gd name="T33" fmla="*/ 49 h 55"/>
                <a:gd name="T34" fmla="*/ 24 w 40"/>
                <a:gd name="T35" fmla="*/ 49 h 55"/>
                <a:gd name="T36" fmla="*/ 30 w 40"/>
                <a:gd name="T37" fmla="*/ 54 h 55"/>
                <a:gd name="T38" fmla="*/ 32 w 40"/>
                <a:gd name="T39" fmla="*/ 50 h 55"/>
                <a:gd name="T40" fmla="*/ 29 w 40"/>
                <a:gd name="T41" fmla="*/ 43 h 55"/>
                <a:gd name="T42" fmla="*/ 28 w 40"/>
                <a:gd name="T43" fmla="*/ 41 h 55"/>
                <a:gd name="T44" fmla="*/ 30 w 40"/>
                <a:gd name="T45" fmla="*/ 39 h 55"/>
                <a:gd name="T46" fmla="*/ 34 w 40"/>
                <a:gd name="T47" fmla="*/ 45 h 55"/>
                <a:gd name="T48" fmla="*/ 39 w 40"/>
                <a:gd name="T49" fmla="*/ 40 h 55"/>
                <a:gd name="T50" fmla="*/ 38 w 40"/>
                <a:gd name="T51" fmla="*/ 37 h 55"/>
                <a:gd name="T52" fmla="*/ 38 w 40"/>
                <a:gd name="T53" fmla="*/ 37 h 55"/>
                <a:gd name="T54" fmla="*/ 36 w 40"/>
                <a:gd name="T55" fmla="*/ 35 h 55"/>
                <a:gd name="T56" fmla="*/ 31 w 40"/>
                <a:gd name="T57" fmla="*/ 30 h 55"/>
                <a:gd name="T58" fmla="*/ 34 w 40"/>
                <a:gd name="T59" fmla="*/ 28 h 55"/>
                <a:gd name="T60" fmla="*/ 33 w 40"/>
                <a:gd name="T61" fmla="*/ 22 h 55"/>
                <a:gd name="T62" fmla="*/ 30 w 40"/>
                <a:gd name="T63" fmla="*/ 19 h 55"/>
                <a:gd name="T64" fmla="*/ 28 w 40"/>
                <a:gd name="T65" fmla="*/ 16 h 55"/>
                <a:gd name="T66" fmla="*/ 26 w 40"/>
                <a:gd name="T67" fmla="*/ 14 h 55"/>
                <a:gd name="T68" fmla="*/ 23 w 40"/>
                <a:gd name="T69" fmla="*/ 9 h 55"/>
                <a:gd name="T70" fmla="*/ 19 w 40"/>
                <a:gd name="T71" fmla="*/ 10 h 55"/>
                <a:gd name="T72" fmla="*/ 17 w 40"/>
                <a:gd name="T73" fmla="*/ 10 h 55"/>
                <a:gd name="T74" fmla="*/ 18 w 40"/>
                <a:gd name="T75" fmla="*/ 3 h 55"/>
                <a:gd name="T76" fmla="*/ 10 w 40"/>
                <a:gd name="T77" fmla="*/ 8 h 55"/>
                <a:gd name="T78" fmla="*/ 9 w 40"/>
                <a:gd name="T79" fmla="*/ 13 h 55"/>
                <a:gd name="T80" fmla="*/ 8 w 40"/>
                <a:gd name="T81" fmla="*/ 9 h 55"/>
                <a:gd name="T82" fmla="*/ 13 w 40"/>
                <a:gd name="T83" fmla="*/ 2 h 55"/>
                <a:gd name="T84" fmla="*/ 3 w 40"/>
                <a:gd name="T85" fmla="*/ 6 h 55"/>
                <a:gd name="T86" fmla="*/ 1 w 40"/>
                <a:gd name="T87" fmla="*/ 13 h 55"/>
                <a:gd name="T88" fmla="*/ 1 w 40"/>
                <a:gd name="T89" fmla="*/ 14 h 55"/>
                <a:gd name="T90" fmla="*/ 3 w 40"/>
                <a:gd name="T91" fmla="*/ 18 h 55"/>
                <a:gd name="T92" fmla="*/ 8 w 40"/>
                <a:gd name="T93" fmla="*/ 20 h 55"/>
                <a:gd name="T94" fmla="*/ 21 w 40"/>
                <a:gd name="T95" fmla="*/ 43 h 55"/>
                <a:gd name="T96" fmla="*/ 33 w 40"/>
                <a:gd name="T97" fmla="*/ 23 h 55"/>
                <a:gd name="T98" fmla="*/ 32 w 40"/>
                <a:gd name="T99" fmla="*/ 24 h 55"/>
                <a:gd name="T100" fmla="*/ 17 w 40"/>
                <a:gd name="T101" fmla="*/ 1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 h="55">
                  <a:moveTo>
                    <a:pt x="8" y="20"/>
                  </a:moveTo>
                  <a:cubicBezTo>
                    <a:pt x="9" y="21"/>
                    <a:pt x="10" y="21"/>
                    <a:pt x="11" y="21"/>
                  </a:cubicBezTo>
                  <a:cubicBezTo>
                    <a:pt x="11" y="21"/>
                    <a:pt x="11" y="21"/>
                    <a:pt x="11" y="21"/>
                  </a:cubicBezTo>
                  <a:cubicBezTo>
                    <a:pt x="11" y="21"/>
                    <a:pt x="11" y="21"/>
                    <a:pt x="11" y="22"/>
                  </a:cubicBezTo>
                  <a:cubicBezTo>
                    <a:pt x="12" y="22"/>
                    <a:pt x="12" y="22"/>
                    <a:pt x="13" y="23"/>
                  </a:cubicBezTo>
                  <a:cubicBezTo>
                    <a:pt x="13" y="23"/>
                    <a:pt x="13" y="23"/>
                    <a:pt x="13" y="23"/>
                  </a:cubicBezTo>
                  <a:cubicBezTo>
                    <a:pt x="13" y="23"/>
                    <a:pt x="14" y="22"/>
                    <a:pt x="14" y="22"/>
                  </a:cubicBezTo>
                  <a:cubicBezTo>
                    <a:pt x="14" y="22"/>
                    <a:pt x="13" y="22"/>
                    <a:pt x="13" y="22"/>
                  </a:cubicBezTo>
                  <a:cubicBezTo>
                    <a:pt x="13" y="22"/>
                    <a:pt x="13" y="22"/>
                    <a:pt x="13" y="22"/>
                  </a:cubicBezTo>
                  <a:cubicBezTo>
                    <a:pt x="13" y="22"/>
                    <a:pt x="12" y="22"/>
                    <a:pt x="12" y="21"/>
                  </a:cubicBezTo>
                  <a:cubicBezTo>
                    <a:pt x="12" y="21"/>
                    <a:pt x="12" y="21"/>
                    <a:pt x="12" y="21"/>
                  </a:cubicBezTo>
                  <a:cubicBezTo>
                    <a:pt x="12" y="21"/>
                    <a:pt x="12" y="21"/>
                    <a:pt x="12" y="21"/>
                  </a:cubicBezTo>
                  <a:cubicBezTo>
                    <a:pt x="12" y="21"/>
                    <a:pt x="12" y="21"/>
                    <a:pt x="12" y="21"/>
                  </a:cubicBezTo>
                  <a:cubicBezTo>
                    <a:pt x="12" y="21"/>
                    <a:pt x="12" y="21"/>
                    <a:pt x="12" y="21"/>
                  </a:cubicBezTo>
                  <a:cubicBezTo>
                    <a:pt x="13" y="21"/>
                    <a:pt x="13" y="21"/>
                    <a:pt x="13" y="22"/>
                  </a:cubicBezTo>
                  <a:cubicBezTo>
                    <a:pt x="13" y="22"/>
                    <a:pt x="13" y="22"/>
                    <a:pt x="13" y="22"/>
                  </a:cubicBezTo>
                  <a:cubicBezTo>
                    <a:pt x="13" y="22"/>
                    <a:pt x="14" y="22"/>
                    <a:pt x="14" y="22"/>
                  </a:cubicBezTo>
                  <a:cubicBezTo>
                    <a:pt x="14" y="22"/>
                    <a:pt x="14" y="22"/>
                    <a:pt x="14" y="22"/>
                  </a:cubicBezTo>
                  <a:cubicBezTo>
                    <a:pt x="14" y="22"/>
                    <a:pt x="14" y="22"/>
                    <a:pt x="15" y="22"/>
                  </a:cubicBezTo>
                  <a:cubicBezTo>
                    <a:pt x="16" y="22"/>
                    <a:pt x="16" y="21"/>
                    <a:pt x="16" y="21"/>
                  </a:cubicBezTo>
                  <a:cubicBezTo>
                    <a:pt x="16" y="20"/>
                    <a:pt x="16" y="20"/>
                    <a:pt x="16" y="20"/>
                  </a:cubicBezTo>
                  <a:cubicBezTo>
                    <a:pt x="16" y="20"/>
                    <a:pt x="16" y="20"/>
                    <a:pt x="16" y="20"/>
                  </a:cubicBezTo>
                  <a:cubicBezTo>
                    <a:pt x="16" y="20"/>
                    <a:pt x="16" y="20"/>
                    <a:pt x="16" y="20"/>
                  </a:cubicBezTo>
                  <a:cubicBezTo>
                    <a:pt x="15" y="19"/>
                    <a:pt x="15" y="19"/>
                    <a:pt x="16" y="19"/>
                  </a:cubicBezTo>
                  <a:cubicBezTo>
                    <a:pt x="16" y="19"/>
                    <a:pt x="16" y="19"/>
                    <a:pt x="16" y="19"/>
                  </a:cubicBezTo>
                  <a:cubicBezTo>
                    <a:pt x="16" y="18"/>
                    <a:pt x="16" y="18"/>
                    <a:pt x="16" y="19"/>
                  </a:cubicBezTo>
                  <a:cubicBezTo>
                    <a:pt x="16" y="19"/>
                    <a:pt x="16" y="19"/>
                    <a:pt x="16" y="19"/>
                  </a:cubicBezTo>
                  <a:cubicBezTo>
                    <a:pt x="16" y="19"/>
                    <a:pt x="16" y="19"/>
                    <a:pt x="16" y="19"/>
                  </a:cubicBezTo>
                  <a:cubicBezTo>
                    <a:pt x="16" y="19"/>
                    <a:pt x="16" y="19"/>
                    <a:pt x="16" y="20"/>
                  </a:cubicBezTo>
                  <a:cubicBezTo>
                    <a:pt x="16" y="20"/>
                    <a:pt x="16" y="20"/>
                    <a:pt x="16" y="20"/>
                  </a:cubicBezTo>
                  <a:cubicBezTo>
                    <a:pt x="16" y="20"/>
                    <a:pt x="16" y="20"/>
                    <a:pt x="16" y="20"/>
                  </a:cubicBezTo>
                  <a:cubicBezTo>
                    <a:pt x="16" y="20"/>
                    <a:pt x="17" y="20"/>
                    <a:pt x="17" y="20"/>
                  </a:cubicBezTo>
                  <a:cubicBezTo>
                    <a:pt x="17" y="20"/>
                    <a:pt x="17" y="21"/>
                    <a:pt x="17" y="21"/>
                  </a:cubicBezTo>
                  <a:cubicBezTo>
                    <a:pt x="17" y="21"/>
                    <a:pt x="17" y="21"/>
                    <a:pt x="17" y="21"/>
                  </a:cubicBezTo>
                  <a:cubicBezTo>
                    <a:pt x="17" y="21"/>
                    <a:pt x="17" y="22"/>
                    <a:pt x="17" y="22"/>
                  </a:cubicBezTo>
                  <a:cubicBezTo>
                    <a:pt x="17" y="23"/>
                    <a:pt x="18" y="23"/>
                    <a:pt x="18" y="23"/>
                  </a:cubicBezTo>
                  <a:cubicBezTo>
                    <a:pt x="18" y="24"/>
                    <a:pt x="18" y="25"/>
                    <a:pt x="19" y="25"/>
                  </a:cubicBezTo>
                  <a:cubicBezTo>
                    <a:pt x="19" y="26"/>
                    <a:pt x="19" y="26"/>
                    <a:pt x="19" y="26"/>
                  </a:cubicBezTo>
                  <a:cubicBezTo>
                    <a:pt x="18" y="26"/>
                    <a:pt x="18" y="26"/>
                    <a:pt x="18" y="26"/>
                  </a:cubicBezTo>
                  <a:cubicBezTo>
                    <a:pt x="18" y="26"/>
                    <a:pt x="18" y="27"/>
                    <a:pt x="18" y="27"/>
                  </a:cubicBezTo>
                  <a:cubicBezTo>
                    <a:pt x="18" y="27"/>
                    <a:pt x="18" y="27"/>
                    <a:pt x="18" y="27"/>
                  </a:cubicBezTo>
                  <a:cubicBezTo>
                    <a:pt x="18" y="27"/>
                    <a:pt x="19" y="27"/>
                    <a:pt x="20" y="27"/>
                  </a:cubicBezTo>
                  <a:cubicBezTo>
                    <a:pt x="20" y="27"/>
                    <a:pt x="20" y="27"/>
                    <a:pt x="20" y="27"/>
                  </a:cubicBezTo>
                  <a:cubicBezTo>
                    <a:pt x="20" y="28"/>
                    <a:pt x="20" y="28"/>
                    <a:pt x="20" y="28"/>
                  </a:cubicBezTo>
                  <a:cubicBezTo>
                    <a:pt x="20" y="28"/>
                    <a:pt x="19" y="28"/>
                    <a:pt x="19" y="28"/>
                  </a:cubicBezTo>
                  <a:cubicBezTo>
                    <a:pt x="19" y="28"/>
                    <a:pt x="19" y="29"/>
                    <a:pt x="19" y="29"/>
                  </a:cubicBezTo>
                  <a:cubicBezTo>
                    <a:pt x="19" y="29"/>
                    <a:pt x="19" y="29"/>
                    <a:pt x="20" y="29"/>
                  </a:cubicBezTo>
                  <a:cubicBezTo>
                    <a:pt x="20" y="29"/>
                    <a:pt x="20" y="29"/>
                    <a:pt x="20" y="29"/>
                  </a:cubicBezTo>
                  <a:cubicBezTo>
                    <a:pt x="21" y="29"/>
                    <a:pt x="21" y="29"/>
                    <a:pt x="21" y="30"/>
                  </a:cubicBezTo>
                  <a:cubicBezTo>
                    <a:pt x="21" y="30"/>
                    <a:pt x="21" y="30"/>
                    <a:pt x="22" y="30"/>
                  </a:cubicBezTo>
                  <a:cubicBezTo>
                    <a:pt x="22" y="30"/>
                    <a:pt x="22" y="31"/>
                    <a:pt x="22" y="32"/>
                  </a:cubicBezTo>
                  <a:cubicBezTo>
                    <a:pt x="22" y="32"/>
                    <a:pt x="22" y="33"/>
                    <a:pt x="22" y="34"/>
                  </a:cubicBezTo>
                  <a:cubicBezTo>
                    <a:pt x="22" y="34"/>
                    <a:pt x="22" y="35"/>
                    <a:pt x="22" y="35"/>
                  </a:cubicBezTo>
                  <a:cubicBezTo>
                    <a:pt x="21" y="35"/>
                    <a:pt x="21" y="35"/>
                    <a:pt x="20" y="36"/>
                  </a:cubicBezTo>
                  <a:cubicBezTo>
                    <a:pt x="20" y="36"/>
                    <a:pt x="19" y="37"/>
                    <a:pt x="18" y="37"/>
                  </a:cubicBezTo>
                  <a:cubicBezTo>
                    <a:pt x="17" y="38"/>
                    <a:pt x="17" y="38"/>
                    <a:pt x="18" y="40"/>
                  </a:cubicBezTo>
                  <a:cubicBezTo>
                    <a:pt x="18" y="40"/>
                    <a:pt x="17" y="41"/>
                    <a:pt x="17" y="41"/>
                  </a:cubicBezTo>
                  <a:cubicBezTo>
                    <a:pt x="17" y="41"/>
                    <a:pt x="16" y="41"/>
                    <a:pt x="15" y="41"/>
                  </a:cubicBezTo>
                  <a:cubicBezTo>
                    <a:pt x="14" y="42"/>
                    <a:pt x="13" y="41"/>
                    <a:pt x="13" y="41"/>
                  </a:cubicBezTo>
                  <a:cubicBezTo>
                    <a:pt x="12" y="41"/>
                    <a:pt x="12" y="41"/>
                    <a:pt x="11" y="40"/>
                  </a:cubicBezTo>
                  <a:cubicBezTo>
                    <a:pt x="11" y="40"/>
                    <a:pt x="11" y="40"/>
                    <a:pt x="11" y="40"/>
                  </a:cubicBezTo>
                  <a:cubicBezTo>
                    <a:pt x="10" y="41"/>
                    <a:pt x="10" y="41"/>
                    <a:pt x="9" y="42"/>
                  </a:cubicBezTo>
                  <a:cubicBezTo>
                    <a:pt x="9" y="42"/>
                    <a:pt x="9" y="42"/>
                    <a:pt x="9" y="43"/>
                  </a:cubicBezTo>
                  <a:cubicBezTo>
                    <a:pt x="9" y="43"/>
                    <a:pt x="9" y="44"/>
                    <a:pt x="9" y="44"/>
                  </a:cubicBezTo>
                  <a:cubicBezTo>
                    <a:pt x="10" y="45"/>
                    <a:pt x="11" y="45"/>
                    <a:pt x="12" y="45"/>
                  </a:cubicBezTo>
                  <a:cubicBezTo>
                    <a:pt x="12" y="45"/>
                    <a:pt x="13" y="45"/>
                    <a:pt x="13" y="45"/>
                  </a:cubicBezTo>
                  <a:cubicBezTo>
                    <a:pt x="13" y="44"/>
                    <a:pt x="13" y="44"/>
                    <a:pt x="13" y="45"/>
                  </a:cubicBezTo>
                  <a:cubicBezTo>
                    <a:pt x="14" y="45"/>
                    <a:pt x="15" y="45"/>
                    <a:pt x="16" y="45"/>
                  </a:cubicBezTo>
                  <a:cubicBezTo>
                    <a:pt x="16" y="45"/>
                    <a:pt x="17" y="45"/>
                    <a:pt x="17" y="46"/>
                  </a:cubicBezTo>
                  <a:cubicBezTo>
                    <a:pt x="17" y="46"/>
                    <a:pt x="18" y="47"/>
                    <a:pt x="18" y="48"/>
                  </a:cubicBezTo>
                  <a:cubicBezTo>
                    <a:pt x="18" y="48"/>
                    <a:pt x="19" y="48"/>
                    <a:pt x="18" y="49"/>
                  </a:cubicBezTo>
                  <a:cubicBezTo>
                    <a:pt x="18" y="49"/>
                    <a:pt x="18" y="50"/>
                    <a:pt x="18" y="50"/>
                  </a:cubicBezTo>
                  <a:cubicBezTo>
                    <a:pt x="19" y="51"/>
                    <a:pt x="19" y="51"/>
                    <a:pt x="20" y="52"/>
                  </a:cubicBezTo>
                  <a:cubicBezTo>
                    <a:pt x="20" y="52"/>
                    <a:pt x="20" y="52"/>
                    <a:pt x="20" y="52"/>
                  </a:cubicBezTo>
                  <a:cubicBezTo>
                    <a:pt x="20" y="52"/>
                    <a:pt x="20" y="52"/>
                    <a:pt x="20" y="52"/>
                  </a:cubicBezTo>
                  <a:cubicBezTo>
                    <a:pt x="20" y="52"/>
                    <a:pt x="20" y="52"/>
                    <a:pt x="20" y="52"/>
                  </a:cubicBezTo>
                  <a:cubicBezTo>
                    <a:pt x="21" y="52"/>
                    <a:pt x="21" y="52"/>
                    <a:pt x="22" y="53"/>
                  </a:cubicBezTo>
                  <a:cubicBezTo>
                    <a:pt x="22" y="53"/>
                    <a:pt x="23" y="54"/>
                    <a:pt x="24" y="54"/>
                  </a:cubicBezTo>
                  <a:cubicBezTo>
                    <a:pt x="24" y="54"/>
                    <a:pt x="25" y="55"/>
                    <a:pt x="25" y="55"/>
                  </a:cubicBezTo>
                  <a:cubicBezTo>
                    <a:pt x="26" y="55"/>
                    <a:pt x="26" y="55"/>
                    <a:pt x="27" y="55"/>
                  </a:cubicBezTo>
                  <a:cubicBezTo>
                    <a:pt x="27" y="55"/>
                    <a:pt x="27" y="55"/>
                    <a:pt x="27" y="55"/>
                  </a:cubicBezTo>
                  <a:cubicBezTo>
                    <a:pt x="27" y="55"/>
                    <a:pt x="27" y="54"/>
                    <a:pt x="27" y="54"/>
                  </a:cubicBezTo>
                  <a:cubicBezTo>
                    <a:pt x="26" y="53"/>
                    <a:pt x="26" y="51"/>
                    <a:pt x="25" y="50"/>
                  </a:cubicBezTo>
                  <a:cubicBezTo>
                    <a:pt x="24" y="50"/>
                    <a:pt x="24" y="50"/>
                    <a:pt x="24" y="49"/>
                  </a:cubicBezTo>
                  <a:cubicBezTo>
                    <a:pt x="24" y="49"/>
                    <a:pt x="24" y="49"/>
                    <a:pt x="24" y="49"/>
                  </a:cubicBezTo>
                  <a:cubicBezTo>
                    <a:pt x="24" y="49"/>
                    <a:pt x="24" y="49"/>
                    <a:pt x="24" y="49"/>
                  </a:cubicBezTo>
                  <a:cubicBezTo>
                    <a:pt x="24" y="49"/>
                    <a:pt x="24" y="49"/>
                    <a:pt x="24" y="49"/>
                  </a:cubicBezTo>
                  <a:cubicBezTo>
                    <a:pt x="24" y="49"/>
                    <a:pt x="24" y="49"/>
                    <a:pt x="24" y="49"/>
                  </a:cubicBezTo>
                  <a:cubicBezTo>
                    <a:pt x="24" y="49"/>
                    <a:pt x="24" y="49"/>
                    <a:pt x="24" y="49"/>
                  </a:cubicBezTo>
                  <a:cubicBezTo>
                    <a:pt x="24" y="49"/>
                    <a:pt x="24" y="49"/>
                    <a:pt x="24" y="49"/>
                  </a:cubicBezTo>
                  <a:cubicBezTo>
                    <a:pt x="24" y="49"/>
                    <a:pt x="24" y="49"/>
                    <a:pt x="24" y="49"/>
                  </a:cubicBezTo>
                  <a:cubicBezTo>
                    <a:pt x="25" y="49"/>
                    <a:pt x="26" y="50"/>
                    <a:pt x="26" y="50"/>
                  </a:cubicBezTo>
                  <a:cubicBezTo>
                    <a:pt x="27" y="51"/>
                    <a:pt x="27" y="51"/>
                    <a:pt x="28" y="52"/>
                  </a:cubicBezTo>
                  <a:cubicBezTo>
                    <a:pt x="28" y="52"/>
                    <a:pt x="29" y="52"/>
                    <a:pt x="29" y="53"/>
                  </a:cubicBezTo>
                  <a:cubicBezTo>
                    <a:pt x="29" y="53"/>
                    <a:pt x="29" y="54"/>
                    <a:pt x="30" y="54"/>
                  </a:cubicBezTo>
                  <a:cubicBezTo>
                    <a:pt x="30" y="54"/>
                    <a:pt x="30" y="54"/>
                    <a:pt x="30" y="54"/>
                  </a:cubicBezTo>
                  <a:cubicBezTo>
                    <a:pt x="30" y="54"/>
                    <a:pt x="30" y="54"/>
                    <a:pt x="30" y="54"/>
                  </a:cubicBezTo>
                  <a:cubicBezTo>
                    <a:pt x="30" y="53"/>
                    <a:pt x="30" y="53"/>
                    <a:pt x="30" y="52"/>
                  </a:cubicBezTo>
                  <a:cubicBezTo>
                    <a:pt x="31" y="51"/>
                    <a:pt x="31" y="51"/>
                    <a:pt x="31" y="51"/>
                  </a:cubicBezTo>
                  <a:cubicBezTo>
                    <a:pt x="32" y="51"/>
                    <a:pt x="32" y="50"/>
                    <a:pt x="32" y="50"/>
                  </a:cubicBezTo>
                  <a:cubicBezTo>
                    <a:pt x="31" y="49"/>
                    <a:pt x="31" y="49"/>
                    <a:pt x="31" y="49"/>
                  </a:cubicBezTo>
                  <a:cubicBezTo>
                    <a:pt x="31" y="48"/>
                    <a:pt x="31" y="47"/>
                    <a:pt x="31" y="46"/>
                  </a:cubicBezTo>
                  <a:cubicBezTo>
                    <a:pt x="31" y="46"/>
                    <a:pt x="31" y="45"/>
                    <a:pt x="30" y="45"/>
                  </a:cubicBezTo>
                  <a:cubicBezTo>
                    <a:pt x="30" y="45"/>
                    <a:pt x="29" y="44"/>
                    <a:pt x="29" y="44"/>
                  </a:cubicBezTo>
                  <a:cubicBezTo>
                    <a:pt x="29" y="44"/>
                    <a:pt x="29" y="43"/>
                    <a:pt x="29" y="43"/>
                  </a:cubicBezTo>
                  <a:cubicBezTo>
                    <a:pt x="29" y="42"/>
                    <a:pt x="28" y="42"/>
                    <a:pt x="28" y="41"/>
                  </a:cubicBezTo>
                  <a:cubicBezTo>
                    <a:pt x="28" y="41"/>
                    <a:pt x="28" y="41"/>
                    <a:pt x="28" y="41"/>
                  </a:cubicBezTo>
                  <a:cubicBezTo>
                    <a:pt x="28" y="41"/>
                    <a:pt x="28" y="41"/>
                    <a:pt x="28" y="41"/>
                  </a:cubicBezTo>
                  <a:cubicBezTo>
                    <a:pt x="28" y="41"/>
                    <a:pt x="28" y="41"/>
                    <a:pt x="28" y="41"/>
                  </a:cubicBezTo>
                  <a:cubicBezTo>
                    <a:pt x="28" y="41"/>
                    <a:pt x="28" y="41"/>
                    <a:pt x="28" y="41"/>
                  </a:cubicBezTo>
                  <a:cubicBezTo>
                    <a:pt x="28" y="41"/>
                    <a:pt x="28" y="41"/>
                    <a:pt x="28" y="41"/>
                  </a:cubicBezTo>
                  <a:cubicBezTo>
                    <a:pt x="28" y="41"/>
                    <a:pt x="28" y="41"/>
                    <a:pt x="28" y="41"/>
                  </a:cubicBezTo>
                  <a:cubicBezTo>
                    <a:pt x="29" y="41"/>
                    <a:pt x="29" y="41"/>
                    <a:pt x="29" y="40"/>
                  </a:cubicBezTo>
                  <a:cubicBezTo>
                    <a:pt x="29" y="40"/>
                    <a:pt x="29" y="39"/>
                    <a:pt x="30" y="39"/>
                  </a:cubicBezTo>
                  <a:cubicBezTo>
                    <a:pt x="30" y="39"/>
                    <a:pt x="30" y="39"/>
                    <a:pt x="30" y="39"/>
                  </a:cubicBezTo>
                  <a:cubicBezTo>
                    <a:pt x="30" y="40"/>
                    <a:pt x="31" y="40"/>
                    <a:pt x="31" y="41"/>
                  </a:cubicBezTo>
                  <a:cubicBezTo>
                    <a:pt x="32" y="41"/>
                    <a:pt x="32" y="42"/>
                    <a:pt x="32" y="43"/>
                  </a:cubicBezTo>
                  <a:cubicBezTo>
                    <a:pt x="32" y="43"/>
                    <a:pt x="32" y="43"/>
                    <a:pt x="32" y="44"/>
                  </a:cubicBezTo>
                  <a:cubicBezTo>
                    <a:pt x="32" y="44"/>
                    <a:pt x="32" y="44"/>
                    <a:pt x="32" y="44"/>
                  </a:cubicBezTo>
                  <a:cubicBezTo>
                    <a:pt x="33" y="44"/>
                    <a:pt x="33" y="45"/>
                    <a:pt x="34" y="45"/>
                  </a:cubicBezTo>
                  <a:cubicBezTo>
                    <a:pt x="34" y="45"/>
                    <a:pt x="35" y="45"/>
                    <a:pt x="35" y="45"/>
                  </a:cubicBezTo>
                  <a:cubicBezTo>
                    <a:pt x="35" y="44"/>
                    <a:pt x="35" y="44"/>
                    <a:pt x="35" y="43"/>
                  </a:cubicBezTo>
                  <a:cubicBezTo>
                    <a:pt x="35" y="43"/>
                    <a:pt x="35" y="43"/>
                    <a:pt x="36" y="43"/>
                  </a:cubicBezTo>
                  <a:cubicBezTo>
                    <a:pt x="36" y="43"/>
                    <a:pt x="36" y="43"/>
                    <a:pt x="36" y="43"/>
                  </a:cubicBezTo>
                  <a:cubicBezTo>
                    <a:pt x="37" y="42"/>
                    <a:pt x="38" y="41"/>
                    <a:pt x="39" y="40"/>
                  </a:cubicBezTo>
                  <a:cubicBezTo>
                    <a:pt x="39" y="40"/>
                    <a:pt x="39" y="40"/>
                    <a:pt x="40" y="39"/>
                  </a:cubicBezTo>
                  <a:cubicBezTo>
                    <a:pt x="40" y="39"/>
                    <a:pt x="40" y="39"/>
                    <a:pt x="40" y="39"/>
                  </a:cubicBezTo>
                  <a:cubicBezTo>
                    <a:pt x="40" y="38"/>
                    <a:pt x="39" y="38"/>
                    <a:pt x="39"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6"/>
                    <a:pt x="37" y="36"/>
                    <a:pt x="37" y="36"/>
                  </a:cubicBezTo>
                  <a:cubicBezTo>
                    <a:pt x="37" y="36"/>
                    <a:pt x="37" y="36"/>
                    <a:pt x="37" y="36"/>
                  </a:cubicBezTo>
                  <a:cubicBezTo>
                    <a:pt x="37" y="36"/>
                    <a:pt x="37" y="36"/>
                    <a:pt x="36" y="36"/>
                  </a:cubicBezTo>
                  <a:cubicBezTo>
                    <a:pt x="36" y="36"/>
                    <a:pt x="36" y="36"/>
                    <a:pt x="36" y="35"/>
                  </a:cubicBezTo>
                  <a:cubicBezTo>
                    <a:pt x="36" y="35"/>
                    <a:pt x="36" y="35"/>
                    <a:pt x="36" y="34"/>
                  </a:cubicBezTo>
                  <a:cubicBezTo>
                    <a:pt x="35" y="34"/>
                    <a:pt x="35" y="34"/>
                    <a:pt x="35" y="33"/>
                  </a:cubicBezTo>
                  <a:cubicBezTo>
                    <a:pt x="35" y="33"/>
                    <a:pt x="34" y="33"/>
                    <a:pt x="34" y="33"/>
                  </a:cubicBezTo>
                  <a:cubicBezTo>
                    <a:pt x="33" y="33"/>
                    <a:pt x="33" y="32"/>
                    <a:pt x="33" y="32"/>
                  </a:cubicBezTo>
                  <a:cubicBezTo>
                    <a:pt x="33" y="31"/>
                    <a:pt x="32" y="31"/>
                    <a:pt x="31" y="30"/>
                  </a:cubicBezTo>
                  <a:cubicBezTo>
                    <a:pt x="31" y="30"/>
                    <a:pt x="31" y="30"/>
                    <a:pt x="31" y="30"/>
                  </a:cubicBezTo>
                  <a:cubicBezTo>
                    <a:pt x="32" y="29"/>
                    <a:pt x="32" y="29"/>
                    <a:pt x="32" y="28"/>
                  </a:cubicBezTo>
                  <a:cubicBezTo>
                    <a:pt x="32" y="28"/>
                    <a:pt x="32" y="28"/>
                    <a:pt x="32" y="28"/>
                  </a:cubicBezTo>
                  <a:cubicBezTo>
                    <a:pt x="33" y="28"/>
                    <a:pt x="33" y="28"/>
                    <a:pt x="34" y="28"/>
                  </a:cubicBezTo>
                  <a:cubicBezTo>
                    <a:pt x="34" y="28"/>
                    <a:pt x="34" y="28"/>
                    <a:pt x="34" y="28"/>
                  </a:cubicBezTo>
                  <a:cubicBezTo>
                    <a:pt x="34" y="28"/>
                    <a:pt x="34" y="27"/>
                    <a:pt x="34" y="27"/>
                  </a:cubicBezTo>
                  <a:cubicBezTo>
                    <a:pt x="34" y="27"/>
                    <a:pt x="34" y="27"/>
                    <a:pt x="34" y="27"/>
                  </a:cubicBezTo>
                  <a:cubicBezTo>
                    <a:pt x="34" y="26"/>
                    <a:pt x="33" y="26"/>
                    <a:pt x="34" y="26"/>
                  </a:cubicBezTo>
                  <a:cubicBezTo>
                    <a:pt x="34" y="25"/>
                    <a:pt x="34" y="25"/>
                    <a:pt x="34" y="24"/>
                  </a:cubicBezTo>
                  <a:cubicBezTo>
                    <a:pt x="34" y="23"/>
                    <a:pt x="34" y="23"/>
                    <a:pt x="33" y="22"/>
                  </a:cubicBezTo>
                  <a:cubicBezTo>
                    <a:pt x="33" y="21"/>
                    <a:pt x="32" y="20"/>
                    <a:pt x="31" y="20"/>
                  </a:cubicBezTo>
                  <a:cubicBezTo>
                    <a:pt x="31" y="20"/>
                    <a:pt x="30" y="20"/>
                    <a:pt x="30" y="19"/>
                  </a:cubicBezTo>
                  <a:cubicBezTo>
                    <a:pt x="30" y="19"/>
                    <a:pt x="30" y="19"/>
                    <a:pt x="30" y="19"/>
                  </a:cubicBezTo>
                  <a:cubicBezTo>
                    <a:pt x="30" y="19"/>
                    <a:pt x="30" y="19"/>
                    <a:pt x="30" y="19"/>
                  </a:cubicBezTo>
                  <a:cubicBezTo>
                    <a:pt x="30" y="19"/>
                    <a:pt x="30" y="19"/>
                    <a:pt x="30" y="19"/>
                  </a:cubicBezTo>
                  <a:cubicBezTo>
                    <a:pt x="30" y="19"/>
                    <a:pt x="30" y="19"/>
                    <a:pt x="30" y="19"/>
                  </a:cubicBezTo>
                  <a:cubicBezTo>
                    <a:pt x="30" y="19"/>
                    <a:pt x="30" y="19"/>
                    <a:pt x="30" y="19"/>
                  </a:cubicBezTo>
                  <a:cubicBezTo>
                    <a:pt x="30" y="18"/>
                    <a:pt x="30" y="17"/>
                    <a:pt x="30" y="17"/>
                  </a:cubicBezTo>
                  <a:cubicBezTo>
                    <a:pt x="30" y="17"/>
                    <a:pt x="29" y="16"/>
                    <a:pt x="29" y="16"/>
                  </a:cubicBezTo>
                  <a:cubicBezTo>
                    <a:pt x="29" y="15"/>
                    <a:pt x="28" y="15"/>
                    <a:pt x="28" y="16"/>
                  </a:cubicBezTo>
                  <a:cubicBezTo>
                    <a:pt x="27" y="16"/>
                    <a:pt x="27" y="16"/>
                    <a:pt x="27" y="15"/>
                  </a:cubicBezTo>
                  <a:cubicBezTo>
                    <a:pt x="27" y="15"/>
                    <a:pt x="26" y="15"/>
                    <a:pt x="26" y="15"/>
                  </a:cubicBezTo>
                  <a:cubicBezTo>
                    <a:pt x="26" y="15"/>
                    <a:pt x="25" y="15"/>
                    <a:pt x="25" y="15"/>
                  </a:cubicBezTo>
                  <a:cubicBezTo>
                    <a:pt x="25" y="15"/>
                    <a:pt x="25" y="15"/>
                    <a:pt x="25" y="15"/>
                  </a:cubicBezTo>
                  <a:cubicBezTo>
                    <a:pt x="26" y="14"/>
                    <a:pt x="26" y="14"/>
                    <a:pt x="26" y="14"/>
                  </a:cubicBezTo>
                  <a:cubicBezTo>
                    <a:pt x="26" y="14"/>
                    <a:pt x="26" y="13"/>
                    <a:pt x="26" y="13"/>
                  </a:cubicBezTo>
                  <a:cubicBezTo>
                    <a:pt x="26" y="13"/>
                    <a:pt x="26" y="13"/>
                    <a:pt x="25" y="13"/>
                  </a:cubicBezTo>
                  <a:cubicBezTo>
                    <a:pt x="25" y="13"/>
                    <a:pt x="26" y="12"/>
                    <a:pt x="26" y="12"/>
                  </a:cubicBezTo>
                  <a:cubicBezTo>
                    <a:pt x="26" y="11"/>
                    <a:pt x="25" y="11"/>
                    <a:pt x="25" y="11"/>
                  </a:cubicBezTo>
                  <a:cubicBezTo>
                    <a:pt x="24" y="10"/>
                    <a:pt x="24" y="10"/>
                    <a:pt x="23" y="9"/>
                  </a:cubicBezTo>
                  <a:cubicBezTo>
                    <a:pt x="23" y="9"/>
                    <a:pt x="23" y="9"/>
                    <a:pt x="23" y="9"/>
                  </a:cubicBezTo>
                  <a:cubicBezTo>
                    <a:pt x="23" y="9"/>
                    <a:pt x="23" y="9"/>
                    <a:pt x="23" y="9"/>
                  </a:cubicBezTo>
                  <a:cubicBezTo>
                    <a:pt x="23" y="9"/>
                    <a:pt x="23" y="9"/>
                    <a:pt x="23" y="9"/>
                  </a:cubicBezTo>
                  <a:cubicBezTo>
                    <a:pt x="22" y="9"/>
                    <a:pt x="21" y="9"/>
                    <a:pt x="21" y="10"/>
                  </a:cubicBezTo>
                  <a:cubicBezTo>
                    <a:pt x="20" y="10"/>
                    <a:pt x="19" y="10"/>
                    <a:pt x="19" y="10"/>
                  </a:cubicBezTo>
                  <a:cubicBezTo>
                    <a:pt x="18" y="9"/>
                    <a:pt x="18"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8" y="9"/>
                    <a:pt x="18" y="9"/>
                  </a:cubicBezTo>
                  <a:cubicBezTo>
                    <a:pt x="18" y="8"/>
                    <a:pt x="18" y="7"/>
                    <a:pt x="18" y="5"/>
                  </a:cubicBezTo>
                  <a:cubicBezTo>
                    <a:pt x="18" y="5"/>
                    <a:pt x="19" y="5"/>
                    <a:pt x="19" y="5"/>
                  </a:cubicBezTo>
                  <a:cubicBezTo>
                    <a:pt x="19" y="4"/>
                    <a:pt x="19" y="4"/>
                    <a:pt x="19" y="4"/>
                  </a:cubicBezTo>
                  <a:cubicBezTo>
                    <a:pt x="19" y="3"/>
                    <a:pt x="18" y="3"/>
                    <a:pt x="18" y="3"/>
                  </a:cubicBezTo>
                  <a:cubicBezTo>
                    <a:pt x="17" y="3"/>
                    <a:pt x="17" y="3"/>
                    <a:pt x="16" y="3"/>
                  </a:cubicBezTo>
                  <a:cubicBezTo>
                    <a:pt x="15" y="3"/>
                    <a:pt x="14" y="4"/>
                    <a:pt x="13" y="4"/>
                  </a:cubicBezTo>
                  <a:cubicBezTo>
                    <a:pt x="13" y="4"/>
                    <a:pt x="12" y="4"/>
                    <a:pt x="11" y="5"/>
                  </a:cubicBezTo>
                  <a:cubicBezTo>
                    <a:pt x="11" y="5"/>
                    <a:pt x="11" y="5"/>
                    <a:pt x="10" y="5"/>
                  </a:cubicBezTo>
                  <a:cubicBezTo>
                    <a:pt x="10" y="6"/>
                    <a:pt x="9" y="7"/>
                    <a:pt x="10" y="8"/>
                  </a:cubicBezTo>
                  <a:cubicBezTo>
                    <a:pt x="10" y="9"/>
                    <a:pt x="10" y="9"/>
                    <a:pt x="10" y="9"/>
                  </a:cubicBezTo>
                  <a:cubicBezTo>
                    <a:pt x="9" y="9"/>
                    <a:pt x="9" y="9"/>
                    <a:pt x="8" y="10"/>
                  </a:cubicBezTo>
                  <a:cubicBezTo>
                    <a:pt x="8" y="10"/>
                    <a:pt x="8" y="10"/>
                    <a:pt x="8" y="11"/>
                  </a:cubicBezTo>
                  <a:cubicBezTo>
                    <a:pt x="8" y="11"/>
                    <a:pt x="8" y="12"/>
                    <a:pt x="8" y="12"/>
                  </a:cubicBezTo>
                  <a:cubicBezTo>
                    <a:pt x="8" y="12"/>
                    <a:pt x="9" y="12"/>
                    <a:pt x="9" y="13"/>
                  </a:cubicBezTo>
                  <a:cubicBezTo>
                    <a:pt x="9" y="13"/>
                    <a:pt x="8" y="13"/>
                    <a:pt x="8" y="13"/>
                  </a:cubicBezTo>
                  <a:cubicBezTo>
                    <a:pt x="8" y="13"/>
                    <a:pt x="8" y="13"/>
                    <a:pt x="8" y="13"/>
                  </a:cubicBezTo>
                  <a:cubicBezTo>
                    <a:pt x="7" y="12"/>
                    <a:pt x="7" y="11"/>
                    <a:pt x="7" y="10"/>
                  </a:cubicBezTo>
                  <a:cubicBezTo>
                    <a:pt x="7" y="10"/>
                    <a:pt x="7" y="10"/>
                    <a:pt x="7" y="10"/>
                  </a:cubicBezTo>
                  <a:cubicBezTo>
                    <a:pt x="7" y="9"/>
                    <a:pt x="8" y="9"/>
                    <a:pt x="8" y="9"/>
                  </a:cubicBezTo>
                  <a:cubicBezTo>
                    <a:pt x="8" y="8"/>
                    <a:pt x="8" y="8"/>
                    <a:pt x="8" y="7"/>
                  </a:cubicBezTo>
                  <a:cubicBezTo>
                    <a:pt x="8" y="6"/>
                    <a:pt x="8" y="6"/>
                    <a:pt x="9" y="6"/>
                  </a:cubicBezTo>
                  <a:cubicBezTo>
                    <a:pt x="9" y="6"/>
                    <a:pt x="9" y="5"/>
                    <a:pt x="9" y="5"/>
                  </a:cubicBezTo>
                  <a:cubicBezTo>
                    <a:pt x="10" y="4"/>
                    <a:pt x="11" y="3"/>
                    <a:pt x="13" y="3"/>
                  </a:cubicBezTo>
                  <a:cubicBezTo>
                    <a:pt x="13" y="2"/>
                    <a:pt x="13" y="2"/>
                    <a:pt x="13" y="2"/>
                  </a:cubicBezTo>
                  <a:cubicBezTo>
                    <a:pt x="13" y="2"/>
                    <a:pt x="13" y="2"/>
                    <a:pt x="13" y="2"/>
                  </a:cubicBezTo>
                  <a:cubicBezTo>
                    <a:pt x="13" y="1"/>
                    <a:pt x="13" y="1"/>
                    <a:pt x="12" y="1"/>
                  </a:cubicBezTo>
                  <a:cubicBezTo>
                    <a:pt x="11" y="0"/>
                    <a:pt x="9" y="1"/>
                    <a:pt x="8" y="2"/>
                  </a:cubicBezTo>
                  <a:cubicBezTo>
                    <a:pt x="7" y="2"/>
                    <a:pt x="6" y="3"/>
                    <a:pt x="6" y="3"/>
                  </a:cubicBezTo>
                  <a:cubicBezTo>
                    <a:pt x="5" y="4"/>
                    <a:pt x="4" y="5"/>
                    <a:pt x="3" y="6"/>
                  </a:cubicBezTo>
                  <a:cubicBezTo>
                    <a:pt x="3" y="6"/>
                    <a:pt x="3" y="6"/>
                    <a:pt x="3" y="6"/>
                  </a:cubicBezTo>
                  <a:cubicBezTo>
                    <a:pt x="3" y="6"/>
                    <a:pt x="2" y="7"/>
                    <a:pt x="2" y="7"/>
                  </a:cubicBezTo>
                  <a:cubicBezTo>
                    <a:pt x="2" y="7"/>
                    <a:pt x="2" y="8"/>
                    <a:pt x="2" y="8"/>
                  </a:cubicBezTo>
                  <a:cubicBezTo>
                    <a:pt x="1" y="9"/>
                    <a:pt x="1" y="10"/>
                    <a:pt x="0" y="11"/>
                  </a:cubicBezTo>
                  <a:cubicBezTo>
                    <a:pt x="0" y="12"/>
                    <a:pt x="0" y="12"/>
                    <a:pt x="1" y="13"/>
                  </a:cubicBezTo>
                  <a:cubicBezTo>
                    <a:pt x="1" y="13"/>
                    <a:pt x="2" y="13"/>
                    <a:pt x="2" y="13"/>
                  </a:cubicBezTo>
                  <a:cubicBezTo>
                    <a:pt x="3" y="13"/>
                    <a:pt x="3" y="14"/>
                    <a:pt x="3" y="14"/>
                  </a:cubicBezTo>
                  <a:cubicBezTo>
                    <a:pt x="3" y="14"/>
                    <a:pt x="3" y="14"/>
                    <a:pt x="3" y="14"/>
                  </a:cubicBezTo>
                  <a:cubicBezTo>
                    <a:pt x="3" y="14"/>
                    <a:pt x="3" y="14"/>
                    <a:pt x="3" y="14"/>
                  </a:cubicBezTo>
                  <a:cubicBezTo>
                    <a:pt x="2" y="14"/>
                    <a:pt x="2" y="14"/>
                    <a:pt x="1" y="14"/>
                  </a:cubicBezTo>
                  <a:cubicBezTo>
                    <a:pt x="1" y="13"/>
                    <a:pt x="0" y="14"/>
                    <a:pt x="0" y="15"/>
                  </a:cubicBezTo>
                  <a:cubicBezTo>
                    <a:pt x="0" y="15"/>
                    <a:pt x="0" y="15"/>
                    <a:pt x="0" y="16"/>
                  </a:cubicBezTo>
                  <a:cubicBezTo>
                    <a:pt x="0" y="16"/>
                    <a:pt x="0" y="17"/>
                    <a:pt x="1" y="17"/>
                  </a:cubicBezTo>
                  <a:cubicBezTo>
                    <a:pt x="1" y="18"/>
                    <a:pt x="1" y="18"/>
                    <a:pt x="2" y="18"/>
                  </a:cubicBezTo>
                  <a:cubicBezTo>
                    <a:pt x="2" y="18"/>
                    <a:pt x="2" y="18"/>
                    <a:pt x="3" y="18"/>
                  </a:cubicBezTo>
                  <a:cubicBezTo>
                    <a:pt x="3" y="18"/>
                    <a:pt x="3" y="18"/>
                    <a:pt x="3" y="19"/>
                  </a:cubicBezTo>
                  <a:cubicBezTo>
                    <a:pt x="4" y="19"/>
                    <a:pt x="4" y="19"/>
                    <a:pt x="5" y="19"/>
                  </a:cubicBezTo>
                  <a:cubicBezTo>
                    <a:pt x="5" y="19"/>
                    <a:pt x="6" y="20"/>
                    <a:pt x="6" y="20"/>
                  </a:cubicBezTo>
                  <a:cubicBezTo>
                    <a:pt x="6" y="20"/>
                    <a:pt x="7" y="20"/>
                    <a:pt x="7" y="21"/>
                  </a:cubicBezTo>
                  <a:cubicBezTo>
                    <a:pt x="7" y="21"/>
                    <a:pt x="8" y="20"/>
                    <a:pt x="8" y="20"/>
                  </a:cubicBezTo>
                  <a:close/>
                  <a:moveTo>
                    <a:pt x="21" y="44"/>
                  </a:moveTo>
                  <a:cubicBezTo>
                    <a:pt x="21" y="44"/>
                    <a:pt x="20" y="44"/>
                    <a:pt x="20" y="44"/>
                  </a:cubicBezTo>
                  <a:cubicBezTo>
                    <a:pt x="20" y="44"/>
                    <a:pt x="20" y="44"/>
                    <a:pt x="20" y="44"/>
                  </a:cubicBezTo>
                  <a:cubicBezTo>
                    <a:pt x="20" y="44"/>
                    <a:pt x="21" y="43"/>
                    <a:pt x="21" y="43"/>
                  </a:cubicBezTo>
                  <a:cubicBezTo>
                    <a:pt x="21" y="43"/>
                    <a:pt x="21" y="43"/>
                    <a:pt x="21" y="43"/>
                  </a:cubicBezTo>
                  <a:cubicBezTo>
                    <a:pt x="21" y="43"/>
                    <a:pt x="21" y="43"/>
                    <a:pt x="21" y="43"/>
                  </a:cubicBezTo>
                  <a:cubicBezTo>
                    <a:pt x="22" y="43"/>
                    <a:pt x="22" y="43"/>
                    <a:pt x="22" y="43"/>
                  </a:cubicBezTo>
                  <a:cubicBezTo>
                    <a:pt x="22" y="44"/>
                    <a:pt x="21" y="44"/>
                    <a:pt x="21" y="44"/>
                  </a:cubicBezTo>
                  <a:close/>
                  <a:moveTo>
                    <a:pt x="32" y="23"/>
                  </a:moveTo>
                  <a:cubicBezTo>
                    <a:pt x="32" y="23"/>
                    <a:pt x="33" y="23"/>
                    <a:pt x="33" y="23"/>
                  </a:cubicBezTo>
                  <a:cubicBezTo>
                    <a:pt x="33" y="23"/>
                    <a:pt x="33" y="23"/>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3"/>
                    <a:pt x="32" y="23"/>
                    <a:pt x="32" y="23"/>
                  </a:cubicBezTo>
                  <a:cubicBezTo>
                    <a:pt x="32" y="23"/>
                    <a:pt x="32" y="23"/>
                    <a:pt x="32" y="23"/>
                  </a:cubicBezTo>
                  <a:close/>
                  <a:moveTo>
                    <a:pt x="17" y="11"/>
                  </a:moveTo>
                  <a:cubicBezTo>
                    <a:pt x="17" y="10"/>
                    <a:pt x="17" y="10"/>
                    <a:pt x="17" y="10"/>
                  </a:cubicBezTo>
                  <a:cubicBezTo>
                    <a:pt x="17" y="10"/>
                    <a:pt x="17" y="11"/>
                    <a:pt x="17" y="11"/>
                  </a:cubicBezTo>
                  <a:cubicBezTo>
                    <a:pt x="17" y="11"/>
                    <a:pt x="17" y="11"/>
                    <a:pt x="17" y="11"/>
                  </a:cubicBezTo>
                  <a:close/>
                  <a:moveTo>
                    <a:pt x="8" y="14"/>
                  </a:moveTo>
                  <a:cubicBezTo>
                    <a:pt x="8" y="14"/>
                    <a:pt x="8" y="14"/>
                    <a:pt x="8" y="14"/>
                  </a:cubicBezTo>
                  <a:cubicBezTo>
                    <a:pt x="8" y="14"/>
                    <a:pt x="8" y="14"/>
                    <a:pt x="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Oval 461">
              <a:extLst>
                <a:ext uri="{FF2B5EF4-FFF2-40B4-BE49-F238E27FC236}">
                  <a16:creationId xmlns:a16="http://schemas.microsoft.com/office/drawing/2014/main" id="{18D51EBA-81F1-429C-B758-D80F49030212}"/>
                </a:ext>
              </a:extLst>
            </p:cNvPr>
            <p:cNvSpPr>
              <a:spLocks noChangeArrowheads="1"/>
            </p:cNvSpPr>
            <p:nvPr/>
          </p:nvSpPr>
          <p:spPr bwMode="auto">
            <a:xfrm>
              <a:off x="4578805" y="2193020"/>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62">
              <a:extLst>
                <a:ext uri="{FF2B5EF4-FFF2-40B4-BE49-F238E27FC236}">
                  <a16:creationId xmlns:a16="http://schemas.microsoft.com/office/drawing/2014/main" id="{A0C046A2-06AD-4089-8E29-6934EBC1EFDA}"/>
                </a:ext>
              </a:extLst>
            </p:cNvPr>
            <p:cNvSpPr>
              <a:spLocks/>
            </p:cNvSpPr>
            <p:nvPr/>
          </p:nvSpPr>
          <p:spPr bwMode="auto">
            <a:xfrm>
              <a:off x="4534355" y="2189845"/>
              <a:ext cx="109538" cy="96838"/>
            </a:xfrm>
            <a:custGeom>
              <a:avLst/>
              <a:gdLst>
                <a:gd name="T0" fmla="*/ 11 w 30"/>
                <a:gd name="T1" fmla="*/ 1 h 27"/>
                <a:gd name="T2" fmla="*/ 9 w 30"/>
                <a:gd name="T3" fmla="*/ 1 h 27"/>
                <a:gd name="T4" fmla="*/ 4 w 30"/>
                <a:gd name="T5" fmla="*/ 4 h 27"/>
                <a:gd name="T6" fmla="*/ 3 w 30"/>
                <a:gd name="T7" fmla="*/ 5 h 27"/>
                <a:gd name="T8" fmla="*/ 2 w 30"/>
                <a:gd name="T9" fmla="*/ 8 h 27"/>
                <a:gd name="T10" fmla="*/ 3 w 30"/>
                <a:gd name="T11" fmla="*/ 9 h 27"/>
                <a:gd name="T12" fmla="*/ 5 w 30"/>
                <a:gd name="T13" fmla="*/ 9 h 27"/>
                <a:gd name="T14" fmla="*/ 3 w 30"/>
                <a:gd name="T15" fmla="*/ 10 h 27"/>
                <a:gd name="T16" fmla="*/ 1 w 30"/>
                <a:gd name="T17" fmla="*/ 11 h 27"/>
                <a:gd name="T18" fmla="*/ 2 w 30"/>
                <a:gd name="T19" fmla="*/ 13 h 27"/>
                <a:gd name="T20" fmla="*/ 7 w 30"/>
                <a:gd name="T21" fmla="*/ 14 h 27"/>
                <a:gd name="T22" fmla="*/ 10 w 30"/>
                <a:gd name="T23" fmla="*/ 17 h 27"/>
                <a:gd name="T24" fmla="*/ 6 w 30"/>
                <a:gd name="T25" fmla="*/ 16 h 27"/>
                <a:gd name="T26" fmla="*/ 1 w 30"/>
                <a:gd name="T27" fmla="*/ 15 h 27"/>
                <a:gd name="T28" fmla="*/ 0 w 30"/>
                <a:gd name="T29" fmla="*/ 18 h 27"/>
                <a:gd name="T30" fmla="*/ 3 w 30"/>
                <a:gd name="T31" fmla="*/ 21 h 27"/>
                <a:gd name="T32" fmla="*/ 3 w 30"/>
                <a:gd name="T33" fmla="*/ 23 h 27"/>
                <a:gd name="T34" fmla="*/ 3 w 30"/>
                <a:gd name="T35" fmla="*/ 25 h 27"/>
                <a:gd name="T36" fmla="*/ 4 w 30"/>
                <a:gd name="T37" fmla="*/ 25 h 27"/>
                <a:gd name="T38" fmla="*/ 10 w 30"/>
                <a:gd name="T39" fmla="*/ 25 h 27"/>
                <a:gd name="T40" fmla="*/ 12 w 30"/>
                <a:gd name="T41" fmla="*/ 24 h 27"/>
                <a:gd name="T42" fmla="*/ 15 w 30"/>
                <a:gd name="T43" fmla="*/ 23 h 27"/>
                <a:gd name="T44" fmla="*/ 16 w 30"/>
                <a:gd name="T45" fmla="*/ 24 h 27"/>
                <a:gd name="T46" fmla="*/ 17 w 30"/>
                <a:gd name="T47" fmla="*/ 26 h 27"/>
                <a:gd name="T48" fmla="*/ 20 w 30"/>
                <a:gd name="T49" fmla="*/ 27 h 27"/>
                <a:gd name="T50" fmla="*/ 23 w 30"/>
                <a:gd name="T51" fmla="*/ 26 h 27"/>
                <a:gd name="T52" fmla="*/ 23 w 30"/>
                <a:gd name="T53" fmla="*/ 24 h 27"/>
                <a:gd name="T54" fmla="*/ 22 w 30"/>
                <a:gd name="T55" fmla="*/ 24 h 27"/>
                <a:gd name="T56" fmla="*/ 23 w 30"/>
                <a:gd name="T57" fmla="*/ 24 h 27"/>
                <a:gd name="T58" fmla="*/ 23 w 30"/>
                <a:gd name="T59" fmla="*/ 24 h 27"/>
                <a:gd name="T60" fmla="*/ 23 w 30"/>
                <a:gd name="T61" fmla="*/ 23 h 27"/>
                <a:gd name="T62" fmla="*/ 25 w 30"/>
                <a:gd name="T63" fmla="*/ 24 h 27"/>
                <a:gd name="T64" fmla="*/ 27 w 30"/>
                <a:gd name="T65" fmla="*/ 21 h 27"/>
                <a:gd name="T66" fmla="*/ 25 w 30"/>
                <a:gd name="T67" fmla="*/ 19 h 27"/>
                <a:gd name="T68" fmla="*/ 24 w 30"/>
                <a:gd name="T69" fmla="*/ 16 h 27"/>
                <a:gd name="T70" fmla="*/ 25 w 30"/>
                <a:gd name="T71" fmla="*/ 12 h 27"/>
                <a:gd name="T72" fmla="*/ 26 w 30"/>
                <a:gd name="T73" fmla="*/ 8 h 27"/>
                <a:gd name="T74" fmla="*/ 30 w 30"/>
                <a:gd name="T75" fmla="*/ 5 h 27"/>
                <a:gd name="T76" fmla="*/ 29 w 30"/>
                <a:gd name="T77" fmla="*/ 2 h 27"/>
                <a:gd name="T78" fmla="*/ 26 w 30"/>
                <a:gd name="T79" fmla="*/ 2 h 27"/>
                <a:gd name="T80" fmla="*/ 26 w 30"/>
                <a:gd name="T81" fmla="*/ 5 h 27"/>
                <a:gd name="T82" fmla="*/ 26 w 30"/>
                <a:gd name="T83" fmla="*/ 5 h 27"/>
                <a:gd name="T84" fmla="*/ 26 w 30"/>
                <a:gd name="T85" fmla="*/ 5 h 27"/>
                <a:gd name="T86" fmla="*/ 25 w 30"/>
                <a:gd name="T87" fmla="*/ 4 h 27"/>
                <a:gd name="T88" fmla="*/ 23 w 30"/>
                <a:gd name="T89" fmla="*/ 4 h 27"/>
                <a:gd name="T90" fmla="*/ 21 w 30"/>
                <a:gd name="T91" fmla="*/ 8 h 27"/>
                <a:gd name="T92" fmla="*/ 20 w 30"/>
                <a:gd name="T93" fmla="*/ 11 h 27"/>
                <a:gd name="T94" fmla="*/ 20 w 30"/>
                <a:gd name="T95" fmla="*/ 12 h 27"/>
                <a:gd name="T96" fmla="*/ 20 w 30"/>
                <a:gd name="T97" fmla="*/ 9 h 27"/>
                <a:gd name="T98" fmla="*/ 20 w 30"/>
                <a:gd name="T99" fmla="*/ 4 h 27"/>
                <a:gd name="T100" fmla="*/ 19 w 30"/>
                <a:gd name="T101" fmla="*/ 6 h 27"/>
                <a:gd name="T102" fmla="*/ 16 w 30"/>
                <a:gd name="T103" fmla="*/ 6 h 27"/>
                <a:gd name="T104" fmla="*/ 16 w 30"/>
                <a:gd name="T105" fmla="*/ 6 h 27"/>
                <a:gd name="T106" fmla="*/ 17 w 30"/>
                <a:gd name="T107" fmla="*/ 5 h 27"/>
                <a:gd name="T108" fmla="*/ 14 w 30"/>
                <a:gd name="T109" fmla="*/ 3 h 27"/>
                <a:gd name="T110" fmla="*/ 13 w 30"/>
                <a:gd name="T111" fmla="*/ 4 h 27"/>
                <a:gd name="T112" fmla="*/ 14 w 30"/>
                <a:gd name="T113" fmla="*/ 2 h 27"/>
                <a:gd name="T114" fmla="*/ 13 w 30"/>
                <a:gd name="T115" fmla="*/ 0 h 27"/>
                <a:gd name="T116" fmla="*/ 13 w 30"/>
                <a:gd name="T117" fmla="*/ 0 h 27"/>
                <a:gd name="T118" fmla="*/ 12 w 30"/>
                <a:gd name="T119" fmla="*/ 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 h="27">
                  <a:moveTo>
                    <a:pt x="12" y="1"/>
                  </a:moveTo>
                  <a:cubicBezTo>
                    <a:pt x="11" y="1"/>
                    <a:pt x="11" y="1"/>
                    <a:pt x="11" y="1"/>
                  </a:cubicBezTo>
                  <a:cubicBezTo>
                    <a:pt x="10" y="1"/>
                    <a:pt x="10" y="1"/>
                    <a:pt x="9" y="1"/>
                  </a:cubicBezTo>
                  <a:cubicBezTo>
                    <a:pt x="9" y="1"/>
                    <a:pt x="9" y="1"/>
                    <a:pt x="9" y="1"/>
                  </a:cubicBezTo>
                  <a:cubicBezTo>
                    <a:pt x="8" y="2"/>
                    <a:pt x="7" y="2"/>
                    <a:pt x="6" y="3"/>
                  </a:cubicBezTo>
                  <a:cubicBezTo>
                    <a:pt x="5" y="3"/>
                    <a:pt x="5" y="3"/>
                    <a:pt x="4" y="4"/>
                  </a:cubicBezTo>
                  <a:cubicBezTo>
                    <a:pt x="4" y="4"/>
                    <a:pt x="4" y="5"/>
                    <a:pt x="4" y="5"/>
                  </a:cubicBezTo>
                  <a:cubicBezTo>
                    <a:pt x="4" y="5"/>
                    <a:pt x="3" y="5"/>
                    <a:pt x="3" y="5"/>
                  </a:cubicBezTo>
                  <a:cubicBezTo>
                    <a:pt x="3" y="6"/>
                    <a:pt x="2" y="6"/>
                    <a:pt x="2" y="7"/>
                  </a:cubicBezTo>
                  <a:cubicBezTo>
                    <a:pt x="2" y="7"/>
                    <a:pt x="2" y="7"/>
                    <a:pt x="2" y="8"/>
                  </a:cubicBezTo>
                  <a:cubicBezTo>
                    <a:pt x="2" y="8"/>
                    <a:pt x="2" y="8"/>
                    <a:pt x="2" y="8"/>
                  </a:cubicBezTo>
                  <a:cubicBezTo>
                    <a:pt x="3" y="8"/>
                    <a:pt x="3" y="9"/>
                    <a:pt x="3" y="9"/>
                  </a:cubicBezTo>
                  <a:cubicBezTo>
                    <a:pt x="4" y="9"/>
                    <a:pt x="5" y="9"/>
                    <a:pt x="5" y="9"/>
                  </a:cubicBezTo>
                  <a:cubicBezTo>
                    <a:pt x="5" y="9"/>
                    <a:pt x="5" y="9"/>
                    <a:pt x="5" y="9"/>
                  </a:cubicBezTo>
                  <a:cubicBezTo>
                    <a:pt x="6" y="9"/>
                    <a:pt x="5" y="9"/>
                    <a:pt x="5" y="9"/>
                  </a:cubicBezTo>
                  <a:cubicBezTo>
                    <a:pt x="4" y="9"/>
                    <a:pt x="4" y="10"/>
                    <a:pt x="3" y="10"/>
                  </a:cubicBezTo>
                  <a:cubicBezTo>
                    <a:pt x="2" y="10"/>
                    <a:pt x="2" y="10"/>
                    <a:pt x="1" y="10"/>
                  </a:cubicBezTo>
                  <a:cubicBezTo>
                    <a:pt x="1" y="10"/>
                    <a:pt x="1" y="10"/>
                    <a:pt x="1" y="11"/>
                  </a:cubicBezTo>
                  <a:cubicBezTo>
                    <a:pt x="1" y="11"/>
                    <a:pt x="1" y="11"/>
                    <a:pt x="1" y="12"/>
                  </a:cubicBezTo>
                  <a:cubicBezTo>
                    <a:pt x="1" y="13"/>
                    <a:pt x="1" y="13"/>
                    <a:pt x="2" y="13"/>
                  </a:cubicBezTo>
                  <a:cubicBezTo>
                    <a:pt x="4" y="13"/>
                    <a:pt x="5" y="14"/>
                    <a:pt x="7" y="14"/>
                  </a:cubicBezTo>
                  <a:cubicBezTo>
                    <a:pt x="7" y="14"/>
                    <a:pt x="7" y="14"/>
                    <a:pt x="7" y="14"/>
                  </a:cubicBezTo>
                  <a:cubicBezTo>
                    <a:pt x="8" y="15"/>
                    <a:pt x="9" y="15"/>
                    <a:pt x="10" y="16"/>
                  </a:cubicBezTo>
                  <a:cubicBezTo>
                    <a:pt x="10" y="17"/>
                    <a:pt x="10" y="17"/>
                    <a:pt x="10" y="17"/>
                  </a:cubicBezTo>
                  <a:cubicBezTo>
                    <a:pt x="10" y="17"/>
                    <a:pt x="10" y="17"/>
                    <a:pt x="9" y="17"/>
                  </a:cubicBezTo>
                  <a:cubicBezTo>
                    <a:pt x="8" y="17"/>
                    <a:pt x="7" y="16"/>
                    <a:pt x="6" y="16"/>
                  </a:cubicBezTo>
                  <a:cubicBezTo>
                    <a:pt x="5" y="15"/>
                    <a:pt x="5" y="15"/>
                    <a:pt x="5" y="15"/>
                  </a:cubicBezTo>
                  <a:cubicBezTo>
                    <a:pt x="3" y="15"/>
                    <a:pt x="2" y="15"/>
                    <a:pt x="1" y="15"/>
                  </a:cubicBezTo>
                  <a:cubicBezTo>
                    <a:pt x="1" y="15"/>
                    <a:pt x="0" y="16"/>
                    <a:pt x="0" y="16"/>
                  </a:cubicBezTo>
                  <a:cubicBezTo>
                    <a:pt x="0" y="17"/>
                    <a:pt x="0" y="17"/>
                    <a:pt x="0" y="18"/>
                  </a:cubicBezTo>
                  <a:cubicBezTo>
                    <a:pt x="0" y="19"/>
                    <a:pt x="0" y="20"/>
                    <a:pt x="2" y="20"/>
                  </a:cubicBezTo>
                  <a:cubicBezTo>
                    <a:pt x="2" y="21"/>
                    <a:pt x="3" y="21"/>
                    <a:pt x="3" y="21"/>
                  </a:cubicBezTo>
                  <a:cubicBezTo>
                    <a:pt x="3" y="21"/>
                    <a:pt x="4" y="21"/>
                    <a:pt x="3" y="21"/>
                  </a:cubicBezTo>
                  <a:cubicBezTo>
                    <a:pt x="3" y="22"/>
                    <a:pt x="3" y="22"/>
                    <a:pt x="3" y="23"/>
                  </a:cubicBezTo>
                  <a:cubicBezTo>
                    <a:pt x="3" y="23"/>
                    <a:pt x="3" y="23"/>
                    <a:pt x="3" y="23"/>
                  </a:cubicBezTo>
                  <a:cubicBezTo>
                    <a:pt x="3" y="24"/>
                    <a:pt x="3" y="24"/>
                    <a:pt x="3" y="25"/>
                  </a:cubicBezTo>
                  <a:cubicBezTo>
                    <a:pt x="3" y="25"/>
                    <a:pt x="3" y="25"/>
                    <a:pt x="4" y="25"/>
                  </a:cubicBezTo>
                  <a:cubicBezTo>
                    <a:pt x="4" y="25"/>
                    <a:pt x="4" y="25"/>
                    <a:pt x="4" y="25"/>
                  </a:cubicBezTo>
                  <a:cubicBezTo>
                    <a:pt x="5" y="25"/>
                    <a:pt x="7" y="25"/>
                    <a:pt x="8" y="25"/>
                  </a:cubicBezTo>
                  <a:cubicBezTo>
                    <a:pt x="8" y="26"/>
                    <a:pt x="9" y="26"/>
                    <a:pt x="10" y="25"/>
                  </a:cubicBezTo>
                  <a:cubicBezTo>
                    <a:pt x="10" y="25"/>
                    <a:pt x="10" y="25"/>
                    <a:pt x="11" y="25"/>
                  </a:cubicBezTo>
                  <a:cubicBezTo>
                    <a:pt x="11" y="24"/>
                    <a:pt x="12" y="24"/>
                    <a:pt x="12" y="24"/>
                  </a:cubicBezTo>
                  <a:cubicBezTo>
                    <a:pt x="13" y="24"/>
                    <a:pt x="14" y="24"/>
                    <a:pt x="14" y="24"/>
                  </a:cubicBezTo>
                  <a:cubicBezTo>
                    <a:pt x="15" y="24"/>
                    <a:pt x="15" y="23"/>
                    <a:pt x="15" y="23"/>
                  </a:cubicBezTo>
                  <a:cubicBezTo>
                    <a:pt x="15" y="23"/>
                    <a:pt x="15" y="23"/>
                    <a:pt x="16" y="23"/>
                  </a:cubicBezTo>
                  <a:cubicBezTo>
                    <a:pt x="16" y="24"/>
                    <a:pt x="16" y="24"/>
                    <a:pt x="16" y="24"/>
                  </a:cubicBezTo>
                  <a:cubicBezTo>
                    <a:pt x="16" y="24"/>
                    <a:pt x="16" y="24"/>
                    <a:pt x="17" y="25"/>
                  </a:cubicBezTo>
                  <a:cubicBezTo>
                    <a:pt x="17" y="25"/>
                    <a:pt x="17" y="25"/>
                    <a:pt x="17" y="26"/>
                  </a:cubicBezTo>
                  <a:cubicBezTo>
                    <a:pt x="17" y="26"/>
                    <a:pt x="17" y="26"/>
                    <a:pt x="17" y="26"/>
                  </a:cubicBezTo>
                  <a:cubicBezTo>
                    <a:pt x="18" y="26"/>
                    <a:pt x="19" y="27"/>
                    <a:pt x="20" y="27"/>
                  </a:cubicBezTo>
                  <a:cubicBezTo>
                    <a:pt x="21" y="27"/>
                    <a:pt x="21" y="27"/>
                    <a:pt x="22" y="27"/>
                  </a:cubicBezTo>
                  <a:cubicBezTo>
                    <a:pt x="23" y="27"/>
                    <a:pt x="23" y="26"/>
                    <a:pt x="23" y="26"/>
                  </a:cubicBezTo>
                  <a:cubicBezTo>
                    <a:pt x="23" y="25"/>
                    <a:pt x="23" y="24"/>
                    <a:pt x="23" y="24"/>
                  </a:cubicBezTo>
                  <a:cubicBezTo>
                    <a:pt x="23" y="24"/>
                    <a:pt x="23" y="24"/>
                    <a:pt x="23" y="24"/>
                  </a:cubicBezTo>
                  <a:cubicBezTo>
                    <a:pt x="23" y="24"/>
                    <a:pt x="22" y="24"/>
                    <a:pt x="22" y="24"/>
                  </a:cubicBezTo>
                  <a:cubicBezTo>
                    <a:pt x="22" y="24"/>
                    <a:pt x="22" y="24"/>
                    <a:pt x="22" y="24"/>
                  </a:cubicBezTo>
                  <a:cubicBezTo>
                    <a:pt x="22" y="24"/>
                    <a:pt x="22" y="24"/>
                    <a:pt x="22" y="24"/>
                  </a:cubicBezTo>
                  <a:cubicBezTo>
                    <a:pt x="22" y="24"/>
                    <a:pt x="23" y="24"/>
                    <a:pt x="23" y="24"/>
                  </a:cubicBezTo>
                  <a:cubicBezTo>
                    <a:pt x="23" y="24"/>
                    <a:pt x="23" y="24"/>
                    <a:pt x="23" y="24"/>
                  </a:cubicBezTo>
                  <a:cubicBezTo>
                    <a:pt x="23" y="24"/>
                    <a:pt x="23" y="24"/>
                    <a:pt x="23" y="24"/>
                  </a:cubicBezTo>
                  <a:cubicBezTo>
                    <a:pt x="23" y="24"/>
                    <a:pt x="23" y="24"/>
                    <a:pt x="23" y="24"/>
                  </a:cubicBezTo>
                  <a:cubicBezTo>
                    <a:pt x="23" y="23"/>
                    <a:pt x="23" y="23"/>
                    <a:pt x="23" y="23"/>
                  </a:cubicBezTo>
                  <a:cubicBezTo>
                    <a:pt x="23" y="23"/>
                    <a:pt x="24" y="23"/>
                    <a:pt x="24" y="23"/>
                  </a:cubicBezTo>
                  <a:cubicBezTo>
                    <a:pt x="24" y="23"/>
                    <a:pt x="25" y="23"/>
                    <a:pt x="25" y="24"/>
                  </a:cubicBezTo>
                  <a:cubicBezTo>
                    <a:pt x="26" y="24"/>
                    <a:pt x="26" y="23"/>
                    <a:pt x="27" y="23"/>
                  </a:cubicBezTo>
                  <a:cubicBezTo>
                    <a:pt x="27" y="22"/>
                    <a:pt x="27" y="22"/>
                    <a:pt x="27" y="21"/>
                  </a:cubicBezTo>
                  <a:cubicBezTo>
                    <a:pt x="26" y="21"/>
                    <a:pt x="26" y="21"/>
                    <a:pt x="26" y="21"/>
                  </a:cubicBezTo>
                  <a:cubicBezTo>
                    <a:pt x="26" y="20"/>
                    <a:pt x="25" y="20"/>
                    <a:pt x="25" y="19"/>
                  </a:cubicBezTo>
                  <a:cubicBezTo>
                    <a:pt x="25" y="19"/>
                    <a:pt x="25" y="18"/>
                    <a:pt x="24" y="18"/>
                  </a:cubicBezTo>
                  <a:cubicBezTo>
                    <a:pt x="24" y="17"/>
                    <a:pt x="24" y="17"/>
                    <a:pt x="24" y="16"/>
                  </a:cubicBezTo>
                  <a:cubicBezTo>
                    <a:pt x="23" y="16"/>
                    <a:pt x="23" y="15"/>
                    <a:pt x="24" y="15"/>
                  </a:cubicBezTo>
                  <a:cubicBezTo>
                    <a:pt x="25" y="14"/>
                    <a:pt x="25" y="13"/>
                    <a:pt x="25" y="12"/>
                  </a:cubicBezTo>
                  <a:cubicBezTo>
                    <a:pt x="25" y="12"/>
                    <a:pt x="25" y="11"/>
                    <a:pt x="25" y="11"/>
                  </a:cubicBezTo>
                  <a:cubicBezTo>
                    <a:pt x="25" y="10"/>
                    <a:pt x="26" y="9"/>
                    <a:pt x="26" y="8"/>
                  </a:cubicBezTo>
                  <a:cubicBezTo>
                    <a:pt x="27" y="7"/>
                    <a:pt x="27" y="7"/>
                    <a:pt x="27" y="7"/>
                  </a:cubicBezTo>
                  <a:cubicBezTo>
                    <a:pt x="28" y="6"/>
                    <a:pt x="29" y="5"/>
                    <a:pt x="30" y="5"/>
                  </a:cubicBezTo>
                  <a:cubicBezTo>
                    <a:pt x="30" y="4"/>
                    <a:pt x="30" y="4"/>
                    <a:pt x="30" y="4"/>
                  </a:cubicBezTo>
                  <a:cubicBezTo>
                    <a:pt x="30" y="3"/>
                    <a:pt x="30" y="2"/>
                    <a:pt x="29" y="2"/>
                  </a:cubicBezTo>
                  <a:cubicBezTo>
                    <a:pt x="29" y="2"/>
                    <a:pt x="28" y="2"/>
                    <a:pt x="28" y="2"/>
                  </a:cubicBezTo>
                  <a:cubicBezTo>
                    <a:pt x="27" y="1"/>
                    <a:pt x="27" y="2"/>
                    <a:pt x="26" y="2"/>
                  </a:cubicBezTo>
                  <a:cubicBezTo>
                    <a:pt x="26" y="3"/>
                    <a:pt x="26" y="3"/>
                    <a:pt x="26" y="3"/>
                  </a:cubicBezTo>
                  <a:cubicBezTo>
                    <a:pt x="26" y="4"/>
                    <a:pt x="26" y="4"/>
                    <a:pt x="26" y="5"/>
                  </a:cubicBezTo>
                  <a:cubicBezTo>
                    <a:pt x="26" y="5"/>
                    <a:pt x="26" y="5"/>
                    <a:pt x="26" y="5"/>
                  </a:cubicBezTo>
                  <a:cubicBezTo>
                    <a:pt x="26" y="5"/>
                    <a:pt x="26" y="5"/>
                    <a:pt x="26" y="5"/>
                  </a:cubicBezTo>
                  <a:cubicBezTo>
                    <a:pt x="26" y="5"/>
                    <a:pt x="26" y="5"/>
                    <a:pt x="26" y="5"/>
                  </a:cubicBezTo>
                  <a:cubicBezTo>
                    <a:pt x="26" y="5"/>
                    <a:pt x="26" y="5"/>
                    <a:pt x="26" y="5"/>
                  </a:cubicBezTo>
                  <a:cubicBezTo>
                    <a:pt x="26" y="5"/>
                    <a:pt x="26" y="5"/>
                    <a:pt x="26" y="5"/>
                  </a:cubicBezTo>
                  <a:cubicBezTo>
                    <a:pt x="26" y="4"/>
                    <a:pt x="26" y="4"/>
                    <a:pt x="25" y="4"/>
                  </a:cubicBezTo>
                  <a:cubicBezTo>
                    <a:pt x="25" y="4"/>
                    <a:pt x="25" y="4"/>
                    <a:pt x="25" y="4"/>
                  </a:cubicBezTo>
                  <a:cubicBezTo>
                    <a:pt x="24" y="3"/>
                    <a:pt x="23" y="3"/>
                    <a:pt x="23" y="4"/>
                  </a:cubicBezTo>
                  <a:cubicBezTo>
                    <a:pt x="23" y="4"/>
                    <a:pt x="23" y="5"/>
                    <a:pt x="22" y="5"/>
                  </a:cubicBezTo>
                  <a:cubicBezTo>
                    <a:pt x="22" y="6"/>
                    <a:pt x="22" y="7"/>
                    <a:pt x="21" y="8"/>
                  </a:cubicBezTo>
                  <a:cubicBezTo>
                    <a:pt x="21" y="9"/>
                    <a:pt x="21" y="10"/>
                    <a:pt x="20" y="11"/>
                  </a:cubicBezTo>
                  <a:cubicBezTo>
                    <a:pt x="20" y="11"/>
                    <a:pt x="20" y="11"/>
                    <a:pt x="20" y="11"/>
                  </a:cubicBezTo>
                  <a:cubicBezTo>
                    <a:pt x="20" y="11"/>
                    <a:pt x="20" y="12"/>
                    <a:pt x="20" y="12"/>
                  </a:cubicBezTo>
                  <a:cubicBezTo>
                    <a:pt x="20" y="12"/>
                    <a:pt x="20" y="12"/>
                    <a:pt x="20" y="12"/>
                  </a:cubicBezTo>
                  <a:cubicBezTo>
                    <a:pt x="19" y="12"/>
                    <a:pt x="19" y="11"/>
                    <a:pt x="19" y="11"/>
                  </a:cubicBezTo>
                  <a:cubicBezTo>
                    <a:pt x="19" y="10"/>
                    <a:pt x="20" y="10"/>
                    <a:pt x="20" y="9"/>
                  </a:cubicBezTo>
                  <a:cubicBezTo>
                    <a:pt x="20" y="7"/>
                    <a:pt x="20" y="6"/>
                    <a:pt x="20" y="5"/>
                  </a:cubicBezTo>
                  <a:cubicBezTo>
                    <a:pt x="20" y="5"/>
                    <a:pt x="20" y="5"/>
                    <a:pt x="20" y="4"/>
                  </a:cubicBezTo>
                  <a:cubicBezTo>
                    <a:pt x="19" y="4"/>
                    <a:pt x="19" y="4"/>
                    <a:pt x="19" y="5"/>
                  </a:cubicBezTo>
                  <a:cubicBezTo>
                    <a:pt x="19" y="5"/>
                    <a:pt x="19" y="6"/>
                    <a:pt x="19" y="6"/>
                  </a:cubicBezTo>
                  <a:cubicBezTo>
                    <a:pt x="18" y="7"/>
                    <a:pt x="18" y="7"/>
                    <a:pt x="18" y="7"/>
                  </a:cubicBezTo>
                  <a:cubicBezTo>
                    <a:pt x="17" y="6"/>
                    <a:pt x="17" y="7"/>
                    <a:pt x="16" y="6"/>
                  </a:cubicBezTo>
                  <a:cubicBezTo>
                    <a:pt x="16" y="6"/>
                    <a:pt x="15" y="6"/>
                    <a:pt x="16" y="6"/>
                  </a:cubicBezTo>
                  <a:cubicBezTo>
                    <a:pt x="16" y="6"/>
                    <a:pt x="16" y="6"/>
                    <a:pt x="16" y="6"/>
                  </a:cubicBezTo>
                  <a:cubicBezTo>
                    <a:pt x="16" y="6"/>
                    <a:pt x="17" y="6"/>
                    <a:pt x="17" y="6"/>
                  </a:cubicBezTo>
                  <a:cubicBezTo>
                    <a:pt x="17" y="5"/>
                    <a:pt x="17" y="5"/>
                    <a:pt x="17" y="5"/>
                  </a:cubicBezTo>
                  <a:cubicBezTo>
                    <a:pt x="17" y="4"/>
                    <a:pt x="16" y="4"/>
                    <a:pt x="16" y="3"/>
                  </a:cubicBezTo>
                  <a:cubicBezTo>
                    <a:pt x="15" y="3"/>
                    <a:pt x="15" y="3"/>
                    <a:pt x="14" y="3"/>
                  </a:cubicBezTo>
                  <a:cubicBezTo>
                    <a:pt x="14" y="3"/>
                    <a:pt x="14" y="4"/>
                    <a:pt x="14" y="4"/>
                  </a:cubicBezTo>
                  <a:cubicBezTo>
                    <a:pt x="13" y="4"/>
                    <a:pt x="13" y="4"/>
                    <a:pt x="13" y="4"/>
                  </a:cubicBezTo>
                  <a:cubicBezTo>
                    <a:pt x="13" y="4"/>
                    <a:pt x="13" y="4"/>
                    <a:pt x="13" y="3"/>
                  </a:cubicBezTo>
                  <a:cubicBezTo>
                    <a:pt x="13" y="3"/>
                    <a:pt x="14" y="2"/>
                    <a:pt x="14" y="2"/>
                  </a:cubicBezTo>
                  <a:cubicBezTo>
                    <a:pt x="14" y="1"/>
                    <a:pt x="14" y="1"/>
                    <a:pt x="14" y="0"/>
                  </a:cubicBezTo>
                  <a:cubicBezTo>
                    <a:pt x="14" y="0"/>
                    <a:pt x="13" y="0"/>
                    <a:pt x="13" y="0"/>
                  </a:cubicBezTo>
                  <a:cubicBezTo>
                    <a:pt x="13" y="0"/>
                    <a:pt x="13" y="0"/>
                    <a:pt x="13" y="0"/>
                  </a:cubicBezTo>
                  <a:cubicBezTo>
                    <a:pt x="13" y="0"/>
                    <a:pt x="13" y="0"/>
                    <a:pt x="13" y="0"/>
                  </a:cubicBezTo>
                  <a:cubicBezTo>
                    <a:pt x="13" y="0"/>
                    <a:pt x="13" y="0"/>
                    <a:pt x="13" y="0"/>
                  </a:cubicBezTo>
                  <a:cubicBezTo>
                    <a:pt x="13" y="1"/>
                    <a:pt x="12" y="1"/>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63">
              <a:extLst>
                <a:ext uri="{FF2B5EF4-FFF2-40B4-BE49-F238E27FC236}">
                  <a16:creationId xmlns:a16="http://schemas.microsoft.com/office/drawing/2014/main" id="{09703696-ABA5-4B60-8009-818F19A1E683}"/>
                </a:ext>
              </a:extLst>
            </p:cNvPr>
            <p:cNvSpPr>
              <a:spLocks/>
            </p:cNvSpPr>
            <p:nvPr/>
          </p:nvSpPr>
          <p:spPr bwMode="auto">
            <a:xfrm>
              <a:off x="6198055" y="2978833"/>
              <a:ext cx="146050" cy="79375"/>
            </a:xfrm>
            <a:custGeom>
              <a:avLst/>
              <a:gdLst>
                <a:gd name="T0" fmla="*/ 38 w 40"/>
                <a:gd name="T1" fmla="*/ 19 h 22"/>
                <a:gd name="T2" fmla="*/ 36 w 40"/>
                <a:gd name="T3" fmla="*/ 17 h 22"/>
                <a:gd name="T4" fmla="*/ 34 w 40"/>
                <a:gd name="T5" fmla="*/ 15 h 22"/>
                <a:gd name="T6" fmla="*/ 35 w 40"/>
                <a:gd name="T7" fmla="*/ 14 h 22"/>
                <a:gd name="T8" fmla="*/ 34 w 40"/>
                <a:gd name="T9" fmla="*/ 12 h 22"/>
                <a:gd name="T10" fmla="*/ 31 w 40"/>
                <a:gd name="T11" fmla="*/ 10 h 22"/>
                <a:gd name="T12" fmla="*/ 25 w 40"/>
                <a:gd name="T13" fmla="*/ 6 h 22"/>
                <a:gd name="T14" fmla="*/ 20 w 40"/>
                <a:gd name="T15" fmla="*/ 4 h 22"/>
                <a:gd name="T16" fmla="*/ 13 w 40"/>
                <a:gd name="T17" fmla="*/ 4 h 22"/>
                <a:gd name="T18" fmla="*/ 10 w 40"/>
                <a:gd name="T19" fmla="*/ 6 h 22"/>
                <a:gd name="T20" fmla="*/ 7 w 40"/>
                <a:gd name="T21" fmla="*/ 5 h 22"/>
                <a:gd name="T22" fmla="*/ 7 w 40"/>
                <a:gd name="T23" fmla="*/ 3 h 22"/>
                <a:gd name="T24" fmla="*/ 6 w 40"/>
                <a:gd name="T25" fmla="*/ 1 h 22"/>
                <a:gd name="T26" fmla="*/ 3 w 40"/>
                <a:gd name="T27" fmla="*/ 0 h 22"/>
                <a:gd name="T28" fmla="*/ 0 w 40"/>
                <a:gd name="T29" fmla="*/ 2 h 22"/>
                <a:gd name="T30" fmla="*/ 1 w 40"/>
                <a:gd name="T31" fmla="*/ 3 h 22"/>
                <a:gd name="T32" fmla="*/ 4 w 40"/>
                <a:gd name="T33" fmla="*/ 5 h 22"/>
                <a:gd name="T34" fmla="*/ 6 w 40"/>
                <a:gd name="T35" fmla="*/ 5 h 22"/>
                <a:gd name="T36" fmla="*/ 3 w 40"/>
                <a:gd name="T37" fmla="*/ 5 h 22"/>
                <a:gd name="T38" fmla="*/ 4 w 40"/>
                <a:gd name="T39" fmla="*/ 8 h 22"/>
                <a:gd name="T40" fmla="*/ 5 w 40"/>
                <a:gd name="T41" fmla="*/ 8 h 22"/>
                <a:gd name="T42" fmla="*/ 8 w 40"/>
                <a:gd name="T43" fmla="*/ 8 h 22"/>
                <a:gd name="T44" fmla="*/ 12 w 40"/>
                <a:gd name="T45" fmla="*/ 10 h 22"/>
                <a:gd name="T46" fmla="*/ 15 w 40"/>
                <a:gd name="T47" fmla="*/ 12 h 22"/>
                <a:gd name="T48" fmla="*/ 16 w 40"/>
                <a:gd name="T49" fmla="*/ 14 h 22"/>
                <a:gd name="T50" fmla="*/ 14 w 40"/>
                <a:gd name="T51" fmla="*/ 16 h 22"/>
                <a:gd name="T52" fmla="*/ 17 w 40"/>
                <a:gd name="T53" fmla="*/ 17 h 22"/>
                <a:gd name="T54" fmla="*/ 20 w 40"/>
                <a:gd name="T55" fmla="*/ 18 h 22"/>
                <a:gd name="T56" fmla="*/ 24 w 40"/>
                <a:gd name="T57" fmla="*/ 19 h 22"/>
                <a:gd name="T58" fmla="*/ 25 w 40"/>
                <a:gd name="T59" fmla="*/ 18 h 22"/>
                <a:gd name="T60" fmla="*/ 27 w 40"/>
                <a:gd name="T61" fmla="*/ 16 h 22"/>
                <a:gd name="T62" fmla="*/ 30 w 40"/>
                <a:gd name="T63" fmla="*/ 17 h 22"/>
                <a:gd name="T64" fmla="*/ 34 w 40"/>
                <a:gd name="T65" fmla="*/ 20 h 22"/>
                <a:gd name="T66" fmla="*/ 39 w 40"/>
                <a:gd name="T67" fmla="*/ 22 h 22"/>
                <a:gd name="T68" fmla="*/ 40 w 40"/>
                <a:gd name="T69" fmla="*/ 22 h 22"/>
                <a:gd name="T70" fmla="*/ 40 w 40"/>
                <a:gd name="T71" fmla="*/ 21 h 22"/>
                <a:gd name="T72" fmla="*/ 38 w 40"/>
                <a:gd name="T73" fmla="*/ 1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22">
                  <a:moveTo>
                    <a:pt x="38" y="19"/>
                  </a:moveTo>
                  <a:cubicBezTo>
                    <a:pt x="38" y="19"/>
                    <a:pt x="38" y="19"/>
                    <a:pt x="38" y="19"/>
                  </a:cubicBezTo>
                  <a:cubicBezTo>
                    <a:pt x="37" y="19"/>
                    <a:pt x="37" y="19"/>
                    <a:pt x="37" y="18"/>
                  </a:cubicBezTo>
                  <a:cubicBezTo>
                    <a:pt x="36" y="18"/>
                    <a:pt x="36" y="17"/>
                    <a:pt x="36" y="17"/>
                  </a:cubicBezTo>
                  <a:cubicBezTo>
                    <a:pt x="35" y="17"/>
                    <a:pt x="35" y="16"/>
                    <a:pt x="35" y="16"/>
                  </a:cubicBezTo>
                  <a:cubicBezTo>
                    <a:pt x="35" y="16"/>
                    <a:pt x="34" y="15"/>
                    <a:pt x="34" y="15"/>
                  </a:cubicBezTo>
                  <a:cubicBezTo>
                    <a:pt x="34" y="15"/>
                    <a:pt x="34" y="14"/>
                    <a:pt x="34" y="14"/>
                  </a:cubicBezTo>
                  <a:cubicBezTo>
                    <a:pt x="34" y="14"/>
                    <a:pt x="35" y="14"/>
                    <a:pt x="35" y="14"/>
                  </a:cubicBezTo>
                  <a:cubicBezTo>
                    <a:pt x="35" y="13"/>
                    <a:pt x="35" y="13"/>
                    <a:pt x="35" y="12"/>
                  </a:cubicBezTo>
                  <a:cubicBezTo>
                    <a:pt x="34" y="12"/>
                    <a:pt x="34" y="12"/>
                    <a:pt x="34" y="12"/>
                  </a:cubicBezTo>
                  <a:cubicBezTo>
                    <a:pt x="33" y="12"/>
                    <a:pt x="33" y="12"/>
                    <a:pt x="32" y="11"/>
                  </a:cubicBezTo>
                  <a:cubicBezTo>
                    <a:pt x="32" y="11"/>
                    <a:pt x="31" y="11"/>
                    <a:pt x="31" y="10"/>
                  </a:cubicBezTo>
                  <a:cubicBezTo>
                    <a:pt x="31" y="10"/>
                    <a:pt x="31" y="9"/>
                    <a:pt x="30" y="9"/>
                  </a:cubicBezTo>
                  <a:cubicBezTo>
                    <a:pt x="29" y="8"/>
                    <a:pt x="27" y="7"/>
                    <a:pt x="25" y="6"/>
                  </a:cubicBezTo>
                  <a:cubicBezTo>
                    <a:pt x="24" y="6"/>
                    <a:pt x="23" y="6"/>
                    <a:pt x="23" y="5"/>
                  </a:cubicBezTo>
                  <a:cubicBezTo>
                    <a:pt x="22" y="5"/>
                    <a:pt x="21" y="5"/>
                    <a:pt x="20" y="4"/>
                  </a:cubicBezTo>
                  <a:cubicBezTo>
                    <a:pt x="18" y="4"/>
                    <a:pt x="17" y="4"/>
                    <a:pt x="16" y="3"/>
                  </a:cubicBezTo>
                  <a:cubicBezTo>
                    <a:pt x="15" y="3"/>
                    <a:pt x="14" y="2"/>
                    <a:pt x="13" y="4"/>
                  </a:cubicBezTo>
                  <a:cubicBezTo>
                    <a:pt x="13" y="4"/>
                    <a:pt x="13" y="4"/>
                    <a:pt x="13" y="4"/>
                  </a:cubicBezTo>
                  <a:cubicBezTo>
                    <a:pt x="11" y="4"/>
                    <a:pt x="11" y="5"/>
                    <a:pt x="10" y="6"/>
                  </a:cubicBezTo>
                  <a:cubicBezTo>
                    <a:pt x="10" y="6"/>
                    <a:pt x="9" y="6"/>
                    <a:pt x="9" y="6"/>
                  </a:cubicBezTo>
                  <a:cubicBezTo>
                    <a:pt x="8" y="6"/>
                    <a:pt x="8" y="5"/>
                    <a:pt x="7" y="5"/>
                  </a:cubicBezTo>
                  <a:cubicBezTo>
                    <a:pt x="7" y="5"/>
                    <a:pt x="7" y="4"/>
                    <a:pt x="7" y="4"/>
                  </a:cubicBezTo>
                  <a:cubicBezTo>
                    <a:pt x="7" y="4"/>
                    <a:pt x="7" y="3"/>
                    <a:pt x="7" y="3"/>
                  </a:cubicBezTo>
                  <a:cubicBezTo>
                    <a:pt x="7" y="2"/>
                    <a:pt x="7" y="2"/>
                    <a:pt x="7" y="1"/>
                  </a:cubicBezTo>
                  <a:cubicBezTo>
                    <a:pt x="7" y="1"/>
                    <a:pt x="6" y="1"/>
                    <a:pt x="6" y="1"/>
                  </a:cubicBezTo>
                  <a:cubicBezTo>
                    <a:pt x="5" y="1"/>
                    <a:pt x="5" y="0"/>
                    <a:pt x="4" y="0"/>
                  </a:cubicBezTo>
                  <a:cubicBezTo>
                    <a:pt x="4" y="0"/>
                    <a:pt x="3" y="0"/>
                    <a:pt x="3" y="0"/>
                  </a:cubicBezTo>
                  <a:cubicBezTo>
                    <a:pt x="2" y="1"/>
                    <a:pt x="1" y="1"/>
                    <a:pt x="0" y="2"/>
                  </a:cubicBezTo>
                  <a:cubicBezTo>
                    <a:pt x="0" y="2"/>
                    <a:pt x="0" y="2"/>
                    <a:pt x="0" y="2"/>
                  </a:cubicBezTo>
                  <a:cubicBezTo>
                    <a:pt x="0" y="2"/>
                    <a:pt x="0" y="2"/>
                    <a:pt x="0" y="2"/>
                  </a:cubicBezTo>
                  <a:cubicBezTo>
                    <a:pt x="0" y="3"/>
                    <a:pt x="1" y="3"/>
                    <a:pt x="1" y="3"/>
                  </a:cubicBezTo>
                  <a:cubicBezTo>
                    <a:pt x="2" y="3"/>
                    <a:pt x="2" y="3"/>
                    <a:pt x="2" y="3"/>
                  </a:cubicBezTo>
                  <a:cubicBezTo>
                    <a:pt x="3" y="4"/>
                    <a:pt x="3" y="5"/>
                    <a:pt x="4" y="5"/>
                  </a:cubicBezTo>
                  <a:cubicBezTo>
                    <a:pt x="4" y="4"/>
                    <a:pt x="5" y="4"/>
                    <a:pt x="5" y="4"/>
                  </a:cubicBezTo>
                  <a:cubicBezTo>
                    <a:pt x="6" y="4"/>
                    <a:pt x="6" y="5"/>
                    <a:pt x="6" y="5"/>
                  </a:cubicBezTo>
                  <a:cubicBezTo>
                    <a:pt x="6" y="5"/>
                    <a:pt x="6" y="5"/>
                    <a:pt x="6" y="5"/>
                  </a:cubicBezTo>
                  <a:cubicBezTo>
                    <a:pt x="5" y="5"/>
                    <a:pt x="4" y="5"/>
                    <a:pt x="3" y="5"/>
                  </a:cubicBezTo>
                  <a:cubicBezTo>
                    <a:pt x="3" y="5"/>
                    <a:pt x="3" y="6"/>
                    <a:pt x="3" y="6"/>
                  </a:cubicBezTo>
                  <a:cubicBezTo>
                    <a:pt x="3" y="6"/>
                    <a:pt x="4" y="7"/>
                    <a:pt x="4" y="8"/>
                  </a:cubicBezTo>
                  <a:cubicBezTo>
                    <a:pt x="4" y="8"/>
                    <a:pt x="5" y="8"/>
                    <a:pt x="5" y="8"/>
                  </a:cubicBezTo>
                  <a:cubicBezTo>
                    <a:pt x="5" y="8"/>
                    <a:pt x="5" y="8"/>
                    <a:pt x="5" y="8"/>
                  </a:cubicBezTo>
                  <a:cubicBezTo>
                    <a:pt x="6" y="7"/>
                    <a:pt x="6" y="7"/>
                    <a:pt x="6" y="7"/>
                  </a:cubicBezTo>
                  <a:cubicBezTo>
                    <a:pt x="7" y="8"/>
                    <a:pt x="7" y="8"/>
                    <a:pt x="8" y="8"/>
                  </a:cubicBezTo>
                  <a:cubicBezTo>
                    <a:pt x="8" y="9"/>
                    <a:pt x="9" y="9"/>
                    <a:pt x="9" y="9"/>
                  </a:cubicBezTo>
                  <a:cubicBezTo>
                    <a:pt x="10" y="9"/>
                    <a:pt x="11" y="10"/>
                    <a:pt x="12" y="10"/>
                  </a:cubicBezTo>
                  <a:cubicBezTo>
                    <a:pt x="12" y="10"/>
                    <a:pt x="13" y="10"/>
                    <a:pt x="13" y="10"/>
                  </a:cubicBezTo>
                  <a:cubicBezTo>
                    <a:pt x="14" y="11"/>
                    <a:pt x="15" y="11"/>
                    <a:pt x="15" y="12"/>
                  </a:cubicBezTo>
                  <a:cubicBezTo>
                    <a:pt x="15" y="13"/>
                    <a:pt x="15" y="13"/>
                    <a:pt x="16" y="14"/>
                  </a:cubicBezTo>
                  <a:cubicBezTo>
                    <a:pt x="16" y="14"/>
                    <a:pt x="16" y="14"/>
                    <a:pt x="16" y="14"/>
                  </a:cubicBezTo>
                  <a:cubicBezTo>
                    <a:pt x="16" y="15"/>
                    <a:pt x="16" y="15"/>
                    <a:pt x="16" y="15"/>
                  </a:cubicBezTo>
                  <a:cubicBezTo>
                    <a:pt x="15" y="15"/>
                    <a:pt x="15" y="16"/>
                    <a:pt x="14" y="16"/>
                  </a:cubicBezTo>
                  <a:cubicBezTo>
                    <a:pt x="14" y="17"/>
                    <a:pt x="14" y="17"/>
                    <a:pt x="15" y="17"/>
                  </a:cubicBezTo>
                  <a:cubicBezTo>
                    <a:pt x="15" y="17"/>
                    <a:pt x="16" y="17"/>
                    <a:pt x="17" y="17"/>
                  </a:cubicBezTo>
                  <a:cubicBezTo>
                    <a:pt x="18" y="17"/>
                    <a:pt x="19" y="17"/>
                    <a:pt x="19" y="18"/>
                  </a:cubicBezTo>
                  <a:cubicBezTo>
                    <a:pt x="19" y="18"/>
                    <a:pt x="19" y="18"/>
                    <a:pt x="20" y="18"/>
                  </a:cubicBezTo>
                  <a:cubicBezTo>
                    <a:pt x="20" y="19"/>
                    <a:pt x="20" y="19"/>
                    <a:pt x="21" y="19"/>
                  </a:cubicBezTo>
                  <a:cubicBezTo>
                    <a:pt x="22" y="19"/>
                    <a:pt x="23" y="19"/>
                    <a:pt x="24" y="19"/>
                  </a:cubicBezTo>
                  <a:cubicBezTo>
                    <a:pt x="24" y="20"/>
                    <a:pt x="25" y="19"/>
                    <a:pt x="25" y="19"/>
                  </a:cubicBezTo>
                  <a:cubicBezTo>
                    <a:pt x="26" y="19"/>
                    <a:pt x="26" y="19"/>
                    <a:pt x="25" y="18"/>
                  </a:cubicBezTo>
                  <a:cubicBezTo>
                    <a:pt x="25" y="18"/>
                    <a:pt x="25" y="18"/>
                    <a:pt x="25" y="18"/>
                  </a:cubicBezTo>
                  <a:cubicBezTo>
                    <a:pt x="26" y="17"/>
                    <a:pt x="27" y="17"/>
                    <a:pt x="27" y="16"/>
                  </a:cubicBezTo>
                  <a:cubicBezTo>
                    <a:pt x="28" y="16"/>
                    <a:pt x="28" y="16"/>
                    <a:pt x="29" y="16"/>
                  </a:cubicBezTo>
                  <a:cubicBezTo>
                    <a:pt x="29" y="16"/>
                    <a:pt x="30" y="17"/>
                    <a:pt x="30" y="17"/>
                  </a:cubicBezTo>
                  <a:cubicBezTo>
                    <a:pt x="31" y="17"/>
                    <a:pt x="31" y="17"/>
                    <a:pt x="32" y="18"/>
                  </a:cubicBezTo>
                  <a:cubicBezTo>
                    <a:pt x="32" y="19"/>
                    <a:pt x="33" y="20"/>
                    <a:pt x="34" y="20"/>
                  </a:cubicBezTo>
                  <a:cubicBezTo>
                    <a:pt x="34" y="21"/>
                    <a:pt x="35" y="21"/>
                    <a:pt x="36" y="21"/>
                  </a:cubicBezTo>
                  <a:cubicBezTo>
                    <a:pt x="37" y="21"/>
                    <a:pt x="38" y="22"/>
                    <a:pt x="39" y="22"/>
                  </a:cubicBezTo>
                  <a:cubicBezTo>
                    <a:pt x="40" y="22"/>
                    <a:pt x="40" y="22"/>
                    <a:pt x="40" y="22"/>
                  </a:cubicBezTo>
                  <a:cubicBezTo>
                    <a:pt x="40" y="22"/>
                    <a:pt x="40" y="22"/>
                    <a:pt x="40" y="22"/>
                  </a:cubicBezTo>
                  <a:cubicBezTo>
                    <a:pt x="40" y="22"/>
                    <a:pt x="40" y="22"/>
                    <a:pt x="40" y="22"/>
                  </a:cubicBezTo>
                  <a:cubicBezTo>
                    <a:pt x="40" y="21"/>
                    <a:pt x="40" y="21"/>
                    <a:pt x="40" y="21"/>
                  </a:cubicBezTo>
                  <a:cubicBezTo>
                    <a:pt x="39" y="21"/>
                    <a:pt x="39" y="20"/>
                    <a:pt x="39" y="20"/>
                  </a:cubicBezTo>
                  <a:cubicBezTo>
                    <a:pt x="39" y="20"/>
                    <a:pt x="38" y="20"/>
                    <a:pt x="3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64">
              <a:extLst>
                <a:ext uri="{FF2B5EF4-FFF2-40B4-BE49-F238E27FC236}">
                  <a16:creationId xmlns:a16="http://schemas.microsoft.com/office/drawing/2014/main" id="{B2949E9E-9973-48AC-82E4-F177E6065CB1}"/>
                </a:ext>
              </a:extLst>
            </p:cNvPr>
            <p:cNvSpPr>
              <a:spLocks/>
            </p:cNvSpPr>
            <p:nvPr/>
          </p:nvSpPr>
          <p:spPr bwMode="auto">
            <a:xfrm>
              <a:off x="6036130" y="2924858"/>
              <a:ext cx="76200" cy="84138"/>
            </a:xfrm>
            <a:custGeom>
              <a:avLst/>
              <a:gdLst>
                <a:gd name="T0" fmla="*/ 0 w 21"/>
                <a:gd name="T1" fmla="*/ 14 h 23"/>
                <a:gd name="T2" fmla="*/ 1 w 21"/>
                <a:gd name="T3" fmla="*/ 16 h 23"/>
                <a:gd name="T4" fmla="*/ 2 w 21"/>
                <a:gd name="T5" fmla="*/ 18 h 23"/>
                <a:gd name="T6" fmla="*/ 2 w 21"/>
                <a:gd name="T7" fmla="*/ 18 h 23"/>
                <a:gd name="T8" fmla="*/ 2 w 21"/>
                <a:gd name="T9" fmla="*/ 20 h 23"/>
                <a:gd name="T10" fmla="*/ 3 w 21"/>
                <a:gd name="T11" fmla="*/ 21 h 23"/>
                <a:gd name="T12" fmla="*/ 5 w 21"/>
                <a:gd name="T13" fmla="*/ 21 h 23"/>
                <a:gd name="T14" fmla="*/ 6 w 21"/>
                <a:gd name="T15" fmla="*/ 22 h 23"/>
                <a:gd name="T16" fmla="*/ 7 w 21"/>
                <a:gd name="T17" fmla="*/ 22 h 23"/>
                <a:gd name="T18" fmla="*/ 8 w 21"/>
                <a:gd name="T19" fmla="*/ 22 h 23"/>
                <a:gd name="T20" fmla="*/ 9 w 21"/>
                <a:gd name="T21" fmla="*/ 22 h 23"/>
                <a:gd name="T22" fmla="*/ 11 w 21"/>
                <a:gd name="T23" fmla="*/ 22 h 23"/>
                <a:gd name="T24" fmla="*/ 11 w 21"/>
                <a:gd name="T25" fmla="*/ 23 h 23"/>
                <a:gd name="T26" fmla="*/ 12 w 21"/>
                <a:gd name="T27" fmla="*/ 23 h 23"/>
                <a:gd name="T28" fmla="*/ 13 w 21"/>
                <a:gd name="T29" fmla="*/ 23 h 23"/>
                <a:gd name="T30" fmla="*/ 14 w 21"/>
                <a:gd name="T31" fmla="*/ 23 h 23"/>
                <a:gd name="T32" fmla="*/ 15 w 21"/>
                <a:gd name="T33" fmla="*/ 23 h 23"/>
                <a:gd name="T34" fmla="*/ 15 w 21"/>
                <a:gd name="T35" fmla="*/ 22 h 23"/>
                <a:gd name="T36" fmla="*/ 15 w 21"/>
                <a:gd name="T37" fmla="*/ 21 h 23"/>
                <a:gd name="T38" fmla="*/ 15 w 21"/>
                <a:gd name="T39" fmla="*/ 19 h 23"/>
                <a:gd name="T40" fmla="*/ 16 w 21"/>
                <a:gd name="T41" fmla="*/ 18 h 23"/>
                <a:gd name="T42" fmla="*/ 17 w 21"/>
                <a:gd name="T43" fmla="*/ 15 h 23"/>
                <a:gd name="T44" fmla="*/ 18 w 21"/>
                <a:gd name="T45" fmla="*/ 14 h 23"/>
                <a:gd name="T46" fmla="*/ 18 w 21"/>
                <a:gd name="T47" fmla="*/ 13 h 23"/>
                <a:gd name="T48" fmla="*/ 19 w 21"/>
                <a:gd name="T49" fmla="*/ 13 h 23"/>
                <a:gd name="T50" fmla="*/ 20 w 21"/>
                <a:gd name="T51" fmla="*/ 13 h 23"/>
                <a:gd name="T52" fmla="*/ 20 w 21"/>
                <a:gd name="T53" fmla="*/ 12 h 23"/>
                <a:gd name="T54" fmla="*/ 18 w 21"/>
                <a:gd name="T55" fmla="*/ 11 h 23"/>
                <a:gd name="T56" fmla="*/ 18 w 21"/>
                <a:gd name="T57" fmla="*/ 10 h 23"/>
                <a:gd name="T58" fmla="*/ 18 w 21"/>
                <a:gd name="T59" fmla="*/ 9 h 23"/>
                <a:gd name="T60" fmla="*/ 18 w 21"/>
                <a:gd name="T61" fmla="*/ 6 h 23"/>
                <a:gd name="T62" fmla="*/ 19 w 21"/>
                <a:gd name="T63" fmla="*/ 6 h 23"/>
                <a:gd name="T64" fmla="*/ 19 w 21"/>
                <a:gd name="T65" fmla="*/ 5 h 23"/>
                <a:gd name="T66" fmla="*/ 20 w 21"/>
                <a:gd name="T67" fmla="*/ 4 h 23"/>
                <a:gd name="T68" fmla="*/ 21 w 21"/>
                <a:gd name="T69" fmla="*/ 4 h 23"/>
                <a:gd name="T70" fmla="*/ 21 w 21"/>
                <a:gd name="T71" fmla="*/ 3 h 23"/>
                <a:gd name="T72" fmla="*/ 21 w 21"/>
                <a:gd name="T73" fmla="*/ 3 h 23"/>
                <a:gd name="T74" fmla="*/ 19 w 21"/>
                <a:gd name="T75" fmla="*/ 2 h 23"/>
                <a:gd name="T76" fmla="*/ 18 w 21"/>
                <a:gd name="T77" fmla="*/ 1 h 23"/>
                <a:gd name="T78" fmla="*/ 17 w 21"/>
                <a:gd name="T79" fmla="*/ 0 h 23"/>
                <a:gd name="T80" fmla="*/ 16 w 21"/>
                <a:gd name="T81" fmla="*/ 0 h 23"/>
                <a:gd name="T82" fmla="*/ 15 w 21"/>
                <a:gd name="T83" fmla="*/ 0 h 23"/>
                <a:gd name="T84" fmla="*/ 14 w 21"/>
                <a:gd name="T85" fmla="*/ 2 h 23"/>
                <a:gd name="T86" fmla="*/ 14 w 21"/>
                <a:gd name="T87" fmla="*/ 3 h 23"/>
                <a:gd name="T88" fmla="*/ 12 w 21"/>
                <a:gd name="T89" fmla="*/ 4 h 23"/>
                <a:gd name="T90" fmla="*/ 10 w 21"/>
                <a:gd name="T91" fmla="*/ 6 h 23"/>
                <a:gd name="T92" fmla="*/ 9 w 21"/>
                <a:gd name="T93" fmla="*/ 7 h 23"/>
                <a:gd name="T94" fmla="*/ 6 w 21"/>
                <a:gd name="T95" fmla="*/ 8 h 23"/>
                <a:gd name="T96" fmla="*/ 5 w 21"/>
                <a:gd name="T97" fmla="*/ 10 h 23"/>
                <a:gd name="T98" fmla="*/ 4 w 21"/>
                <a:gd name="T99" fmla="*/ 11 h 23"/>
                <a:gd name="T100" fmla="*/ 3 w 21"/>
                <a:gd name="T101" fmla="*/ 11 h 23"/>
                <a:gd name="T102" fmla="*/ 2 w 21"/>
                <a:gd name="T103" fmla="*/ 11 h 23"/>
                <a:gd name="T104" fmla="*/ 1 w 21"/>
                <a:gd name="T105" fmla="*/ 11 h 23"/>
                <a:gd name="T106" fmla="*/ 0 w 21"/>
                <a:gd name="T107" fmla="*/ 12 h 23"/>
                <a:gd name="T108" fmla="*/ 0 w 21"/>
                <a:gd name="T109"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 h="23">
                  <a:moveTo>
                    <a:pt x="0" y="14"/>
                  </a:moveTo>
                  <a:cubicBezTo>
                    <a:pt x="0" y="15"/>
                    <a:pt x="0" y="16"/>
                    <a:pt x="1" y="16"/>
                  </a:cubicBezTo>
                  <a:cubicBezTo>
                    <a:pt x="1" y="17"/>
                    <a:pt x="1" y="18"/>
                    <a:pt x="2" y="18"/>
                  </a:cubicBezTo>
                  <a:cubicBezTo>
                    <a:pt x="2" y="18"/>
                    <a:pt x="2" y="18"/>
                    <a:pt x="2" y="18"/>
                  </a:cubicBezTo>
                  <a:cubicBezTo>
                    <a:pt x="2" y="19"/>
                    <a:pt x="2" y="19"/>
                    <a:pt x="2" y="20"/>
                  </a:cubicBezTo>
                  <a:cubicBezTo>
                    <a:pt x="2" y="21"/>
                    <a:pt x="3" y="21"/>
                    <a:pt x="3" y="21"/>
                  </a:cubicBezTo>
                  <a:cubicBezTo>
                    <a:pt x="4" y="21"/>
                    <a:pt x="4" y="21"/>
                    <a:pt x="5" y="21"/>
                  </a:cubicBezTo>
                  <a:cubicBezTo>
                    <a:pt x="5" y="21"/>
                    <a:pt x="5" y="21"/>
                    <a:pt x="6" y="22"/>
                  </a:cubicBezTo>
                  <a:cubicBezTo>
                    <a:pt x="6" y="22"/>
                    <a:pt x="6" y="22"/>
                    <a:pt x="7" y="22"/>
                  </a:cubicBezTo>
                  <a:cubicBezTo>
                    <a:pt x="7" y="22"/>
                    <a:pt x="8" y="22"/>
                    <a:pt x="8" y="22"/>
                  </a:cubicBezTo>
                  <a:cubicBezTo>
                    <a:pt x="8" y="22"/>
                    <a:pt x="8" y="22"/>
                    <a:pt x="9" y="22"/>
                  </a:cubicBezTo>
                  <a:cubicBezTo>
                    <a:pt x="9" y="22"/>
                    <a:pt x="10" y="22"/>
                    <a:pt x="11" y="22"/>
                  </a:cubicBezTo>
                  <a:cubicBezTo>
                    <a:pt x="11" y="23"/>
                    <a:pt x="11" y="23"/>
                    <a:pt x="11" y="23"/>
                  </a:cubicBezTo>
                  <a:cubicBezTo>
                    <a:pt x="11" y="23"/>
                    <a:pt x="12" y="23"/>
                    <a:pt x="12" y="23"/>
                  </a:cubicBezTo>
                  <a:cubicBezTo>
                    <a:pt x="12" y="23"/>
                    <a:pt x="13" y="23"/>
                    <a:pt x="13" y="23"/>
                  </a:cubicBezTo>
                  <a:cubicBezTo>
                    <a:pt x="14" y="23"/>
                    <a:pt x="14" y="23"/>
                    <a:pt x="14" y="23"/>
                  </a:cubicBezTo>
                  <a:cubicBezTo>
                    <a:pt x="14" y="23"/>
                    <a:pt x="15" y="23"/>
                    <a:pt x="15" y="23"/>
                  </a:cubicBezTo>
                  <a:cubicBezTo>
                    <a:pt x="15" y="22"/>
                    <a:pt x="15" y="22"/>
                    <a:pt x="15" y="22"/>
                  </a:cubicBezTo>
                  <a:cubicBezTo>
                    <a:pt x="15" y="22"/>
                    <a:pt x="15" y="21"/>
                    <a:pt x="15" y="21"/>
                  </a:cubicBezTo>
                  <a:cubicBezTo>
                    <a:pt x="15" y="20"/>
                    <a:pt x="15" y="20"/>
                    <a:pt x="15" y="19"/>
                  </a:cubicBezTo>
                  <a:cubicBezTo>
                    <a:pt x="15" y="19"/>
                    <a:pt x="15" y="18"/>
                    <a:pt x="16" y="18"/>
                  </a:cubicBezTo>
                  <a:cubicBezTo>
                    <a:pt x="16" y="17"/>
                    <a:pt x="17" y="16"/>
                    <a:pt x="17" y="15"/>
                  </a:cubicBezTo>
                  <a:cubicBezTo>
                    <a:pt x="17" y="15"/>
                    <a:pt x="18" y="14"/>
                    <a:pt x="18" y="14"/>
                  </a:cubicBezTo>
                  <a:cubicBezTo>
                    <a:pt x="18" y="13"/>
                    <a:pt x="18" y="13"/>
                    <a:pt x="18" y="13"/>
                  </a:cubicBezTo>
                  <a:cubicBezTo>
                    <a:pt x="19" y="13"/>
                    <a:pt x="19" y="13"/>
                    <a:pt x="19" y="13"/>
                  </a:cubicBezTo>
                  <a:cubicBezTo>
                    <a:pt x="19" y="13"/>
                    <a:pt x="20" y="13"/>
                    <a:pt x="20" y="13"/>
                  </a:cubicBezTo>
                  <a:cubicBezTo>
                    <a:pt x="20" y="13"/>
                    <a:pt x="20" y="12"/>
                    <a:pt x="20" y="12"/>
                  </a:cubicBezTo>
                  <a:cubicBezTo>
                    <a:pt x="20" y="12"/>
                    <a:pt x="19" y="11"/>
                    <a:pt x="18" y="11"/>
                  </a:cubicBezTo>
                  <a:cubicBezTo>
                    <a:pt x="18" y="11"/>
                    <a:pt x="18" y="10"/>
                    <a:pt x="18" y="10"/>
                  </a:cubicBezTo>
                  <a:cubicBezTo>
                    <a:pt x="18" y="10"/>
                    <a:pt x="18" y="9"/>
                    <a:pt x="18" y="9"/>
                  </a:cubicBezTo>
                  <a:cubicBezTo>
                    <a:pt x="17" y="8"/>
                    <a:pt x="17" y="7"/>
                    <a:pt x="18" y="6"/>
                  </a:cubicBezTo>
                  <a:cubicBezTo>
                    <a:pt x="18" y="6"/>
                    <a:pt x="18" y="6"/>
                    <a:pt x="19" y="6"/>
                  </a:cubicBezTo>
                  <a:cubicBezTo>
                    <a:pt x="19" y="5"/>
                    <a:pt x="19" y="5"/>
                    <a:pt x="19" y="5"/>
                  </a:cubicBezTo>
                  <a:cubicBezTo>
                    <a:pt x="19" y="4"/>
                    <a:pt x="19" y="4"/>
                    <a:pt x="20" y="4"/>
                  </a:cubicBezTo>
                  <a:cubicBezTo>
                    <a:pt x="20" y="4"/>
                    <a:pt x="20" y="4"/>
                    <a:pt x="21" y="4"/>
                  </a:cubicBezTo>
                  <a:cubicBezTo>
                    <a:pt x="21" y="4"/>
                    <a:pt x="21" y="3"/>
                    <a:pt x="21" y="3"/>
                  </a:cubicBezTo>
                  <a:cubicBezTo>
                    <a:pt x="21" y="3"/>
                    <a:pt x="21" y="3"/>
                    <a:pt x="21" y="3"/>
                  </a:cubicBezTo>
                  <a:cubicBezTo>
                    <a:pt x="20" y="3"/>
                    <a:pt x="19" y="3"/>
                    <a:pt x="19" y="2"/>
                  </a:cubicBezTo>
                  <a:cubicBezTo>
                    <a:pt x="18" y="2"/>
                    <a:pt x="18" y="2"/>
                    <a:pt x="18" y="1"/>
                  </a:cubicBezTo>
                  <a:cubicBezTo>
                    <a:pt x="17" y="0"/>
                    <a:pt x="17" y="0"/>
                    <a:pt x="17" y="0"/>
                  </a:cubicBezTo>
                  <a:cubicBezTo>
                    <a:pt x="16" y="0"/>
                    <a:pt x="16" y="0"/>
                    <a:pt x="16" y="0"/>
                  </a:cubicBezTo>
                  <a:cubicBezTo>
                    <a:pt x="15" y="0"/>
                    <a:pt x="15" y="0"/>
                    <a:pt x="15" y="0"/>
                  </a:cubicBezTo>
                  <a:cubicBezTo>
                    <a:pt x="15" y="1"/>
                    <a:pt x="14" y="1"/>
                    <a:pt x="14" y="2"/>
                  </a:cubicBezTo>
                  <a:cubicBezTo>
                    <a:pt x="14" y="2"/>
                    <a:pt x="14" y="2"/>
                    <a:pt x="14" y="3"/>
                  </a:cubicBezTo>
                  <a:cubicBezTo>
                    <a:pt x="13" y="3"/>
                    <a:pt x="12" y="3"/>
                    <a:pt x="12" y="4"/>
                  </a:cubicBezTo>
                  <a:cubicBezTo>
                    <a:pt x="11" y="4"/>
                    <a:pt x="10" y="5"/>
                    <a:pt x="10" y="6"/>
                  </a:cubicBezTo>
                  <a:cubicBezTo>
                    <a:pt x="9" y="6"/>
                    <a:pt x="9" y="6"/>
                    <a:pt x="9" y="7"/>
                  </a:cubicBezTo>
                  <a:cubicBezTo>
                    <a:pt x="8" y="8"/>
                    <a:pt x="7" y="8"/>
                    <a:pt x="6" y="8"/>
                  </a:cubicBezTo>
                  <a:cubicBezTo>
                    <a:pt x="6" y="9"/>
                    <a:pt x="5" y="9"/>
                    <a:pt x="5" y="10"/>
                  </a:cubicBezTo>
                  <a:cubicBezTo>
                    <a:pt x="5" y="10"/>
                    <a:pt x="4" y="11"/>
                    <a:pt x="4" y="11"/>
                  </a:cubicBezTo>
                  <a:cubicBezTo>
                    <a:pt x="4" y="11"/>
                    <a:pt x="4" y="11"/>
                    <a:pt x="3" y="11"/>
                  </a:cubicBezTo>
                  <a:cubicBezTo>
                    <a:pt x="3" y="11"/>
                    <a:pt x="2" y="11"/>
                    <a:pt x="2" y="11"/>
                  </a:cubicBezTo>
                  <a:cubicBezTo>
                    <a:pt x="1" y="10"/>
                    <a:pt x="1" y="11"/>
                    <a:pt x="1" y="11"/>
                  </a:cubicBezTo>
                  <a:cubicBezTo>
                    <a:pt x="0" y="11"/>
                    <a:pt x="0" y="11"/>
                    <a:pt x="0" y="12"/>
                  </a:cubicBezTo>
                  <a:cubicBezTo>
                    <a:pt x="0" y="12"/>
                    <a:pt x="0" y="13"/>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65">
              <a:extLst>
                <a:ext uri="{FF2B5EF4-FFF2-40B4-BE49-F238E27FC236}">
                  <a16:creationId xmlns:a16="http://schemas.microsoft.com/office/drawing/2014/main" id="{341F341B-252F-4D6F-9B32-627D1B4EB61D}"/>
                </a:ext>
              </a:extLst>
            </p:cNvPr>
            <p:cNvSpPr>
              <a:spLocks/>
            </p:cNvSpPr>
            <p:nvPr/>
          </p:nvSpPr>
          <p:spPr bwMode="auto">
            <a:xfrm>
              <a:off x="5532893" y="3066145"/>
              <a:ext cx="58738" cy="104775"/>
            </a:xfrm>
            <a:custGeom>
              <a:avLst/>
              <a:gdLst>
                <a:gd name="T0" fmla="*/ 15 w 16"/>
                <a:gd name="T1" fmla="*/ 0 h 29"/>
                <a:gd name="T2" fmla="*/ 14 w 16"/>
                <a:gd name="T3" fmla="*/ 0 h 29"/>
                <a:gd name="T4" fmla="*/ 13 w 16"/>
                <a:gd name="T5" fmla="*/ 2 h 29"/>
                <a:gd name="T6" fmla="*/ 13 w 16"/>
                <a:gd name="T7" fmla="*/ 3 h 29"/>
                <a:gd name="T8" fmla="*/ 12 w 16"/>
                <a:gd name="T9" fmla="*/ 3 h 29"/>
                <a:gd name="T10" fmla="*/ 11 w 16"/>
                <a:gd name="T11" fmla="*/ 5 h 29"/>
                <a:gd name="T12" fmla="*/ 10 w 16"/>
                <a:gd name="T13" fmla="*/ 6 h 29"/>
                <a:gd name="T14" fmla="*/ 8 w 16"/>
                <a:gd name="T15" fmla="*/ 8 h 29"/>
                <a:gd name="T16" fmla="*/ 6 w 16"/>
                <a:gd name="T17" fmla="*/ 8 h 29"/>
                <a:gd name="T18" fmla="*/ 6 w 16"/>
                <a:gd name="T19" fmla="*/ 8 h 29"/>
                <a:gd name="T20" fmla="*/ 4 w 16"/>
                <a:gd name="T21" fmla="*/ 9 h 29"/>
                <a:gd name="T22" fmla="*/ 3 w 16"/>
                <a:gd name="T23" fmla="*/ 11 h 29"/>
                <a:gd name="T24" fmla="*/ 3 w 16"/>
                <a:gd name="T25" fmla="*/ 14 h 29"/>
                <a:gd name="T26" fmla="*/ 3 w 16"/>
                <a:gd name="T27" fmla="*/ 15 h 29"/>
                <a:gd name="T28" fmla="*/ 3 w 16"/>
                <a:gd name="T29" fmla="*/ 17 h 29"/>
                <a:gd name="T30" fmla="*/ 1 w 16"/>
                <a:gd name="T31" fmla="*/ 20 h 29"/>
                <a:gd name="T32" fmla="*/ 1 w 16"/>
                <a:gd name="T33" fmla="*/ 23 h 29"/>
                <a:gd name="T34" fmla="*/ 1 w 16"/>
                <a:gd name="T35" fmla="*/ 25 h 29"/>
                <a:gd name="T36" fmla="*/ 1 w 16"/>
                <a:gd name="T37" fmla="*/ 26 h 29"/>
                <a:gd name="T38" fmla="*/ 1 w 16"/>
                <a:gd name="T39" fmla="*/ 27 h 29"/>
                <a:gd name="T40" fmla="*/ 4 w 16"/>
                <a:gd name="T41" fmla="*/ 29 h 29"/>
                <a:gd name="T42" fmla="*/ 6 w 16"/>
                <a:gd name="T43" fmla="*/ 29 h 29"/>
                <a:gd name="T44" fmla="*/ 7 w 16"/>
                <a:gd name="T45" fmla="*/ 28 h 29"/>
                <a:gd name="T46" fmla="*/ 9 w 16"/>
                <a:gd name="T47" fmla="*/ 27 h 29"/>
                <a:gd name="T48" fmla="*/ 10 w 16"/>
                <a:gd name="T49" fmla="*/ 25 h 29"/>
                <a:gd name="T50" fmla="*/ 11 w 16"/>
                <a:gd name="T51" fmla="*/ 21 h 29"/>
                <a:gd name="T52" fmla="*/ 14 w 16"/>
                <a:gd name="T53" fmla="*/ 14 h 29"/>
                <a:gd name="T54" fmla="*/ 14 w 16"/>
                <a:gd name="T55" fmla="*/ 12 h 29"/>
                <a:gd name="T56" fmla="*/ 15 w 16"/>
                <a:gd name="T57" fmla="*/ 10 h 29"/>
                <a:gd name="T58" fmla="*/ 16 w 16"/>
                <a:gd name="T59" fmla="*/ 8 h 29"/>
                <a:gd name="T60" fmla="*/ 16 w 16"/>
                <a:gd name="T61" fmla="*/ 7 h 29"/>
                <a:gd name="T62" fmla="*/ 16 w 16"/>
                <a:gd name="T63" fmla="*/ 5 h 29"/>
                <a:gd name="T64" fmla="*/ 15 w 16"/>
                <a:gd name="T65"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 h="29">
                  <a:moveTo>
                    <a:pt x="15" y="0"/>
                  </a:moveTo>
                  <a:cubicBezTo>
                    <a:pt x="14" y="0"/>
                    <a:pt x="14" y="0"/>
                    <a:pt x="14" y="0"/>
                  </a:cubicBezTo>
                  <a:cubicBezTo>
                    <a:pt x="14" y="1"/>
                    <a:pt x="13" y="1"/>
                    <a:pt x="13" y="2"/>
                  </a:cubicBezTo>
                  <a:cubicBezTo>
                    <a:pt x="13" y="2"/>
                    <a:pt x="13" y="3"/>
                    <a:pt x="13" y="3"/>
                  </a:cubicBezTo>
                  <a:cubicBezTo>
                    <a:pt x="13" y="3"/>
                    <a:pt x="13" y="3"/>
                    <a:pt x="12" y="3"/>
                  </a:cubicBezTo>
                  <a:cubicBezTo>
                    <a:pt x="12" y="4"/>
                    <a:pt x="11" y="4"/>
                    <a:pt x="11" y="5"/>
                  </a:cubicBezTo>
                  <a:cubicBezTo>
                    <a:pt x="11" y="5"/>
                    <a:pt x="11" y="6"/>
                    <a:pt x="10" y="6"/>
                  </a:cubicBezTo>
                  <a:cubicBezTo>
                    <a:pt x="9" y="7"/>
                    <a:pt x="9" y="7"/>
                    <a:pt x="8" y="8"/>
                  </a:cubicBezTo>
                  <a:cubicBezTo>
                    <a:pt x="8" y="8"/>
                    <a:pt x="7" y="8"/>
                    <a:pt x="6" y="8"/>
                  </a:cubicBezTo>
                  <a:cubicBezTo>
                    <a:pt x="6" y="8"/>
                    <a:pt x="6" y="8"/>
                    <a:pt x="6" y="8"/>
                  </a:cubicBezTo>
                  <a:cubicBezTo>
                    <a:pt x="5" y="9"/>
                    <a:pt x="5" y="9"/>
                    <a:pt x="4" y="9"/>
                  </a:cubicBezTo>
                  <a:cubicBezTo>
                    <a:pt x="4" y="10"/>
                    <a:pt x="3" y="10"/>
                    <a:pt x="3" y="11"/>
                  </a:cubicBezTo>
                  <a:cubicBezTo>
                    <a:pt x="2" y="12"/>
                    <a:pt x="3" y="13"/>
                    <a:pt x="3" y="14"/>
                  </a:cubicBezTo>
                  <a:cubicBezTo>
                    <a:pt x="3" y="14"/>
                    <a:pt x="3" y="14"/>
                    <a:pt x="3" y="15"/>
                  </a:cubicBezTo>
                  <a:cubicBezTo>
                    <a:pt x="4" y="16"/>
                    <a:pt x="4" y="17"/>
                    <a:pt x="3" y="17"/>
                  </a:cubicBezTo>
                  <a:cubicBezTo>
                    <a:pt x="2" y="18"/>
                    <a:pt x="2" y="19"/>
                    <a:pt x="1" y="20"/>
                  </a:cubicBezTo>
                  <a:cubicBezTo>
                    <a:pt x="1" y="21"/>
                    <a:pt x="0" y="22"/>
                    <a:pt x="1" y="23"/>
                  </a:cubicBezTo>
                  <a:cubicBezTo>
                    <a:pt x="1" y="24"/>
                    <a:pt x="1" y="24"/>
                    <a:pt x="1" y="25"/>
                  </a:cubicBezTo>
                  <a:cubicBezTo>
                    <a:pt x="1" y="25"/>
                    <a:pt x="1" y="26"/>
                    <a:pt x="1" y="26"/>
                  </a:cubicBezTo>
                  <a:cubicBezTo>
                    <a:pt x="1" y="27"/>
                    <a:pt x="1" y="27"/>
                    <a:pt x="1" y="27"/>
                  </a:cubicBezTo>
                  <a:cubicBezTo>
                    <a:pt x="2" y="28"/>
                    <a:pt x="3" y="29"/>
                    <a:pt x="4" y="29"/>
                  </a:cubicBezTo>
                  <a:cubicBezTo>
                    <a:pt x="5" y="29"/>
                    <a:pt x="5" y="29"/>
                    <a:pt x="6" y="29"/>
                  </a:cubicBezTo>
                  <a:cubicBezTo>
                    <a:pt x="6" y="29"/>
                    <a:pt x="6" y="28"/>
                    <a:pt x="7" y="28"/>
                  </a:cubicBezTo>
                  <a:cubicBezTo>
                    <a:pt x="8" y="28"/>
                    <a:pt x="8" y="28"/>
                    <a:pt x="9" y="27"/>
                  </a:cubicBezTo>
                  <a:cubicBezTo>
                    <a:pt x="9" y="26"/>
                    <a:pt x="9" y="26"/>
                    <a:pt x="10" y="25"/>
                  </a:cubicBezTo>
                  <a:cubicBezTo>
                    <a:pt x="10" y="24"/>
                    <a:pt x="11" y="22"/>
                    <a:pt x="11" y="21"/>
                  </a:cubicBezTo>
                  <a:cubicBezTo>
                    <a:pt x="12" y="19"/>
                    <a:pt x="13" y="16"/>
                    <a:pt x="14" y="14"/>
                  </a:cubicBezTo>
                  <a:cubicBezTo>
                    <a:pt x="14" y="14"/>
                    <a:pt x="14" y="13"/>
                    <a:pt x="14" y="12"/>
                  </a:cubicBezTo>
                  <a:cubicBezTo>
                    <a:pt x="14" y="12"/>
                    <a:pt x="15" y="11"/>
                    <a:pt x="15" y="10"/>
                  </a:cubicBezTo>
                  <a:cubicBezTo>
                    <a:pt x="15" y="9"/>
                    <a:pt x="15" y="8"/>
                    <a:pt x="16" y="8"/>
                  </a:cubicBezTo>
                  <a:cubicBezTo>
                    <a:pt x="16" y="8"/>
                    <a:pt x="16" y="7"/>
                    <a:pt x="16" y="7"/>
                  </a:cubicBezTo>
                  <a:cubicBezTo>
                    <a:pt x="16" y="6"/>
                    <a:pt x="16" y="6"/>
                    <a:pt x="16" y="5"/>
                  </a:cubicBezTo>
                  <a:cubicBezTo>
                    <a:pt x="16" y="3"/>
                    <a:pt x="16" y="2"/>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6">
              <a:extLst>
                <a:ext uri="{FF2B5EF4-FFF2-40B4-BE49-F238E27FC236}">
                  <a16:creationId xmlns:a16="http://schemas.microsoft.com/office/drawing/2014/main" id="{05930AC4-A7B3-48DC-818B-31179E3838E2}"/>
                </a:ext>
              </a:extLst>
            </p:cNvPr>
            <p:cNvSpPr>
              <a:spLocks/>
            </p:cNvSpPr>
            <p:nvPr/>
          </p:nvSpPr>
          <p:spPr bwMode="auto">
            <a:xfrm>
              <a:off x="5507493" y="2186670"/>
              <a:ext cx="65088" cy="122238"/>
            </a:xfrm>
            <a:custGeom>
              <a:avLst/>
              <a:gdLst>
                <a:gd name="T0" fmla="*/ 1 w 18"/>
                <a:gd name="T1" fmla="*/ 22 h 34"/>
                <a:gd name="T2" fmla="*/ 0 w 18"/>
                <a:gd name="T3" fmla="*/ 24 h 34"/>
                <a:gd name="T4" fmla="*/ 0 w 18"/>
                <a:gd name="T5" fmla="*/ 25 h 34"/>
                <a:gd name="T6" fmla="*/ 1 w 18"/>
                <a:gd name="T7" fmla="*/ 26 h 34"/>
                <a:gd name="T8" fmla="*/ 0 w 18"/>
                <a:gd name="T9" fmla="*/ 27 h 34"/>
                <a:gd name="T10" fmla="*/ 0 w 18"/>
                <a:gd name="T11" fmla="*/ 28 h 34"/>
                <a:gd name="T12" fmla="*/ 0 w 18"/>
                <a:gd name="T13" fmla="*/ 30 h 34"/>
                <a:gd name="T14" fmla="*/ 1 w 18"/>
                <a:gd name="T15" fmla="*/ 31 h 34"/>
                <a:gd name="T16" fmla="*/ 1 w 18"/>
                <a:gd name="T17" fmla="*/ 31 h 34"/>
                <a:gd name="T18" fmla="*/ 2 w 18"/>
                <a:gd name="T19" fmla="*/ 31 h 34"/>
                <a:gd name="T20" fmla="*/ 4 w 18"/>
                <a:gd name="T21" fmla="*/ 31 h 34"/>
                <a:gd name="T22" fmla="*/ 4 w 18"/>
                <a:gd name="T23" fmla="*/ 32 h 34"/>
                <a:gd name="T24" fmla="*/ 5 w 18"/>
                <a:gd name="T25" fmla="*/ 33 h 34"/>
                <a:gd name="T26" fmla="*/ 7 w 18"/>
                <a:gd name="T27" fmla="*/ 34 h 34"/>
                <a:gd name="T28" fmla="*/ 8 w 18"/>
                <a:gd name="T29" fmla="*/ 34 h 34"/>
                <a:gd name="T30" fmla="*/ 9 w 18"/>
                <a:gd name="T31" fmla="*/ 34 h 34"/>
                <a:gd name="T32" fmla="*/ 9 w 18"/>
                <a:gd name="T33" fmla="*/ 34 h 34"/>
                <a:gd name="T34" fmla="*/ 10 w 18"/>
                <a:gd name="T35" fmla="*/ 34 h 34"/>
                <a:gd name="T36" fmla="*/ 11 w 18"/>
                <a:gd name="T37" fmla="*/ 34 h 34"/>
                <a:gd name="T38" fmla="*/ 11 w 18"/>
                <a:gd name="T39" fmla="*/ 33 h 34"/>
                <a:gd name="T40" fmla="*/ 10 w 18"/>
                <a:gd name="T41" fmla="*/ 32 h 34"/>
                <a:gd name="T42" fmla="*/ 9 w 18"/>
                <a:gd name="T43" fmla="*/ 31 h 34"/>
                <a:gd name="T44" fmla="*/ 6 w 18"/>
                <a:gd name="T45" fmla="*/ 28 h 34"/>
                <a:gd name="T46" fmla="*/ 6 w 18"/>
                <a:gd name="T47" fmla="*/ 25 h 34"/>
                <a:gd name="T48" fmla="*/ 6 w 18"/>
                <a:gd name="T49" fmla="*/ 22 h 34"/>
                <a:gd name="T50" fmla="*/ 6 w 18"/>
                <a:gd name="T51" fmla="*/ 21 h 34"/>
                <a:gd name="T52" fmla="*/ 7 w 18"/>
                <a:gd name="T53" fmla="*/ 20 h 34"/>
                <a:gd name="T54" fmla="*/ 7 w 18"/>
                <a:gd name="T55" fmla="*/ 16 h 34"/>
                <a:gd name="T56" fmla="*/ 8 w 18"/>
                <a:gd name="T57" fmla="*/ 14 h 34"/>
                <a:gd name="T58" fmla="*/ 10 w 18"/>
                <a:gd name="T59" fmla="*/ 12 h 34"/>
                <a:gd name="T60" fmla="*/ 11 w 18"/>
                <a:gd name="T61" fmla="*/ 10 h 34"/>
                <a:gd name="T62" fmla="*/ 13 w 18"/>
                <a:gd name="T63" fmla="*/ 7 h 34"/>
                <a:gd name="T64" fmla="*/ 16 w 18"/>
                <a:gd name="T65" fmla="*/ 5 h 34"/>
                <a:gd name="T66" fmla="*/ 17 w 18"/>
                <a:gd name="T67" fmla="*/ 4 h 34"/>
                <a:gd name="T68" fmla="*/ 18 w 18"/>
                <a:gd name="T69" fmla="*/ 2 h 34"/>
                <a:gd name="T70" fmla="*/ 18 w 18"/>
                <a:gd name="T71" fmla="*/ 1 h 34"/>
                <a:gd name="T72" fmla="*/ 17 w 18"/>
                <a:gd name="T73" fmla="*/ 0 h 34"/>
                <a:gd name="T74" fmla="*/ 16 w 18"/>
                <a:gd name="T75" fmla="*/ 0 h 34"/>
                <a:gd name="T76" fmla="*/ 15 w 18"/>
                <a:gd name="T77" fmla="*/ 0 h 34"/>
                <a:gd name="T78" fmla="*/ 13 w 18"/>
                <a:gd name="T79" fmla="*/ 2 h 34"/>
                <a:gd name="T80" fmla="*/ 12 w 18"/>
                <a:gd name="T81" fmla="*/ 4 h 34"/>
                <a:gd name="T82" fmla="*/ 9 w 18"/>
                <a:gd name="T83" fmla="*/ 5 h 34"/>
                <a:gd name="T84" fmla="*/ 6 w 18"/>
                <a:gd name="T85" fmla="*/ 7 h 34"/>
                <a:gd name="T86" fmla="*/ 6 w 18"/>
                <a:gd name="T87" fmla="*/ 7 h 34"/>
                <a:gd name="T88" fmla="*/ 5 w 18"/>
                <a:gd name="T89" fmla="*/ 8 h 34"/>
                <a:gd name="T90" fmla="*/ 4 w 18"/>
                <a:gd name="T91" fmla="*/ 8 h 34"/>
                <a:gd name="T92" fmla="*/ 4 w 18"/>
                <a:gd name="T93" fmla="*/ 9 h 34"/>
                <a:gd name="T94" fmla="*/ 4 w 18"/>
                <a:gd name="T95" fmla="*/ 11 h 34"/>
                <a:gd name="T96" fmla="*/ 3 w 18"/>
                <a:gd name="T97" fmla="*/ 11 h 34"/>
                <a:gd name="T98" fmla="*/ 3 w 18"/>
                <a:gd name="T99" fmla="*/ 11 h 34"/>
                <a:gd name="T100" fmla="*/ 2 w 18"/>
                <a:gd name="T101" fmla="*/ 12 h 34"/>
                <a:gd name="T102" fmla="*/ 1 w 18"/>
                <a:gd name="T103" fmla="*/ 12 h 34"/>
                <a:gd name="T104" fmla="*/ 1 w 18"/>
                <a:gd name="T105" fmla="*/ 13 h 34"/>
                <a:gd name="T106" fmla="*/ 2 w 18"/>
                <a:gd name="T107" fmla="*/ 14 h 34"/>
                <a:gd name="T108" fmla="*/ 2 w 18"/>
                <a:gd name="T109" fmla="*/ 16 h 34"/>
                <a:gd name="T110" fmla="*/ 2 w 18"/>
                <a:gd name="T111" fmla="*/ 18 h 34"/>
                <a:gd name="T112" fmla="*/ 1 w 18"/>
                <a:gd name="T113" fmla="*/ 19 h 34"/>
                <a:gd name="T114" fmla="*/ 1 w 18"/>
                <a:gd name="T115" fmla="*/ 20 h 34"/>
                <a:gd name="T116" fmla="*/ 1 w 18"/>
                <a:gd name="T117" fmla="*/ 2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 h="34">
                  <a:moveTo>
                    <a:pt x="1" y="22"/>
                  </a:moveTo>
                  <a:cubicBezTo>
                    <a:pt x="1" y="22"/>
                    <a:pt x="1" y="23"/>
                    <a:pt x="0" y="24"/>
                  </a:cubicBezTo>
                  <a:cubicBezTo>
                    <a:pt x="0" y="25"/>
                    <a:pt x="0" y="25"/>
                    <a:pt x="0" y="25"/>
                  </a:cubicBezTo>
                  <a:cubicBezTo>
                    <a:pt x="1" y="25"/>
                    <a:pt x="1" y="26"/>
                    <a:pt x="1" y="26"/>
                  </a:cubicBezTo>
                  <a:cubicBezTo>
                    <a:pt x="1" y="26"/>
                    <a:pt x="1" y="27"/>
                    <a:pt x="0" y="27"/>
                  </a:cubicBezTo>
                  <a:cubicBezTo>
                    <a:pt x="0" y="28"/>
                    <a:pt x="0" y="28"/>
                    <a:pt x="0" y="28"/>
                  </a:cubicBezTo>
                  <a:cubicBezTo>
                    <a:pt x="0" y="29"/>
                    <a:pt x="0" y="29"/>
                    <a:pt x="0" y="30"/>
                  </a:cubicBezTo>
                  <a:cubicBezTo>
                    <a:pt x="0" y="30"/>
                    <a:pt x="0" y="31"/>
                    <a:pt x="1" y="31"/>
                  </a:cubicBezTo>
                  <a:cubicBezTo>
                    <a:pt x="1" y="31"/>
                    <a:pt x="1" y="31"/>
                    <a:pt x="1" y="31"/>
                  </a:cubicBezTo>
                  <a:cubicBezTo>
                    <a:pt x="2" y="31"/>
                    <a:pt x="2" y="31"/>
                    <a:pt x="2" y="31"/>
                  </a:cubicBezTo>
                  <a:cubicBezTo>
                    <a:pt x="3" y="31"/>
                    <a:pt x="3" y="31"/>
                    <a:pt x="4" y="31"/>
                  </a:cubicBezTo>
                  <a:cubicBezTo>
                    <a:pt x="4" y="32"/>
                    <a:pt x="4" y="32"/>
                    <a:pt x="4" y="32"/>
                  </a:cubicBezTo>
                  <a:cubicBezTo>
                    <a:pt x="4" y="33"/>
                    <a:pt x="5" y="33"/>
                    <a:pt x="5" y="33"/>
                  </a:cubicBezTo>
                  <a:cubicBezTo>
                    <a:pt x="6" y="34"/>
                    <a:pt x="6" y="34"/>
                    <a:pt x="7" y="34"/>
                  </a:cubicBezTo>
                  <a:cubicBezTo>
                    <a:pt x="7" y="34"/>
                    <a:pt x="7" y="34"/>
                    <a:pt x="8" y="34"/>
                  </a:cubicBezTo>
                  <a:cubicBezTo>
                    <a:pt x="8" y="34"/>
                    <a:pt x="8" y="34"/>
                    <a:pt x="9" y="34"/>
                  </a:cubicBezTo>
                  <a:cubicBezTo>
                    <a:pt x="9" y="34"/>
                    <a:pt x="9" y="34"/>
                    <a:pt x="9" y="34"/>
                  </a:cubicBezTo>
                  <a:cubicBezTo>
                    <a:pt x="9" y="34"/>
                    <a:pt x="10" y="34"/>
                    <a:pt x="10" y="34"/>
                  </a:cubicBezTo>
                  <a:cubicBezTo>
                    <a:pt x="10" y="34"/>
                    <a:pt x="10" y="34"/>
                    <a:pt x="11" y="34"/>
                  </a:cubicBezTo>
                  <a:cubicBezTo>
                    <a:pt x="11" y="34"/>
                    <a:pt x="11" y="33"/>
                    <a:pt x="11" y="33"/>
                  </a:cubicBezTo>
                  <a:cubicBezTo>
                    <a:pt x="11" y="33"/>
                    <a:pt x="11" y="32"/>
                    <a:pt x="10" y="32"/>
                  </a:cubicBezTo>
                  <a:cubicBezTo>
                    <a:pt x="10" y="32"/>
                    <a:pt x="9" y="32"/>
                    <a:pt x="9" y="31"/>
                  </a:cubicBezTo>
                  <a:cubicBezTo>
                    <a:pt x="8" y="30"/>
                    <a:pt x="7" y="29"/>
                    <a:pt x="6" y="28"/>
                  </a:cubicBezTo>
                  <a:cubicBezTo>
                    <a:pt x="6" y="27"/>
                    <a:pt x="6" y="26"/>
                    <a:pt x="6" y="25"/>
                  </a:cubicBezTo>
                  <a:cubicBezTo>
                    <a:pt x="5" y="24"/>
                    <a:pt x="6" y="23"/>
                    <a:pt x="6" y="22"/>
                  </a:cubicBezTo>
                  <a:cubicBezTo>
                    <a:pt x="6" y="22"/>
                    <a:pt x="6" y="21"/>
                    <a:pt x="6" y="21"/>
                  </a:cubicBezTo>
                  <a:cubicBezTo>
                    <a:pt x="6" y="21"/>
                    <a:pt x="7" y="20"/>
                    <a:pt x="7" y="20"/>
                  </a:cubicBezTo>
                  <a:cubicBezTo>
                    <a:pt x="7" y="19"/>
                    <a:pt x="7" y="17"/>
                    <a:pt x="7" y="16"/>
                  </a:cubicBezTo>
                  <a:cubicBezTo>
                    <a:pt x="7" y="15"/>
                    <a:pt x="7" y="15"/>
                    <a:pt x="8" y="14"/>
                  </a:cubicBezTo>
                  <a:cubicBezTo>
                    <a:pt x="9" y="14"/>
                    <a:pt x="9" y="13"/>
                    <a:pt x="10" y="12"/>
                  </a:cubicBezTo>
                  <a:cubicBezTo>
                    <a:pt x="10" y="11"/>
                    <a:pt x="11" y="11"/>
                    <a:pt x="11" y="10"/>
                  </a:cubicBezTo>
                  <a:cubicBezTo>
                    <a:pt x="12" y="9"/>
                    <a:pt x="12" y="8"/>
                    <a:pt x="13" y="7"/>
                  </a:cubicBezTo>
                  <a:cubicBezTo>
                    <a:pt x="14" y="7"/>
                    <a:pt x="15" y="6"/>
                    <a:pt x="16" y="5"/>
                  </a:cubicBezTo>
                  <a:cubicBezTo>
                    <a:pt x="16" y="5"/>
                    <a:pt x="17" y="5"/>
                    <a:pt x="17" y="4"/>
                  </a:cubicBezTo>
                  <a:cubicBezTo>
                    <a:pt x="18" y="4"/>
                    <a:pt x="18" y="3"/>
                    <a:pt x="18" y="2"/>
                  </a:cubicBezTo>
                  <a:cubicBezTo>
                    <a:pt x="18" y="2"/>
                    <a:pt x="18" y="2"/>
                    <a:pt x="18" y="1"/>
                  </a:cubicBezTo>
                  <a:cubicBezTo>
                    <a:pt x="18" y="1"/>
                    <a:pt x="17" y="1"/>
                    <a:pt x="17" y="0"/>
                  </a:cubicBezTo>
                  <a:cubicBezTo>
                    <a:pt x="17" y="0"/>
                    <a:pt x="17" y="0"/>
                    <a:pt x="16" y="0"/>
                  </a:cubicBezTo>
                  <a:cubicBezTo>
                    <a:pt x="16" y="0"/>
                    <a:pt x="15" y="0"/>
                    <a:pt x="15" y="0"/>
                  </a:cubicBezTo>
                  <a:cubicBezTo>
                    <a:pt x="14" y="0"/>
                    <a:pt x="13" y="1"/>
                    <a:pt x="13" y="2"/>
                  </a:cubicBezTo>
                  <a:cubicBezTo>
                    <a:pt x="13" y="3"/>
                    <a:pt x="12" y="3"/>
                    <a:pt x="12" y="4"/>
                  </a:cubicBezTo>
                  <a:cubicBezTo>
                    <a:pt x="11" y="4"/>
                    <a:pt x="10" y="5"/>
                    <a:pt x="9" y="5"/>
                  </a:cubicBezTo>
                  <a:cubicBezTo>
                    <a:pt x="8" y="5"/>
                    <a:pt x="7" y="6"/>
                    <a:pt x="6" y="7"/>
                  </a:cubicBezTo>
                  <a:cubicBezTo>
                    <a:pt x="6" y="7"/>
                    <a:pt x="6" y="7"/>
                    <a:pt x="6" y="7"/>
                  </a:cubicBezTo>
                  <a:cubicBezTo>
                    <a:pt x="6" y="7"/>
                    <a:pt x="5" y="7"/>
                    <a:pt x="5" y="8"/>
                  </a:cubicBezTo>
                  <a:cubicBezTo>
                    <a:pt x="5" y="8"/>
                    <a:pt x="4" y="8"/>
                    <a:pt x="4" y="8"/>
                  </a:cubicBezTo>
                  <a:cubicBezTo>
                    <a:pt x="4" y="9"/>
                    <a:pt x="4" y="9"/>
                    <a:pt x="4" y="9"/>
                  </a:cubicBezTo>
                  <a:cubicBezTo>
                    <a:pt x="4" y="10"/>
                    <a:pt x="3" y="10"/>
                    <a:pt x="4" y="11"/>
                  </a:cubicBezTo>
                  <a:cubicBezTo>
                    <a:pt x="4" y="11"/>
                    <a:pt x="3" y="11"/>
                    <a:pt x="3" y="11"/>
                  </a:cubicBezTo>
                  <a:cubicBezTo>
                    <a:pt x="3" y="11"/>
                    <a:pt x="3" y="11"/>
                    <a:pt x="3" y="11"/>
                  </a:cubicBezTo>
                  <a:cubicBezTo>
                    <a:pt x="3" y="11"/>
                    <a:pt x="3" y="12"/>
                    <a:pt x="2" y="12"/>
                  </a:cubicBezTo>
                  <a:cubicBezTo>
                    <a:pt x="2" y="12"/>
                    <a:pt x="2" y="12"/>
                    <a:pt x="1" y="12"/>
                  </a:cubicBezTo>
                  <a:cubicBezTo>
                    <a:pt x="1" y="12"/>
                    <a:pt x="1" y="13"/>
                    <a:pt x="1" y="13"/>
                  </a:cubicBezTo>
                  <a:cubicBezTo>
                    <a:pt x="1" y="13"/>
                    <a:pt x="2" y="14"/>
                    <a:pt x="2" y="14"/>
                  </a:cubicBezTo>
                  <a:cubicBezTo>
                    <a:pt x="2" y="15"/>
                    <a:pt x="2" y="16"/>
                    <a:pt x="2" y="16"/>
                  </a:cubicBezTo>
                  <a:cubicBezTo>
                    <a:pt x="2" y="17"/>
                    <a:pt x="2" y="17"/>
                    <a:pt x="2" y="18"/>
                  </a:cubicBezTo>
                  <a:cubicBezTo>
                    <a:pt x="1" y="18"/>
                    <a:pt x="1" y="19"/>
                    <a:pt x="1" y="19"/>
                  </a:cubicBezTo>
                  <a:cubicBezTo>
                    <a:pt x="1" y="19"/>
                    <a:pt x="1" y="20"/>
                    <a:pt x="1" y="20"/>
                  </a:cubicBezTo>
                  <a:cubicBezTo>
                    <a:pt x="2" y="21"/>
                    <a:pt x="2" y="21"/>
                    <a:pt x="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67">
              <a:extLst>
                <a:ext uri="{FF2B5EF4-FFF2-40B4-BE49-F238E27FC236}">
                  <a16:creationId xmlns:a16="http://schemas.microsoft.com/office/drawing/2014/main" id="{49AD3713-E5E7-4A7F-8385-47485DB00DE4}"/>
                </a:ext>
              </a:extLst>
            </p:cNvPr>
            <p:cNvSpPr>
              <a:spLocks noEditPoints="1"/>
            </p:cNvSpPr>
            <p:nvPr/>
          </p:nvSpPr>
          <p:spPr bwMode="auto">
            <a:xfrm>
              <a:off x="6163130" y="2604183"/>
              <a:ext cx="76200" cy="112713"/>
            </a:xfrm>
            <a:custGeom>
              <a:avLst/>
              <a:gdLst>
                <a:gd name="T0" fmla="*/ 4 w 21"/>
                <a:gd name="T1" fmla="*/ 31 h 31"/>
                <a:gd name="T2" fmla="*/ 5 w 21"/>
                <a:gd name="T3" fmla="*/ 26 h 31"/>
                <a:gd name="T4" fmla="*/ 3 w 21"/>
                <a:gd name="T5" fmla="*/ 24 h 31"/>
                <a:gd name="T6" fmla="*/ 3 w 21"/>
                <a:gd name="T7" fmla="*/ 23 h 31"/>
                <a:gd name="T8" fmla="*/ 5 w 21"/>
                <a:gd name="T9" fmla="*/ 22 h 31"/>
                <a:gd name="T10" fmla="*/ 7 w 21"/>
                <a:gd name="T11" fmla="*/ 22 h 31"/>
                <a:gd name="T12" fmla="*/ 8 w 21"/>
                <a:gd name="T13" fmla="*/ 22 h 31"/>
                <a:gd name="T14" fmla="*/ 6 w 21"/>
                <a:gd name="T15" fmla="*/ 23 h 31"/>
                <a:gd name="T16" fmla="*/ 5 w 21"/>
                <a:gd name="T17" fmla="*/ 24 h 31"/>
                <a:gd name="T18" fmla="*/ 6 w 21"/>
                <a:gd name="T19" fmla="*/ 26 h 31"/>
                <a:gd name="T20" fmla="*/ 7 w 21"/>
                <a:gd name="T21" fmla="*/ 24 h 31"/>
                <a:gd name="T22" fmla="*/ 9 w 21"/>
                <a:gd name="T23" fmla="*/ 24 h 31"/>
                <a:gd name="T24" fmla="*/ 9 w 21"/>
                <a:gd name="T25" fmla="*/ 22 h 31"/>
                <a:gd name="T26" fmla="*/ 9 w 21"/>
                <a:gd name="T27" fmla="*/ 21 h 31"/>
                <a:gd name="T28" fmla="*/ 10 w 21"/>
                <a:gd name="T29" fmla="*/ 21 h 31"/>
                <a:gd name="T30" fmla="*/ 10 w 21"/>
                <a:gd name="T31" fmla="*/ 23 h 31"/>
                <a:gd name="T32" fmla="*/ 12 w 21"/>
                <a:gd name="T33" fmla="*/ 24 h 31"/>
                <a:gd name="T34" fmla="*/ 14 w 21"/>
                <a:gd name="T35" fmla="*/ 21 h 31"/>
                <a:gd name="T36" fmla="*/ 17 w 21"/>
                <a:gd name="T37" fmla="*/ 20 h 31"/>
                <a:gd name="T38" fmla="*/ 18 w 21"/>
                <a:gd name="T39" fmla="*/ 20 h 31"/>
                <a:gd name="T40" fmla="*/ 19 w 21"/>
                <a:gd name="T41" fmla="*/ 18 h 31"/>
                <a:gd name="T42" fmla="*/ 19 w 21"/>
                <a:gd name="T43" fmla="*/ 19 h 31"/>
                <a:gd name="T44" fmla="*/ 21 w 21"/>
                <a:gd name="T45" fmla="*/ 17 h 31"/>
                <a:gd name="T46" fmla="*/ 20 w 21"/>
                <a:gd name="T47" fmla="*/ 11 h 31"/>
                <a:gd name="T48" fmla="*/ 20 w 21"/>
                <a:gd name="T49" fmla="*/ 8 h 31"/>
                <a:gd name="T50" fmla="*/ 19 w 21"/>
                <a:gd name="T51" fmla="*/ 4 h 31"/>
                <a:gd name="T52" fmla="*/ 16 w 21"/>
                <a:gd name="T53" fmla="*/ 0 h 31"/>
                <a:gd name="T54" fmla="*/ 16 w 21"/>
                <a:gd name="T55" fmla="*/ 5 h 31"/>
                <a:gd name="T56" fmla="*/ 15 w 21"/>
                <a:gd name="T57" fmla="*/ 11 h 31"/>
                <a:gd name="T58" fmla="*/ 13 w 21"/>
                <a:gd name="T59" fmla="*/ 14 h 31"/>
                <a:gd name="T60" fmla="*/ 12 w 21"/>
                <a:gd name="T61" fmla="*/ 13 h 31"/>
                <a:gd name="T62" fmla="*/ 11 w 21"/>
                <a:gd name="T63" fmla="*/ 13 h 31"/>
                <a:gd name="T64" fmla="*/ 11 w 21"/>
                <a:gd name="T65" fmla="*/ 15 h 31"/>
                <a:gd name="T66" fmla="*/ 10 w 21"/>
                <a:gd name="T67" fmla="*/ 18 h 31"/>
                <a:gd name="T68" fmla="*/ 6 w 21"/>
                <a:gd name="T69" fmla="*/ 19 h 31"/>
                <a:gd name="T70" fmla="*/ 2 w 21"/>
                <a:gd name="T71" fmla="*/ 22 h 31"/>
                <a:gd name="T72" fmla="*/ 1 w 21"/>
                <a:gd name="T73" fmla="*/ 23 h 31"/>
                <a:gd name="T74" fmla="*/ 0 w 21"/>
                <a:gd name="T75" fmla="*/ 26 h 31"/>
                <a:gd name="T76" fmla="*/ 0 w 21"/>
                <a:gd name="T77" fmla="*/ 27 h 31"/>
                <a:gd name="T78" fmla="*/ 0 w 21"/>
                <a:gd name="T79" fmla="*/ 27 h 31"/>
                <a:gd name="T80" fmla="*/ 1 w 21"/>
                <a:gd name="T81" fmla="*/ 27 h 31"/>
                <a:gd name="T82" fmla="*/ 1 w 21"/>
                <a:gd name="T83" fmla="*/ 28 h 31"/>
                <a:gd name="T84" fmla="*/ 1 w 21"/>
                <a:gd name="T85" fmla="*/ 28 h 31"/>
                <a:gd name="T86" fmla="*/ 3 w 21"/>
                <a:gd name="T87" fmla="*/ 31 h 31"/>
                <a:gd name="T88" fmla="*/ 17 w 21"/>
                <a:gd name="T89" fmla="*/ 1 h 31"/>
                <a:gd name="T90" fmla="*/ 16 w 21"/>
                <a:gd name="T9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 h="31">
                  <a:moveTo>
                    <a:pt x="3" y="31"/>
                  </a:moveTo>
                  <a:cubicBezTo>
                    <a:pt x="4" y="31"/>
                    <a:pt x="4" y="31"/>
                    <a:pt x="4" y="31"/>
                  </a:cubicBezTo>
                  <a:cubicBezTo>
                    <a:pt x="4" y="31"/>
                    <a:pt x="4" y="30"/>
                    <a:pt x="4" y="30"/>
                  </a:cubicBezTo>
                  <a:cubicBezTo>
                    <a:pt x="4" y="29"/>
                    <a:pt x="5" y="27"/>
                    <a:pt x="5" y="26"/>
                  </a:cubicBezTo>
                  <a:cubicBezTo>
                    <a:pt x="4" y="25"/>
                    <a:pt x="4" y="24"/>
                    <a:pt x="3" y="24"/>
                  </a:cubicBezTo>
                  <a:cubicBezTo>
                    <a:pt x="3" y="24"/>
                    <a:pt x="3" y="24"/>
                    <a:pt x="3" y="24"/>
                  </a:cubicBezTo>
                  <a:cubicBezTo>
                    <a:pt x="3" y="23"/>
                    <a:pt x="3" y="23"/>
                    <a:pt x="3" y="23"/>
                  </a:cubicBezTo>
                  <a:cubicBezTo>
                    <a:pt x="3" y="23"/>
                    <a:pt x="3" y="23"/>
                    <a:pt x="3" y="23"/>
                  </a:cubicBezTo>
                  <a:cubicBezTo>
                    <a:pt x="4" y="23"/>
                    <a:pt x="4" y="23"/>
                    <a:pt x="5" y="23"/>
                  </a:cubicBezTo>
                  <a:cubicBezTo>
                    <a:pt x="5" y="22"/>
                    <a:pt x="5" y="22"/>
                    <a:pt x="5" y="22"/>
                  </a:cubicBezTo>
                  <a:cubicBezTo>
                    <a:pt x="6" y="22"/>
                    <a:pt x="7" y="22"/>
                    <a:pt x="7" y="22"/>
                  </a:cubicBezTo>
                  <a:cubicBezTo>
                    <a:pt x="7" y="22"/>
                    <a:pt x="7" y="22"/>
                    <a:pt x="7" y="22"/>
                  </a:cubicBezTo>
                  <a:cubicBezTo>
                    <a:pt x="8" y="22"/>
                    <a:pt x="8" y="22"/>
                    <a:pt x="8" y="22"/>
                  </a:cubicBezTo>
                  <a:cubicBezTo>
                    <a:pt x="8" y="22"/>
                    <a:pt x="8" y="22"/>
                    <a:pt x="8" y="22"/>
                  </a:cubicBezTo>
                  <a:cubicBezTo>
                    <a:pt x="7" y="22"/>
                    <a:pt x="7" y="22"/>
                    <a:pt x="7" y="22"/>
                  </a:cubicBezTo>
                  <a:cubicBezTo>
                    <a:pt x="7" y="23"/>
                    <a:pt x="7" y="23"/>
                    <a:pt x="6" y="23"/>
                  </a:cubicBezTo>
                  <a:cubicBezTo>
                    <a:pt x="6" y="23"/>
                    <a:pt x="6" y="23"/>
                    <a:pt x="6" y="23"/>
                  </a:cubicBezTo>
                  <a:cubicBezTo>
                    <a:pt x="5" y="23"/>
                    <a:pt x="5" y="24"/>
                    <a:pt x="5" y="24"/>
                  </a:cubicBezTo>
                  <a:cubicBezTo>
                    <a:pt x="5" y="25"/>
                    <a:pt x="5" y="25"/>
                    <a:pt x="6" y="25"/>
                  </a:cubicBezTo>
                  <a:cubicBezTo>
                    <a:pt x="6" y="26"/>
                    <a:pt x="6" y="26"/>
                    <a:pt x="6" y="26"/>
                  </a:cubicBezTo>
                  <a:cubicBezTo>
                    <a:pt x="6" y="26"/>
                    <a:pt x="7" y="26"/>
                    <a:pt x="7" y="25"/>
                  </a:cubicBezTo>
                  <a:cubicBezTo>
                    <a:pt x="7" y="25"/>
                    <a:pt x="7" y="25"/>
                    <a:pt x="7" y="24"/>
                  </a:cubicBezTo>
                  <a:cubicBezTo>
                    <a:pt x="8" y="24"/>
                    <a:pt x="8" y="24"/>
                    <a:pt x="9" y="24"/>
                  </a:cubicBezTo>
                  <a:cubicBezTo>
                    <a:pt x="9" y="24"/>
                    <a:pt x="9" y="24"/>
                    <a:pt x="9" y="24"/>
                  </a:cubicBezTo>
                  <a:cubicBezTo>
                    <a:pt x="9" y="24"/>
                    <a:pt x="10" y="23"/>
                    <a:pt x="9" y="23"/>
                  </a:cubicBezTo>
                  <a:cubicBezTo>
                    <a:pt x="9" y="22"/>
                    <a:pt x="9" y="22"/>
                    <a:pt x="9" y="22"/>
                  </a:cubicBezTo>
                  <a:cubicBezTo>
                    <a:pt x="9" y="21"/>
                    <a:pt x="9" y="21"/>
                    <a:pt x="9" y="21"/>
                  </a:cubicBezTo>
                  <a:cubicBezTo>
                    <a:pt x="9" y="21"/>
                    <a:pt x="9" y="21"/>
                    <a:pt x="9" y="21"/>
                  </a:cubicBezTo>
                  <a:cubicBezTo>
                    <a:pt x="10" y="21"/>
                    <a:pt x="10" y="21"/>
                    <a:pt x="10" y="21"/>
                  </a:cubicBezTo>
                  <a:cubicBezTo>
                    <a:pt x="10" y="21"/>
                    <a:pt x="10" y="21"/>
                    <a:pt x="10" y="21"/>
                  </a:cubicBezTo>
                  <a:cubicBezTo>
                    <a:pt x="10" y="21"/>
                    <a:pt x="10" y="22"/>
                    <a:pt x="10" y="22"/>
                  </a:cubicBezTo>
                  <a:cubicBezTo>
                    <a:pt x="10" y="22"/>
                    <a:pt x="10" y="23"/>
                    <a:pt x="10" y="23"/>
                  </a:cubicBezTo>
                  <a:cubicBezTo>
                    <a:pt x="11" y="23"/>
                    <a:pt x="11" y="24"/>
                    <a:pt x="11" y="24"/>
                  </a:cubicBezTo>
                  <a:cubicBezTo>
                    <a:pt x="11" y="24"/>
                    <a:pt x="12" y="24"/>
                    <a:pt x="12" y="24"/>
                  </a:cubicBezTo>
                  <a:cubicBezTo>
                    <a:pt x="13" y="23"/>
                    <a:pt x="13" y="22"/>
                    <a:pt x="14" y="21"/>
                  </a:cubicBezTo>
                  <a:cubicBezTo>
                    <a:pt x="14" y="21"/>
                    <a:pt x="14" y="21"/>
                    <a:pt x="14" y="21"/>
                  </a:cubicBezTo>
                  <a:cubicBezTo>
                    <a:pt x="15" y="21"/>
                    <a:pt x="15" y="21"/>
                    <a:pt x="15" y="21"/>
                  </a:cubicBezTo>
                  <a:cubicBezTo>
                    <a:pt x="16" y="21"/>
                    <a:pt x="16" y="20"/>
                    <a:pt x="17" y="20"/>
                  </a:cubicBezTo>
                  <a:cubicBezTo>
                    <a:pt x="17" y="20"/>
                    <a:pt x="17" y="20"/>
                    <a:pt x="17" y="20"/>
                  </a:cubicBezTo>
                  <a:cubicBezTo>
                    <a:pt x="17" y="20"/>
                    <a:pt x="18" y="20"/>
                    <a:pt x="18" y="20"/>
                  </a:cubicBezTo>
                  <a:cubicBezTo>
                    <a:pt x="18" y="19"/>
                    <a:pt x="18" y="19"/>
                    <a:pt x="18" y="18"/>
                  </a:cubicBezTo>
                  <a:cubicBezTo>
                    <a:pt x="19" y="18"/>
                    <a:pt x="19" y="18"/>
                    <a:pt x="19" y="18"/>
                  </a:cubicBezTo>
                  <a:cubicBezTo>
                    <a:pt x="19" y="18"/>
                    <a:pt x="19" y="18"/>
                    <a:pt x="19" y="18"/>
                  </a:cubicBezTo>
                  <a:cubicBezTo>
                    <a:pt x="19" y="19"/>
                    <a:pt x="19" y="19"/>
                    <a:pt x="19" y="19"/>
                  </a:cubicBezTo>
                  <a:cubicBezTo>
                    <a:pt x="19" y="19"/>
                    <a:pt x="19" y="19"/>
                    <a:pt x="20" y="19"/>
                  </a:cubicBezTo>
                  <a:cubicBezTo>
                    <a:pt x="21" y="19"/>
                    <a:pt x="21" y="18"/>
                    <a:pt x="21" y="17"/>
                  </a:cubicBezTo>
                  <a:cubicBezTo>
                    <a:pt x="20" y="16"/>
                    <a:pt x="20" y="15"/>
                    <a:pt x="20" y="14"/>
                  </a:cubicBezTo>
                  <a:cubicBezTo>
                    <a:pt x="20" y="13"/>
                    <a:pt x="20" y="12"/>
                    <a:pt x="20" y="11"/>
                  </a:cubicBezTo>
                  <a:cubicBezTo>
                    <a:pt x="19" y="10"/>
                    <a:pt x="20" y="10"/>
                    <a:pt x="20" y="9"/>
                  </a:cubicBezTo>
                  <a:cubicBezTo>
                    <a:pt x="20" y="9"/>
                    <a:pt x="20" y="9"/>
                    <a:pt x="20" y="8"/>
                  </a:cubicBezTo>
                  <a:cubicBezTo>
                    <a:pt x="20" y="8"/>
                    <a:pt x="20" y="8"/>
                    <a:pt x="20" y="7"/>
                  </a:cubicBezTo>
                  <a:cubicBezTo>
                    <a:pt x="20" y="6"/>
                    <a:pt x="20" y="5"/>
                    <a:pt x="19" y="4"/>
                  </a:cubicBezTo>
                  <a:cubicBezTo>
                    <a:pt x="19" y="2"/>
                    <a:pt x="18" y="1"/>
                    <a:pt x="17" y="0"/>
                  </a:cubicBezTo>
                  <a:cubicBezTo>
                    <a:pt x="17" y="0"/>
                    <a:pt x="17" y="0"/>
                    <a:pt x="16" y="0"/>
                  </a:cubicBezTo>
                  <a:cubicBezTo>
                    <a:pt x="15" y="1"/>
                    <a:pt x="15" y="2"/>
                    <a:pt x="15" y="4"/>
                  </a:cubicBezTo>
                  <a:cubicBezTo>
                    <a:pt x="15" y="4"/>
                    <a:pt x="15" y="5"/>
                    <a:pt x="16" y="5"/>
                  </a:cubicBezTo>
                  <a:cubicBezTo>
                    <a:pt x="16" y="5"/>
                    <a:pt x="16" y="6"/>
                    <a:pt x="16" y="6"/>
                  </a:cubicBezTo>
                  <a:cubicBezTo>
                    <a:pt x="16" y="8"/>
                    <a:pt x="16" y="9"/>
                    <a:pt x="15" y="11"/>
                  </a:cubicBezTo>
                  <a:cubicBezTo>
                    <a:pt x="15" y="11"/>
                    <a:pt x="15" y="12"/>
                    <a:pt x="15" y="12"/>
                  </a:cubicBezTo>
                  <a:cubicBezTo>
                    <a:pt x="15" y="13"/>
                    <a:pt x="14" y="14"/>
                    <a:pt x="13" y="14"/>
                  </a:cubicBezTo>
                  <a:cubicBezTo>
                    <a:pt x="13" y="14"/>
                    <a:pt x="12" y="14"/>
                    <a:pt x="12" y="14"/>
                  </a:cubicBezTo>
                  <a:cubicBezTo>
                    <a:pt x="12" y="13"/>
                    <a:pt x="12" y="13"/>
                    <a:pt x="12" y="13"/>
                  </a:cubicBezTo>
                  <a:cubicBezTo>
                    <a:pt x="12" y="13"/>
                    <a:pt x="12" y="13"/>
                    <a:pt x="12" y="13"/>
                  </a:cubicBezTo>
                  <a:cubicBezTo>
                    <a:pt x="12" y="13"/>
                    <a:pt x="11" y="13"/>
                    <a:pt x="11" y="13"/>
                  </a:cubicBezTo>
                  <a:cubicBezTo>
                    <a:pt x="11" y="13"/>
                    <a:pt x="11" y="14"/>
                    <a:pt x="11" y="14"/>
                  </a:cubicBezTo>
                  <a:cubicBezTo>
                    <a:pt x="11" y="14"/>
                    <a:pt x="11" y="15"/>
                    <a:pt x="11" y="15"/>
                  </a:cubicBezTo>
                  <a:cubicBezTo>
                    <a:pt x="11" y="16"/>
                    <a:pt x="11" y="17"/>
                    <a:pt x="10" y="18"/>
                  </a:cubicBezTo>
                  <a:cubicBezTo>
                    <a:pt x="10" y="18"/>
                    <a:pt x="10" y="18"/>
                    <a:pt x="10" y="18"/>
                  </a:cubicBezTo>
                  <a:cubicBezTo>
                    <a:pt x="9" y="18"/>
                    <a:pt x="9" y="18"/>
                    <a:pt x="8" y="18"/>
                  </a:cubicBezTo>
                  <a:cubicBezTo>
                    <a:pt x="7" y="18"/>
                    <a:pt x="6" y="18"/>
                    <a:pt x="6" y="19"/>
                  </a:cubicBezTo>
                  <a:cubicBezTo>
                    <a:pt x="5" y="19"/>
                    <a:pt x="5" y="19"/>
                    <a:pt x="5" y="19"/>
                  </a:cubicBezTo>
                  <a:cubicBezTo>
                    <a:pt x="4" y="20"/>
                    <a:pt x="3" y="21"/>
                    <a:pt x="2" y="22"/>
                  </a:cubicBezTo>
                  <a:cubicBezTo>
                    <a:pt x="2" y="22"/>
                    <a:pt x="2" y="23"/>
                    <a:pt x="2" y="23"/>
                  </a:cubicBezTo>
                  <a:cubicBezTo>
                    <a:pt x="2" y="23"/>
                    <a:pt x="2" y="23"/>
                    <a:pt x="1" y="23"/>
                  </a:cubicBezTo>
                  <a:cubicBezTo>
                    <a:pt x="1" y="24"/>
                    <a:pt x="1" y="24"/>
                    <a:pt x="0" y="25"/>
                  </a:cubicBezTo>
                  <a:cubicBezTo>
                    <a:pt x="0" y="25"/>
                    <a:pt x="0" y="25"/>
                    <a:pt x="0" y="26"/>
                  </a:cubicBezTo>
                  <a:cubicBezTo>
                    <a:pt x="0" y="26"/>
                    <a:pt x="0" y="27"/>
                    <a:pt x="0" y="27"/>
                  </a:cubicBezTo>
                  <a:cubicBezTo>
                    <a:pt x="0" y="27"/>
                    <a:pt x="0" y="27"/>
                    <a:pt x="0" y="27"/>
                  </a:cubicBezTo>
                  <a:cubicBezTo>
                    <a:pt x="0" y="27"/>
                    <a:pt x="0" y="27"/>
                    <a:pt x="0" y="27"/>
                  </a:cubicBezTo>
                  <a:cubicBezTo>
                    <a:pt x="0" y="27"/>
                    <a:pt x="0" y="27"/>
                    <a:pt x="0" y="27"/>
                  </a:cubicBezTo>
                  <a:cubicBezTo>
                    <a:pt x="1" y="27"/>
                    <a:pt x="1" y="27"/>
                    <a:pt x="1" y="27"/>
                  </a:cubicBezTo>
                  <a:cubicBezTo>
                    <a:pt x="1" y="27"/>
                    <a:pt x="1" y="27"/>
                    <a:pt x="1" y="27"/>
                  </a:cubicBezTo>
                  <a:cubicBezTo>
                    <a:pt x="1" y="28"/>
                    <a:pt x="1" y="28"/>
                    <a:pt x="1" y="28"/>
                  </a:cubicBezTo>
                  <a:cubicBezTo>
                    <a:pt x="1" y="28"/>
                    <a:pt x="1" y="28"/>
                    <a:pt x="1" y="28"/>
                  </a:cubicBezTo>
                  <a:cubicBezTo>
                    <a:pt x="1" y="28"/>
                    <a:pt x="1" y="28"/>
                    <a:pt x="1" y="28"/>
                  </a:cubicBezTo>
                  <a:cubicBezTo>
                    <a:pt x="1" y="28"/>
                    <a:pt x="1" y="28"/>
                    <a:pt x="1" y="28"/>
                  </a:cubicBezTo>
                  <a:cubicBezTo>
                    <a:pt x="1" y="29"/>
                    <a:pt x="2" y="30"/>
                    <a:pt x="2" y="31"/>
                  </a:cubicBezTo>
                  <a:cubicBezTo>
                    <a:pt x="2" y="31"/>
                    <a:pt x="3" y="31"/>
                    <a:pt x="3" y="31"/>
                  </a:cubicBezTo>
                  <a:close/>
                  <a:moveTo>
                    <a:pt x="16" y="1"/>
                  </a:moveTo>
                  <a:cubicBezTo>
                    <a:pt x="17" y="1"/>
                    <a:pt x="17" y="1"/>
                    <a:pt x="17" y="1"/>
                  </a:cubicBezTo>
                  <a:cubicBezTo>
                    <a:pt x="17" y="1"/>
                    <a:pt x="17" y="1"/>
                    <a:pt x="17" y="1"/>
                  </a:cubicBezTo>
                  <a:cubicBezTo>
                    <a:pt x="16" y="1"/>
                    <a:pt x="16" y="1"/>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68">
              <a:extLst>
                <a:ext uri="{FF2B5EF4-FFF2-40B4-BE49-F238E27FC236}">
                  <a16:creationId xmlns:a16="http://schemas.microsoft.com/office/drawing/2014/main" id="{ECD54AF1-B372-4807-B3F8-67E91FD67151}"/>
                </a:ext>
              </a:extLst>
            </p:cNvPr>
            <p:cNvSpPr>
              <a:spLocks/>
            </p:cNvSpPr>
            <p:nvPr/>
          </p:nvSpPr>
          <p:spPr bwMode="auto">
            <a:xfrm>
              <a:off x="4758193" y="2056495"/>
              <a:ext cx="50800" cy="79375"/>
            </a:xfrm>
            <a:custGeom>
              <a:avLst/>
              <a:gdLst>
                <a:gd name="T0" fmla="*/ 2 w 14"/>
                <a:gd name="T1" fmla="*/ 22 h 22"/>
                <a:gd name="T2" fmla="*/ 5 w 14"/>
                <a:gd name="T3" fmla="*/ 22 h 22"/>
                <a:gd name="T4" fmla="*/ 6 w 14"/>
                <a:gd name="T5" fmla="*/ 21 h 22"/>
                <a:gd name="T6" fmla="*/ 6 w 14"/>
                <a:gd name="T7" fmla="*/ 21 h 22"/>
                <a:gd name="T8" fmla="*/ 9 w 14"/>
                <a:gd name="T9" fmla="*/ 19 h 22"/>
                <a:gd name="T10" fmla="*/ 10 w 14"/>
                <a:gd name="T11" fmla="*/ 18 h 22"/>
                <a:gd name="T12" fmla="*/ 10 w 14"/>
                <a:gd name="T13" fmla="*/ 18 h 22"/>
                <a:gd name="T14" fmla="*/ 10 w 14"/>
                <a:gd name="T15" fmla="*/ 18 h 22"/>
                <a:gd name="T16" fmla="*/ 11 w 14"/>
                <a:gd name="T17" fmla="*/ 19 h 22"/>
                <a:gd name="T18" fmla="*/ 13 w 14"/>
                <a:gd name="T19" fmla="*/ 16 h 22"/>
                <a:gd name="T20" fmla="*/ 13 w 14"/>
                <a:gd name="T21" fmla="*/ 13 h 22"/>
                <a:gd name="T22" fmla="*/ 14 w 14"/>
                <a:gd name="T23" fmla="*/ 11 h 22"/>
                <a:gd name="T24" fmla="*/ 14 w 14"/>
                <a:gd name="T25" fmla="*/ 8 h 22"/>
                <a:gd name="T26" fmla="*/ 12 w 14"/>
                <a:gd name="T27" fmla="*/ 6 h 22"/>
                <a:gd name="T28" fmla="*/ 11 w 14"/>
                <a:gd name="T29" fmla="*/ 4 h 22"/>
                <a:gd name="T30" fmla="*/ 11 w 14"/>
                <a:gd name="T31" fmla="*/ 0 h 22"/>
                <a:gd name="T32" fmla="*/ 8 w 14"/>
                <a:gd name="T33" fmla="*/ 0 h 22"/>
                <a:gd name="T34" fmla="*/ 10 w 14"/>
                <a:gd name="T35" fmla="*/ 1 h 22"/>
                <a:gd name="T36" fmla="*/ 10 w 14"/>
                <a:gd name="T37" fmla="*/ 2 h 22"/>
                <a:gd name="T38" fmla="*/ 7 w 14"/>
                <a:gd name="T39" fmla="*/ 2 h 22"/>
                <a:gd name="T40" fmla="*/ 7 w 14"/>
                <a:gd name="T41" fmla="*/ 4 h 22"/>
                <a:gd name="T42" fmla="*/ 7 w 14"/>
                <a:gd name="T43" fmla="*/ 5 h 22"/>
                <a:gd name="T44" fmla="*/ 4 w 14"/>
                <a:gd name="T45" fmla="*/ 5 h 22"/>
                <a:gd name="T46" fmla="*/ 4 w 14"/>
                <a:gd name="T47" fmla="*/ 7 h 22"/>
                <a:gd name="T48" fmla="*/ 5 w 14"/>
                <a:gd name="T49" fmla="*/ 8 h 22"/>
                <a:gd name="T50" fmla="*/ 5 w 14"/>
                <a:gd name="T51" fmla="*/ 8 h 22"/>
                <a:gd name="T52" fmla="*/ 5 w 14"/>
                <a:gd name="T53" fmla="*/ 8 h 22"/>
                <a:gd name="T54" fmla="*/ 3 w 14"/>
                <a:gd name="T55" fmla="*/ 8 h 22"/>
                <a:gd name="T56" fmla="*/ 1 w 14"/>
                <a:gd name="T57" fmla="*/ 12 h 22"/>
                <a:gd name="T58" fmla="*/ 3 w 14"/>
                <a:gd name="T59" fmla="*/ 14 h 22"/>
                <a:gd name="T60" fmla="*/ 4 w 14"/>
                <a:gd name="T61" fmla="*/ 14 h 22"/>
                <a:gd name="T62" fmla="*/ 3 w 14"/>
                <a:gd name="T63" fmla="*/ 15 h 22"/>
                <a:gd name="T64" fmla="*/ 0 w 14"/>
                <a:gd name="T65"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 h="22">
                  <a:moveTo>
                    <a:pt x="2" y="21"/>
                  </a:moveTo>
                  <a:cubicBezTo>
                    <a:pt x="2" y="21"/>
                    <a:pt x="2" y="22"/>
                    <a:pt x="2" y="22"/>
                  </a:cubicBezTo>
                  <a:cubicBezTo>
                    <a:pt x="3" y="21"/>
                    <a:pt x="4" y="22"/>
                    <a:pt x="4" y="22"/>
                  </a:cubicBezTo>
                  <a:cubicBezTo>
                    <a:pt x="4" y="22"/>
                    <a:pt x="5" y="22"/>
                    <a:pt x="5" y="22"/>
                  </a:cubicBezTo>
                  <a:cubicBezTo>
                    <a:pt x="5" y="21"/>
                    <a:pt x="6" y="21"/>
                    <a:pt x="6" y="21"/>
                  </a:cubicBezTo>
                  <a:cubicBezTo>
                    <a:pt x="6" y="21"/>
                    <a:pt x="6" y="21"/>
                    <a:pt x="6" y="21"/>
                  </a:cubicBezTo>
                  <a:cubicBezTo>
                    <a:pt x="6" y="21"/>
                    <a:pt x="6" y="21"/>
                    <a:pt x="6" y="21"/>
                  </a:cubicBezTo>
                  <a:cubicBezTo>
                    <a:pt x="6" y="21"/>
                    <a:pt x="6" y="21"/>
                    <a:pt x="6" y="21"/>
                  </a:cubicBezTo>
                  <a:cubicBezTo>
                    <a:pt x="6" y="21"/>
                    <a:pt x="7" y="21"/>
                    <a:pt x="7" y="20"/>
                  </a:cubicBezTo>
                  <a:cubicBezTo>
                    <a:pt x="8" y="20"/>
                    <a:pt x="8" y="19"/>
                    <a:pt x="9" y="19"/>
                  </a:cubicBezTo>
                  <a:cubicBezTo>
                    <a:pt x="9" y="19"/>
                    <a:pt x="9" y="19"/>
                    <a:pt x="9" y="18"/>
                  </a:cubicBezTo>
                  <a:cubicBezTo>
                    <a:pt x="9" y="18"/>
                    <a:pt x="10" y="18"/>
                    <a:pt x="10" y="18"/>
                  </a:cubicBezTo>
                  <a:cubicBezTo>
                    <a:pt x="10" y="18"/>
                    <a:pt x="10" y="18"/>
                    <a:pt x="10" y="18"/>
                  </a:cubicBezTo>
                  <a:cubicBezTo>
                    <a:pt x="10" y="18"/>
                    <a:pt x="10" y="18"/>
                    <a:pt x="10" y="18"/>
                  </a:cubicBezTo>
                  <a:cubicBezTo>
                    <a:pt x="10" y="17"/>
                    <a:pt x="10" y="17"/>
                    <a:pt x="10" y="18"/>
                  </a:cubicBezTo>
                  <a:cubicBezTo>
                    <a:pt x="10" y="18"/>
                    <a:pt x="10" y="18"/>
                    <a:pt x="10" y="18"/>
                  </a:cubicBezTo>
                  <a:cubicBezTo>
                    <a:pt x="10" y="18"/>
                    <a:pt x="10" y="18"/>
                    <a:pt x="11" y="19"/>
                  </a:cubicBezTo>
                  <a:cubicBezTo>
                    <a:pt x="11" y="19"/>
                    <a:pt x="11" y="19"/>
                    <a:pt x="11" y="19"/>
                  </a:cubicBezTo>
                  <a:cubicBezTo>
                    <a:pt x="12" y="18"/>
                    <a:pt x="12" y="17"/>
                    <a:pt x="12" y="17"/>
                  </a:cubicBezTo>
                  <a:cubicBezTo>
                    <a:pt x="13" y="17"/>
                    <a:pt x="13" y="16"/>
                    <a:pt x="13" y="16"/>
                  </a:cubicBezTo>
                  <a:cubicBezTo>
                    <a:pt x="13" y="15"/>
                    <a:pt x="13" y="14"/>
                    <a:pt x="13" y="13"/>
                  </a:cubicBezTo>
                  <a:cubicBezTo>
                    <a:pt x="13" y="13"/>
                    <a:pt x="13" y="13"/>
                    <a:pt x="13" y="13"/>
                  </a:cubicBezTo>
                  <a:cubicBezTo>
                    <a:pt x="12" y="13"/>
                    <a:pt x="12" y="13"/>
                    <a:pt x="13" y="12"/>
                  </a:cubicBezTo>
                  <a:cubicBezTo>
                    <a:pt x="13" y="12"/>
                    <a:pt x="13" y="11"/>
                    <a:pt x="14" y="11"/>
                  </a:cubicBezTo>
                  <a:cubicBezTo>
                    <a:pt x="14" y="11"/>
                    <a:pt x="13" y="10"/>
                    <a:pt x="14" y="9"/>
                  </a:cubicBezTo>
                  <a:cubicBezTo>
                    <a:pt x="14" y="9"/>
                    <a:pt x="14" y="9"/>
                    <a:pt x="14" y="8"/>
                  </a:cubicBezTo>
                  <a:cubicBezTo>
                    <a:pt x="14" y="8"/>
                    <a:pt x="13" y="8"/>
                    <a:pt x="13" y="7"/>
                  </a:cubicBezTo>
                  <a:cubicBezTo>
                    <a:pt x="13" y="7"/>
                    <a:pt x="12" y="7"/>
                    <a:pt x="12" y="6"/>
                  </a:cubicBezTo>
                  <a:cubicBezTo>
                    <a:pt x="12" y="6"/>
                    <a:pt x="11" y="6"/>
                    <a:pt x="11" y="6"/>
                  </a:cubicBezTo>
                  <a:cubicBezTo>
                    <a:pt x="11" y="5"/>
                    <a:pt x="11" y="5"/>
                    <a:pt x="11" y="4"/>
                  </a:cubicBezTo>
                  <a:cubicBezTo>
                    <a:pt x="12" y="3"/>
                    <a:pt x="12" y="3"/>
                    <a:pt x="12" y="2"/>
                  </a:cubicBezTo>
                  <a:cubicBezTo>
                    <a:pt x="12" y="1"/>
                    <a:pt x="11" y="1"/>
                    <a:pt x="11" y="0"/>
                  </a:cubicBezTo>
                  <a:cubicBezTo>
                    <a:pt x="10" y="0"/>
                    <a:pt x="10" y="0"/>
                    <a:pt x="9" y="0"/>
                  </a:cubicBezTo>
                  <a:cubicBezTo>
                    <a:pt x="9" y="0"/>
                    <a:pt x="9" y="0"/>
                    <a:pt x="8" y="0"/>
                  </a:cubicBezTo>
                  <a:cubicBezTo>
                    <a:pt x="8" y="1"/>
                    <a:pt x="9" y="1"/>
                    <a:pt x="9" y="1"/>
                  </a:cubicBezTo>
                  <a:cubicBezTo>
                    <a:pt x="9" y="1"/>
                    <a:pt x="10" y="1"/>
                    <a:pt x="10" y="1"/>
                  </a:cubicBezTo>
                  <a:cubicBezTo>
                    <a:pt x="10" y="1"/>
                    <a:pt x="10" y="1"/>
                    <a:pt x="10" y="2"/>
                  </a:cubicBezTo>
                  <a:cubicBezTo>
                    <a:pt x="10" y="2"/>
                    <a:pt x="10" y="2"/>
                    <a:pt x="10" y="2"/>
                  </a:cubicBezTo>
                  <a:cubicBezTo>
                    <a:pt x="9" y="2"/>
                    <a:pt x="9" y="2"/>
                    <a:pt x="8" y="2"/>
                  </a:cubicBezTo>
                  <a:cubicBezTo>
                    <a:pt x="8" y="2"/>
                    <a:pt x="8" y="2"/>
                    <a:pt x="7" y="2"/>
                  </a:cubicBezTo>
                  <a:cubicBezTo>
                    <a:pt x="7" y="2"/>
                    <a:pt x="6" y="3"/>
                    <a:pt x="7" y="3"/>
                  </a:cubicBezTo>
                  <a:cubicBezTo>
                    <a:pt x="7" y="4"/>
                    <a:pt x="7" y="4"/>
                    <a:pt x="7" y="4"/>
                  </a:cubicBezTo>
                  <a:cubicBezTo>
                    <a:pt x="7" y="4"/>
                    <a:pt x="7" y="5"/>
                    <a:pt x="7" y="5"/>
                  </a:cubicBezTo>
                  <a:cubicBezTo>
                    <a:pt x="7" y="5"/>
                    <a:pt x="7" y="5"/>
                    <a:pt x="7" y="5"/>
                  </a:cubicBezTo>
                  <a:cubicBezTo>
                    <a:pt x="6" y="4"/>
                    <a:pt x="6" y="4"/>
                    <a:pt x="5" y="5"/>
                  </a:cubicBezTo>
                  <a:cubicBezTo>
                    <a:pt x="5" y="5"/>
                    <a:pt x="5" y="5"/>
                    <a:pt x="4" y="5"/>
                  </a:cubicBezTo>
                  <a:cubicBezTo>
                    <a:pt x="3" y="5"/>
                    <a:pt x="3" y="5"/>
                    <a:pt x="3" y="6"/>
                  </a:cubicBezTo>
                  <a:cubicBezTo>
                    <a:pt x="4" y="6"/>
                    <a:pt x="4" y="7"/>
                    <a:pt x="4" y="7"/>
                  </a:cubicBezTo>
                  <a:cubicBezTo>
                    <a:pt x="4" y="7"/>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4" y="8"/>
                    <a:pt x="4" y="8"/>
                    <a:pt x="3" y="8"/>
                  </a:cubicBezTo>
                  <a:cubicBezTo>
                    <a:pt x="3" y="7"/>
                    <a:pt x="3" y="8"/>
                    <a:pt x="3" y="8"/>
                  </a:cubicBezTo>
                  <a:cubicBezTo>
                    <a:pt x="2" y="9"/>
                    <a:pt x="2" y="11"/>
                    <a:pt x="1" y="12"/>
                  </a:cubicBezTo>
                  <a:cubicBezTo>
                    <a:pt x="1" y="12"/>
                    <a:pt x="1" y="13"/>
                    <a:pt x="1" y="13"/>
                  </a:cubicBezTo>
                  <a:cubicBezTo>
                    <a:pt x="2" y="13"/>
                    <a:pt x="2" y="14"/>
                    <a:pt x="3" y="14"/>
                  </a:cubicBezTo>
                  <a:cubicBezTo>
                    <a:pt x="3" y="14"/>
                    <a:pt x="3" y="14"/>
                    <a:pt x="3" y="14"/>
                  </a:cubicBezTo>
                  <a:cubicBezTo>
                    <a:pt x="4" y="14"/>
                    <a:pt x="4" y="14"/>
                    <a:pt x="4" y="14"/>
                  </a:cubicBezTo>
                  <a:cubicBezTo>
                    <a:pt x="4" y="15"/>
                    <a:pt x="3" y="15"/>
                    <a:pt x="3" y="15"/>
                  </a:cubicBezTo>
                  <a:cubicBezTo>
                    <a:pt x="3" y="15"/>
                    <a:pt x="3" y="15"/>
                    <a:pt x="3" y="15"/>
                  </a:cubicBezTo>
                  <a:cubicBezTo>
                    <a:pt x="2" y="15"/>
                    <a:pt x="1" y="15"/>
                    <a:pt x="1" y="16"/>
                  </a:cubicBezTo>
                  <a:cubicBezTo>
                    <a:pt x="0" y="17"/>
                    <a:pt x="0" y="18"/>
                    <a:pt x="0" y="18"/>
                  </a:cubicBezTo>
                  <a:cubicBezTo>
                    <a:pt x="0" y="20"/>
                    <a:pt x="1" y="21"/>
                    <a:pt x="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Oval 469">
              <a:extLst>
                <a:ext uri="{FF2B5EF4-FFF2-40B4-BE49-F238E27FC236}">
                  <a16:creationId xmlns:a16="http://schemas.microsoft.com/office/drawing/2014/main" id="{C35B0793-844C-43AE-85C2-42B59DF511E4}"/>
                </a:ext>
              </a:extLst>
            </p:cNvPr>
            <p:cNvSpPr>
              <a:spLocks noChangeArrowheads="1"/>
            </p:cNvSpPr>
            <p:nvPr/>
          </p:nvSpPr>
          <p:spPr bwMode="auto">
            <a:xfrm>
              <a:off x="4791530" y="2124758"/>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470">
              <a:extLst>
                <a:ext uri="{FF2B5EF4-FFF2-40B4-BE49-F238E27FC236}">
                  <a16:creationId xmlns:a16="http://schemas.microsoft.com/office/drawing/2014/main" id="{86CF675F-5946-401F-8A18-5D91860779F2}"/>
                </a:ext>
              </a:extLst>
            </p:cNvPr>
            <p:cNvSpPr>
              <a:spLocks/>
            </p:cNvSpPr>
            <p:nvPr/>
          </p:nvSpPr>
          <p:spPr bwMode="auto">
            <a:xfrm>
              <a:off x="5931355" y="2932795"/>
              <a:ext cx="87313" cy="90488"/>
            </a:xfrm>
            <a:custGeom>
              <a:avLst/>
              <a:gdLst>
                <a:gd name="T0" fmla="*/ 23 w 24"/>
                <a:gd name="T1" fmla="*/ 19 h 25"/>
                <a:gd name="T2" fmla="*/ 23 w 24"/>
                <a:gd name="T3" fmla="*/ 19 h 25"/>
                <a:gd name="T4" fmla="*/ 22 w 24"/>
                <a:gd name="T5" fmla="*/ 18 h 25"/>
                <a:gd name="T6" fmla="*/ 22 w 24"/>
                <a:gd name="T7" fmla="*/ 18 h 25"/>
                <a:gd name="T8" fmla="*/ 22 w 24"/>
                <a:gd name="T9" fmla="*/ 18 h 25"/>
                <a:gd name="T10" fmla="*/ 22 w 24"/>
                <a:gd name="T11" fmla="*/ 18 h 25"/>
                <a:gd name="T12" fmla="*/ 22 w 24"/>
                <a:gd name="T13" fmla="*/ 18 h 25"/>
                <a:gd name="T14" fmla="*/ 22 w 24"/>
                <a:gd name="T15" fmla="*/ 18 h 25"/>
                <a:gd name="T16" fmla="*/ 23 w 24"/>
                <a:gd name="T17" fmla="*/ 19 h 25"/>
                <a:gd name="T18" fmla="*/ 23 w 24"/>
                <a:gd name="T19" fmla="*/ 19 h 25"/>
                <a:gd name="T20" fmla="*/ 24 w 24"/>
                <a:gd name="T21" fmla="*/ 19 h 25"/>
                <a:gd name="T22" fmla="*/ 24 w 24"/>
                <a:gd name="T23" fmla="*/ 19 h 25"/>
                <a:gd name="T24" fmla="*/ 24 w 24"/>
                <a:gd name="T25" fmla="*/ 19 h 25"/>
                <a:gd name="T26" fmla="*/ 23 w 24"/>
                <a:gd name="T27" fmla="*/ 16 h 25"/>
                <a:gd name="T28" fmla="*/ 22 w 24"/>
                <a:gd name="T29" fmla="*/ 16 h 25"/>
                <a:gd name="T30" fmla="*/ 22 w 24"/>
                <a:gd name="T31" fmla="*/ 17 h 25"/>
                <a:gd name="T32" fmla="*/ 21 w 24"/>
                <a:gd name="T33" fmla="*/ 17 h 25"/>
                <a:gd name="T34" fmla="*/ 20 w 24"/>
                <a:gd name="T35" fmla="*/ 17 h 25"/>
                <a:gd name="T36" fmla="*/ 20 w 24"/>
                <a:gd name="T37" fmla="*/ 16 h 25"/>
                <a:gd name="T38" fmla="*/ 19 w 24"/>
                <a:gd name="T39" fmla="*/ 15 h 25"/>
                <a:gd name="T40" fmla="*/ 18 w 24"/>
                <a:gd name="T41" fmla="*/ 15 h 25"/>
                <a:gd name="T42" fmla="*/ 18 w 24"/>
                <a:gd name="T43" fmla="*/ 14 h 25"/>
                <a:gd name="T44" fmla="*/ 18 w 24"/>
                <a:gd name="T45" fmla="*/ 13 h 25"/>
                <a:gd name="T46" fmla="*/ 18 w 24"/>
                <a:gd name="T47" fmla="*/ 12 h 25"/>
                <a:gd name="T48" fmla="*/ 17 w 24"/>
                <a:gd name="T49" fmla="*/ 11 h 25"/>
                <a:gd name="T50" fmla="*/ 16 w 24"/>
                <a:gd name="T51" fmla="*/ 10 h 25"/>
                <a:gd name="T52" fmla="*/ 15 w 24"/>
                <a:gd name="T53" fmla="*/ 9 h 25"/>
                <a:gd name="T54" fmla="*/ 14 w 24"/>
                <a:gd name="T55" fmla="*/ 9 h 25"/>
                <a:gd name="T56" fmla="*/ 13 w 24"/>
                <a:gd name="T57" fmla="*/ 8 h 25"/>
                <a:gd name="T58" fmla="*/ 11 w 24"/>
                <a:gd name="T59" fmla="*/ 7 h 25"/>
                <a:gd name="T60" fmla="*/ 10 w 24"/>
                <a:gd name="T61" fmla="*/ 6 h 25"/>
                <a:gd name="T62" fmla="*/ 9 w 24"/>
                <a:gd name="T63" fmla="*/ 5 h 25"/>
                <a:gd name="T64" fmla="*/ 6 w 24"/>
                <a:gd name="T65" fmla="*/ 2 h 25"/>
                <a:gd name="T66" fmla="*/ 4 w 24"/>
                <a:gd name="T67" fmla="*/ 1 h 25"/>
                <a:gd name="T68" fmla="*/ 1 w 24"/>
                <a:gd name="T69" fmla="*/ 0 h 25"/>
                <a:gd name="T70" fmla="*/ 1 w 24"/>
                <a:gd name="T71" fmla="*/ 1 h 25"/>
                <a:gd name="T72" fmla="*/ 0 w 24"/>
                <a:gd name="T73" fmla="*/ 1 h 25"/>
                <a:gd name="T74" fmla="*/ 1 w 24"/>
                <a:gd name="T75" fmla="*/ 3 h 25"/>
                <a:gd name="T76" fmla="*/ 3 w 24"/>
                <a:gd name="T77" fmla="*/ 4 h 25"/>
                <a:gd name="T78" fmla="*/ 4 w 24"/>
                <a:gd name="T79" fmla="*/ 6 h 25"/>
                <a:gd name="T80" fmla="*/ 5 w 24"/>
                <a:gd name="T81" fmla="*/ 7 h 25"/>
                <a:gd name="T82" fmla="*/ 7 w 24"/>
                <a:gd name="T83" fmla="*/ 9 h 25"/>
                <a:gd name="T84" fmla="*/ 8 w 24"/>
                <a:gd name="T85" fmla="*/ 10 h 25"/>
                <a:gd name="T86" fmla="*/ 8 w 24"/>
                <a:gd name="T87" fmla="*/ 11 h 25"/>
                <a:gd name="T88" fmla="*/ 9 w 24"/>
                <a:gd name="T89" fmla="*/ 12 h 25"/>
                <a:gd name="T90" fmla="*/ 11 w 24"/>
                <a:gd name="T91" fmla="*/ 15 h 25"/>
                <a:gd name="T92" fmla="*/ 12 w 24"/>
                <a:gd name="T93" fmla="*/ 17 h 25"/>
                <a:gd name="T94" fmla="*/ 12 w 24"/>
                <a:gd name="T95" fmla="*/ 18 h 25"/>
                <a:gd name="T96" fmla="*/ 15 w 24"/>
                <a:gd name="T97" fmla="*/ 21 h 25"/>
                <a:gd name="T98" fmla="*/ 17 w 24"/>
                <a:gd name="T99" fmla="*/ 23 h 25"/>
                <a:gd name="T100" fmla="*/ 19 w 24"/>
                <a:gd name="T101" fmla="*/ 25 h 25"/>
                <a:gd name="T102" fmla="*/ 20 w 24"/>
                <a:gd name="T103" fmla="*/ 25 h 25"/>
                <a:gd name="T104" fmla="*/ 22 w 24"/>
                <a:gd name="T105" fmla="*/ 25 h 25"/>
                <a:gd name="T106" fmla="*/ 23 w 24"/>
                <a:gd name="T107" fmla="*/ 22 h 25"/>
                <a:gd name="T108" fmla="*/ 23 w 24"/>
                <a:gd name="T109" fmla="*/ 1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 h="25">
                  <a:moveTo>
                    <a:pt x="23" y="19"/>
                  </a:moveTo>
                  <a:cubicBezTo>
                    <a:pt x="23" y="19"/>
                    <a:pt x="23" y="19"/>
                    <a:pt x="23" y="19"/>
                  </a:cubicBezTo>
                  <a:cubicBezTo>
                    <a:pt x="23" y="19"/>
                    <a:pt x="23" y="19"/>
                    <a:pt x="22" y="18"/>
                  </a:cubicBezTo>
                  <a:cubicBezTo>
                    <a:pt x="22" y="18"/>
                    <a:pt x="22" y="18"/>
                    <a:pt x="22" y="18"/>
                  </a:cubicBezTo>
                  <a:cubicBezTo>
                    <a:pt x="22" y="18"/>
                    <a:pt x="22" y="18"/>
                    <a:pt x="22" y="18"/>
                  </a:cubicBezTo>
                  <a:cubicBezTo>
                    <a:pt x="22" y="18"/>
                    <a:pt x="22" y="18"/>
                    <a:pt x="22" y="18"/>
                  </a:cubicBezTo>
                  <a:cubicBezTo>
                    <a:pt x="22" y="18"/>
                    <a:pt x="22" y="18"/>
                    <a:pt x="22" y="18"/>
                  </a:cubicBezTo>
                  <a:cubicBezTo>
                    <a:pt x="22" y="18"/>
                    <a:pt x="22" y="18"/>
                    <a:pt x="22" y="18"/>
                  </a:cubicBezTo>
                  <a:cubicBezTo>
                    <a:pt x="23" y="19"/>
                    <a:pt x="23" y="19"/>
                    <a:pt x="23" y="19"/>
                  </a:cubicBezTo>
                  <a:cubicBezTo>
                    <a:pt x="23" y="19"/>
                    <a:pt x="23" y="19"/>
                    <a:pt x="23" y="19"/>
                  </a:cubicBezTo>
                  <a:cubicBezTo>
                    <a:pt x="23" y="19"/>
                    <a:pt x="24" y="19"/>
                    <a:pt x="24" y="19"/>
                  </a:cubicBezTo>
                  <a:cubicBezTo>
                    <a:pt x="24" y="19"/>
                    <a:pt x="24" y="19"/>
                    <a:pt x="24" y="19"/>
                  </a:cubicBezTo>
                  <a:cubicBezTo>
                    <a:pt x="24" y="19"/>
                    <a:pt x="24" y="19"/>
                    <a:pt x="24" y="19"/>
                  </a:cubicBezTo>
                  <a:cubicBezTo>
                    <a:pt x="24" y="18"/>
                    <a:pt x="23" y="17"/>
                    <a:pt x="23" y="16"/>
                  </a:cubicBezTo>
                  <a:cubicBezTo>
                    <a:pt x="23" y="16"/>
                    <a:pt x="23" y="16"/>
                    <a:pt x="22" y="16"/>
                  </a:cubicBezTo>
                  <a:cubicBezTo>
                    <a:pt x="22" y="16"/>
                    <a:pt x="22" y="16"/>
                    <a:pt x="22" y="17"/>
                  </a:cubicBezTo>
                  <a:cubicBezTo>
                    <a:pt x="21" y="17"/>
                    <a:pt x="21" y="17"/>
                    <a:pt x="21" y="17"/>
                  </a:cubicBezTo>
                  <a:cubicBezTo>
                    <a:pt x="21" y="17"/>
                    <a:pt x="21" y="17"/>
                    <a:pt x="20" y="17"/>
                  </a:cubicBezTo>
                  <a:cubicBezTo>
                    <a:pt x="20" y="17"/>
                    <a:pt x="20" y="16"/>
                    <a:pt x="20" y="16"/>
                  </a:cubicBezTo>
                  <a:cubicBezTo>
                    <a:pt x="20" y="15"/>
                    <a:pt x="20" y="15"/>
                    <a:pt x="19" y="15"/>
                  </a:cubicBezTo>
                  <a:cubicBezTo>
                    <a:pt x="19" y="15"/>
                    <a:pt x="19" y="15"/>
                    <a:pt x="18" y="15"/>
                  </a:cubicBezTo>
                  <a:cubicBezTo>
                    <a:pt x="18" y="15"/>
                    <a:pt x="18" y="14"/>
                    <a:pt x="18" y="14"/>
                  </a:cubicBezTo>
                  <a:cubicBezTo>
                    <a:pt x="18" y="14"/>
                    <a:pt x="18" y="13"/>
                    <a:pt x="18" y="13"/>
                  </a:cubicBezTo>
                  <a:cubicBezTo>
                    <a:pt x="18" y="13"/>
                    <a:pt x="18" y="12"/>
                    <a:pt x="18" y="12"/>
                  </a:cubicBezTo>
                  <a:cubicBezTo>
                    <a:pt x="18" y="12"/>
                    <a:pt x="17" y="11"/>
                    <a:pt x="17" y="11"/>
                  </a:cubicBezTo>
                  <a:cubicBezTo>
                    <a:pt x="17" y="10"/>
                    <a:pt x="16" y="10"/>
                    <a:pt x="16" y="10"/>
                  </a:cubicBezTo>
                  <a:cubicBezTo>
                    <a:pt x="16" y="10"/>
                    <a:pt x="15" y="10"/>
                    <a:pt x="15" y="9"/>
                  </a:cubicBezTo>
                  <a:cubicBezTo>
                    <a:pt x="15" y="9"/>
                    <a:pt x="14" y="9"/>
                    <a:pt x="14" y="9"/>
                  </a:cubicBezTo>
                  <a:cubicBezTo>
                    <a:pt x="14" y="8"/>
                    <a:pt x="13" y="8"/>
                    <a:pt x="13" y="8"/>
                  </a:cubicBezTo>
                  <a:cubicBezTo>
                    <a:pt x="13" y="8"/>
                    <a:pt x="12" y="7"/>
                    <a:pt x="11" y="7"/>
                  </a:cubicBezTo>
                  <a:cubicBezTo>
                    <a:pt x="11" y="7"/>
                    <a:pt x="11" y="7"/>
                    <a:pt x="10" y="6"/>
                  </a:cubicBezTo>
                  <a:cubicBezTo>
                    <a:pt x="10" y="6"/>
                    <a:pt x="10" y="5"/>
                    <a:pt x="9" y="5"/>
                  </a:cubicBezTo>
                  <a:cubicBezTo>
                    <a:pt x="8" y="4"/>
                    <a:pt x="7" y="3"/>
                    <a:pt x="6" y="2"/>
                  </a:cubicBezTo>
                  <a:cubicBezTo>
                    <a:pt x="5" y="1"/>
                    <a:pt x="5" y="1"/>
                    <a:pt x="4" y="1"/>
                  </a:cubicBezTo>
                  <a:cubicBezTo>
                    <a:pt x="3" y="1"/>
                    <a:pt x="2" y="1"/>
                    <a:pt x="1" y="0"/>
                  </a:cubicBezTo>
                  <a:cubicBezTo>
                    <a:pt x="1" y="0"/>
                    <a:pt x="1" y="0"/>
                    <a:pt x="1" y="1"/>
                  </a:cubicBezTo>
                  <a:cubicBezTo>
                    <a:pt x="0" y="1"/>
                    <a:pt x="0" y="1"/>
                    <a:pt x="0" y="1"/>
                  </a:cubicBezTo>
                  <a:cubicBezTo>
                    <a:pt x="1" y="2"/>
                    <a:pt x="1" y="2"/>
                    <a:pt x="1" y="3"/>
                  </a:cubicBezTo>
                  <a:cubicBezTo>
                    <a:pt x="2" y="3"/>
                    <a:pt x="2" y="4"/>
                    <a:pt x="3" y="4"/>
                  </a:cubicBezTo>
                  <a:cubicBezTo>
                    <a:pt x="4" y="5"/>
                    <a:pt x="4" y="5"/>
                    <a:pt x="4" y="6"/>
                  </a:cubicBezTo>
                  <a:cubicBezTo>
                    <a:pt x="5" y="6"/>
                    <a:pt x="5" y="6"/>
                    <a:pt x="5" y="7"/>
                  </a:cubicBezTo>
                  <a:cubicBezTo>
                    <a:pt x="6" y="8"/>
                    <a:pt x="7" y="8"/>
                    <a:pt x="7" y="9"/>
                  </a:cubicBezTo>
                  <a:cubicBezTo>
                    <a:pt x="8" y="9"/>
                    <a:pt x="8" y="10"/>
                    <a:pt x="8" y="10"/>
                  </a:cubicBezTo>
                  <a:cubicBezTo>
                    <a:pt x="8" y="10"/>
                    <a:pt x="8" y="11"/>
                    <a:pt x="8" y="11"/>
                  </a:cubicBezTo>
                  <a:cubicBezTo>
                    <a:pt x="9" y="12"/>
                    <a:pt x="9" y="12"/>
                    <a:pt x="9" y="12"/>
                  </a:cubicBezTo>
                  <a:cubicBezTo>
                    <a:pt x="10" y="13"/>
                    <a:pt x="11" y="14"/>
                    <a:pt x="11" y="15"/>
                  </a:cubicBezTo>
                  <a:cubicBezTo>
                    <a:pt x="11" y="16"/>
                    <a:pt x="11" y="16"/>
                    <a:pt x="12" y="17"/>
                  </a:cubicBezTo>
                  <a:cubicBezTo>
                    <a:pt x="12" y="18"/>
                    <a:pt x="12" y="18"/>
                    <a:pt x="12" y="18"/>
                  </a:cubicBezTo>
                  <a:cubicBezTo>
                    <a:pt x="13" y="19"/>
                    <a:pt x="14" y="20"/>
                    <a:pt x="15" y="21"/>
                  </a:cubicBezTo>
                  <a:cubicBezTo>
                    <a:pt x="15" y="22"/>
                    <a:pt x="16" y="22"/>
                    <a:pt x="17" y="23"/>
                  </a:cubicBezTo>
                  <a:cubicBezTo>
                    <a:pt x="18" y="23"/>
                    <a:pt x="18" y="24"/>
                    <a:pt x="19" y="25"/>
                  </a:cubicBezTo>
                  <a:cubicBezTo>
                    <a:pt x="19" y="25"/>
                    <a:pt x="20" y="25"/>
                    <a:pt x="20" y="25"/>
                  </a:cubicBezTo>
                  <a:cubicBezTo>
                    <a:pt x="21" y="25"/>
                    <a:pt x="22" y="25"/>
                    <a:pt x="22" y="25"/>
                  </a:cubicBezTo>
                  <a:cubicBezTo>
                    <a:pt x="23" y="24"/>
                    <a:pt x="23" y="23"/>
                    <a:pt x="23" y="22"/>
                  </a:cubicBezTo>
                  <a:cubicBezTo>
                    <a:pt x="23" y="21"/>
                    <a:pt x="23" y="20"/>
                    <a:pt x="2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471">
              <a:extLst>
                <a:ext uri="{FF2B5EF4-FFF2-40B4-BE49-F238E27FC236}">
                  <a16:creationId xmlns:a16="http://schemas.microsoft.com/office/drawing/2014/main" id="{9F128362-A37F-4185-93FF-B84112A5A862}"/>
                </a:ext>
              </a:extLst>
            </p:cNvPr>
            <p:cNvSpPr>
              <a:spLocks/>
            </p:cNvSpPr>
            <p:nvPr/>
          </p:nvSpPr>
          <p:spPr bwMode="auto">
            <a:xfrm>
              <a:off x="6010730" y="3023283"/>
              <a:ext cx="3175"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472">
              <a:extLst>
                <a:ext uri="{FF2B5EF4-FFF2-40B4-BE49-F238E27FC236}">
                  <a16:creationId xmlns:a16="http://schemas.microsoft.com/office/drawing/2014/main" id="{BC0DD816-2B03-47EA-BAA9-2988FE3D8DF7}"/>
                </a:ext>
              </a:extLst>
            </p:cNvPr>
            <p:cNvSpPr>
              <a:spLocks/>
            </p:cNvSpPr>
            <p:nvPr/>
          </p:nvSpPr>
          <p:spPr bwMode="auto">
            <a:xfrm>
              <a:off x="4508955" y="2158095"/>
              <a:ext cx="73025" cy="57150"/>
            </a:xfrm>
            <a:custGeom>
              <a:avLst/>
              <a:gdLst>
                <a:gd name="T0" fmla="*/ 1 w 20"/>
                <a:gd name="T1" fmla="*/ 14 h 16"/>
                <a:gd name="T2" fmla="*/ 1 w 20"/>
                <a:gd name="T3" fmla="*/ 16 h 16"/>
                <a:gd name="T4" fmla="*/ 2 w 20"/>
                <a:gd name="T5" fmla="*/ 16 h 16"/>
                <a:gd name="T6" fmla="*/ 4 w 20"/>
                <a:gd name="T7" fmla="*/ 16 h 16"/>
                <a:gd name="T8" fmla="*/ 4 w 20"/>
                <a:gd name="T9" fmla="*/ 16 h 16"/>
                <a:gd name="T10" fmla="*/ 4 w 20"/>
                <a:gd name="T11" fmla="*/ 16 h 16"/>
                <a:gd name="T12" fmla="*/ 4 w 20"/>
                <a:gd name="T13" fmla="*/ 16 h 16"/>
                <a:gd name="T14" fmla="*/ 4 w 20"/>
                <a:gd name="T15" fmla="*/ 16 h 16"/>
                <a:gd name="T16" fmla="*/ 5 w 20"/>
                <a:gd name="T17" fmla="*/ 16 h 16"/>
                <a:gd name="T18" fmla="*/ 6 w 20"/>
                <a:gd name="T19" fmla="*/ 16 h 16"/>
                <a:gd name="T20" fmla="*/ 7 w 20"/>
                <a:gd name="T21" fmla="*/ 15 h 16"/>
                <a:gd name="T22" fmla="*/ 8 w 20"/>
                <a:gd name="T23" fmla="*/ 14 h 16"/>
                <a:gd name="T24" fmla="*/ 10 w 20"/>
                <a:gd name="T25" fmla="*/ 13 h 16"/>
                <a:gd name="T26" fmla="*/ 11 w 20"/>
                <a:gd name="T27" fmla="*/ 12 h 16"/>
                <a:gd name="T28" fmla="*/ 12 w 20"/>
                <a:gd name="T29" fmla="*/ 11 h 16"/>
                <a:gd name="T30" fmla="*/ 13 w 20"/>
                <a:gd name="T31" fmla="*/ 11 h 16"/>
                <a:gd name="T32" fmla="*/ 15 w 20"/>
                <a:gd name="T33" fmla="*/ 10 h 16"/>
                <a:gd name="T34" fmla="*/ 16 w 20"/>
                <a:gd name="T35" fmla="*/ 10 h 16"/>
                <a:gd name="T36" fmla="*/ 16 w 20"/>
                <a:gd name="T37" fmla="*/ 10 h 16"/>
                <a:gd name="T38" fmla="*/ 16 w 20"/>
                <a:gd name="T39" fmla="*/ 10 h 16"/>
                <a:gd name="T40" fmla="*/ 16 w 20"/>
                <a:gd name="T41" fmla="*/ 10 h 16"/>
                <a:gd name="T42" fmla="*/ 18 w 20"/>
                <a:gd name="T43" fmla="*/ 10 h 16"/>
                <a:gd name="T44" fmla="*/ 19 w 20"/>
                <a:gd name="T45" fmla="*/ 10 h 16"/>
                <a:gd name="T46" fmla="*/ 20 w 20"/>
                <a:gd name="T47" fmla="*/ 9 h 16"/>
                <a:gd name="T48" fmla="*/ 20 w 20"/>
                <a:gd name="T49" fmla="*/ 5 h 16"/>
                <a:gd name="T50" fmla="*/ 19 w 20"/>
                <a:gd name="T51" fmla="*/ 3 h 16"/>
                <a:gd name="T52" fmla="*/ 18 w 20"/>
                <a:gd name="T53" fmla="*/ 3 h 16"/>
                <a:gd name="T54" fmla="*/ 16 w 20"/>
                <a:gd name="T55" fmla="*/ 2 h 16"/>
                <a:gd name="T56" fmla="*/ 15 w 20"/>
                <a:gd name="T57" fmla="*/ 2 h 16"/>
                <a:gd name="T58" fmla="*/ 13 w 20"/>
                <a:gd name="T59" fmla="*/ 1 h 16"/>
                <a:gd name="T60" fmla="*/ 11 w 20"/>
                <a:gd name="T61" fmla="*/ 1 h 16"/>
                <a:gd name="T62" fmla="*/ 10 w 20"/>
                <a:gd name="T63" fmla="*/ 1 h 16"/>
                <a:gd name="T64" fmla="*/ 9 w 20"/>
                <a:gd name="T65" fmla="*/ 1 h 16"/>
                <a:gd name="T66" fmla="*/ 9 w 20"/>
                <a:gd name="T67" fmla="*/ 3 h 16"/>
                <a:gd name="T68" fmla="*/ 8 w 20"/>
                <a:gd name="T69" fmla="*/ 4 h 16"/>
                <a:gd name="T70" fmla="*/ 6 w 20"/>
                <a:gd name="T71" fmla="*/ 6 h 16"/>
                <a:gd name="T72" fmla="*/ 5 w 20"/>
                <a:gd name="T73" fmla="*/ 7 h 16"/>
                <a:gd name="T74" fmla="*/ 5 w 20"/>
                <a:gd name="T75" fmla="*/ 8 h 16"/>
                <a:gd name="T76" fmla="*/ 1 w 20"/>
                <a:gd name="T77" fmla="*/ 11 h 16"/>
                <a:gd name="T78" fmla="*/ 0 w 20"/>
                <a:gd name="T79" fmla="*/ 11 h 16"/>
                <a:gd name="T80" fmla="*/ 1 w 20"/>
                <a:gd name="T81" fmla="*/ 12 h 16"/>
                <a:gd name="T82" fmla="*/ 1 w 20"/>
                <a:gd name="T8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 h="16">
                  <a:moveTo>
                    <a:pt x="1" y="14"/>
                  </a:moveTo>
                  <a:cubicBezTo>
                    <a:pt x="1" y="15"/>
                    <a:pt x="1" y="15"/>
                    <a:pt x="1" y="16"/>
                  </a:cubicBezTo>
                  <a:cubicBezTo>
                    <a:pt x="1" y="16"/>
                    <a:pt x="2" y="16"/>
                    <a:pt x="2" y="16"/>
                  </a:cubicBezTo>
                  <a:cubicBezTo>
                    <a:pt x="3" y="16"/>
                    <a:pt x="3" y="16"/>
                    <a:pt x="4" y="16"/>
                  </a:cubicBezTo>
                  <a:cubicBezTo>
                    <a:pt x="4" y="16"/>
                    <a:pt x="4" y="16"/>
                    <a:pt x="4" y="16"/>
                  </a:cubicBezTo>
                  <a:cubicBezTo>
                    <a:pt x="4" y="16"/>
                    <a:pt x="4" y="16"/>
                    <a:pt x="4" y="16"/>
                  </a:cubicBezTo>
                  <a:cubicBezTo>
                    <a:pt x="4" y="16"/>
                    <a:pt x="4" y="16"/>
                    <a:pt x="4" y="16"/>
                  </a:cubicBezTo>
                  <a:cubicBezTo>
                    <a:pt x="4" y="16"/>
                    <a:pt x="4" y="16"/>
                    <a:pt x="4" y="16"/>
                  </a:cubicBezTo>
                  <a:cubicBezTo>
                    <a:pt x="5" y="16"/>
                    <a:pt x="5" y="16"/>
                    <a:pt x="5" y="16"/>
                  </a:cubicBezTo>
                  <a:cubicBezTo>
                    <a:pt x="6" y="16"/>
                    <a:pt x="6" y="16"/>
                    <a:pt x="6" y="16"/>
                  </a:cubicBezTo>
                  <a:cubicBezTo>
                    <a:pt x="7" y="16"/>
                    <a:pt x="7" y="15"/>
                    <a:pt x="7" y="15"/>
                  </a:cubicBezTo>
                  <a:cubicBezTo>
                    <a:pt x="7" y="15"/>
                    <a:pt x="8" y="14"/>
                    <a:pt x="8" y="14"/>
                  </a:cubicBezTo>
                  <a:cubicBezTo>
                    <a:pt x="8" y="13"/>
                    <a:pt x="9" y="13"/>
                    <a:pt x="10" y="13"/>
                  </a:cubicBezTo>
                  <a:cubicBezTo>
                    <a:pt x="10" y="13"/>
                    <a:pt x="11" y="13"/>
                    <a:pt x="11" y="12"/>
                  </a:cubicBezTo>
                  <a:cubicBezTo>
                    <a:pt x="11" y="12"/>
                    <a:pt x="12" y="12"/>
                    <a:pt x="12" y="11"/>
                  </a:cubicBezTo>
                  <a:cubicBezTo>
                    <a:pt x="12" y="11"/>
                    <a:pt x="12" y="11"/>
                    <a:pt x="13" y="11"/>
                  </a:cubicBezTo>
                  <a:cubicBezTo>
                    <a:pt x="14" y="11"/>
                    <a:pt x="14" y="10"/>
                    <a:pt x="15" y="10"/>
                  </a:cubicBezTo>
                  <a:cubicBezTo>
                    <a:pt x="16" y="10"/>
                    <a:pt x="16" y="10"/>
                    <a:pt x="16" y="10"/>
                  </a:cubicBezTo>
                  <a:cubicBezTo>
                    <a:pt x="16" y="10"/>
                    <a:pt x="16" y="10"/>
                    <a:pt x="16" y="10"/>
                  </a:cubicBezTo>
                  <a:cubicBezTo>
                    <a:pt x="16" y="10"/>
                    <a:pt x="16" y="10"/>
                    <a:pt x="16" y="10"/>
                  </a:cubicBezTo>
                  <a:cubicBezTo>
                    <a:pt x="16" y="10"/>
                    <a:pt x="16" y="10"/>
                    <a:pt x="16" y="10"/>
                  </a:cubicBezTo>
                  <a:cubicBezTo>
                    <a:pt x="17" y="10"/>
                    <a:pt x="17" y="10"/>
                    <a:pt x="18" y="10"/>
                  </a:cubicBezTo>
                  <a:cubicBezTo>
                    <a:pt x="18" y="10"/>
                    <a:pt x="18" y="10"/>
                    <a:pt x="19" y="10"/>
                  </a:cubicBezTo>
                  <a:cubicBezTo>
                    <a:pt x="19" y="9"/>
                    <a:pt x="20" y="9"/>
                    <a:pt x="20" y="9"/>
                  </a:cubicBezTo>
                  <a:cubicBezTo>
                    <a:pt x="20" y="8"/>
                    <a:pt x="20" y="6"/>
                    <a:pt x="20" y="5"/>
                  </a:cubicBezTo>
                  <a:cubicBezTo>
                    <a:pt x="20" y="4"/>
                    <a:pt x="20" y="4"/>
                    <a:pt x="19" y="3"/>
                  </a:cubicBezTo>
                  <a:cubicBezTo>
                    <a:pt x="19" y="3"/>
                    <a:pt x="19" y="3"/>
                    <a:pt x="18" y="3"/>
                  </a:cubicBezTo>
                  <a:cubicBezTo>
                    <a:pt x="17" y="3"/>
                    <a:pt x="17" y="3"/>
                    <a:pt x="16" y="2"/>
                  </a:cubicBezTo>
                  <a:cubicBezTo>
                    <a:pt x="16" y="2"/>
                    <a:pt x="16" y="2"/>
                    <a:pt x="15" y="2"/>
                  </a:cubicBezTo>
                  <a:cubicBezTo>
                    <a:pt x="15" y="1"/>
                    <a:pt x="14" y="0"/>
                    <a:pt x="13" y="1"/>
                  </a:cubicBezTo>
                  <a:cubicBezTo>
                    <a:pt x="12" y="1"/>
                    <a:pt x="12" y="1"/>
                    <a:pt x="11" y="1"/>
                  </a:cubicBezTo>
                  <a:cubicBezTo>
                    <a:pt x="10" y="1"/>
                    <a:pt x="10" y="1"/>
                    <a:pt x="10" y="1"/>
                  </a:cubicBezTo>
                  <a:cubicBezTo>
                    <a:pt x="9" y="1"/>
                    <a:pt x="9" y="1"/>
                    <a:pt x="9" y="1"/>
                  </a:cubicBezTo>
                  <a:cubicBezTo>
                    <a:pt x="9" y="2"/>
                    <a:pt x="9" y="2"/>
                    <a:pt x="9" y="3"/>
                  </a:cubicBezTo>
                  <a:cubicBezTo>
                    <a:pt x="9" y="3"/>
                    <a:pt x="8" y="4"/>
                    <a:pt x="8" y="4"/>
                  </a:cubicBezTo>
                  <a:cubicBezTo>
                    <a:pt x="7" y="5"/>
                    <a:pt x="6" y="5"/>
                    <a:pt x="6" y="6"/>
                  </a:cubicBezTo>
                  <a:cubicBezTo>
                    <a:pt x="5" y="6"/>
                    <a:pt x="5" y="7"/>
                    <a:pt x="5" y="7"/>
                  </a:cubicBezTo>
                  <a:cubicBezTo>
                    <a:pt x="5" y="7"/>
                    <a:pt x="5" y="8"/>
                    <a:pt x="5" y="8"/>
                  </a:cubicBezTo>
                  <a:cubicBezTo>
                    <a:pt x="3" y="9"/>
                    <a:pt x="2" y="10"/>
                    <a:pt x="1" y="11"/>
                  </a:cubicBezTo>
                  <a:cubicBezTo>
                    <a:pt x="1" y="11"/>
                    <a:pt x="0" y="11"/>
                    <a:pt x="0" y="11"/>
                  </a:cubicBezTo>
                  <a:cubicBezTo>
                    <a:pt x="0" y="12"/>
                    <a:pt x="1" y="12"/>
                    <a:pt x="1" y="12"/>
                  </a:cubicBezTo>
                  <a:cubicBezTo>
                    <a:pt x="1" y="13"/>
                    <a:pt x="1" y="13"/>
                    <a:pt x="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473">
              <a:extLst>
                <a:ext uri="{FF2B5EF4-FFF2-40B4-BE49-F238E27FC236}">
                  <a16:creationId xmlns:a16="http://schemas.microsoft.com/office/drawing/2014/main" id="{5BF2E514-EE31-4EE9-BF7D-096CFD27889C}"/>
                </a:ext>
              </a:extLst>
            </p:cNvPr>
            <p:cNvSpPr>
              <a:spLocks/>
            </p:cNvSpPr>
            <p:nvPr/>
          </p:nvSpPr>
          <p:spPr bwMode="auto">
            <a:xfrm>
              <a:off x="5175705" y="2481945"/>
              <a:ext cx="57150" cy="87313"/>
            </a:xfrm>
            <a:custGeom>
              <a:avLst/>
              <a:gdLst>
                <a:gd name="T0" fmla="*/ 1 w 16"/>
                <a:gd name="T1" fmla="*/ 5 h 24"/>
                <a:gd name="T2" fmla="*/ 2 w 16"/>
                <a:gd name="T3" fmla="*/ 7 h 24"/>
                <a:gd name="T4" fmla="*/ 2 w 16"/>
                <a:gd name="T5" fmla="*/ 8 h 24"/>
                <a:gd name="T6" fmla="*/ 3 w 16"/>
                <a:gd name="T7" fmla="*/ 8 h 24"/>
                <a:gd name="T8" fmla="*/ 3 w 16"/>
                <a:gd name="T9" fmla="*/ 9 h 24"/>
                <a:gd name="T10" fmla="*/ 4 w 16"/>
                <a:gd name="T11" fmla="*/ 11 h 24"/>
                <a:gd name="T12" fmla="*/ 5 w 16"/>
                <a:gd name="T13" fmla="*/ 11 h 24"/>
                <a:gd name="T14" fmla="*/ 6 w 16"/>
                <a:gd name="T15" fmla="*/ 12 h 24"/>
                <a:gd name="T16" fmla="*/ 4 w 16"/>
                <a:gd name="T17" fmla="*/ 15 h 24"/>
                <a:gd name="T18" fmla="*/ 4 w 16"/>
                <a:gd name="T19" fmla="*/ 15 h 24"/>
                <a:gd name="T20" fmla="*/ 4 w 16"/>
                <a:gd name="T21" fmla="*/ 18 h 24"/>
                <a:gd name="T22" fmla="*/ 3 w 16"/>
                <a:gd name="T23" fmla="*/ 19 h 24"/>
                <a:gd name="T24" fmla="*/ 3 w 16"/>
                <a:gd name="T25" fmla="*/ 20 h 24"/>
                <a:gd name="T26" fmla="*/ 6 w 16"/>
                <a:gd name="T27" fmla="*/ 21 h 24"/>
                <a:gd name="T28" fmla="*/ 4 w 16"/>
                <a:gd name="T29" fmla="*/ 22 h 24"/>
                <a:gd name="T30" fmla="*/ 2 w 16"/>
                <a:gd name="T31" fmla="*/ 24 h 24"/>
                <a:gd name="T32" fmla="*/ 3 w 16"/>
                <a:gd name="T33" fmla="*/ 24 h 24"/>
                <a:gd name="T34" fmla="*/ 6 w 16"/>
                <a:gd name="T35" fmla="*/ 23 h 24"/>
                <a:gd name="T36" fmla="*/ 10 w 16"/>
                <a:gd name="T37" fmla="*/ 23 h 24"/>
                <a:gd name="T38" fmla="*/ 15 w 16"/>
                <a:gd name="T39" fmla="*/ 21 h 24"/>
                <a:gd name="T40" fmla="*/ 14 w 16"/>
                <a:gd name="T41" fmla="*/ 20 h 24"/>
                <a:gd name="T42" fmla="*/ 15 w 16"/>
                <a:gd name="T43" fmla="*/ 18 h 24"/>
                <a:gd name="T44" fmla="*/ 13 w 16"/>
                <a:gd name="T45" fmla="*/ 15 h 24"/>
                <a:gd name="T46" fmla="*/ 13 w 16"/>
                <a:gd name="T47" fmla="*/ 16 h 24"/>
                <a:gd name="T48" fmla="*/ 13 w 16"/>
                <a:gd name="T49" fmla="*/ 15 h 24"/>
                <a:gd name="T50" fmla="*/ 12 w 16"/>
                <a:gd name="T51" fmla="*/ 12 h 24"/>
                <a:gd name="T52" fmla="*/ 9 w 16"/>
                <a:gd name="T53" fmla="*/ 9 h 24"/>
                <a:gd name="T54" fmla="*/ 7 w 16"/>
                <a:gd name="T55" fmla="*/ 7 h 24"/>
                <a:gd name="T56" fmla="*/ 8 w 16"/>
                <a:gd name="T57" fmla="*/ 3 h 24"/>
                <a:gd name="T58" fmla="*/ 7 w 16"/>
                <a:gd name="T59" fmla="*/ 2 h 24"/>
                <a:gd name="T60" fmla="*/ 5 w 16"/>
                <a:gd name="T61" fmla="*/ 2 h 24"/>
                <a:gd name="T62" fmla="*/ 6 w 16"/>
                <a:gd name="T63" fmla="*/ 0 h 24"/>
                <a:gd name="T64" fmla="*/ 5 w 16"/>
                <a:gd name="T65" fmla="*/ 0 h 24"/>
                <a:gd name="T66" fmla="*/ 3 w 16"/>
                <a:gd name="T67" fmla="*/ 0 h 24"/>
                <a:gd name="T68" fmla="*/ 1 w 16"/>
                <a:gd name="T69"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 h="24">
                  <a:moveTo>
                    <a:pt x="1" y="3"/>
                  </a:moveTo>
                  <a:cubicBezTo>
                    <a:pt x="1" y="4"/>
                    <a:pt x="1" y="5"/>
                    <a:pt x="1" y="5"/>
                  </a:cubicBezTo>
                  <a:cubicBezTo>
                    <a:pt x="1" y="6"/>
                    <a:pt x="1" y="6"/>
                    <a:pt x="1" y="6"/>
                  </a:cubicBezTo>
                  <a:cubicBezTo>
                    <a:pt x="2" y="6"/>
                    <a:pt x="2" y="7"/>
                    <a:pt x="2" y="7"/>
                  </a:cubicBezTo>
                  <a:cubicBezTo>
                    <a:pt x="1" y="7"/>
                    <a:pt x="1" y="7"/>
                    <a:pt x="1" y="8"/>
                  </a:cubicBezTo>
                  <a:cubicBezTo>
                    <a:pt x="1" y="8"/>
                    <a:pt x="1" y="8"/>
                    <a:pt x="2" y="8"/>
                  </a:cubicBezTo>
                  <a:cubicBezTo>
                    <a:pt x="2" y="8"/>
                    <a:pt x="2" y="8"/>
                    <a:pt x="2" y="8"/>
                  </a:cubicBezTo>
                  <a:cubicBezTo>
                    <a:pt x="2" y="9"/>
                    <a:pt x="2" y="9"/>
                    <a:pt x="3" y="8"/>
                  </a:cubicBezTo>
                  <a:cubicBezTo>
                    <a:pt x="3" y="8"/>
                    <a:pt x="3" y="8"/>
                    <a:pt x="3" y="8"/>
                  </a:cubicBezTo>
                  <a:cubicBezTo>
                    <a:pt x="3" y="8"/>
                    <a:pt x="3" y="9"/>
                    <a:pt x="3" y="9"/>
                  </a:cubicBezTo>
                  <a:cubicBezTo>
                    <a:pt x="3" y="9"/>
                    <a:pt x="3" y="9"/>
                    <a:pt x="3" y="10"/>
                  </a:cubicBezTo>
                  <a:cubicBezTo>
                    <a:pt x="3" y="10"/>
                    <a:pt x="3" y="11"/>
                    <a:pt x="4" y="11"/>
                  </a:cubicBezTo>
                  <a:cubicBezTo>
                    <a:pt x="4" y="11"/>
                    <a:pt x="4" y="11"/>
                    <a:pt x="4" y="11"/>
                  </a:cubicBezTo>
                  <a:cubicBezTo>
                    <a:pt x="4" y="11"/>
                    <a:pt x="5" y="11"/>
                    <a:pt x="5" y="11"/>
                  </a:cubicBezTo>
                  <a:cubicBezTo>
                    <a:pt x="5" y="11"/>
                    <a:pt x="5" y="11"/>
                    <a:pt x="5" y="12"/>
                  </a:cubicBezTo>
                  <a:cubicBezTo>
                    <a:pt x="6" y="12"/>
                    <a:pt x="6" y="12"/>
                    <a:pt x="6" y="12"/>
                  </a:cubicBezTo>
                  <a:cubicBezTo>
                    <a:pt x="6" y="13"/>
                    <a:pt x="6" y="13"/>
                    <a:pt x="6" y="13"/>
                  </a:cubicBezTo>
                  <a:cubicBezTo>
                    <a:pt x="6" y="15"/>
                    <a:pt x="6" y="15"/>
                    <a:pt x="4" y="15"/>
                  </a:cubicBezTo>
                  <a:cubicBezTo>
                    <a:pt x="4" y="15"/>
                    <a:pt x="4" y="15"/>
                    <a:pt x="4" y="15"/>
                  </a:cubicBezTo>
                  <a:cubicBezTo>
                    <a:pt x="4" y="15"/>
                    <a:pt x="4" y="15"/>
                    <a:pt x="4" y="15"/>
                  </a:cubicBezTo>
                  <a:cubicBezTo>
                    <a:pt x="4" y="16"/>
                    <a:pt x="4" y="16"/>
                    <a:pt x="4" y="17"/>
                  </a:cubicBezTo>
                  <a:cubicBezTo>
                    <a:pt x="5" y="17"/>
                    <a:pt x="4" y="18"/>
                    <a:pt x="4" y="18"/>
                  </a:cubicBezTo>
                  <a:cubicBezTo>
                    <a:pt x="4" y="18"/>
                    <a:pt x="4" y="18"/>
                    <a:pt x="3" y="18"/>
                  </a:cubicBezTo>
                  <a:cubicBezTo>
                    <a:pt x="3" y="18"/>
                    <a:pt x="3" y="19"/>
                    <a:pt x="3" y="19"/>
                  </a:cubicBezTo>
                  <a:cubicBezTo>
                    <a:pt x="3" y="19"/>
                    <a:pt x="3" y="19"/>
                    <a:pt x="3" y="19"/>
                  </a:cubicBezTo>
                  <a:cubicBezTo>
                    <a:pt x="3" y="19"/>
                    <a:pt x="3" y="20"/>
                    <a:pt x="3" y="20"/>
                  </a:cubicBezTo>
                  <a:cubicBezTo>
                    <a:pt x="4" y="20"/>
                    <a:pt x="5" y="20"/>
                    <a:pt x="6" y="21"/>
                  </a:cubicBezTo>
                  <a:cubicBezTo>
                    <a:pt x="6" y="21"/>
                    <a:pt x="6" y="21"/>
                    <a:pt x="6" y="21"/>
                  </a:cubicBezTo>
                  <a:cubicBezTo>
                    <a:pt x="6" y="21"/>
                    <a:pt x="6" y="21"/>
                    <a:pt x="6" y="21"/>
                  </a:cubicBezTo>
                  <a:cubicBezTo>
                    <a:pt x="5" y="21"/>
                    <a:pt x="4" y="21"/>
                    <a:pt x="4" y="22"/>
                  </a:cubicBezTo>
                  <a:cubicBezTo>
                    <a:pt x="3" y="23"/>
                    <a:pt x="3" y="23"/>
                    <a:pt x="2" y="24"/>
                  </a:cubicBezTo>
                  <a:cubicBezTo>
                    <a:pt x="2" y="24"/>
                    <a:pt x="2" y="24"/>
                    <a:pt x="2" y="24"/>
                  </a:cubicBezTo>
                  <a:cubicBezTo>
                    <a:pt x="2" y="24"/>
                    <a:pt x="2" y="24"/>
                    <a:pt x="2" y="24"/>
                  </a:cubicBezTo>
                  <a:cubicBezTo>
                    <a:pt x="2" y="24"/>
                    <a:pt x="3" y="24"/>
                    <a:pt x="3" y="24"/>
                  </a:cubicBezTo>
                  <a:cubicBezTo>
                    <a:pt x="3" y="24"/>
                    <a:pt x="4" y="24"/>
                    <a:pt x="4" y="24"/>
                  </a:cubicBezTo>
                  <a:cubicBezTo>
                    <a:pt x="5" y="24"/>
                    <a:pt x="6" y="24"/>
                    <a:pt x="6" y="23"/>
                  </a:cubicBezTo>
                  <a:cubicBezTo>
                    <a:pt x="6" y="23"/>
                    <a:pt x="7" y="23"/>
                    <a:pt x="7" y="23"/>
                  </a:cubicBezTo>
                  <a:cubicBezTo>
                    <a:pt x="8" y="23"/>
                    <a:pt x="9" y="23"/>
                    <a:pt x="10" y="23"/>
                  </a:cubicBezTo>
                  <a:cubicBezTo>
                    <a:pt x="11" y="22"/>
                    <a:pt x="12" y="22"/>
                    <a:pt x="13" y="22"/>
                  </a:cubicBezTo>
                  <a:cubicBezTo>
                    <a:pt x="13" y="22"/>
                    <a:pt x="14" y="22"/>
                    <a:pt x="15" y="21"/>
                  </a:cubicBezTo>
                  <a:cubicBezTo>
                    <a:pt x="15" y="21"/>
                    <a:pt x="15" y="20"/>
                    <a:pt x="15" y="20"/>
                  </a:cubicBezTo>
                  <a:cubicBezTo>
                    <a:pt x="15" y="20"/>
                    <a:pt x="15" y="20"/>
                    <a:pt x="14" y="20"/>
                  </a:cubicBezTo>
                  <a:cubicBezTo>
                    <a:pt x="14" y="20"/>
                    <a:pt x="14" y="20"/>
                    <a:pt x="14" y="19"/>
                  </a:cubicBezTo>
                  <a:cubicBezTo>
                    <a:pt x="15" y="19"/>
                    <a:pt x="15" y="18"/>
                    <a:pt x="15" y="18"/>
                  </a:cubicBezTo>
                  <a:cubicBezTo>
                    <a:pt x="16" y="17"/>
                    <a:pt x="15" y="16"/>
                    <a:pt x="14" y="16"/>
                  </a:cubicBezTo>
                  <a:cubicBezTo>
                    <a:pt x="13" y="15"/>
                    <a:pt x="13" y="15"/>
                    <a:pt x="13" y="15"/>
                  </a:cubicBezTo>
                  <a:cubicBezTo>
                    <a:pt x="13" y="15"/>
                    <a:pt x="13" y="15"/>
                    <a:pt x="13" y="15"/>
                  </a:cubicBezTo>
                  <a:cubicBezTo>
                    <a:pt x="13" y="16"/>
                    <a:pt x="13" y="16"/>
                    <a:pt x="13" y="16"/>
                  </a:cubicBezTo>
                  <a:cubicBezTo>
                    <a:pt x="13" y="15"/>
                    <a:pt x="13" y="15"/>
                    <a:pt x="13" y="15"/>
                  </a:cubicBezTo>
                  <a:cubicBezTo>
                    <a:pt x="13" y="15"/>
                    <a:pt x="13" y="15"/>
                    <a:pt x="13" y="15"/>
                  </a:cubicBezTo>
                  <a:cubicBezTo>
                    <a:pt x="13" y="15"/>
                    <a:pt x="13" y="15"/>
                    <a:pt x="13" y="15"/>
                  </a:cubicBezTo>
                  <a:cubicBezTo>
                    <a:pt x="12" y="14"/>
                    <a:pt x="12" y="13"/>
                    <a:pt x="12" y="12"/>
                  </a:cubicBezTo>
                  <a:cubicBezTo>
                    <a:pt x="11" y="12"/>
                    <a:pt x="11" y="12"/>
                    <a:pt x="11" y="11"/>
                  </a:cubicBezTo>
                  <a:cubicBezTo>
                    <a:pt x="10" y="11"/>
                    <a:pt x="9" y="10"/>
                    <a:pt x="9" y="9"/>
                  </a:cubicBezTo>
                  <a:cubicBezTo>
                    <a:pt x="9" y="8"/>
                    <a:pt x="8" y="7"/>
                    <a:pt x="7" y="7"/>
                  </a:cubicBezTo>
                  <a:cubicBezTo>
                    <a:pt x="7" y="7"/>
                    <a:pt x="7" y="7"/>
                    <a:pt x="7" y="7"/>
                  </a:cubicBezTo>
                  <a:cubicBezTo>
                    <a:pt x="7" y="6"/>
                    <a:pt x="7" y="6"/>
                    <a:pt x="7" y="5"/>
                  </a:cubicBezTo>
                  <a:cubicBezTo>
                    <a:pt x="8" y="5"/>
                    <a:pt x="8" y="4"/>
                    <a:pt x="8" y="3"/>
                  </a:cubicBezTo>
                  <a:cubicBezTo>
                    <a:pt x="8" y="3"/>
                    <a:pt x="8" y="2"/>
                    <a:pt x="8" y="2"/>
                  </a:cubicBezTo>
                  <a:cubicBezTo>
                    <a:pt x="7" y="2"/>
                    <a:pt x="7" y="2"/>
                    <a:pt x="7" y="2"/>
                  </a:cubicBezTo>
                  <a:cubicBezTo>
                    <a:pt x="6" y="2"/>
                    <a:pt x="6" y="2"/>
                    <a:pt x="5" y="2"/>
                  </a:cubicBezTo>
                  <a:cubicBezTo>
                    <a:pt x="5" y="2"/>
                    <a:pt x="5" y="2"/>
                    <a:pt x="5" y="2"/>
                  </a:cubicBezTo>
                  <a:cubicBezTo>
                    <a:pt x="5" y="2"/>
                    <a:pt x="5" y="2"/>
                    <a:pt x="5" y="2"/>
                  </a:cubicBezTo>
                  <a:cubicBezTo>
                    <a:pt x="5" y="1"/>
                    <a:pt x="6" y="1"/>
                    <a:pt x="6" y="0"/>
                  </a:cubicBezTo>
                  <a:cubicBezTo>
                    <a:pt x="6" y="0"/>
                    <a:pt x="6" y="0"/>
                    <a:pt x="6" y="0"/>
                  </a:cubicBezTo>
                  <a:cubicBezTo>
                    <a:pt x="6" y="0"/>
                    <a:pt x="6" y="0"/>
                    <a:pt x="5" y="0"/>
                  </a:cubicBezTo>
                  <a:cubicBezTo>
                    <a:pt x="5" y="0"/>
                    <a:pt x="4" y="0"/>
                    <a:pt x="3" y="0"/>
                  </a:cubicBezTo>
                  <a:cubicBezTo>
                    <a:pt x="3" y="0"/>
                    <a:pt x="3" y="0"/>
                    <a:pt x="3" y="0"/>
                  </a:cubicBezTo>
                  <a:cubicBezTo>
                    <a:pt x="2" y="1"/>
                    <a:pt x="2" y="2"/>
                    <a:pt x="2" y="2"/>
                  </a:cubicBezTo>
                  <a:cubicBezTo>
                    <a:pt x="1" y="3"/>
                    <a:pt x="1" y="3"/>
                    <a:pt x="1" y="3"/>
                  </a:cubicBezTo>
                  <a:cubicBezTo>
                    <a:pt x="0" y="3"/>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474">
              <a:extLst>
                <a:ext uri="{FF2B5EF4-FFF2-40B4-BE49-F238E27FC236}">
                  <a16:creationId xmlns:a16="http://schemas.microsoft.com/office/drawing/2014/main" id="{553236B6-1EF6-4180-9112-174847838E55}"/>
                </a:ext>
              </a:extLst>
            </p:cNvPr>
            <p:cNvSpPr>
              <a:spLocks noEditPoints="1"/>
            </p:cNvSpPr>
            <p:nvPr/>
          </p:nvSpPr>
          <p:spPr bwMode="auto">
            <a:xfrm>
              <a:off x="5266193" y="2153333"/>
              <a:ext cx="71438" cy="73025"/>
            </a:xfrm>
            <a:custGeom>
              <a:avLst/>
              <a:gdLst>
                <a:gd name="T0" fmla="*/ 2 w 20"/>
                <a:gd name="T1" fmla="*/ 8 h 20"/>
                <a:gd name="T2" fmla="*/ 5 w 20"/>
                <a:gd name="T3" fmla="*/ 12 h 20"/>
                <a:gd name="T4" fmla="*/ 5 w 20"/>
                <a:gd name="T5" fmla="*/ 12 h 20"/>
                <a:gd name="T6" fmla="*/ 6 w 20"/>
                <a:gd name="T7" fmla="*/ 9 h 20"/>
                <a:gd name="T8" fmla="*/ 7 w 20"/>
                <a:gd name="T9" fmla="*/ 9 h 20"/>
                <a:gd name="T10" fmla="*/ 8 w 20"/>
                <a:gd name="T11" fmla="*/ 10 h 20"/>
                <a:gd name="T12" fmla="*/ 7 w 20"/>
                <a:gd name="T13" fmla="*/ 11 h 20"/>
                <a:gd name="T14" fmla="*/ 5 w 20"/>
                <a:gd name="T15" fmla="*/ 12 h 20"/>
                <a:gd name="T16" fmla="*/ 5 w 20"/>
                <a:gd name="T17" fmla="*/ 13 h 20"/>
                <a:gd name="T18" fmla="*/ 7 w 20"/>
                <a:gd name="T19" fmla="*/ 14 h 20"/>
                <a:gd name="T20" fmla="*/ 7 w 20"/>
                <a:gd name="T21" fmla="*/ 14 h 20"/>
                <a:gd name="T22" fmla="*/ 7 w 20"/>
                <a:gd name="T23" fmla="*/ 14 h 20"/>
                <a:gd name="T24" fmla="*/ 7 w 20"/>
                <a:gd name="T25" fmla="*/ 14 h 20"/>
                <a:gd name="T26" fmla="*/ 7 w 20"/>
                <a:gd name="T27" fmla="*/ 14 h 20"/>
                <a:gd name="T28" fmla="*/ 6 w 20"/>
                <a:gd name="T29" fmla="*/ 16 h 20"/>
                <a:gd name="T30" fmla="*/ 9 w 20"/>
                <a:gd name="T31" fmla="*/ 18 h 20"/>
                <a:gd name="T32" fmla="*/ 9 w 20"/>
                <a:gd name="T33" fmla="*/ 18 h 20"/>
                <a:gd name="T34" fmla="*/ 9 w 20"/>
                <a:gd name="T35" fmla="*/ 19 h 20"/>
                <a:gd name="T36" fmla="*/ 11 w 20"/>
                <a:gd name="T37" fmla="*/ 20 h 20"/>
                <a:gd name="T38" fmla="*/ 11 w 20"/>
                <a:gd name="T39" fmla="*/ 16 h 20"/>
                <a:gd name="T40" fmla="*/ 12 w 20"/>
                <a:gd name="T41" fmla="*/ 14 h 20"/>
                <a:gd name="T42" fmla="*/ 13 w 20"/>
                <a:gd name="T43" fmla="*/ 10 h 20"/>
                <a:gd name="T44" fmla="*/ 14 w 20"/>
                <a:gd name="T45" fmla="*/ 8 h 20"/>
                <a:gd name="T46" fmla="*/ 15 w 20"/>
                <a:gd name="T47" fmla="*/ 12 h 20"/>
                <a:gd name="T48" fmla="*/ 15 w 20"/>
                <a:gd name="T49" fmla="*/ 15 h 20"/>
                <a:gd name="T50" fmla="*/ 17 w 20"/>
                <a:gd name="T51" fmla="*/ 15 h 20"/>
                <a:gd name="T52" fmla="*/ 18 w 20"/>
                <a:gd name="T53" fmla="*/ 15 h 20"/>
                <a:gd name="T54" fmla="*/ 20 w 20"/>
                <a:gd name="T55" fmla="*/ 13 h 20"/>
                <a:gd name="T56" fmla="*/ 19 w 20"/>
                <a:gd name="T57" fmla="*/ 12 h 20"/>
                <a:gd name="T58" fmla="*/ 17 w 20"/>
                <a:gd name="T59" fmla="*/ 10 h 20"/>
                <a:gd name="T60" fmla="*/ 17 w 20"/>
                <a:gd name="T61" fmla="*/ 9 h 20"/>
                <a:gd name="T62" fmla="*/ 15 w 20"/>
                <a:gd name="T63" fmla="*/ 7 h 20"/>
                <a:gd name="T64" fmla="*/ 14 w 20"/>
                <a:gd name="T65" fmla="*/ 6 h 20"/>
                <a:gd name="T66" fmla="*/ 11 w 20"/>
                <a:gd name="T67" fmla="*/ 4 h 20"/>
                <a:gd name="T68" fmla="*/ 10 w 20"/>
                <a:gd name="T69" fmla="*/ 2 h 20"/>
                <a:gd name="T70" fmla="*/ 8 w 20"/>
                <a:gd name="T71" fmla="*/ 0 h 20"/>
                <a:gd name="T72" fmla="*/ 7 w 20"/>
                <a:gd name="T73" fmla="*/ 3 h 20"/>
                <a:gd name="T74" fmla="*/ 7 w 20"/>
                <a:gd name="T75" fmla="*/ 3 h 20"/>
                <a:gd name="T76" fmla="*/ 7 w 20"/>
                <a:gd name="T77" fmla="*/ 4 h 20"/>
                <a:gd name="T78" fmla="*/ 7 w 20"/>
                <a:gd name="T79" fmla="*/ 3 h 20"/>
                <a:gd name="T80" fmla="*/ 7 w 20"/>
                <a:gd name="T81" fmla="*/ 3 h 20"/>
                <a:gd name="T82" fmla="*/ 5 w 20"/>
                <a:gd name="T83" fmla="*/ 3 h 20"/>
                <a:gd name="T84" fmla="*/ 5 w 20"/>
                <a:gd name="T85" fmla="*/ 3 h 20"/>
                <a:gd name="T86" fmla="*/ 4 w 20"/>
                <a:gd name="T87" fmla="*/ 3 h 20"/>
                <a:gd name="T88" fmla="*/ 4 w 20"/>
                <a:gd name="T89" fmla="*/ 3 h 20"/>
                <a:gd name="T90" fmla="*/ 5 w 20"/>
                <a:gd name="T91" fmla="*/ 3 h 20"/>
                <a:gd name="T92" fmla="*/ 5 w 20"/>
                <a:gd name="T93" fmla="*/ 2 h 20"/>
                <a:gd name="T94" fmla="*/ 2 w 20"/>
                <a:gd name="T95" fmla="*/ 2 h 20"/>
                <a:gd name="T96" fmla="*/ 1 w 20"/>
                <a:gd name="T97" fmla="*/ 4 h 20"/>
                <a:gd name="T98" fmla="*/ 1 w 20"/>
                <a:gd name="T99" fmla="*/ 7 h 20"/>
                <a:gd name="T100" fmla="*/ 7 w 20"/>
                <a:gd name="T101" fmla="*/ 13 h 20"/>
                <a:gd name="T102" fmla="*/ 7 w 20"/>
                <a:gd name="T103" fmla="*/ 6 h 20"/>
                <a:gd name="T104" fmla="*/ 7 w 20"/>
                <a:gd name="T105" fmla="*/ 6 h 20"/>
                <a:gd name="T106" fmla="*/ 7 w 20"/>
                <a:gd name="T107"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 h="20">
                  <a:moveTo>
                    <a:pt x="1" y="7"/>
                  </a:moveTo>
                  <a:cubicBezTo>
                    <a:pt x="1" y="7"/>
                    <a:pt x="2" y="8"/>
                    <a:pt x="2" y="8"/>
                  </a:cubicBezTo>
                  <a:cubicBezTo>
                    <a:pt x="3" y="9"/>
                    <a:pt x="3" y="9"/>
                    <a:pt x="3" y="10"/>
                  </a:cubicBezTo>
                  <a:cubicBezTo>
                    <a:pt x="4" y="10"/>
                    <a:pt x="4" y="11"/>
                    <a:pt x="5" y="12"/>
                  </a:cubicBezTo>
                  <a:cubicBezTo>
                    <a:pt x="5" y="12"/>
                    <a:pt x="5" y="12"/>
                    <a:pt x="5" y="12"/>
                  </a:cubicBezTo>
                  <a:cubicBezTo>
                    <a:pt x="5" y="12"/>
                    <a:pt x="5" y="12"/>
                    <a:pt x="5" y="12"/>
                  </a:cubicBezTo>
                  <a:cubicBezTo>
                    <a:pt x="5" y="11"/>
                    <a:pt x="6" y="11"/>
                    <a:pt x="6" y="10"/>
                  </a:cubicBezTo>
                  <a:cubicBezTo>
                    <a:pt x="6" y="10"/>
                    <a:pt x="6" y="10"/>
                    <a:pt x="6" y="9"/>
                  </a:cubicBezTo>
                  <a:cubicBezTo>
                    <a:pt x="6" y="9"/>
                    <a:pt x="6" y="9"/>
                    <a:pt x="7" y="9"/>
                  </a:cubicBezTo>
                  <a:cubicBezTo>
                    <a:pt x="7" y="9"/>
                    <a:pt x="7" y="9"/>
                    <a:pt x="7" y="9"/>
                  </a:cubicBezTo>
                  <a:cubicBezTo>
                    <a:pt x="7" y="10"/>
                    <a:pt x="8" y="10"/>
                    <a:pt x="8" y="10"/>
                  </a:cubicBezTo>
                  <a:cubicBezTo>
                    <a:pt x="8" y="10"/>
                    <a:pt x="8" y="10"/>
                    <a:pt x="8" y="10"/>
                  </a:cubicBezTo>
                  <a:cubicBezTo>
                    <a:pt x="8" y="10"/>
                    <a:pt x="8" y="10"/>
                    <a:pt x="8" y="10"/>
                  </a:cubicBezTo>
                  <a:cubicBezTo>
                    <a:pt x="8" y="10"/>
                    <a:pt x="7" y="11"/>
                    <a:pt x="7" y="11"/>
                  </a:cubicBezTo>
                  <a:cubicBezTo>
                    <a:pt x="6" y="12"/>
                    <a:pt x="6" y="12"/>
                    <a:pt x="5" y="12"/>
                  </a:cubicBezTo>
                  <a:cubicBezTo>
                    <a:pt x="5" y="12"/>
                    <a:pt x="5" y="12"/>
                    <a:pt x="5" y="12"/>
                  </a:cubicBezTo>
                  <a:cubicBezTo>
                    <a:pt x="5" y="12"/>
                    <a:pt x="5" y="12"/>
                    <a:pt x="5" y="12"/>
                  </a:cubicBezTo>
                  <a:cubicBezTo>
                    <a:pt x="5" y="12"/>
                    <a:pt x="5" y="13"/>
                    <a:pt x="5" y="13"/>
                  </a:cubicBezTo>
                  <a:cubicBezTo>
                    <a:pt x="5" y="13"/>
                    <a:pt x="5" y="14"/>
                    <a:pt x="6" y="14"/>
                  </a:cubicBezTo>
                  <a:cubicBezTo>
                    <a:pt x="6" y="14"/>
                    <a:pt x="6" y="14"/>
                    <a:pt x="7" y="14"/>
                  </a:cubicBezTo>
                  <a:cubicBezTo>
                    <a:pt x="7" y="14"/>
                    <a:pt x="7" y="14"/>
                    <a:pt x="7" y="14"/>
                  </a:cubicBezTo>
                  <a:cubicBezTo>
                    <a:pt x="7" y="14"/>
                    <a:pt x="7" y="14"/>
                    <a:pt x="7" y="14"/>
                  </a:cubicBezTo>
                  <a:cubicBezTo>
                    <a:pt x="7" y="14"/>
                    <a:pt x="7" y="14"/>
                    <a:pt x="7" y="14"/>
                  </a:cubicBezTo>
                  <a:cubicBezTo>
                    <a:pt x="8" y="14"/>
                    <a:pt x="8" y="14"/>
                    <a:pt x="7" y="14"/>
                  </a:cubicBezTo>
                  <a:cubicBezTo>
                    <a:pt x="7" y="14"/>
                    <a:pt x="7" y="14"/>
                    <a:pt x="7" y="14"/>
                  </a:cubicBezTo>
                  <a:cubicBezTo>
                    <a:pt x="7" y="14"/>
                    <a:pt x="7" y="14"/>
                    <a:pt x="7" y="14"/>
                  </a:cubicBezTo>
                  <a:cubicBezTo>
                    <a:pt x="7" y="14"/>
                    <a:pt x="7" y="14"/>
                    <a:pt x="7" y="14"/>
                  </a:cubicBezTo>
                  <a:cubicBezTo>
                    <a:pt x="7" y="14"/>
                    <a:pt x="7" y="14"/>
                    <a:pt x="7" y="14"/>
                  </a:cubicBezTo>
                  <a:cubicBezTo>
                    <a:pt x="6" y="14"/>
                    <a:pt x="6" y="14"/>
                    <a:pt x="6" y="15"/>
                  </a:cubicBezTo>
                  <a:cubicBezTo>
                    <a:pt x="6" y="15"/>
                    <a:pt x="6" y="15"/>
                    <a:pt x="6" y="16"/>
                  </a:cubicBezTo>
                  <a:cubicBezTo>
                    <a:pt x="6" y="17"/>
                    <a:pt x="7" y="18"/>
                    <a:pt x="9" y="18"/>
                  </a:cubicBezTo>
                  <a:cubicBezTo>
                    <a:pt x="9" y="18"/>
                    <a:pt x="9" y="18"/>
                    <a:pt x="9" y="18"/>
                  </a:cubicBezTo>
                  <a:cubicBezTo>
                    <a:pt x="9" y="18"/>
                    <a:pt x="9" y="18"/>
                    <a:pt x="9" y="18"/>
                  </a:cubicBezTo>
                  <a:cubicBezTo>
                    <a:pt x="9" y="18"/>
                    <a:pt x="9" y="18"/>
                    <a:pt x="9" y="18"/>
                  </a:cubicBezTo>
                  <a:cubicBezTo>
                    <a:pt x="9" y="18"/>
                    <a:pt x="9" y="18"/>
                    <a:pt x="9" y="18"/>
                  </a:cubicBezTo>
                  <a:cubicBezTo>
                    <a:pt x="9" y="18"/>
                    <a:pt x="9" y="19"/>
                    <a:pt x="9" y="19"/>
                  </a:cubicBezTo>
                  <a:cubicBezTo>
                    <a:pt x="9" y="19"/>
                    <a:pt x="9" y="20"/>
                    <a:pt x="10" y="20"/>
                  </a:cubicBezTo>
                  <a:cubicBezTo>
                    <a:pt x="10" y="20"/>
                    <a:pt x="10" y="20"/>
                    <a:pt x="11" y="20"/>
                  </a:cubicBezTo>
                  <a:cubicBezTo>
                    <a:pt x="11" y="20"/>
                    <a:pt x="11" y="20"/>
                    <a:pt x="11" y="20"/>
                  </a:cubicBezTo>
                  <a:cubicBezTo>
                    <a:pt x="11" y="19"/>
                    <a:pt x="11" y="18"/>
                    <a:pt x="11" y="16"/>
                  </a:cubicBezTo>
                  <a:cubicBezTo>
                    <a:pt x="11" y="16"/>
                    <a:pt x="11" y="15"/>
                    <a:pt x="12" y="15"/>
                  </a:cubicBezTo>
                  <a:cubicBezTo>
                    <a:pt x="12" y="15"/>
                    <a:pt x="12" y="14"/>
                    <a:pt x="12" y="14"/>
                  </a:cubicBezTo>
                  <a:cubicBezTo>
                    <a:pt x="12" y="13"/>
                    <a:pt x="13" y="11"/>
                    <a:pt x="13" y="10"/>
                  </a:cubicBezTo>
                  <a:cubicBezTo>
                    <a:pt x="13" y="10"/>
                    <a:pt x="13" y="10"/>
                    <a:pt x="13" y="10"/>
                  </a:cubicBezTo>
                  <a:cubicBezTo>
                    <a:pt x="13" y="9"/>
                    <a:pt x="13" y="9"/>
                    <a:pt x="14" y="8"/>
                  </a:cubicBezTo>
                  <a:cubicBezTo>
                    <a:pt x="14" y="8"/>
                    <a:pt x="14" y="8"/>
                    <a:pt x="14" y="8"/>
                  </a:cubicBezTo>
                  <a:cubicBezTo>
                    <a:pt x="14" y="9"/>
                    <a:pt x="14" y="9"/>
                    <a:pt x="14" y="9"/>
                  </a:cubicBezTo>
                  <a:cubicBezTo>
                    <a:pt x="15" y="10"/>
                    <a:pt x="15" y="11"/>
                    <a:pt x="15" y="12"/>
                  </a:cubicBezTo>
                  <a:cubicBezTo>
                    <a:pt x="16" y="13"/>
                    <a:pt x="16" y="13"/>
                    <a:pt x="16" y="13"/>
                  </a:cubicBezTo>
                  <a:cubicBezTo>
                    <a:pt x="15" y="14"/>
                    <a:pt x="15" y="14"/>
                    <a:pt x="15" y="15"/>
                  </a:cubicBezTo>
                  <a:cubicBezTo>
                    <a:pt x="15" y="15"/>
                    <a:pt x="16" y="15"/>
                    <a:pt x="16" y="15"/>
                  </a:cubicBezTo>
                  <a:cubicBezTo>
                    <a:pt x="16" y="15"/>
                    <a:pt x="17" y="15"/>
                    <a:pt x="17" y="15"/>
                  </a:cubicBezTo>
                  <a:cubicBezTo>
                    <a:pt x="17" y="15"/>
                    <a:pt x="17" y="15"/>
                    <a:pt x="18" y="15"/>
                  </a:cubicBezTo>
                  <a:cubicBezTo>
                    <a:pt x="18" y="15"/>
                    <a:pt x="18" y="15"/>
                    <a:pt x="18" y="15"/>
                  </a:cubicBezTo>
                  <a:cubicBezTo>
                    <a:pt x="18" y="16"/>
                    <a:pt x="18" y="16"/>
                    <a:pt x="18" y="16"/>
                  </a:cubicBezTo>
                  <a:cubicBezTo>
                    <a:pt x="19" y="15"/>
                    <a:pt x="20" y="14"/>
                    <a:pt x="20" y="13"/>
                  </a:cubicBezTo>
                  <a:cubicBezTo>
                    <a:pt x="20" y="13"/>
                    <a:pt x="20" y="12"/>
                    <a:pt x="20" y="12"/>
                  </a:cubicBezTo>
                  <a:cubicBezTo>
                    <a:pt x="20" y="12"/>
                    <a:pt x="20" y="12"/>
                    <a:pt x="19" y="12"/>
                  </a:cubicBezTo>
                  <a:cubicBezTo>
                    <a:pt x="19" y="12"/>
                    <a:pt x="18" y="12"/>
                    <a:pt x="18" y="11"/>
                  </a:cubicBezTo>
                  <a:cubicBezTo>
                    <a:pt x="18" y="10"/>
                    <a:pt x="18" y="10"/>
                    <a:pt x="17" y="10"/>
                  </a:cubicBezTo>
                  <a:cubicBezTo>
                    <a:pt x="17" y="10"/>
                    <a:pt x="17" y="10"/>
                    <a:pt x="17" y="10"/>
                  </a:cubicBezTo>
                  <a:cubicBezTo>
                    <a:pt x="17" y="10"/>
                    <a:pt x="17" y="9"/>
                    <a:pt x="17" y="9"/>
                  </a:cubicBezTo>
                  <a:cubicBezTo>
                    <a:pt x="17" y="9"/>
                    <a:pt x="17" y="8"/>
                    <a:pt x="16" y="8"/>
                  </a:cubicBezTo>
                  <a:cubicBezTo>
                    <a:pt x="16" y="8"/>
                    <a:pt x="15" y="8"/>
                    <a:pt x="15" y="7"/>
                  </a:cubicBezTo>
                  <a:cubicBezTo>
                    <a:pt x="15" y="7"/>
                    <a:pt x="14" y="7"/>
                    <a:pt x="14" y="6"/>
                  </a:cubicBezTo>
                  <a:cubicBezTo>
                    <a:pt x="14" y="6"/>
                    <a:pt x="14" y="6"/>
                    <a:pt x="14" y="6"/>
                  </a:cubicBezTo>
                  <a:cubicBezTo>
                    <a:pt x="13" y="6"/>
                    <a:pt x="13" y="6"/>
                    <a:pt x="13" y="5"/>
                  </a:cubicBezTo>
                  <a:cubicBezTo>
                    <a:pt x="12" y="5"/>
                    <a:pt x="11" y="5"/>
                    <a:pt x="11" y="4"/>
                  </a:cubicBezTo>
                  <a:cubicBezTo>
                    <a:pt x="11" y="3"/>
                    <a:pt x="11" y="3"/>
                    <a:pt x="10" y="2"/>
                  </a:cubicBezTo>
                  <a:cubicBezTo>
                    <a:pt x="10" y="2"/>
                    <a:pt x="10" y="2"/>
                    <a:pt x="10" y="2"/>
                  </a:cubicBezTo>
                  <a:cubicBezTo>
                    <a:pt x="10" y="1"/>
                    <a:pt x="9" y="1"/>
                    <a:pt x="9" y="1"/>
                  </a:cubicBezTo>
                  <a:cubicBezTo>
                    <a:pt x="8" y="1"/>
                    <a:pt x="8" y="1"/>
                    <a:pt x="8" y="0"/>
                  </a:cubicBezTo>
                  <a:cubicBezTo>
                    <a:pt x="7" y="0"/>
                    <a:pt x="7" y="1"/>
                    <a:pt x="7" y="1"/>
                  </a:cubicBezTo>
                  <a:cubicBezTo>
                    <a:pt x="7" y="1"/>
                    <a:pt x="7" y="2"/>
                    <a:pt x="7" y="3"/>
                  </a:cubicBezTo>
                  <a:cubicBezTo>
                    <a:pt x="7" y="3"/>
                    <a:pt x="7" y="3"/>
                    <a:pt x="7" y="3"/>
                  </a:cubicBezTo>
                  <a:cubicBezTo>
                    <a:pt x="7" y="3"/>
                    <a:pt x="7" y="3"/>
                    <a:pt x="7" y="3"/>
                  </a:cubicBezTo>
                  <a:cubicBezTo>
                    <a:pt x="7" y="3"/>
                    <a:pt x="7" y="3"/>
                    <a:pt x="7" y="4"/>
                  </a:cubicBezTo>
                  <a:cubicBezTo>
                    <a:pt x="7" y="4"/>
                    <a:pt x="7" y="4"/>
                    <a:pt x="7" y="4"/>
                  </a:cubicBezTo>
                  <a:cubicBezTo>
                    <a:pt x="7" y="4"/>
                    <a:pt x="7" y="4"/>
                    <a:pt x="7" y="4"/>
                  </a:cubicBezTo>
                  <a:cubicBezTo>
                    <a:pt x="7" y="3"/>
                    <a:pt x="7" y="3"/>
                    <a:pt x="7" y="3"/>
                  </a:cubicBezTo>
                  <a:cubicBezTo>
                    <a:pt x="7" y="3"/>
                    <a:pt x="7" y="3"/>
                    <a:pt x="7" y="3"/>
                  </a:cubicBezTo>
                  <a:cubicBezTo>
                    <a:pt x="7" y="3"/>
                    <a:pt x="7" y="3"/>
                    <a:pt x="7" y="3"/>
                  </a:cubicBezTo>
                  <a:cubicBezTo>
                    <a:pt x="7" y="3"/>
                    <a:pt x="6" y="3"/>
                    <a:pt x="6" y="3"/>
                  </a:cubicBezTo>
                  <a:cubicBezTo>
                    <a:pt x="6" y="2"/>
                    <a:pt x="5" y="2"/>
                    <a:pt x="5" y="3"/>
                  </a:cubicBezTo>
                  <a:cubicBezTo>
                    <a:pt x="5" y="3"/>
                    <a:pt x="5" y="3"/>
                    <a:pt x="5" y="3"/>
                  </a:cubicBezTo>
                  <a:cubicBezTo>
                    <a:pt x="5" y="3"/>
                    <a:pt x="5" y="3"/>
                    <a:pt x="5" y="3"/>
                  </a:cubicBezTo>
                  <a:cubicBezTo>
                    <a:pt x="5" y="3"/>
                    <a:pt x="5" y="3"/>
                    <a:pt x="5" y="3"/>
                  </a:cubicBezTo>
                  <a:cubicBezTo>
                    <a:pt x="5" y="3"/>
                    <a:pt x="4" y="3"/>
                    <a:pt x="4" y="3"/>
                  </a:cubicBezTo>
                  <a:cubicBezTo>
                    <a:pt x="4" y="3"/>
                    <a:pt x="4" y="3"/>
                    <a:pt x="4" y="3"/>
                  </a:cubicBezTo>
                  <a:cubicBezTo>
                    <a:pt x="4" y="3"/>
                    <a:pt x="4" y="3"/>
                    <a:pt x="4" y="3"/>
                  </a:cubicBezTo>
                  <a:cubicBezTo>
                    <a:pt x="4" y="3"/>
                    <a:pt x="4" y="3"/>
                    <a:pt x="5" y="3"/>
                  </a:cubicBezTo>
                  <a:cubicBezTo>
                    <a:pt x="5" y="3"/>
                    <a:pt x="5" y="3"/>
                    <a:pt x="5" y="3"/>
                  </a:cubicBezTo>
                  <a:cubicBezTo>
                    <a:pt x="5" y="3"/>
                    <a:pt x="5" y="3"/>
                    <a:pt x="5" y="3"/>
                  </a:cubicBezTo>
                  <a:cubicBezTo>
                    <a:pt x="5" y="2"/>
                    <a:pt x="5" y="2"/>
                    <a:pt x="5" y="2"/>
                  </a:cubicBezTo>
                  <a:cubicBezTo>
                    <a:pt x="4" y="2"/>
                    <a:pt x="4" y="1"/>
                    <a:pt x="4" y="2"/>
                  </a:cubicBezTo>
                  <a:cubicBezTo>
                    <a:pt x="3" y="2"/>
                    <a:pt x="2" y="2"/>
                    <a:pt x="2" y="2"/>
                  </a:cubicBezTo>
                  <a:cubicBezTo>
                    <a:pt x="1" y="2"/>
                    <a:pt x="1" y="2"/>
                    <a:pt x="1" y="3"/>
                  </a:cubicBezTo>
                  <a:cubicBezTo>
                    <a:pt x="1" y="3"/>
                    <a:pt x="1" y="3"/>
                    <a:pt x="1" y="4"/>
                  </a:cubicBezTo>
                  <a:cubicBezTo>
                    <a:pt x="0" y="4"/>
                    <a:pt x="0" y="5"/>
                    <a:pt x="1" y="6"/>
                  </a:cubicBezTo>
                  <a:cubicBezTo>
                    <a:pt x="1" y="6"/>
                    <a:pt x="2" y="6"/>
                    <a:pt x="1" y="7"/>
                  </a:cubicBezTo>
                  <a:close/>
                  <a:moveTo>
                    <a:pt x="8" y="13"/>
                  </a:moveTo>
                  <a:cubicBezTo>
                    <a:pt x="7" y="13"/>
                    <a:pt x="7" y="13"/>
                    <a:pt x="7" y="13"/>
                  </a:cubicBezTo>
                  <a:cubicBezTo>
                    <a:pt x="8" y="13"/>
                    <a:pt x="8" y="13"/>
                    <a:pt x="8" y="13"/>
                  </a:cubicBezTo>
                  <a:close/>
                  <a:moveTo>
                    <a:pt x="7" y="6"/>
                  </a:moveTo>
                  <a:cubicBezTo>
                    <a:pt x="7" y="6"/>
                    <a:pt x="7" y="6"/>
                    <a:pt x="7" y="6"/>
                  </a:cubicBezTo>
                  <a:cubicBezTo>
                    <a:pt x="7" y="6"/>
                    <a:pt x="7" y="6"/>
                    <a:pt x="7" y="6"/>
                  </a:cubicBezTo>
                  <a:cubicBezTo>
                    <a:pt x="7" y="5"/>
                    <a:pt x="7" y="5"/>
                    <a:pt x="7" y="5"/>
                  </a:cubicBezTo>
                  <a:lnTo>
                    <a:pt x="7"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475">
              <a:extLst>
                <a:ext uri="{FF2B5EF4-FFF2-40B4-BE49-F238E27FC236}">
                  <a16:creationId xmlns:a16="http://schemas.microsoft.com/office/drawing/2014/main" id="{8B333E9D-D8A5-4121-A67C-85165416E3BB}"/>
                </a:ext>
              </a:extLst>
            </p:cNvPr>
            <p:cNvSpPr>
              <a:spLocks/>
            </p:cNvSpPr>
            <p:nvPr/>
          </p:nvSpPr>
          <p:spPr bwMode="auto">
            <a:xfrm>
              <a:off x="4718505" y="2146983"/>
              <a:ext cx="76200" cy="68263"/>
            </a:xfrm>
            <a:custGeom>
              <a:avLst/>
              <a:gdLst>
                <a:gd name="T0" fmla="*/ 20 w 21"/>
                <a:gd name="T1" fmla="*/ 14 h 19"/>
                <a:gd name="T2" fmla="*/ 19 w 21"/>
                <a:gd name="T3" fmla="*/ 13 h 19"/>
                <a:gd name="T4" fmla="*/ 18 w 21"/>
                <a:gd name="T5" fmla="*/ 12 h 19"/>
                <a:gd name="T6" fmla="*/ 16 w 21"/>
                <a:gd name="T7" fmla="*/ 12 h 19"/>
                <a:gd name="T8" fmla="*/ 15 w 21"/>
                <a:gd name="T9" fmla="*/ 12 h 19"/>
                <a:gd name="T10" fmla="*/ 12 w 21"/>
                <a:gd name="T11" fmla="*/ 12 h 19"/>
                <a:gd name="T12" fmla="*/ 10 w 21"/>
                <a:gd name="T13" fmla="*/ 12 h 19"/>
                <a:gd name="T14" fmla="*/ 10 w 21"/>
                <a:gd name="T15" fmla="*/ 11 h 19"/>
                <a:gd name="T16" fmla="*/ 8 w 21"/>
                <a:gd name="T17" fmla="*/ 9 h 19"/>
                <a:gd name="T18" fmla="*/ 7 w 21"/>
                <a:gd name="T19" fmla="*/ 8 h 19"/>
                <a:gd name="T20" fmla="*/ 7 w 21"/>
                <a:gd name="T21" fmla="*/ 8 h 19"/>
                <a:gd name="T22" fmla="*/ 7 w 21"/>
                <a:gd name="T23" fmla="*/ 8 h 19"/>
                <a:gd name="T24" fmla="*/ 7 w 21"/>
                <a:gd name="T25" fmla="*/ 8 h 19"/>
                <a:gd name="T26" fmla="*/ 7 w 21"/>
                <a:gd name="T27" fmla="*/ 8 h 19"/>
                <a:gd name="T28" fmla="*/ 7 w 21"/>
                <a:gd name="T29" fmla="*/ 8 h 19"/>
                <a:gd name="T30" fmla="*/ 7 w 21"/>
                <a:gd name="T31" fmla="*/ 8 h 19"/>
                <a:gd name="T32" fmla="*/ 9 w 21"/>
                <a:gd name="T33" fmla="*/ 8 h 19"/>
                <a:gd name="T34" fmla="*/ 9 w 21"/>
                <a:gd name="T35" fmla="*/ 7 h 19"/>
                <a:gd name="T36" fmla="*/ 9 w 21"/>
                <a:gd name="T37" fmla="*/ 7 h 19"/>
                <a:gd name="T38" fmla="*/ 8 w 21"/>
                <a:gd name="T39" fmla="*/ 5 h 19"/>
                <a:gd name="T40" fmla="*/ 7 w 21"/>
                <a:gd name="T41" fmla="*/ 4 h 19"/>
                <a:gd name="T42" fmla="*/ 6 w 21"/>
                <a:gd name="T43" fmla="*/ 4 h 19"/>
                <a:gd name="T44" fmla="*/ 5 w 21"/>
                <a:gd name="T45" fmla="*/ 3 h 19"/>
                <a:gd name="T46" fmla="*/ 5 w 21"/>
                <a:gd name="T47" fmla="*/ 3 h 19"/>
                <a:gd name="T48" fmla="*/ 5 w 21"/>
                <a:gd name="T49" fmla="*/ 2 h 19"/>
                <a:gd name="T50" fmla="*/ 3 w 21"/>
                <a:gd name="T51" fmla="*/ 0 h 19"/>
                <a:gd name="T52" fmla="*/ 1 w 21"/>
                <a:gd name="T53" fmla="*/ 1 h 19"/>
                <a:gd name="T54" fmla="*/ 0 w 21"/>
                <a:gd name="T55" fmla="*/ 2 h 19"/>
                <a:gd name="T56" fmla="*/ 1 w 21"/>
                <a:gd name="T57" fmla="*/ 5 h 19"/>
                <a:gd name="T58" fmla="*/ 1 w 21"/>
                <a:gd name="T59" fmla="*/ 5 h 19"/>
                <a:gd name="T60" fmla="*/ 3 w 21"/>
                <a:gd name="T61" fmla="*/ 6 h 19"/>
                <a:gd name="T62" fmla="*/ 4 w 21"/>
                <a:gd name="T63" fmla="*/ 7 h 19"/>
                <a:gd name="T64" fmla="*/ 4 w 21"/>
                <a:gd name="T65" fmla="*/ 8 h 19"/>
                <a:gd name="T66" fmla="*/ 3 w 21"/>
                <a:gd name="T67" fmla="*/ 10 h 19"/>
                <a:gd name="T68" fmla="*/ 2 w 21"/>
                <a:gd name="T69" fmla="*/ 11 h 19"/>
                <a:gd name="T70" fmla="*/ 2 w 21"/>
                <a:gd name="T71" fmla="*/ 14 h 19"/>
                <a:gd name="T72" fmla="*/ 3 w 21"/>
                <a:gd name="T73" fmla="*/ 15 h 19"/>
                <a:gd name="T74" fmla="*/ 3 w 21"/>
                <a:gd name="T75" fmla="*/ 15 h 19"/>
                <a:gd name="T76" fmla="*/ 5 w 21"/>
                <a:gd name="T77" fmla="*/ 16 h 19"/>
                <a:gd name="T78" fmla="*/ 6 w 21"/>
                <a:gd name="T79" fmla="*/ 15 h 19"/>
                <a:gd name="T80" fmla="*/ 6 w 21"/>
                <a:gd name="T81" fmla="*/ 16 h 19"/>
                <a:gd name="T82" fmla="*/ 6 w 21"/>
                <a:gd name="T83" fmla="*/ 16 h 19"/>
                <a:gd name="T84" fmla="*/ 6 w 21"/>
                <a:gd name="T85" fmla="*/ 17 h 19"/>
                <a:gd name="T86" fmla="*/ 9 w 21"/>
                <a:gd name="T87" fmla="*/ 18 h 19"/>
                <a:gd name="T88" fmla="*/ 13 w 21"/>
                <a:gd name="T89" fmla="*/ 18 h 19"/>
                <a:gd name="T90" fmla="*/ 14 w 21"/>
                <a:gd name="T91" fmla="*/ 19 h 19"/>
                <a:gd name="T92" fmla="*/ 16 w 21"/>
                <a:gd name="T93" fmla="*/ 19 h 19"/>
                <a:gd name="T94" fmla="*/ 18 w 21"/>
                <a:gd name="T95" fmla="*/ 19 h 19"/>
                <a:gd name="T96" fmla="*/ 18 w 21"/>
                <a:gd name="T97" fmla="*/ 19 h 19"/>
                <a:gd name="T98" fmla="*/ 20 w 21"/>
                <a:gd name="T99" fmla="*/ 18 h 19"/>
                <a:gd name="T100" fmla="*/ 20 w 21"/>
                <a:gd name="T101" fmla="*/ 17 h 19"/>
                <a:gd name="T102" fmla="*/ 20 w 21"/>
                <a:gd name="T103" fmla="*/ 16 h 19"/>
                <a:gd name="T104" fmla="*/ 20 w 21"/>
                <a:gd name="T105"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 h="19">
                  <a:moveTo>
                    <a:pt x="20" y="14"/>
                  </a:moveTo>
                  <a:cubicBezTo>
                    <a:pt x="20" y="13"/>
                    <a:pt x="20" y="13"/>
                    <a:pt x="19" y="13"/>
                  </a:cubicBezTo>
                  <a:cubicBezTo>
                    <a:pt x="19" y="12"/>
                    <a:pt x="19" y="12"/>
                    <a:pt x="18" y="12"/>
                  </a:cubicBezTo>
                  <a:cubicBezTo>
                    <a:pt x="17" y="12"/>
                    <a:pt x="17" y="12"/>
                    <a:pt x="16" y="12"/>
                  </a:cubicBezTo>
                  <a:cubicBezTo>
                    <a:pt x="16" y="12"/>
                    <a:pt x="16" y="12"/>
                    <a:pt x="15" y="12"/>
                  </a:cubicBezTo>
                  <a:cubicBezTo>
                    <a:pt x="14" y="12"/>
                    <a:pt x="13" y="12"/>
                    <a:pt x="12" y="12"/>
                  </a:cubicBezTo>
                  <a:cubicBezTo>
                    <a:pt x="11" y="12"/>
                    <a:pt x="11" y="12"/>
                    <a:pt x="10" y="12"/>
                  </a:cubicBezTo>
                  <a:cubicBezTo>
                    <a:pt x="10" y="11"/>
                    <a:pt x="10" y="11"/>
                    <a:pt x="10" y="11"/>
                  </a:cubicBezTo>
                  <a:cubicBezTo>
                    <a:pt x="9" y="11"/>
                    <a:pt x="8" y="10"/>
                    <a:pt x="8" y="9"/>
                  </a:cubicBezTo>
                  <a:cubicBezTo>
                    <a:pt x="7" y="9"/>
                    <a:pt x="7" y="9"/>
                    <a:pt x="7" y="8"/>
                  </a:cubicBezTo>
                  <a:cubicBezTo>
                    <a:pt x="6" y="8"/>
                    <a:pt x="6" y="8"/>
                    <a:pt x="7" y="8"/>
                  </a:cubicBezTo>
                  <a:cubicBezTo>
                    <a:pt x="7" y="8"/>
                    <a:pt x="7" y="8"/>
                    <a:pt x="7" y="8"/>
                  </a:cubicBezTo>
                  <a:cubicBezTo>
                    <a:pt x="7" y="8"/>
                    <a:pt x="7" y="8"/>
                    <a:pt x="7" y="8"/>
                  </a:cubicBezTo>
                  <a:cubicBezTo>
                    <a:pt x="7" y="8"/>
                    <a:pt x="7" y="8"/>
                    <a:pt x="7" y="8"/>
                  </a:cubicBezTo>
                  <a:cubicBezTo>
                    <a:pt x="7" y="8"/>
                    <a:pt x="7" y="8"/>
                    <a:pt x="7" y="8"/>
                  </a:cubicBezTo>
                  <a:cubicBezTo>
                    <a:pt x="7" y="8"/>
                    <a:pt x="7" y="8"/>
                    <a:pt x="7" y="8"/>
                  </a:cubicBezTo>
                  <a:cubicBezTo>
                    <a:pt x="8" y="8"/>
                    <a:pt x="8" y="8"/>
                    <a:pt x="9" y="8"/>
                  </a:cubicBezTo>
                  <a:cubicBezTo>
                    <a:pt x="9" y="8"/>
                    <a:pt x="9" y="7"/>
                    <a:pt x="9" y="7"/>
                  </a:cubicBezTo>
                  <a:cubicBezTo>
                    <a:pt x="9" y="7"/>
                    <a:pt x="9" y="7"/>
                    <a:pt x="9" y="7"/>
                  </a:cubicBezTo>
                  <a:cubicBezTo>
                    <a:pt x="8" y="6"/>
                    <a:pt x="8" y="6"/>
                    <a:pt x="8" y="5"/>
                  </a:cubicBezTo>
                  <a:cubicBezTo>
                    <a:pt x="8" y="5"/>
                    <a:pt x="8" y="4"/>
                    <a:pt x="7" y="4"/>
                  </a:cubicBezTo>
                  <a:cubicBezTo>
                    <a:pt x="7" y="4"/>
                    <a:pt x="7" y="4"/>
                    <a:pt x="6" y="4"/>
                  </a:cubicBezTo>
                  <a:cubicBezTo>
                    <a:pt x="6" y="4"/>
                    <a:pt x="5" y="4"/>
                    <a:pt x="5" y="3"/>
                  </a:cubicBezTo>
                  <a:cubicBezTo>
                    <a:pt x="5" y="3"/>
                    <a:pt x="5" y="3"/>
                    <a:pt x="5" y="3"/>
                  </a:cubicBezTo>
                  <a:cubicBezTo>
                    <a:pt x="5" y="2"/>
                    <a:pt x="5" y="2"/>
                    <a:pt x="5" y="2"/>
                  </a:cubicBezTo>
                  <a:cubicBezTo>
                    <a:pt x="4" y="1"/>
                    <a:pt x="4" y="1"/>
                    <a:pt x="3" y="0"/>
                  </a:cubicBezTo>
                  <a:cubicBezTo>
                    <a:pt x="2" y="0"/>
                    <a:pt x="1" y="0"/>
                    <a:pt x="1" y="1"/>
                  </a:cubicBezTo>
                  <a:cubicBezTo>
                    <a:pt x="1" y="1"/>
                    <a:pt x="0" y="1"/>
                    <a:pt x="0" y="2"/>
                  </a:cubicBezTo>
                  <a:cubicBezTo>
                    <a:pt x="1" y="3"/>
                    <a:pt x="1" y="4"/>
                    <a:pt x="1" y="5"/>
                  </a:cubicBezTo>
                  <a:cubicBezTo>
                    <a:pt x="1" y="5"/>
                    <a:pt x="1" y="5"/>
                    <a:pt x="1" y="5"/>
                  </a:cubicBezTo>
                  <a:cubicBezTo>
                    <a:pt x="2" y="5"/>
                    <a:pt x="3" y="5"/>
                    <a:pt x="3" y="6"/>
                  </a:cubicBezTo>
                  <a:cubicBezTo>
                    <a:pt x="4" y="6"/>
                    <a:pt x="4" y="6"/>
                    <a:pt x="4" y="7"/>
                  </a:cubicBezTo>
                  <a:cubicBezTo>
                    <a:pt x="4" y="7"/>
                    <a:pt x="4" y="8"/>
                    <a:pt x="4" y="8"/>
                  </a:cubicBezTo>
                  <a:cubicBezTo>
                    <a:pt x="4" y="9"/>
                    <a:pt x="4" y="9"/>
                    <a:pt x="3" y="10"/>
                  </a:cubicBezTo>
                  <a:cubicBezTo>
                    <a:pt x="3" y="10"/>
                    <a:pt x="3" y="10"/>
                    <a:pt x="2" y="11"/>
                  </a:cubicBezTo>
                  <a:cubicBezTo>
                    <a:pt x="2" y="12"/>
                    <a:pt x="2" y="13"/>
                    <a:pt x="2" y="14"/>
                  </a:cubicBezTo>
                  <a:cubicBezTo>
                    <a:pt x="2" y="15"/>
                    <a:pt x="3" y="15"/>
                    <a:pt x="3" y="15"/>
                  </a:cubicBezTo>
                  <a:cubicBezTo>
                    <a:pt x="3" y="15"/>
                    <a:pt x="3" y="15"/>
                    <a:pt x="3" y="15"/>
                  </a:cubicBezTo>
                  <a:cubicBezTo>
                    <a:pt x="4" y="16"/>
                    <a:pt x="4" y="16"/>
                    <a:pt x="5" y="16"/>
                  </a:cubicBezTo>
                  <a:cubicBezTo>
                    <a:pt x="5" y="16"/>
                    <a:pt x="5" y="15"/>
                    <a:pt x="6" y="15"/>
                  </a:cubicBezTo>
                  <a:cubicBezTo>
                    <a:pt x="6" y="15"/>
                    <a:pt x="6" y="16"/>
                    <a:pt x="6" y="16"/>
                  </a:cubicBezTo>
                  <a:cubicBezTo>
                    <a:pt x="6" y="16"/>
                    <a:pt x="6" y="16"/>
                    <a:pt x="6" y="16"/>
                  </a:cubicBezTo>
                  <a:cubicBezTo>
                    <a:pt x="6" y="17"/>
                    <a:pt x="6" y="17"/>
                    <a:pt x="6" y="17"/>
                  </a:cubicBezTo>
                  <a:cubicBezTo>
                    <a:pt x="7" y="17"/>
                    <a:pt x="8" y="18"/>
                    <a:pt x="9" y="18"/>
                  </a:cubicBezTo>
                  <a:cubicBezTo>
                    <a:pt x="10" y="18"/>
                    <a:pt x="12" y="18"/>
                    <a:pt x="13" y="18"/>
                  </a:cubicBezTo>
                  <a:cubicBezTo>
                    <a:pt x="14" y="18"/>
                    <a:pt x="14" y="19"/>
                    <a:pt x="14" y="19"/>
                  </a:cubicBezTo>
                  <a:cubicBezTo>
                    <a:pt x="15" y="19"/>
                    <a:pt x="16" y="19"/>
                    <a:pt x="16" y="19"/>
                  </a:cubicBezTo>
                  <a:cubicBezTo>
                    <a:pt x="17" y="19"/>
                    <a:pt x="17" y="19"/>
                    <a:pt x="18" y="19"/>
                  </a:cubicBezTo>
                  <a:cubicBezTo>
                    <a:pt x="18" y="19"/>
                    <a:pt x="18" y="19"/>
                    <a:pt x="18" y="19"/>
                  </a:cubicBezTo>
                  <a:cubicBezTo>
                    <a:pt x="19" y="18"/>
                    <a:pt x="19" y="18"/>
                    <a:pt x="20" y="18"/>
                  </a:cubicBezTo>
                  <a:cubicBezTo>
                    <a:pt x="20" y="18"/>
                    <a:pt x="20" y="17"/>
                    <a:pt x="20" y="17"/>
                  </a:cubicBezTo>
                  <a:cubicBezTo>
                    <a:pt x="20" y="17"/>
                    <a:pt x="20" y="16"/>
                    <a:pt x="20" y="16"/>
                  </a:cubicBezTo>
                  <a:cubicBezTo>
                    <a:pt x="21" y="15"/>
                    <a:pt x="21" y="14"/>
                    <a:pt x="2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476">
              <a:extLst>
                <a:ext uri="{FF2B5EF4-FFF2-40B4-BE49-F238E27FC236}">
                  <a16:creationId xmlns:a16="http://schemas.microsoft.com/office/drawing/2014/main" id="{734FE0B6-F00C-4D13-AC4D-2C42BFF5AB99}"/>
                </a:ext>
              </a:extLst>
            </p:cNvPr>
            <p:cNvSpPr>
              <a:spLocks/>
            </p:cNvSpPr>
            <p:nvPr/>
          </p:nvSpPr>
          <p:spPr bwMode="auto">
            <a:xfrm>
              <a:off x="4593093" y="2127933"/>
              <a:ext cx="71438" cy="47625"/>
            </a:xfrm>
            <a:custGeom>
              <a:avLst/>
              <a:gdLst>
                <a:gd name="T0" fmla="*/ 13 w 20"/>
                <a:gd name="T1" fmla="*/ 8 h 13"/>
                <a:gd name="T2" fmla="*/ 11 w 20"/>
                <a:gd name="T3" fmla="*/ 7 h 13"/>
                <a:gd name="T4" fmla="*/ 11 w 20"/>
                <a:gd name="T5" fmla="*/ 7 h 13"/>
                <a:gd name="T6" fmla="*/ 11 w 20"/>
                <a:gd name="T7" fmla="*/ 5 h 13"/>
                <a:gd name="T8" fmla="*/ 11 w 20"/>
                <a:gd name="T9" fmla="*/ 3 h 13"/>
                <a:gd name="T10" fmla="*/ 10 w 20"/>
                <a:gd name="T11" fmla="*/ 2 h 13"/>
                <a:gd name="T12" fmla="*/ 9 w 20"/>
                <a:gd name="T13" fmla="*/ 1 h 13"/>
                <a:gd name="T14" fmla="*/ 8 w 20"/>
                <a:gd name="T15" fmla="*/ 0 h 13"/>
                <a:gd name="T16" fmla="*/ 7 w 20"/>
                <a:gd name="T17" fmla="*/ 0 h 13"/>
                <a:gd name="T18" fmla="*/ 5 w 20"/>
                <a:gd name="T19" fmla="*/ 2 h 13"/>
                <a:gd name="T20" fmla="*/ 4 w 20"/>
                <a:gd name="T21" fmla="*/ 2 h 13"/>
                <a:gd name="T22" fmla="*/ 3 w 20"/>
                <a:gd name="T23" fmla="*/ 3 h 13"/>
                <a:gd name="T24" fmla="*/ 2 w 20"/>
                <a:gd name="T25" fmla="*/ 4 h 13"/>
                <a:gd name="T26" fmla="*/ 2 w 20"/>
                <a:gd name="T27" fmla="*/ 5 h 13"/>
                <a:gd name="T28" fmla="*/ 3 w 20"/>
                <a:gd name="T29" fmla="*/ 5 h 13"/>
                <a:gd name="T30" fmla="*/ 3 w 20"/>
                <a:gd name="T31" fmla="*/ 5 h 13"/>
                <a:gd name="T32" fmla="*/ 3 w 20"/>
                <a:gd name="T33" fmla="*/ 5 h 13"/>
                <a:gd name="T34" fmla="*/ 1 w 20"/>
                <a:gd name="T35" fmla="*/ 5 h 13"/>
                <a:gd name="T36" fmla="*/ 0 w 20"/>
                <a:gd name="T37" fmla="*/ 6 h 13"/>
                <a:gd name="T38" fmla="*/ 0 w 20"/>
                <a:gd name="T39" fmla="*/ 7 h 13"/>
                <a:gd name="T40" fmla="*/ 1 w 20"/>
                <a:gd name="T41" fmla="*/ 8 h 13"/>
                <a:gd name="T42" fmla="*/ 4 w 20"/>
                <a:gd name="T43" fmla="*/ 9 h 13"/>
                <a:gd name="T44" fmla="*/ 5 w 20"/>
                <a:gd name="T45" fmla="*/ 9 h 13"/>
                <a:gd name="T46" fmla="*/ 7 w 20"/>
                <a:gd name="T47" fmla="*/ 9 h 13"/>
                <a:gd name="T48" fmla="*/ 7 w 20"/>
                <a:gd name="T49" fmla="*/ 9 h 13"/>
                <a:gd name="T50" fmla="*/ 7 w 20"/>
                <a:gd name="T51" fmla="*/ 10 h 13"/>
                <a:gd name="T52" fmla="*/ 3 w 20"/>
                <a:gd name="T53" fmla="*/ 10 h 13"/>
                <a:gd name="T54" fmla="*/ 3 w 20"/>
                <a:gd name="T55" fmla="*/ 11 h 13"/>
                <a:gd name="T56" fmla="*/ 4 w 20"/>
                <a:gd name="T57" fmla="*/ 12 h 13"/>
                <a:gd name="T58" fmla="*/ 4 w 20"/>
                <a:gd name="T59" fmla="*/ 13 h 13"/>
                <a:gd name="T60" fmla="*/ 6 w 20"/>
                <a:gd name="T61" fmla="*/ 13 h 13"/>
                <a:gd name="T62" fmla="*/ 9 w 20"/>
                <a:gd name="T63" fmla="*/ 12 h 13"/>
                <a:gd name="T64" fmla="*/ 10 w 20"/>
                <a:gd name="T65" fmla="*/ 12 h 13"/>
                <a:gd name="T66" fmla="*/ 12 w 20"/>
                <a:gd name="T67" fmla="*/ 11 h 13"/>
                <a:gd name="T68" fmla="*/ 12 w 20"/>
                <a:gd name="T69" fmla="*/ 12 h 13"/>
                <a:gd name="T70" fmla="*/ 14 w 20"/>
                <a:gd name="T71" fmla="*/ 12 h 13"/>
                <a:gd name="T72" fmla="*/ 15 w 20"/>
                <a:gd name="T73" fmla="*/ 12 h 13"/>
                <a:gd name="T74" fmla="*/ 16 w 20"/>
                <a:gd name="T75" fmla="*/ 12 h 13"/>
                <a:gd name="T76" fmla="*/ 17 w 20"/>
                <a:gd name="T77" fmla="*/ 11 h 13"/>
                <a:gd name="T78" fmla="*/ 20 w 20"/>
                <a:gd name="T79" fmla="*/ 9 h 13"/>
                <a:gd name="T80" fmla="*/ 20 w 20"/>
                <a:gd name="T81" fmla="*/ 8 h 13"/>
                <a:gd name="T82" fmla="*/ 19 w 20"/>
                <a:gd name="T83" fmla="*/ 6 h 13"/>
                <a:gd name="T84" fmla="*/ 19 w 20"/>
                <a:gd name="T85" fmla="*/ 6 h 13"/>
                <a:gd name="T86" fmla="*/ 18 w 20"/>
                <a:gd name="T87" fmla="*/ 7 h 13"/>
                <a:gd name="T88" fmla="*/ 18 w 20"/>
                <a:gd name="T89" fmla="*/ 7 h 13"/>
                <a:gd name="T90" fmla="*/ 17 w 20"/>
                <a:gd name="T91" fmla="*/ 6 h 13"/>
                <a:gd name="T92" fmla="*/ 17 w 20"/>
                <a:gd name="T93" fmla="*/ 5 h 13"/>
                <a:gd name="T94" fmla="*/ 17 w 20"/>
                <a:gd name="T95" fmla="*/ 4 h 13"/>
                <a:gd name="T96" fmla="*/ 18 w 20"/>
                <a:gd name="T97" fmla="*/ 2 h 13"/>
                <a:gd name="T98" fmla="*/ 18 w 20"/>
                <a:gd name="T99" fmla="*/ 1 h 13"/>
                <a:gd name="T100" fmla="*/ 17 w 20"/>
                <a:gd name="T101" fmla="*/ 1 h 13"/>
                <a:gd name="T102" fmla="*/ 15 w 20"/>
                <a:gd name="T103" fmla="*/ 3 h 13"/>
                <a:gd name="T104" fmla="*/ 14 w 20"/>
                <a:gd name="T105" fmla="*/ 4 h 13"/>
                <a:gd name="T106" fmla="*/ 14 w 20"/>
                <a:gd name="T107" fmla="*/ 4 h 13"/>
                <a:gd name="T108" fmla="*/ 14 w 20"/>
                <a:gd name="T109" fmla="*/ 5 h 13"/>
                <a:gd name="T110" fmla="*/ 14 w 20"/>
                <a:gd name="T111" fmla="*/ 5 h 13"/>
                <a:gd name="T112" fmla="*/ 13 w 20"/>
                <a:gd name="T113" fmla="*/ 7 h 13"/>
                <a:gd name="T114" fmla="*/ 14 w 20"/>
                <a:gd name="T115" fmla="*/ 7 h 13"/>
                <a:gd name="T116" fmla="*/ 13 w 20"/>
                <a:gd name="T117"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 h="13">
                  <a:moveTo>
                    <a:pt x="13" y="8"/>
                  </a:moveTo>
                  <a:cubicBezTo>
                    <a:pt x="12" y="8"/>
                    <a:pt x="12" y="7"/>
                    <a:pt x="11" y="7"/>
                  </a:cubicBezTo>
                  <a:cubicBezTo>
                    <a:pt x="11" y="7"/>
                    <a:pt x="11" y="7"/>
                    <a:pt x="11" y="7"/>
                  </a:cubicBezTo>
                  <a:cubicBezTo>
                    <a:pt x="11" y="6"/>
                    <a:pt x="11" y="5"/>
                    <a:pt x="11" y="5"/>
                  </a:cubicBezTo>
                  <a:cubicBezTo>
                    <a:pt x="11" y="4"/>
                    <a:pt x="11" y="4"/>
                    <a:pt x="11" y="3"/>
                  </a:cubicBezTo>
                  <a:cubicBezTo>
                    <a:pt x="11" y="2"/>
                    <a:pt x="10" y="2"/>
                    <a:pt x="10" y="2"/>
                  </a:cubicBezTo>
                  <a:cubicBezTo>
                    <a:pt x="9" y="2"/>
                    <a:pt x="9" y="2"/>
                    <a:pt x="9" y="1"/>
                  </a:cubicBezTo>
                  <a:cubicBezTo>
                    <a:pt x="9" y="1"/>
                    <a:pt x="9" y="0"/>
                    <a:pt x="8" y="0"/>
                  </a:cubicBezTo>
                  <a:cubicBezTo>
                    <a:pt x="8" y="0"/>
                    <a:pt x="7" y="0"/>
                    <a:pt x="7" y="0"/>
                  </a:cubicBezTo>
                  <a:cubicBezTo>
                    <a:pt x="6" y="1"/>
                    <a:pt x="5" y="1"/>
                    <a:pt x="5" y="2"/>
                  </a:cubicBezTo>
                  <a:cubicBezTo>
                    <a:pt x="4" y="2"/>
                    <a:pt x="4" y="2"/>
                    <a:pt x="4" y="2"/>
                  </a:cubicBezTo>
                  <a:cubicBezTo>
                    <a:pt x="4" y="3"/>
                    <a:pt x="4" y="3"/>
                    <a:pt x="3" y="3"/>
                  </a:cubicBezTo>
                  <a:cubicBezTo>
                    <a:pt x="3" y="3"/>
                    <a:pt x="3" y="4"/>
                    <a:pt x="2" y="4"/>
                  </a:cubicBezTo>
                  <a:cubicBezTo>
                    <a:pt x="2" y="4"/>
                    <a:pt x="2" y="4"/>
                    <a:pt x="2" y="5"/>
                  </a:cubicBezTo>
                  <a:cubicBezTo>
                    <a:pt x="3" y="5"/>
                    <a:pt x="3" y="5"/>
                    <a:pt x="3" y="5"/>
                  </a:cubicBezTo>
                  <a:cubicBezTo>
                    <a:pt x="3" y="5"/>
                    <a:pt x="3" y="5"/>
                    <a:pt x="3" y="5"/>
                  </a:cubicBezTo>
                  <a:cubicBezTo>
                    <a:pt x="3" y="5"/>
                    <a:pt x="3" y="5"/>
                    <a:pt x="3" y="5"/>
                  </a:cubicBezTo>
                  <a:cubicBezTo>
                    <a:pt x="2" y="5"/>
                    <a:pt x="2" y="5"/>
                    <a:pt x="1" y="5"/>
                  </a:cubicBezTo>
                  <a:cubicBezTo>
                    <a:pt x="1" y="5"/>
                    <a:pt x="0" y="6"/>
                    <a:pt x="0" y="6"/>
                  </a:cubicBezTo>
                  <a:cubicBezTo>
                    <a:pt x="0" y="7"/>
                    <a:pt x="0" y="7"/>
                    <a:pt x="0" y="7"/>
                  </a:cubicBezTo>
                  <a:cubicBezTo>
                    <a:pt x="1" y="8"/>
                    <a:pt x="1" y="8"/>
                    <a:pt x="1" y="8"/>
                  </a:cubicBezTo>
                  <a:cubicBezTo>
                    <a:pt x="2" y="9"/>
                    <a:pt x="3" y="9"/>
                    <a:pt x="4" y="9"/>
                  </a:cubicBezTo>
                  <a:cubicBezTo>
                    <a:pt x="4" y="9"/>
                    <a:pt x="5" y="9"/>
                    <a:pt x="5" y="9"/>
                  </a:cubicBezTo>
                  <a:cubicBezTo>
                    <a:pt x="5" y="9"/>
                    <a:pt x="6" y="9"/>
                    <a:pt x="7" y="9"/>
                  </a:cubicBezTo>
                  <a:cubicBezTo>
                    <a:pt x="7" y="9"/>
                    <a:pt x="7" y="9"/>
                    <a:pt x="7" y="9"/>
                  </a:cubicBezTo>
                  <a:cubicBezTo>
                    <a:pt x="7" y="9"/>
                    <a:pt x="7" y="9"/>
                    <a:pt x="7" y="10"/>
                  </a:cubicBezTo>
                  <a:cubicBezTo>
                    <a:pt x="5" y="10"/>
                    <a:pt x="4" y="10"/>
                    <a:pt x="3" y="10"/>
                  </a:cubicBezTo>
                  <a:cubicBezTo>
                    <a:pt x="3" y="10"/>
                    <a:pt x="3" y="10"/>
                    <a:pt x="3" y="11"/>
                  </a:cubicBezTo>
                  <a:cubicBezTo>
                    <a:pt x="3" y="12"/>
                    <a:pt x="3" y="12"/>
                    <a:pt x="4" y="12"/>
                  </a:cubicBezTo>
                  <a:cubicBezTo>
                    <a:pt x="4" y="13"/>
                    <a:pt x="4" y="13"/>
                    <a:pt x="4" y="13"/>
                  </a:cubicBezTo>
                  <a:cubicBezTo>
                    <a:pt x="5" y="13"/>
                    <a:pt x="5" y="13"/>
                    <a:pt x="6" y="13"/>
                  </a:cubicBezTo>
                  <a:cubicBezTo>
                    <a:pt x="7" y="13"/>
                    <a:pt x="8" y="13"/>
                    <a:pt x="9" y="12"/>
                  </a:cubicBezTo>
                  <a:cubicBezTo>
                    <a:pt x="9" y="12"/>
                    <a:pt x="9" y="12"/>
                    <a:pt x="10" y="12"/>
                  </a:cubicBezTo>
                  <a:cubicBezTo>
                    <a:pt x="10" y="12"/>
                    <a:pt x="11" y="12"/>
                    <a:pt x="12" y="11"/>
                  </a:cubicBezTo>
                  <a:cubicBezTo>
                    <a:pt x="12" y="11"/>
                    <a:pt x="12" y="11"/>
                    <a:pt x="12" y="12"/>
                  </a:cubicBezTo>
                  <a:cubicBezTo>
                    <a:pt x="13" y="12"/>
                    <a:pt x="13" y="12"/>
                    <a:pt x="14" y="12"/>
                  </a:cubicBezTo>
                  <a:cubicBezTo>
                    <a:pt x="14" y="12"/>
                    <a:pt x="15" y="12"/>
                    <a:pt x="15" y="12"/>
                  </a:cubicBezTo>
                  <a:cubicBezTo>
                    <a:pt x="15" y="12"/>
                    <a:pt x="16" y="12"/>
                    <a:pt x="16" y="12"/>
                  </a:cubicBezTo>
                  <a:cubicBezTo>
                    <a:pt x="16" y="12"/>
                    <a:pt x="17" y="12"/>
                    <a:pt x="17" y="11"/>
                  </a:cubicBezTo>
                  <a:cubicBezTo>
                    <a:pt x="18" y="11"/>
                    <a:pt x="19" y="10"/>
                    <a:pt x="20" y="9"/>
                  </a:cubicBezTo>
                  <a:cubicBezTo>
                    <a:pt x="20" y="9"/>
                    <a:pt x="20" y="9"/>
                    <a:pt x="20" y="8"/>
                  </a:cubicBezTo>
                  <a:cubicBezTo>
                    <a:pt x="20" y="8"/>
                    <a:pt x="20" y="7"/>
                    <a:pt x="19" y="6"/>
                  </a:cubicBezTo>
                  <a:cubicBezTo>
                    <a:pt x="19" y="6"/>
                    <a:pt x="19" y="6"/>
                    <a:pt x="19" y="6"/>
                  </a:cubicBezTo>
                  <a:cubicBezTo>
                    <a:pt x="19" y="6"/>
                    <a:pt x="18" y="7"/>
                    <a:pt x="18" y="7"/>
                  </a:cubicBezTo>
                  <a:cubicBezTo>
                    <a:pt x="18" y="7"/>
                    <a:pt x="18" y="7"/>
                    <a:pt x="18" y="7"/>
                  </a:cubicBezTo>
                  <a:cubicBezTo>
                    <a:pt x="18" y="7"/>
                    <a:pt x="17" y="7"/>
                    <a:pt x="17" y="6"/>
                  </a:cubicBezTo>
                  <a:cubicBezTo>
                    <a:pt x="17" y="6"/>
                    <a:pt x="17" y="5"/>
                    <a:pt x="17" y="5"/>
                  </a:cubicBezTo>
                  <a:cubicBezTo>
                    <a:pt x="17" y="5"/>
                    <a:pt x="17" y="4"/>
                    <a:pt x="17" y="4"/>
                  </a:cubicBezTo>
                  <a:cubicBezTo>
                    <a:pt x="17" y="3"/>
                    <a:pt x="17" y="2"/>
                    <a:pt x="18" y="2"/>
                  </a:cubicBezTo>
                  <a:cubicBezTo>
                    <a:pt x="18" y="1"/>
                    <a:pt x="18" y="1"/>
                    <a:pt x="18" y="1"/>
                  </a:cubicBezTo>
                  <a:cubicBezTo>
                    <a:pt x="17" y="1"/>
                    <a:pt x="17" y="1"/>
                    <a:pt x="17" y="1"/>
                  </a:cubicBezTo>
                  <a:cubicBezTo>
                    <a:pt x="16" y="2"/>
                    <a:pt x="15" y="2"/>
                    <a:pt x="15" y="3"/>
                  </a:cubicBezTo>
                  <a:cubicBezTo>
                    <a:pt x="14" y="3"/>
                    <a:pt x="14" y="3"/>
                    <a:pt x="14" y="4"/>
                  </a:cubicBezTo>
                  <a:cubicBezTo>
                    <a:pt x="14" y="4"/>
                    <a:pt x="14" y="4"/>
                    <a:pt x="14" y="4"/>
                  </a:cubicBezTo>
                  <a:cubicBezTo>
                    <a:pt x="15" y="5"/>
                    <a:pt x="14" y="5"/>
                    <a:pt x="14" y="5"/>
                  </a:cubicBezTo>
                  <a:cubicBezTo>
                    <a:pt x="14" y="5"/>
                    <a:pt x="14" y="5"/>
                    <a:pt x="14" y="5"/>
                  </a:cubicBezTo>
                  <a:cubicBezTo>
                    <a:pt x="13" y="6"/>
                    <a:pt x="13" y="6"/>
                    <a:pt x="13" y="7"/>
                  </a:cubicBezTo>
                  <a:cubicBezTo>
                    <a:pt x="13" y="7"/>
                    <a:pt x="14" y="7"/>
                    <a:pt x="14" y="7"/>
                  </a:cubicBezTo>
                  <a:cubicBezTo>
                    <a:pt x="14" y="7"/>
                    <a:pt x="13" y="8"/>
                    <a:pt x="1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477">
              <a:extLst>
                <a:ext uri="{FF2B5EF4-FFF2-40B4-BE49-F238E27FC236}">
                  <a16:creationId xmlns:a16="http://schemas.microsoft.com/office/drawing/2014/main" id="{B72F0463-0534-4A76-BFF5-AB9335725DB3}"/>
                </a:ext>
              </a:extLst>
            </p:cNvPr>
            <p:cNvSpPr>
              <a:spLocks/>
            </p:cNvSpPr>
            <p:nvPr/>
          </p:nvSpPr>
          <p:spPr bwMode="auto">
            <a:xfrm>
              <a:off x="6386968" y="3361420"/>
              <a:ext cx="76200" cy="76200"/>
            </a:xfrm>
            <a:custGeom>
              <a:avLst/>
              <a:gdLst>
                <a:gd name="T0" fmla="*/ 21 w 21"/>
                <a:gd name="T1" fmla="*/ 2 h 21"/>
                <a:gd name="T2" fmla="*/ 20 w 21"/>
                <a:gd name="T3" fmla="*/ 2 h 21"/>
                <a:gd name="T4" fmla="*/ 19 w 21"/>
                <a:gd name="T5" fmla="*/ 1 h 21"/>
                <a:gd name="T6" fmla="*/ 19 w 21"/>
                <a:gd name="T7" fmla="*/ 1 h 21"/>
                <a:gd name="T8" fmla="*/ 18 w 21"/>
                <a:gd name="T9" fmla="*/ 1 h 21"/>
                <a:gd name="T10" fmla="*/ 17 w 21"/>
                <a:gd name="T11" fmla="*/ 1 h 21"/>
                <a:gd name="T12" fmla="*/ 15 w 21"/>
                <a:gd name="T13" fmla="*/ 4 h 21"/>
                <a:gd name="T14" fmla="*/ 14 w 21"/>
                <a:gd name="T15" fmla="*/ 5 h 21"/>
                <a:gd name="T16" fmla="*/ 14 w 21"/>
                <a:gd name="T17" fmla="*/ 6 h 21"/>
                <a:gd name="T18" fmla="*/ 12 w 21"/>
                <a:gd name="T19" fmla="*/ 8 h 21"/>
                <a:gd name="T20" fmla="*/ 9 w 21"/>
                <a:gd name="T21" fmla="*/ 10 h 21"/>
                <a:gd name="T22" fmla="*/ 7 w 21"/>
                <a:gd name="T23" fmla="*/ 11 h 21"/>
                <a:gd name="T24" fmla="*/ 6 w 21"/>
                <a:gd name="T25" fmla="*/ 11 h 21"/>
                <a:gd name="T26" fmla="*/ 3 w 21"/>
                <a:gd name="T27" fmla="*/ 14 h 21"/>
                <a:gd name="T28" fmla="*/ 1 w 21"/>
                <a:gd name="T29" fmla="*/ 18 h 21"/>
                <a:gd name="T30" fmla="*/ 1 w 21"/>
                <a:gd name="T31" fmla="*/ 19 h 21"/>
                <a:gd name="T32" fmla="*/ 3 w 21"/>
                <a:gd name="T33" fmla="*/ 20 h 21"/>
                <a:gd name="T34" fmla="*/ 3 w 21"/>
                <a:gd name="T35" fmla="*/ 20 h 21"/>
                <a:gd name="T36" fmla="*/ 5 w 21"/>
                <a:gd name="T37" fmla="*/ 21 h 21"/>
                <a:gd name="T38" fmla="*/ 9 w 21"/>
                <a:gd name="T39" fmla="*/ 18 h 21"/>
                <a:gd name="T40" fmla="*/ 10 w 21"/>
                <a:gd name="T41" fmla="*/ 17 h 21"/>
                <a:gd name="T42" fmla="*/ 10 w 21"/>
                <a:gd name="T43" fmla="*/ 16 h 21"/>
                <a:gd name="T44" fmla="*/ 11 w 21"/>
                <a:gd name="T45" fmla="*/ 14 h 21"/>
                <a:gd name="T46" fmla="*/ 14 w 21"/>
                <a:gd name="T47" fmla="*/ 12 h 21"/>
                <a:gd name="T48" fmla="*/ 15 w 21"/>
                <a:gd name="T49" fmla="*/ 12 h 21"/>
                <a:gd name="T50" fmla="*/ 16 w 21"/>
                <a:gd name="T51" fmla="*/ 11 h 21"/>
                <a:gd name="T52" fmla="*/ 17 w 21"/>
                <a:gd name="T53" fmla="*/ 9 h 21"/>
                <a:gd name="T54" fmla="*/ 18 w 21"/>
                <a:gd name="T55" fmla="*/ 8 h 21"/>
                <a:gd name="T56" fmla="*/ 20 w 21"/>
                <a:gd name="T57" fmla="*/ 5 h 21"/>
                <a:gd name="T58" fmla="*/ 21 w 21"/>
                <a:gd name="T59" fmla="*/ 4 h 21"/>
                <a:gd name="T60" fmla="*/ 21 w 21"/>
                <a:gd name="T61" fmla="*/ 4 h 21"/>
                <a:gd name="T62" fmla="*/ 21 w 21"/>
                <a:gd name="T63" fmla="*/ 3 h 21"/>
                <a:gd name="T64" fmla="*/ 21 w 21"/>
                <a:gd name="T65" fmla="*/ 3 h 21"/>
                <a:gd name="T66" fmla="*/ 21 w 21"/>
                <a:gd name="T67" fmla="*/ 2 h 21"/>
                <a:gd name="T68" fmla="*/ 21 w 21"/>
                <a:gd name="T69"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 h="21">
                  <a:moveTo>
                    <a:pt x="21" y="2"/>
                  </a:moveTo>
                  <a:cubicBezTo>
                    <a:pt x="20" y="2"/>
                    <a:pt x="20" y="2"/>
                    <a:pt x="20" y="2"/>
                  </a:cubicBezTo>
                  <a:cubicBezTo>
                    <a:pt x="19" y="2"/>
                    <a:pt x="19" y="1"/>
                    <a:pt x="19" y="1"/>
                  </a:cubicBezTo>
                  <a:cubicBezTo>
                    <a:pt x="19" y="1"/>
                    <a:pt x="19" y="1"/>
                    <a:pt x="19" y="1"/>
                  </a:cubicBezTo>
                  <a:cubicBezTo>
                    <a:pt x="19" y="1"/>
                    <a:pt x="18" y="0"/>
                    <a:pt x="18" y="1"/>
                  </a:cubicBezTo>
                  <a:cubicBezTo>
                    <a:pt x="18" y="1"/>
                    <a:pt x="17" y="1"/>
                    <a:pt x="17" y="1"/>
                  </a:cubicBezTo>
                  <a:cubicBezTo>
                    <a:pt x="17" y="2"/>
                    <a:pt x="16" y="4"/>
                    <a:pt x="15" y="4"/>
                  </a:cubicBezTo>
                  <a:cubicBezTo>
                    <a:pt x="15" y="4"/>
                    <a:pt x="14" y="5"/>
                    <a:pt x="14" y="5"/>
                  </a:cubicBezTo>
                  <a:cubicBezTo>
                    <a:pt x="14" y="5"/>
                    <a:pt x="14" y="6"/>
                    <a:pt x="14" y="6"/>
                  </a:cubicBezTo>
                  <a:cubicBezTo>
                    <a:pt x="13" y="7"/>
                    <a:pt x="13" y="8"/>
                    <a:pt x="12" y="8"/>
                  </a:cubicBezTo>
                  <a:cubicBezTo>
                    <a:pt x="11" y="9"/>
                    <a:pt x="10" y="9"/>
                    <a:pt x="9" y="10"/>
                  </a:cubicBezTo>
                  <a:cubicBezTo>
                    <a:pt x="8" y="10"/>
                    <a:pt x="8" y="11"/>
                    <a:pt x="7" y="11"/>
                  </a:cubicBezTo>
                  <a:cubicBezTo>
                    <a:pt x="7" y="11"/>
                    <a:pt x="6" y="11"/>
                    <a:pt x="6" y="11"/>
                  </a:cubicBezTo>
                  <a:cubicBezTo>
                    <a:pt x="5" y="12"/>
                    <a:pt x="4" y="13"/>
                    <a:pt x="3" y="14"/>
                  </a:cubicBezTo>
                  <a:cubicBezTo>
                    <a:pt x="2" y="15"/>
                    <a:pt x="1" y="16"/>
                    <a:pt x="1" y="18"/>
                  </a:cubicBezTo>
                  <a:cubicBezTo>
                    <a:pt x="0" y="18"/>
                    <a:pt x="1" y="18"/>
                    <a:pt x="1" y="19"/>
                  </a:cubicBezTo>
                  <a:cubicBezTo>
                    <a:pt x="2" y="19"/>
                    <a:pt x="3" y="19"/>
                    <a:pt x="3" y="20"/>
                  </a:cubicBezTo>
                  <a:cubicBezTo>
                    <a:pt x="3" y="20"/>
                    <a:pt x="3" y="20"/>
                    <a:pt x="3" y="20"/>
                  </a:cubicBezTo>
                  <a:cubicBezTo>
                    <a:pt x="4" y="21"/>
                    <a:pt x="5" y="21"/>
                    <a:pt x="5" y="21"/>
                  </a:cubicBezTo>
                  <a:cubicBezTo>
                    <a:pt x="7" y="20"/>
                    <a:pt x="7" y="19"/>
                    <a:pt x="9" y="18"/>
                  </a:cubicBezTo>
                  <a:cubicBezTo>
                    <a:pt x="9" y="18"/>
                    <a:pt x="9" y="17"/>
                    <a:pt x="10" y="17"/>
                  </a:cubicBezTo>
                  <a:cubicBezTo>
                    <a:pt x="10" y="16"/>
                    <a:pt x="10" y="16"/>
                    <a:pt x="10" y="16"/>
                  </a:cubicBezTo>
                  <a:cubicBezTo>
                    <a:pt x="11" y="15"/>
                    <a:pt x="11" y="15"/>
                    <a:pt x="11" y="14"/>
                  </a:cubicBezTo>
                  <a:cubicBezTo>
                    <a:pt x="12" y="12"/>
                    <a:pt x="12" y="13"/>
                    <a:pt x="14" y="12"/>
                  </a:cubicBezTo>
                  <a:cubicBezTo>
                    <a:pt x="14" y="12"/>
                    <a:pt x="15" y="12"/>
                    <a:pt x="15" y="12"/>
                  </a:cubicBezTo>
                  <a:cubicBezTo>
                    <a:pt x="16" y="12"/>
                    <a:pt x="16" y="11"/>
                    <a:pt x="16" y="11"/>
                  </a:cubicBezTo>
                  <a:cubicBezTo>
                    <a:pt x="16" y="10"/>
                    <a:pt x="16" y="9"/>
                    <a:pt x="17" y="9"/>
                  </a:cubicBezTo>
                  <a:cubicBezTo>
                    <a:pt x="17" y="9"/>
                    <a:pt x="17" y="9"/>
                    <a:pt x="18" y="8"/>
                  </a:cubicBezTo>
                  <a:cubicBezTo>
                    <a:pt x="19" y="7"/>
                    <a:pt x="20" y="6"/>
                    <a:pt x="20" y="5"/>
                  </a:cubicBezTo>
                  <a:cubicBezTo>
                    <a:pt x="21" y="5"/>
                    <a:pt x="21" y="5"/>
                    <a:pt x="21" y="4"/>
                  </a:cubicBezTo>
                  <a:cubicBezTo>
                    <a:pt x="21" y="4"/>
                    <a:pt x="21" y="4"/>
                    <a:pt x="21" y="4"/>
                  </a:cubicBezTo>
                  <a:cubicBezTo>
                    <a:pt x="21" y="3"/>
                    <a:pt x="21" y="3"/>
                    <a:pt x="21" y="3"/>
                  </a:cubicBezTo>
                  <a:cubicBezTo>
                    <a:pt x="21" y="3"/>
                    <a:pt x="21" y="3"/>
                    <a:pt x="21" y="3"/>
                  </a:cubicBezTo>
                  <a:cubicBezTo>
                    <a:pt x="21" y="3"/>
                    <a:pt x="21" y="3"/>
                    <a:pt x="21" y="2"/>
                  </a:cubicBezTo>
                  <a:cubicBezTo>
                    <a:pt x="21" y="2"/>
                    <a:pt x="21" y="2"/>
                    <a:pt x="2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478">
              <a:extLst>
                <a:ext uri="{FF2B5EF4-FFF2-40B4-BE49-F238E27FC236}">
                  <a16:creationId xmlns:a16="http://schemas.microsoft.com/office/drawing/2014/main" id="{4ADB5D0F-B672-4994-BEB5-F5886B6964A6}"/>
                </a:ext>
              </a:extLst>
            </p:cNvPr>
            <p:cNvSpPr>
              <a:spLocks/>
            </p:cNvSpPr>
            <p:nvPr/>
          </p:nvSpPr>
          <p:spPr bwMode="auto">
            <a:xfrm>
              <a:off x="5069343" y="2380345"/>
              <a:ext cx="65088" cy="39688"/>
            </a:xfrm>
            <a:custGeom>
              <a:avLst/>
              <a:gdLst>
                <a:gd name="T0" fmla="*/ 9 w 18"/>
                <a:gd name="T1" fmla="*/ 11 h 11"/>
                <a:gd name="T2" fmla="*/ 13 w 18"/>
                <a:gd name="T3" fmla="*/ 9 h 11"/>
                <a:gd name="T4" fmla="*/ 14 w 18"/>
                <a:gd name="T5" fmla="*/ 9 h 11"/>
                <a:gd name="T6" fmla="*/ 16 w 18"/>
                <a:gd name="T7" fmla="*/ 8 h 11"/>
                <a:gd name="T8" fmla="*/ 17 w 18"/>
                <a:gd name="T9" fmla="*/ 7 h 11"/>
                <a:gd name="T10" fmla="*/ 17 w 18"/>
                <a:gd name="T11" fmla="*/ 6 h 11"/>
                <a:gd name="T12" fmla="*/ 18 w 18"/>
                <a:gd name="T13" fmla="*/ 6 h 11"/>
                <a:gd name="T14" fmla="*/ 18 w 18"/>
                <a:gd name="T15" fmla="*/ 4 h 11"/>
                <a:gd name="T16" fmla="*/ 18 w 18"/>
                <a:gd name="T17" fmla="*/ 4 h 11"/>
                <a:gd name="T18" fmla="*/ 18 w 18"/>
                <a:gd name="T19" fmla="*/ 4 h 11"/>
                <a:gd name="T20" fmla="*/ 17 w 18"/>
                <a:gd name="T21" fmla="*/ 3 h 11"/>
                <a:gd name="T22" fmla="*/ 17 w 18"/>
                <a:gd name="T23" fmla="*/ 2 h 11"/>
                <a:gd name="T24" fmla="*/ 16 w 18"/>
                <a:gd name="T25" fmla="*/ 1 h 11"/>
                <a:gd name="T26" fmla="*/ 16 w 18"/>
                <a:gd name="T27" fmla="*/ 1 h 11"/>
                <a:gd name="T28" fmla="*/ 15 w 18"/>
                <a:gd name="T29" fmla="*/ 1 h 11"/>
                <a:gd name="T30" fmla="*/ 13 w 18"/>
                <a:gd name="T31" fmla="*/ 1 h 11"/>
                <a:gd name="T32" fmla="*/ 11 w 18"/>
                <a:gd name="T33" fmla="*/ 1 h 11"/>
                <a:gd name="T34" fmla="*/ 10 w 18"/>
                <a:gd name="T35" fmla="*/ 1 h 11"/>
                <a:gd name="T36" fmla="*/ 8 w 18"/>
                <a:gd name="T37" fmla="*/ 2 h 11"/>
                <a:gd name="T38" fmla="*/ 8 w 18"/>
                <a:gd name="T39" fmla="*/ 2 h 11"/>
                <a:gd name="T40" fmla="*/ 8 w 18"/>
                <a:gd name="T41" fmla="*/ 1 h 11"/>
                <a:gd name="T42" fmla="*/ 7 w 18"/>
                <a:gd name="T43" fmla="*/ 1 h 11"/>
                <a:gd name="T44" fmla="*/ 7 w 18"/>
                <a:gd name="T45" fmla="*/ 2 h 11"/>
                <a:gd name="T46" fmla="*/ 6 w 18"/>
                <a:gd name="T47" fmla="*/ 3 h 11"/>
                <a:gd name="T48" fmla="*/ 6 w 18"/>
                <a:gd name="T49" fmla="*/ 4 h 11"/>
                <a:gd name="T50" fmla="*/ 6 w 18"/>
                <a:gd name="T51" fmla="*/ 4 h 11"/>
                <a:gd name="T52" fmla="*/ 6 w 18"/>
                <a:gd name="T53" fmla="*/ 4 h 11"/>
                <a:gd name="T54" fmla="*/ 6 w 18"/>
                <a:gd name="T55" fmla="*/ 4 h 11"/>
                <a:gd name="T56" fmla="*/ 6 w 18"/>
                <a:gd name="T57" fmla="*/ 4 h 11"/>
                <a:gd name="T58" fmla="*/ 5 w 18"/>
                <a:gd name="T59" fmla="*/ 2 h 11"/>
                <a:gd name="T60" fmla="*/ 5 w 18"/>
                <a:gd name="T61" fmla="*/ 1 h 11"/>
                <a:gd name="T62" fmla="*/ 4 w 18"/>
                <a:gd name="T63" fmla="*/ 1 h 11"/>
                <a:gd name="T64" fmla="*/ 3 w 18"/>
                <a:gd name="T65" fmla="*/ 1 h 11"/>
                <a:gd name="T66" fmla="*/ 3 w 18"/>
                <a:gd name="T67" fmla="*/ 1 h 11"/>
                <a:gd name="T68" fmla="*/ 3 w 18"/>
                <a:gd name="T69" fmla="*/ 1 h 11"/>
                <a:gd name="T70" fmla="*/ 3 w 18"/>
                <a:gd name="T71" fmla="*/ 1 h 11"/>
                <a:gd name="T72" fmla="*/ 3 w 18"/>
                <a:gd name="T73" fmla="*/ 1 h 11"/>
                <a:gd name="T74" fmla="*/ 2 w 18"/>
                <a:gd name="T75" fmla="*/ 1 h 11"/>
                <a:gd name="T76" fmla="*/ 0 w 18"/>
                <a:gd name="T77" fmla="*/ 3 h 11"/>
                <a:gd name="T78" fmla="*/ 1 w 18"/>
                <a:gd name="T79" fmla="*/ 4 h 11"/>
                <a:gd name="T80" fmla="*/ 2 w 18"/>
                <a:gd name="T81" fmla="*/ 3 h 11"/>
                <a:gd name="T82" fmla="*/ 3 w 18"/>
                <a:gd name="T83" fmla="*/ 4 h 11"/>
                <a:gd name="T84" fmla="*/ 3 w 18"/>
                <a:gd name="T85" fmla="*/ 4 h 11"/>
                <a:gd name="T86" fmla="*/ 2 w 18"/>
                <a:gd name="T87" fmla="*/ 5 h 11"/>
                <a:gd name="T88" fmla="*/ 1 w 18"/>
                <a:gd name="T89" fmla="*/ 5 h 11"/>
                <a:gd name="T90" fmla="*/ 1 w 18"/>
                <a:gd name="T91" fmla="*/ 6 h 11"/>
                <a:gd name="T92" fmla="*/ 1 w 18"/>
                <a:gd name="T93" fmla="*/ 6 h 11"/>
                <a:gd name="T94" fmla="*/ 2 w 18"/>
                <a:gd name="T95" fmla="*/ 6 h 11"/>
                <a:gd name="T96" fmla="*/ 3 w 18"/>
                <a:gd name="T97" fmla="*/ 7 h 11"/>
                <a:gd name="T98" fmla="*/ 3 w 18"/>
                <a:gd name="T99" fmla="*/ 8 h 11"/>
                <a:gd name="T100" fmla="*/ 3 w 18"/>
                <a:gd name="T101" fmla="*/ 8 h 11"/>
                <a:gd name="T102" fmla="*/ 3 w 18"/>
                <a:gd name="T103" fmla="*/ 8 h 11"/>
                <a:gd name="T104" fmla="*/ 2 w 18"/>
                <a:gd name="T105" fmla="*/ 9 h 11"/>
                <a:gd name="T106" fmla="*/ 3 w 18"/>
                <a:gd name="T107" fmla="*/ 10 h 11"/>
                <a:gd name="T108" fmla="*/ 4 w 18"/>
                <a:gd name="T109" fmla="*/ 10 h 11"/>
                <a:gd name="T110" fmla="*/ 6 w 18"/>
                <a:gd name="T111" fmla="*/ 10 h 11"/>
                <a:gd name="T112" fmla="*/ 8 w 18"/>
                <a:gd name="T113" fmla="*/ 11 h 11"/>
                <a:gd name="T114" fmla="*/ 9 w 18"/>
                <a:gd name="T115"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 h="11">
                  <a:moveTo>
                    <a:pt x="9" y="11"/>
                  </a:moveTo>
                  <a:cubicBezTo>
                    <a:pt x="11" y="11"/>
                    <a:pt x="12" y="10"/>
                    <a:pt x="13" y="9"/>
                  </a:cubicBezTo>
                  <a:cubicBezTo>
                    <a:pt x="13" y="9"/>
                    <a:pt x="13" y="9"/>
                    <a:pt x="14" y="9"/>
                  </a:cubicBezTo>
                  <a:cubicBezTo>
                    <a:pt x="14" y="8"/>
                    <a:pt x="15" y="8"/>
                    <a:pt x="16" y="8"/>
                  </a:cubicBezTo>
                  <a:cubicBezTo>
                    <a:pt x="16" y="8"/>
                    <a:pt x="16" y="8"/>
                    <a:pt x="17" y="7"/>
                  </a:cubicBezTo>
                  <a:cubicBezTo>
                    <a:pt x="17" y="7"/>
                    <a:pt x="17" y="7"/>
                    <a:pt x="17" y="6"/>
                  </a:cubicBezTo>
                  <a:cubicBezTo>
                    <a:pt x="17" y="6"/>
                    <a:pt x="18" y="6"/>
                    <a:pt x="18" y="6"/>
                  </a:cubicBezTo>
                  <a:cubicBezTo>
                    <a:pt x="17" y="5"/>
                    <a:pt x="17" y="5"/>
                    <a:pt x="18" y="4"/>
                  </a:cubicBezTo>
                  <a:cubicBezTo>
                    <a:pt x="18" y="4"/>
                    <a:pt x="18" y="4"/>
                    <a:pt x="18" y="4"/>
                  </a:cubicBezTo>
                  <a:cubicBezTo>
                    <a:pt x="18" y="4"/>
                    <a:pt x="18" y="4"/>
                    <a:pt x="18" y="4"/>
                  </a:cubicBezTo>
                  <a:cubicBezTo>
                    <a:pt x="17" y="3"/>
                    <a:pt x="17" y="3"/>
                    <a:pt x="17" y="3"/>
                  </a:cubicBezTo>
                  <a:cubicBezTo>
                    <a:pt x="16" y="3"/>
                    <a:pt x="17" y="2"/>
                    <a:pt x="17" y="2"/>
                  </a:cubicBezTo>
                  <a:cubicBezTo>
                    <a:pt x="16" y="2"/>
                    <a:pt x="16" y="1"/>
                    <a:pt x="16" y="1"/>
                  </a:cubicBezTo>
                  <a:cubicBezTo>
                    <a:pt x="16" y="1"/>
                    <a:pt x="16" y="1"/>
                    <a:pt x="16" y="1"/>
                  </a:cubicBezTo>
                  <a:cubicBezTo>
                    <a:pt x="15" y="1"/>
                    <a:pt x="15" y="1"/>
                    <a:pt x="15" y="1"/>
                  </a:cubicBezTo>
                  <a:cubicBezTo>
                    <a:pt x="14" y="0"/>
                    <a:pt x="14" y="0"/>
                    <a:pt x="13" y="1"/>
                  </a:cubicBezTo>
                  <a:cubicBezTo>
                    <a:pt x="13" y="1"/>
                    <a:pt x="12" y="2"/>
                    <a:pt x="11" y="1"/>
                  </a:cubicBezTo>
                  <a:cubicBezTo>
                    <a:pt x="11" y="1"/>
                    <a:pt x="10" y="1"/>
                    <a:pt x="10" y="1"/>
                  </a:cubicBezTo>
                  <a:cubicBezTo>
                    <a:pt x="9" y="1"/>
                    <a:pt x="9" y="1"/>
                    <a:pt x="8" y="2"/>
                  </a:cubicBezTo>
                  <a:cubicBezTo>
                    <a:pt x="8" y="2"/>
                    <a:pt x="8" y="2"/>
                    <a:pt x="8" y="2"/>
                  </a:cubicBezTo>
                  <a:cubicBezTo>
                    <a:pt x="8" y="2"/>
                    <a:pt x="8" y="2"/>
                    <a:pt x="8" y="1"/>
                  </a:cubicBezTo>
                  <a:cubicBezTo>
                    <a:pt x="7" y="1"/>
                    <a:pt x="7" y="1"/>
                    <a:pt x="7" y="1"/>
                  </a:cubicBezTo>
                  <a:cubicBezTo>
                    <a:pt x="7" y="2"/>
                    <a:pt x="7" y="2"/>
                    <a:pt x="7" y="2"/>
                  </a:cubicBezTo>
                  <a:cubicBezTo>
                    <a:pt x="7" y="3"/>
                    <a:pt x="7" y="3"/>
                    <a:pt x="6" y="3"/>
                  </a:cubicBezTo>
                  <a:cubicBezTo>
                    <a:pt x="6" y="3"/>
                    <a:pt x="6" y="3"/>
                    <a:pt x="6" y="4"/>
                  </a:cubicBezTo>
                  <a:cubicBezTo>
                    <a:pt x="6" y="4"/>
                    <a:pt x="6" y="4"/>
                    <a:pt x="6" y="4"/>
                  </a:cubicBezTo>
                  <a:cubicBezTo>
                    <a:pt x="6" y="4"/>
                    <a:pt x="6" y="4"/>
                    <a:pt x="6" y="4"/>
                  </a:cubicBezTo>
                  <a:cubicBezTo>
                    <a:pt x="6" y="4"/>
                    <a:pt x="6" y="4"/>
                    <a:pt x="6" y="4"/>
                  </a:cubicBezTo>
                  <a:cubicBezTo>
                    <a:pt x="6" y="4"/>
                    <a:pt x="6" y="4"/>
                    <a:pt x="6" y="4"/>
                  </a:cubicBezTo>
                  <a:cubicBezTo>
                    <a:pt x="5" y="3"/>
                    <a:pt x="5" y="3"/>
                    <a:pt x="5" y="2"/>
                  </a:cubicBezTo>
                  <a:cubicBezTo>
                    <a:pt x="5" y="2"/>
                    <a:pt x="5" y="1"/>
                    <a:pt x="5" y="1"/>
                  </a:cubicBezTo>
                  <a:cubicBezTo>
                    <a:pt x="5" y="1"/>
                    <a:pt x="4" y="1"/>
                    <a:pt x="4" y="1"/>
                  </a:cubicBezTo>
                  <a:cubicBezTo>
                    <a:pt x="4" y="0"/>
                    <a:pt x="3" y="0"/>
                    <a:pt x="3" y="1"/>
                  </a:cubicBezTo>
                  <a:cubicBezTo>
                    <a:pt x="3" y="1"/>
                    <a:pt x="3" y="1"/>
                    <a:pt x="3" y="1"/>
                  </a:cubicBezTo>
                  <a:cubicBezTo>
                    <a:pt x="3" y="1"/>
                    <a:pt x="3" y="1"/>
                    <a:pt x="3" y="1"/>
                  </a:cubicBezTo>
                  <a:cubicBezTo>
                    <a:pt x="3" y="1"/>
                    <a:pt x="3" y="1"/>
                    <a:pt x="3" y="1"/>
                  </a:cubicBezTo>
                  <a:cubicBezTo>
                    <a:pt x="3" y="1"/>
                    <a:pt x="3" y="1"/>
                    <a:pt x="3" y="1"/>
                  </a:cubicBezTo>
                  <a:cubicBezTo>
                    <a:pt x="2" y="1"/>
                    <a:pt x="2" y="1"/>
                    <a:pt x="2" y="1"/>
                  </a:cubicBezTo>
                  <a:cubicBezTo>
                    <a:pt x="1" y="2"/>
                    <a:pt x="1" y="2"/>
                    <a:pt x="0" y="3"/>
                  </a:cubicBezTo>
                  <a:cubicBezTo>
                    <a:pt x="0" y="3"/>
                    <a:pt x="1" y="4"/>
                    <a:pt x="1" y="4"/>
                  </a:cubicBezTo>
                  <a:cubicBezTo>
                    <a:pt x="1" y="4"/>
                    <a:pt x="1" y="4"/>
                    <a:pt x="2" y="3"/>
                  </a:cubicBezTo>
                  <a:cubicBezTo>
                    <a:pt x="2" y="3"/>
                    <a:pt x="3" y="3"/>
                    <a:pt x="3" y="4"/>
                  </a:cubicBezTo>
                  <a:cubicBezTo>
                    <a:pt x="3" y="4"/>
                    <a:pt x="3" y="4"/>
                    <a:pt x="3" y="4"/>
                  </a:cubicBezTo>
                  <a:cubicBezTo>
                    <a:pt x="3" y="4"/>
                    <a:pt x="3" y="5"/>
                    <a:pt x="2" y="5"/>
                  </a:cubicBezTo>
                  <a:cubicBezTo>
                    <a:pt x="2" y="5"/>
                    <a:pt x="1" y="5"/>
                    <a:pt x="1" y="5"/>
                  </a:cubicBezTo>
                  <a:cubicBezTo>
                    <a:pt x="1" y="5"/>
                    <a:pt x="1" y="5"/>
                    <a:pt x="1" y="6"/>
                  </a:cubicBezTo>
                  <a:cubicBezTo>
                    <a:pt x="1" y="6"/>
                    <a:pt x="1" y="6"/>
                    <a:pt x="1" y="6"/>
                  </a:cubicBezTo>
                  <a:cubicBezTo>
                    <a:pt x="1" y="6"/>
                    <a:pt x="2" y="6"/>
                    <a:pt x="2" y="6"/>
                  </a:cubicBezTo>
                  <a:cubicBezTo>
                    <a:pt x="2" y="6"/>
                    <a:pt x="3" y="6"/>
                    <a:pt x="3" y="7"/>
                  </a:cubicBezTo>
                  <a:cubicBezTo>
                    <a:pt x="3" y="7"/>
                    <a:pt x="3" y="7"/>
                    <a:pt x="3" y="8"/>
                  </a:cubicBezTo>
                  <a:cubicBezTo>
                    <a:pt x="3" y="8"/>
                    <a:pt x="3" y="8"/>
                    <a:pt x="3" y="8"/>
                  </a:cubicBezTo>
                  <a:cubicBezTo>
                    <a:pt x="3" y="8"/>
                    <a:pt x="3" y="8"/>
                    <a:pt x="3" y="8"/>
                  </a:cubicBezTo>
                  <a:cubicBezTo>
                    <a:pt x="2" y="8"/>
                    <a:pt x="2" y="8"/>
                    <a:pt x="2" y="9"/>
                  </a:cubicBezTo>
                  <a:cubicBezTo>
                    <a:pt x="2" y="9"/>
                    <a:pt x="2" y="10"/>
                    <a:pt x="3" y="10"/>
                  </a:cubicBezTo>
                  <a:cubicBezTo>
                    <a:pt x="3" y="10"/>
                    <a:pt x="3" y="10"/>
                    <a:pt x="4" y="10"/>
                  </a:cubicBezTo>
                  <a:cubicBezTo>
                    <a:pt x="5" y="10"/>
                    <a:pt x="5" y="10"/>
                    <a:pt x="6" y="10"/>
                  </a:cubicBezTo>
                  <a:cubicBezTo>
                    <a:pt x="7" y="11"/>
                    <a:pt x="8" y="11"/>
                    <a:pt x="8" y="11"/>
                  </a:cubicBezTo>
                  <a:cubicBezTo>
                    <a:pt x="9" y="11"/>
                    <a:pt x="9" y="11"/>
                    <a:pt x="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479">
              <a:extLst>
                <a:ext uri="{FF2B5EF4-FFF2-40B4-BE49-F238E27FC236}">
                  <a16:creationId xmlns:a16="http://schemas.microsoft.com/office/drawing/2014/main" id="{785DCF09-0BF4-4208-B5EE-749830451FFE}"/>
                </a:ext>
              </a:extLst>
            </p:cNvPr>
            <p:cNvSpPr>
              <a:spLocks/>
            </p:cNvSpPr>
            <p:nvPr/>
          </p:nvSpPr>
          <p:spPr bwMode="auto">
            <a:xfrm>
              <a:off x="5637668" y="2056495"/>
              <a:ext cx="61913" cy="53975"/>
            </a:xfrm>
            <a:custGeom>
              <a:avLst/>
              <a:gdLst>
                <a:gd name="T0" fmla="*/ 0 w 17"/>
                <a:gd name="T1" fmla="*/ 8 h 15"/>
                <a:gd name="T2" fmla="*/ 1 w 17"/>
                <a:gd name="T3" fmla="*/ 9 h 15"/>
                <a:gd name="T4" fmla="*/ 2 w 17"/>
                <a:gd name="T5" fmla="*/ 9 h 15"/>
                <a:gd name="T6" fmla="*/ 3 w 17"/>
                <a:gd name="T7" fmla="*/ 9 h 15"/>
                <a:gd name="T8" fmla="*/ 3 w 17"/>
                <a:gd name="T9" fmla="*/ 9 h 15"/>
                <a:gd name="T10" fmla="*/ 3 w 17"/>
                <a:gd name="T11" fmla="*/ 10 h 15"/>
                <a:gd name="T12" fmla="*/ 2 w 17"/>
                <a:gd name="T13" fmla="*/ 10 h 15"/>
                <a:gd name="T14" fmla="*/ 1 w 17"/>
                <a:gd name="T15" fmla="*/ 10 h 15"/>
                <a:gd name="T16" fmla="*/ 2 w 17"/>
                <a:gd name="T17" fmla="*/ 11 h 15"/>
                <a:gd name="T18" fmla="*/ 3 w 17"/>
                <a:gd name="T19" fmla="*/ 12 h 15"/>
                <a:gd name="T20" fmla="*/ 4 w 17"/>
                <a:gd name="T21" fmla="*/ 12 h 15"/>
                <a:gd name="T22" fmla="*/ 5 w 17"/>
                <a:gd name="T23" fmla="*/ 10 h 15"/>
                <a:gd name="T24" fmla="*/ 5 w 17"/>
                <a:gd name="T25" fmla="*/ 10 h 15"/>
                <a:gd name="T26" fmla="*/ 5 w 17"/>
                <a:gd name="T27" fmla="*/ 9 h 15"/>
                <a:gd name="T28" fmla="*/ 5 w 17"/>
                <a:gd name="T29" fmla="*/ 9 h 15"/>
                <a:gd name="T30" fmla="*/ 6 w 17"/>
                <a:gd name="T31" fmla="*/ 11 h 15"/>
                <a:gd name="T32" fmla="*/ 6 w 17"/>
                <a:gd name="T33" fmla="*/ 12 h 15"/>
                <a:gd name="T34" fmla="*/ 6 w 17"/>
                <a:gd name="T35" fmla="*/ 13 h 15"/>
                <a:gd name="T36" fmla="*/ 8 w 17"/>
                <a:gd name="T37" fmla="*/ 14 h 15"/>
                <a:gd name="T38" fmla="*/ 10 w 17"/>
                <a:gd name="T39" fmla="*/ 15 h 15"/>
                <a:gd name="T40" fmla="*/ 14 w 17"/>
                <a:gd name="T41" fmla="*/ 15 h 15"/>
                <a:gd name="T42" fmla="*/ 15 w 17"/>
                <a:gd name="T43" fmla="*/ 15 h 15"/>
                <a:gd name="T44" fmla="*/ 16 w 17"/>
                <a:gd name="T45" fmla="*/ 14 h 15"/>
                <a:gd name="T46" fmla="*/ 16 w 17"/>
                <a:gd name="T47" fmla="*/ 13 h 15"/>
                <a:gd name="T48" fmla="*/ 16 w 17"/>
                <a:gd name="T49" fmla="*/ 13 h 15"/>
                <a:gd name="T50" fmla="*/ 15 w 17"/>
                <a:gd name="T51" fmla="*/ 12 h 15"/>
                <a:gd name="T52" fmla="*/ 15 w 17"/>
                <a:gd name="T53" fmla="*/ 11 h 15"/>
                <a:gd name="T54" fmla="*/ 14 w 17"/>
                <a:gd name="T55" fmla="*/ 9 h 15"/>
                <a:gd name="T56" fmla="*/ 12 w 17"/>
                <a:gd name="T57" fmla="*/ 7 h 15"/>
                <a:gd name="T58" fmla="*/ 11 w 17"/>
                <a:gd name="T59" fmla="*/ 7 h 15"/>
                <a:gd name="T60" fmla="*/ 10 w 17"/>
                <a:gd name="T61" fmla="*/ 7 h 15"/>
                <a:gd name="T62" fmla="*/ 8 w 17"/>
                <a:gd name="T63" fmla="*/ 7 h 15"/>
                <a:gd name="T64" fmla="*/ 8 w 17"/>
                <a:gd name="T65" fmla="*/ 7 h 15"/>
                <a:gd name="T66" fmla="*/ 8 w 17"/>
                <a:gd name="T67" fmla="*/ 7 h 15"/>
                <a:gd name="T68" fmla="*/ 8 w 17"/>
                <a:gd name="T69" fmla="*/ 7 h 15"/>
                <a:gd name="T70" fmla="*/ 6 w 17"/>
                <a:gd name="T71" fmla="*/ 8 h 15"/>
                <a:gd name="T72" fmla="*/ 6 w 17"/>
                <a:gd name="T73" fmla="*/ 8 h 15"/>
                <a:gd name="T74" fmla="*/ 6 w 17"/>
                <a:gd name="T75" fmla="*/ 8 h 15"/>
                <a:gd name="T76" fmla="*/ 8 w 17"/>
                <a:gd name="T77" fmla="*/ 7 h 15"/>
                <a:gd name="T78" fmla="*/ 8 w 17"/>
                <a:gd name="T79" fmla="*/ 7 h 15"/>
                <a:gd name="T80" fmla="*/ 8 w 17"/>
                <a:gd name="T81" fmla="*/ 7 h 15"/>
                <a:gd name="T82" fmla="*/ 7 w 17"/>
                <a:gd name="T83" fmla="*/ 5 h 15"/>
                <a:gd name="T84" fmla="*/ 6 w 17"/>
                <a:gd name="T85" fmla="*/ 3 h 15"/>
                <a:gd name="T86" fmla="*/ 6 w 17"/>
                <a:gd name="T87" fmla="*/ 3 h 15"/>
                <a:gd name="T88" fmla="*/ 3 w 17"/>
                <a:gd name="T89" fmla="*/ 1 h 15"/>
                <a:gd name="T90" fmla="*/ 2 w 17"/>
                <a:gd name="T91" fmla="*/ 1 h 15"/>
                <a:gd name="T92" fmla="*/ 1 w 17"/>
                <a:gd name="T93" fmla="*/ 1 h 15"/>
                <a:gd name="T94" fmla="*/ 0 w 17"/>
                <a:gd name="T95" fmla="*/ 3 h 15"/>
                <a:gd name="T96" fmla="*/ 0 w 17"/>
                <a:gd name="T97" fmla="*/ 6 h 15"/>
                <a:gd name="T98" fmla="*/ 0 w 17"/>
                <a:gd name="T99"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 h="15">
                  <a:moveTo>
                    <a:pt x="0" y="8"/>
                  </a:moveTo>
                  <a:cubicBezTo>
                    <a:pt x="0" y="8"/>
                    <a:pt x="0" y="8"/>
                    <a:pt x="1" y="9"/>
                  </a:cubicBezTo>
                  <a:cubicBezTo>
                    <a:pt x="1" y="9"/>
                    <a:pt x="1" y="8"/>
                    <a:pt x="2" y="9"/>
                  </a:cubicBezTo>
                  <a:cubicBezTo>
                    <a:pt x="2" y="9"/>
                    <a:pt x="3" y="9"/>
                    <a:pt x="3" y="9"/>
                  </a:cubicBezTo>
                  <a:cubicBezTo>
                    <a:pt x="3" y="9"/>
                    <a:pt x="3" y="9"/>
                    <a:pt x="3" y="9"/>
                  </a:cubicBezTo>
                  <a:cubicBezTo>
                    <a:pt x="3" y="9"/>
                    <a:pt x="3" y="10"/>
                    <a:pt x="3" y="10"/>
                  </a:cubicBezTo>
                  <a:cubicBezTo>
                    <a:pt x="3" y="10"/>
                    <a:pt x="2" y="10"/>
                    <a:pt x="2" y="10"/>
                  </a:cubicBezTo>
                  <a:cubicBezTo>
                    <a:pt x="2" y="10"/>
                    <a:pt x="2" y="10"/>
                    <a:pt x="1" y="10"/>
                  </a:cubicBezTo>
                  <a:cubicBezTo>
                    <a:pt x="1" y="10"/>
                    <a:pt x="1" y="11"/>
                    <a:pt x="2" y="11"/>
                  </a:cubicBezTo>
                  <a:cubicBezTo>
                    <a:pt x="2" y="11"/>
                    <a:pt x="3" y="12"/>
                    <a:pt x="3" y="12"/>
                  </a:cubicBezTo>
                  <a:cubicBezTo>
                    <a:pt x="3" y="12"/>
                    <a:pt x="3" y="13"/>
                    <a:pt x="4" y="12"/>
                  </a:cubicBezTo>
                  <a:cubicBezTo>
                    <a:pt x="5" y="12"/>
                    <a:pt x="5" y="11"/>
                    <a:pt x="5" y="10"/>
                  </a:cubicBezTo>
                  <a:cubicBezTo>
                    <a:pt x="5" y="10"/>
                    <a:pt x="5" y="10"/>
                    <a:pt x="5" y="10"/>
                  </a:cubicBezTo>
                  <a:cubicBezTo>
                    <a:pt x="5" y="9"/>
                    <a:pt x="5" y="9"/>
                    <a:pt x="5" y="9"/>
                  </a:cubicBezTo>
                  <a:cubicBezTo>
                    <a:pt x="5" y="9"/>
                    <a:pt x="5" y="9"/>
                    <a:pt x="5" y="9"/>
                  </a:cubicBezTo>
                  <a:cubicBezTo>
                    <a:pt x="6" y="10"/>
                    <a:pt x="6" y="10"/>
                    <a:pt x="6" y="11"/>
                  </a:cubicBezTo>
                  <a:cubicBezTo>
                    <a:pt x="6" y="11"/>
                    <a:pt x="6" y="12"/>
                    <a:pt x="6" y="12"/>
                  </a:cubicBezTo>
                  <a:cubicBezTo>
                    <a:pt x="6" y="13"/>
                    <a:pt x="6" y="13"/>
                    <a:pt x="6" y="13"/>
                  </a:cubicBezTo>
                  <a:cubicBezTo>
                    <a:pt x="7" y="13"/>
                    <a:pt x="8" y="13"/>
                    <a:pt x="8" y="14"/>
                  </a:cubicBezTo>
                  <a:cubicBezTo>
                    <a:pt x="8" y="14"/>
                    <a:pt x="9" y="15"/>
                    <a:pt x="10" y="15"/>
                  </a:cubicBezTo>
                  <a:cubicBezTo>
                    <a:pt x="11" y="15"/>
                    <a:pt x="13" y="15"/>
                    <a:pt x="14" y="15"/>
                  </a:cubicBezTo>
                  <a:cubicBezTo>
                    <a:pt x="14" y="15"/>
                    <a:pt x="15" y="15"/>
                    <a:pt x="15" y="15"/>
                  </a:cubicBezTo>
                  <a:cubicBezTo>
                    <a:pt x="15" y="15"/>
                    <a:pt x="16" y="15"/>
                    <a:pt x="16" y="14"/>
                  </a:cubicBezTo>
                  <a:cubicBezTo>
                    <a:pt x="17" y="14"/>
                    <a:pt x="17" y="13"/>
                    <a:pt x="16" y="13"/>
                  </a:cubicBezTo>
                  <a:cubicBezTo>
                    <a:pt x="16" y="13"/>
                    <a:pt x="16" y="13"/>
                    <a:pt x="16" y="13"/>
                  </a:cubicBezTo>
                  <a:cubicBezTo>
                    <a:pt x="16" y="13"/>
                    <a:pt x="16" y="12"/>
                    <a:pt x="15" y="12"/>
                  </a:cubicBezTo>
                  <a:cubicBezTo>
                    <a:pt x="15" y="12"/>
                    <a:pt x="15" y="12"/>
                    <a:pt x="15" y="11"/>
                  </a:cubicBezTo>
                  <a:cubicBezTo>
                    <a:pt x="15" y="11"/>
                    <a:pt x="14" y="10"/>
                    <a:pt x="14" y="9"/>
                  </a:cubicBezTo>
                  <a:cubicBezTo>
                    <a:pt x="14" y="8"/>
                    <a:pt x="13" y="8"/>
                    <a:pt x="12" y="7"/>
                  </a:cubicBezTo>
                  <a:cubicBezTo>
                    <a:pt x="12" y="7"/>
                    <a:pt x="11" y="7"/>
                    <a:pt x="11" y="7"/>
                  </a:cubicBezTo>
                  <a:cubicBezTo>
                    <a:pt x="10" y="7"/>
                    <a:pt x="10" y="7"/>
                    <a:pt x="10" y="7"/>
                  </a:cubicBezTo>
                  <a:cubicBezTo>
                    <a:pt x="9" y="6"/>
                    <a:pt x="9" y="7"/>
                    <a:pt x="8" y="7"/>
                  </a:cubicBezTo>
                  <a:cubicBezTo>
                    <a:pt x="8" y="7"/>
                    <a:pt x="8" y="7"/>
                    <a:pt x="8" y="7"/>
                  </a:cubicBezTo>
                  <a:cubicBezTo>
                    <a:pt x="8" y="7"/>
                    <a:pt x="8" y="7"/>
                    <a:pt x="8" y="7"/>
                  </a:cubicBezTo>
                  <a:cubicBezTo>
                    <a:pt x="8" y="7"/>
                    <a:pt x="8" y="7"/>
                    <a:pt x="8" y="7"/>
                  </a:cubicBezTo>
                  <a:cubicBezTo>
                    <a:pt x="7" y="8"/>
                    <a:pt x="7" y="8"/>
                    <a:pt x="6" y="8"/>
                  </a:cubicBezTo>
                  <a:cubicBezTo>
                    <a:pt x="6" y="8"/>
                    <a:pt x="6" y="8"/>
                    <a:pt x="6" y="8"/>
                  </a:cubicBezTo>
                  <a:cubicBezTo>
                    <a:pt x="6" y="8"/>
                    <a:pt x="6" y="8"/>
                    <a:pt x="6" y="8"/>
                  </a:cubicBezTo>
                  <a:cubicBezTo>
                    <a:pt x="6" y="8"/>
                    <a:pt x="7" y="7"/>
                    <a:pt x="8" y="7"/>
                  </a:cubicBezTo>
                  <a:cubicBezTo>
                    <a:pt x="8" y="7"/>
                    <a:pt x="8" y="7"/>
                    <a:pt x="8" y="7"/>
                  </a:cubicBezTo>
                  <a:cubicBezTo>
                    <a:pt x="8" y="7"/>
                    <a:pt x="8" y="7"/>
                    <a:pt x="8" y="7"/>
                  </a:cubicBezTo>
                  <a:cubicBezTo>
                    <a:pt x="8" y="6"/>
                    <a:pt x="8" y="6"/>
                    <a:pt x="7" y="5"/>
                  </a:cubicBezTo>
                  <a:cubicBezTo>
                    <a:pt x="6" y="5"/>
                    <a:pt x="6" y="4"/>
                    <a:pt x="6" y="3"/>
                  </a:cubicBezTo>
                  <a:cubicBezTo>
                    <a:pt x="6" y="3"/>
                    <a:pt x="6" y="3"/>
                    <a:pt x="6" y="3"/>
                  </a:cubicBezTo>
                  <a:cubicBezTo>
                    <a:pt x="4" y="3"/>
                    <a:pt x="4" y="2"/>
                    <a:pt x="3" y="1"/>
                  </a:cubicBezTo>
                  <a:cubicBezTo>
                    <a:pt x="3" y="1"/>
                    <a:pt x="2" y="1"/>
                    <a:pt x="2" y="1"/>
                  </a:cubicBezTo>
                  <a:cubicBezTo>
                    <a:pt x="2" y="0"/>
                    <a:pt x="1" y="1"/>
                    <a:pt x="1" y="1"/>
                  </a:cubicBezTo>
                  <a:cubicBezTo>
                    <a:pt x="1" y="2"/>
                    <a:pt x="1" y="2"/>
                    <a:pt x="0" y="3"/>
                  </a:cubicBezTo>
                  <a:cubicBezTo>
                    <a:pt x="0" y="4"/>
                    <a:pt x="0" y="5"/>
                    <a:pt x="0" y="6"/>
                  </a:cubicBezTo>
                  <a:cubicBezTo>
                    <a:pt x="0" y="6"/>
                    <a:pt x="1" y="7"/>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480">
              <a:extLst>
                <a:ext uri="{FF2B5EF4-FFF2-40B4-BE49-F238E27FC236}">
                  <a16:creationId xmlns:a16="http://schemas.microsoft.com/office/drawing/2014/main" id="{65F94B65-063B-4B1B-BD65-289427155301}"/>
                </a:ext>
              </a:extLst>
            </p:cNvPr>
            <p:cNvSpPr>
              <a:spLocks/>
            </p:cNvSpPr>
            <p:nvPr/>
          </p:nvSpPr>
          <p:spPr bwMode="auto">
            <a:xfrm>
              <a:off x="6466343" y="3289983"/>
              <a:ext cx="39688" cy="85725"/>
            </a:xfrm>
            <a:custGeom>
              <a:avLst/>
              <a:gdLst>
                <a:gd name="T0" fmla="*/ 11 w 11"/>
                <a:gd name="T1" fmla="*/ 12 h 24"/>
                <a:gd name="T2" fmla="*/ 10 w 11"/>
                <a:gd name="T3" fmla="*/ 12 h 24"/>
                <a:gd name="T4" fmla="*/ 10 w 11"/>
                <a:gd name="T5" fmla="*/ 12 h 24"/>
                <a:gd name="T6" fmla="*/ 8 w 11"/>
                <a:gd name="T7" fmla="*/ 12 h 24"/>
                <a:gd name="T8" fmla="*/ 7 w 11"/>
                <a:gd name="T9" fmla="*/ 10 h 24"/>
                <a:gd name="T10" fmla="*/ 7 w 11"/>
                <a:gd name="T11" fmla="*/ 9 h 24"/>
                <a:gd name="T12" fmla="*/ 6 w 11"/>
                <a:gd name="T13" fmla="*/ 8 h 24"/>
                <a:gd name="T14" fmla="*/ 6 w 11"/>
                <a:gd name="T15" fmla="*/ 8 h 24"/>
                <a:gd name="T16" fmla="*/ 6 w 11"/>
                <a:gd name="T17" fmla="*/ 8 h 24"/>
                <a:gd name="T18" fmla="*/ 6 w 11"/>
                <a:gd name="T19" fmla="*/ 8 h 24"/>
                <a:gd name="T20" fmla="*/ 5 w 11"/>
                <a:gd name="T21" fmla="*/ 9 h 24"/>
                <a:gd name="T22" fmla="*/ 5 w 11"/>
                <a:gd name="T23" fmla="*/ 8 h 24"/>
                <a:gd name="T24" fmla="*/ 5 w 11"/>
                <a:gd name="T25" fmla="*/ 5 h 24"/>
                <a:gd name="T26" fmla="*/ 5 w 11"/>
                <a:gd name="T27" fmla="*/ 3 h 24"/>
                <a:gd name="T28" fmla="*/ 3 w 11"/>
                <a:gd name="T29" fmla="*/ 1 h 24"/>
                <a:gd name="T30" fmla="*/ 3 w 11"/>
                <a:gd name="T31" fmla="*/ 0 h 24"/>
                <a:gd name="T32" fmla="*/ 3 w 11"/>
                <a:gd name="T33" fmla="*/ 0 h 24"/>
                <a:gd name="T34" fmla="*/ 2 w 11"/>
                <a:gd name="T35" fmla="*/ 0 h 24"/>
                <a:gd name="T36" fmla="*/ 2 w 11"/>
                <a:gd name="T37" fmla="*/ 0 h 24"/>
                <a:gd name="T38" fmla="*/ 3 w 11"/>
                <a:gd name="T39" fmla="*/ 2 h 24"/>
                <a:gd name="T40" fmla="*/ 3 w 11"/>
                <a:gd name="T41" fmla="*/ 4 h 24"/>
                <a:gd name="T42" fmla="*/ 3 w 11"/>
                <a:gd name="T43" fmla="*/ 6 h 24"/>
                <a:gd name="T44" fmla="*/ 3 w 11"/>
                <a:gd name="T45" fmla="*/ 8 h 24"/>
                <a:gd name="T46" fmla="*/ 4 w 11"/>
                <a:gd name="T47" fmla="*/ 9 h 24"/>
                <a:gd name="T48" fmla="*/ 4 w 11"/>
                <a:gd name="T49" fmla="*/ 10 h 24"/>
                <a:gd name="T50" fmla="*/ 3 w 11"/>
                <a:gd name="T51" fmla="*/ 12 h 24"/>
                <a:gd name="T52" fmla="*/ 3 w 11"/>
                <a:gd name="T53" fmla="*/ 14 h 24"/>
                <a:gd name="T54" fmla="*/ 2 w 11"/>
                <a:gd name="T55" fmla="*/ 15 h 24"/>
                <a:gd name="T56" fmla="*/ 1 w 11"/>
                <a:gd name="T57" fmla="*/ 15 h 24"/>
                <a:gd name="T58" fmla="*/ 0 w 11"/>
                <a:gd name="T59" fmla="*/ 17 h 24"/>
                <a:gd name="T60" fmla="*/ 1 w 11"/>
                <a:gd name="T61" fmla="*/ 18 h 24"/>
                <a:gd name="T62" fmla="*/ 2 w 11"/>
                <a:gd name="T63" fmla="*/ 20 h 24"/>
                <a:gd name="T64" fmla="*/ 1 w 11"/>
                <a:gd name="T65" fmla="*/ 21 h 24"/>
                <a:gd name="T66" fmla="*/ 0 w 11"/>
                <a:gd name="T67" fmla="*/ 23 h 24"/>
                <a:gd name="T68" fmla="*/ 0 w 11"/>
                <a:gd name="T69" fmla="*/ 23 h 24"/>
                <a:gd name="T70" fmla="*/ 1 w 11"/>
                <a:gd name="T71" fmla="*/ 24 h 24"/>
                <a:gd name="T72" fmla="*/ 1 w 11"/>
                <a:gd name="T73" fmla="*/ 24 h 24"/>
                <a:gd name="T74" fmla="*/ 3 w 11"/>
                <a:gd name="T75" fmla="*/ 23 h 24"/>
                <a:gd name="T76" fmla="*/ 5 w 11"/>
                <a:gd name="T77" fmla="*/ 20 h 24"/>
                <a:gd name="T78" fmla="*/ 7 w 11"/>
                <a:gd name="T79" fmla="*/ 18 h 24"/>
                <a:gd name="T80" fmla="*/ 8 w 11"/>
                <a:gd name="T81" fmla="*/ 16 h 24"/>
                <a:gd name="T82" fmla="*/ 8 w 11"/>
                <a:gd name="T83" fmla="*/ 16 h 24"/>
                <a:gd name="T84" fmla="*/ 9 w 11"/>
                <a:gd name="T85" fmla="*/ 16 h 24"/>
                <a:gd name="T86" fmla="*/ 10 w 11"/>
                <a:gd name="T87" fmla="*/ 15 h 24"/>
                <a:gd name="T88" fmla="*/ 11 w 11"/>
                <a:gd name="T89" fmla="*/ 14 h 24"/>
                <a:gd name="T90" fmla="*/ 11 w 11"/>
                <a:gd name="T91" fmla="*/ 12 h 24"/>
                <a:gd name="T92" fmla="*/ 11 w 11"/>
                <a:gd name="T93"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 h="24">
                  <a:moveTo>
                    <a:pt x="11" y="12"/>
                  </a:moveTo>
                  <a:cubicBezTo>
                    <a:pt x="11" y="11"/>
                    <a:pt x="10" y="11"/>
                    <a:pt x="10" y="12"/>
                  </a:cubicBezTo>
                  <a:cubicBezTo>
                    <a:pt x="10" y="12"/>
                    <a:pt x="10" y="12"/>
                    <a:pt x="10" y="12"/>
                  </a:cubicBezTo>
                  <a:cubicBezTo>
                    <a:pt x="9" y="12"/>
                    <a:pt x="8" y="12"/>
                    <a:pt x="8" y="12"/>
                  </a:cubicBezTo>
                  <a:cubicBezTo>
                    <a:pt x="7" y="11"/>
                    <a:pt x="7" y="11"/>
                    <a:pt x="7" y="10"/>
                  </a:cubicBezTo>
                  <a:cubicBezTo>
                    <a:pt x="7" y="10"/>
                    <a:pt x="7" y="9"/>
                    <a:pt x="7" y="9"/>
                  </a:cubicBezTo>
                  <a:cubicBezTo>
                    <a:pt x="7" y="9"/>
                    <a:pt x="7" y="8"/>
                    <a:pt x="6" y="8"/>
                  </a:cubicBezTo>
                  <a:cubicBezTo>
                    <a:pt x="6" y="8"/>
                    <a:pt x="6" y="8"/>
                    <a:pt x="6" y="8"/>
                  </a:cubicBezTo>
                  <a:cubicBezTo>
                    <a:pt x="6" y="8"/>
                    <a:pt x="6" y="8"/>
                    <a:pt x="6" y="8"/>
                  </a:cubicBezTo>
                  <a:cubicBezTo>
                    <a:pt x="6" y="8"/>
                    <a:pt x="6" y="8"/>
                    <a:pt x="6" y="8"/>
                  </a:cubicBezTo>
                  <a:cubicBezTo>
                    <a:pt x="6" y="9"/>
                    <a:pt x="6" y="9"/>
                    <a:pt x="5" y="9"/>
                  </a:cubicBezTo>
                  <a:cubicBezTo>
                    <a:pt x="5" y="9"/>
                    <a:pt x="5" y="9"/>
                    <a:pt x="5" y="8"/>
                  </a:cubicBezTo>
                  <a:cubicBezTo>
                    <a:pt x="5" y="7"/>
                    <a:pt x="5" y="6"/>
                    <a:pt x="5" y="5"/>
                  </a:cubicBezTo>
                  <a:cubicBezTo>
                    <a:pt x="6" y="4"/>
                    <a:pt x="6" y="4"/>
                    <a:pt x="5" y="3"/>
                  </a:cubicBezTo>
                  <a:cubicBezTo>
                    <a:pt x="4" y="2"/>
                    <a:pt x="4" y="1"/>
                    <a:pt x="3" y="1"/>
                  </a:cubicBezTo>
                  <a:cubicBezTo>
                    <a:pt x="3" y="1"/>
                    <a:pt x="3" y="1"/>
                    <a:pt x="3" y="0"/>
                  </a:cubicBezTo>
                  <a:cubicBezTo>
                    <a:pt x="3" y="0"/>
                    <a:pt x="3" y="0"/>
                    <a:pt x="3" y="0"/>
                  </a:cubicBezTo>
                  <a:cubicBezTo>
                    <a:pt x="3" y="0"/>
                    <a:pt x="3" y="0"/>
                    <a:pt x="2" y="0"/>
                  </a:cubicBezTo>
                  <a:cubicBezTo>
                    <a:pt x="2" y="0"/>
                    <a:pt x="2" y="0"/>
                    <a:pt x="2" y="0"/>
                  </a:cubicBezTo>
                  <a:cubicBezTo>
                    <a:pt x="2" y="1"/>
                    <a:pt x="3" y="2"/>
                    <a:pt x="3" y="2"/>
                  </a:cubicBezTo>
                  <a:cubicBezTo>
                    <a:pt x="2" y="3"/>
                    <a:pt x="2" y="3"/>
                    <a:pt x="3" y="4"/>
                  </a:cubicBezTo>
                  <a:cubicBezTo>
                    <a:pt x="3" y="4"/>
                    <a:pt x="3" y="5"/>
                    <a:pt x="3" y="6"/>
                  </a:cubicBezTo>
                  <a:cubicBezTo>
                    <a:pt x="3" y="7"/>
                    <a:pt x="4" y="7"/>
                    <a:pt x="3" y="8"/>
                  </a:cubicBezTo>
                  <a:cubicBezTo>
                    <a:pt x="3" y="8"/>
                    <a:pt x="4" y="8"/>
                    <a:pt x="4" y="9"/>
                  </a:cubicBezTo>
                  <a:cubicBezTo>
                    <a:pt x="4" y="9"/>
                    <a:pt x="4" y="9"/>
                    <a:pt x="4" y="10"/>
                  </a:cubicBezTo>
                  <a:cubicBezTo>
                    <a:pt x="4" y="10"/>
                    <a:pt x="4" y="11"/>
                    <a:pt x="3" y="12"/>
                  </a:cubicBezTo>
                  <a:cubicBezTo>
                    <a:pt x="3" y="13"/>
                    <a:pt x="3" y="13"/>
                    <a:pt x="3" y="14"/>
                  </a:cubicBezTo>
                  <a:cubicBezTo>
                    <a:pt x="2" y="15"/>
                    <a:pt x="2" y="15"/>
                    <a:pt x="2" y="15"/>
                  </a:cubicBezTo>
                  <a:cubicBezTo>
                    <a:pt x="1" y="15"/>
                    <a:pt x="1" y="15"/>
                    <a:pt x="1" y="15"/>
                  </a:cubicBezTo>
                  <a:cubicBezTo>
                    <a:pt x="0" y="16"/>
                    <a:pt x="0" y="17"/>
                    <a:pt x="0" y="17"/>
                  </a:cubicBezTo>
                  <a:cubicBezTo>
                    <a:pt x="1" y="18"/>
                    <a:pt x="1" y="18"/>
                    <a:pt x="1" y="18"/>
                  </a:cubicBezTo>
                  <a:cubicBezTo>
                    <a:pt x="2" y="19"/>
                    <a:pt x="2" y="19"/>
                    <a:pt x="2" y="20"/>
                  </a:cubicBezTo>
                  <a:cubicBezTo>
                    <a:pt x="2" y="20"/>
                    <a:pt x="2" y="21"/>
                    <a:pt x="1" y="21"/>
                  </a:cubicBezTo>
                  <a:cubicBezTo>
                    <a:pt x="1" y="22"/>
                    <a:pt x="0" y="22"/>
                    <a:pt x="0" y="23"/>
                  </a:cubicBezTo>
                  <a:cubicBezTo>
                    <a:pt x="0" y="23"/>
                    <a:pt x="0" y="23"/>
                    <a:pt x="0" y="23"/>
                  </a:cubicBezTo>
                  <a:cubicBezTo>
                    <a:pt x="0" y="23"/>
                    <a:pt x="1" y="24"/>
                    <a:pt x="1" y="24"/>
                  </a:cubicBezTo>
                  <a:cubicBezTo>
                    <a:pt x="1" y="24"/>
                    <a:pt x="1" y="24"/>
                    <a:pt x="1" y="24"/>
                  </a:cubicBezTo>
                  <a:cubicBezTo>
                    <a:pt x="2" y="24"/>
                    <a:pt x="3" y="23"/>
                    <a:pt x="3" y="23"/>
                  </a:cubicBezTo>
                  <a:cubicBezTo>
                    <a:pt x="4" y="22"/>
                    <a:pt x="5" y="21"/>
                    <a:pt x="5" y="20"/>
                  </a:cubicBezTo>
                  <a:cubicBezTo>
                    <a:pt x="6" y="20"/>
                    <a:pt x="7" y="19"/>
                    <a:pt x="7" y="18"/>
                  </a:cubicBezTo>
                  <a:cubicBezTo>
                    <a:pt x="7" y="17"/>
                    <a:pt x="7" y="17"/>
                    <a:pt x="8" y="16"/>
                  </a:cubicBezTo>
                  <a:cubicBezTo>
                    <a:pt x="8" y="16"/>
                    <a:pt x="8" y="17"/>
                    <a:pt x="8" y="16"/>
                  </a:cubicBezTo>
                  <a:cubicBezTo>
                    <a:pt x="9" y="16"/>
                    <a:pt x="9" y="16"/>
                    <a:pt x="9" y="16"/>
                  </a:cubicBezTo>
                  <a:cubicBezTo>
                    <a:pt x="9" y="16"/>
                    <a:pt x="10" y="15"/>
                    <a:pt x="10" y="15"/>
                  </a:cubicBezTo>
                  <a:cubicBezTo>
                    <a:pt x="10" y="14"/>
                    <a:pt x="11" y="14"/>
                    <a:pt x="11" y="14"/>
                  </a:cubicBezTo>
                  <a:cubicBezTo>
                    <a:pt x="11" y="13"/>
                    <a:pt x="11" y="13"/>
                    <a:pt x="11" y="12"/>
                  </a:cubicBezTo>
                  <a:cubicBezTo>
                    <a:pt x="11" y="12"/>
                    <a:pt x="11" y="12"/>
                    <a:pt x="1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481">
              <a:extLst>
                <a:ext uri="{FF2B5EF4-FFF2-40B4-BE49-F238E27FC236}">
                  <a16:creationId xmlns:a16="http://schemas.microsoft.com/office/drawing/2014/main" id="{D1D1334E-FFCB-4EA6-899B-A63EDFFA7F17}"/>
                </a:ext>
              </a:extLst>
            </p:cNvPr>
            <p:cNvSpPr>
              <a:spLocks noEditPoints="1"/>
            </p:cNvSpPr>
            <p:nvPr/>
          </p:nvSpPr>
          <p:spPr bwMode="auto">
            <a:xfrm>
              <a:off x="5928180" y="2088245"/>
              <a:ext cx="53975" cy="36513"/>
            </a:xfrm>
            <a:custGeom>
              <a:avLst/>
              <a:gdLst>
                <a:gd name="T0" fmla="*/ 1 w 15"/>
                <a:gd name="T1" fmla="*/ 5 h 10"/>
                <a:gd name="T2" fmla="*/ 2 w 15"/>
                <a:gd name="T3" fmla="*/ 7 h 10"/>
                <a:gd name="T4" fmla="*/ 3 w 15"/>
                <a:gd name="T5" fmla="*/ 8 h 10"/>
                <a:gd name="T6" fmla="*/ 4 w 15"/>
                <a:gd name="T7" fmla="*/ 8 h 10"/>
                <a:gd name="T8" fmla="*/ 6 w 15"/>
                <a:gd name="T9" fmla="*/ 9 h 10"/>
                <a:gd name="T10" fmla="*/ 7 w 15"/>
                <a:gd name="T11" fmla="*/ 10 h 10"/>
                <a:gd name="T12" fmla="*/ 8 w 15"/>
                <a:gd name="T13" fmla="*/ 10 h 10"/>
                <a:gd name="T14" fmla="*/ 9 w 15"/>
                <a:gd name="T15" fmla="*/ 9 h 10"/>
                <a:gd name="T16" fmla="*/ 9 w 15"/>
                <a:gd name="T17" fmla="*/ 8 h 10"/>
                <a:gd name="T18" fmla="*/ 10 w 15"/>
                <a:gd name="T19" fmla="*/ 7 h 10"/>
                <a:gd name="T20" fmla="*/ 12 w 15"/>
                <a:gd name="T21" fmla="*/ 6 h 10"/>
                <a:gd name="T22" fmla="*/ 13 w 15"/>
                <a:gd name="T23" fmla="*/ 6 h 10"/>
                <a:gd name="T24" fmla="*/ 13 w 15"/>
                <a:gd name="T25" fmla="*/ 6 h 10"/>
                <a:gd name="T26" fmla="*/ 13 w 15"/>
                <a:gd name="T27" fmla="*/ 5 h 10"/>
                <a:gd name="T28" fmla="*/ 14 w 15"/>
                <a:gd name="T29" fmla="*/ 5 h 10"/>
                <a:gd name="T30" fmla="*/ 14 w 15"/>
                <a:gd name="T31" fmla="*/ 4 h 10"/>
                <a:gd name="T32" fmla="*/ 14 w 15"/>
                <a:gd name="T33" fmla="*/ 4 h 10"/>
                <a:gd name="T34" fmla="*/ 14 w 15"/>
                <a:gd name="T35" fmla="*/ 3 h 10"/>
                <a:gd name="T36" fmla="*/ 14 w 15"/>
                <a:gd name="T37" fmla="*/ 2 h 10"/>
                <a:gd name="T38" fmla="*/ 13 w 15"/>
                <a:gd name="T39" fmla="*/ 0 h 10"/>
                <a:gd name="T40" fmla="*/ 10 w 15"/>
                <a:gd name="T41" fmla="*/ 0 h 10"/>
                <a:gd name="T42" fmla="*/ 10 w 15"/>
                <a:gd name="T43" fmla="*/ 0 h 10"/>
                <a:gd name="T44" fmla="*/ 9 w 15"/>
                <a:gd name="T45" fmla="*/ 0 h 10"/>
                <a:gd name="T46" fmla="*/ 9 w 15"/>
                <a:gd name="T47" fmla="*/ 1 h 10"/>
                <a:gd name="T48" fmla="*/ 10 w 15"/>
                <a:gd name="T49" fmla="*/ 3 h 10"/>
                <a:gd name="T50" fmla="*/ 10 w 15"/>
                <a:gd name="T51" fmla="*/ 4 h 10"/>
                <a:gd name="T52" fmla="*/ 10 w 15"/>
                <a:gd name="T53" fmla="*/ 4 h 10"/>
                <a:gd name="T54" fmla="*/ 10 w 15"/>
                <a:gd name="T55" fmla="*/ 4 h 10"/>
                <a:gd name="T56" fmla="*/ 10 w 15"/>
                <a:gd name="T57" fmla="*/ 4 h 10"/>
                <a:gd name="T58" fmla="*/ 10 w 15"/>
                <a:gd name="T59" fmla="*/ 4 h 10"/>
                <a:gd name="T60" fmla="*/ 10 w 15"/>
                <a:gd name="T61" fmla="*/ 3 h 10"/>
                <a:gd name="T62" fmla="*/ 9 w 15"/>
                <a:gd name="T63" fmla="*/ 1 h 10"/>
                <a:gd name="T64" fmla="*/ 8 w 15"/>
                <a:gd name="T65" fmla="*/ 0 h 10"/>
                <a:gd name="T66" fmla="*/ 6 w 15"/>
                <a:gd name="T67" fmla="*/ 0 h 10"/>
                <a:gd name="T68" fmla="*/ 6 w 15"/>
                <a:gd name="T69" fmla="*/ 0 h 10"/>
                <a:gd name="T70" fmla="*/ 5 w 15"/>
                <a:gd name="T71" fmla="*/ 1 h 10"/>
                <a:gd name="T72" fmla="*/ 5 w 15"/>
                <a:gd name="T73" fmla="*/ 2 h 10"/>
                <a:gd name="T74" fmla="*/ 5 w 15"/>
                <a:gd name="T75" fmla="*/ 2 h 10"/>
                <a:gd name="T76" fmla="*/ 6 w 15"/>
                <a:gd name="T77" fmla="*/ 2 h 10"/>
                <a:gd name="T78" fmla="*/ 5 w 15"/>
                <a:gd name="T79" fmla="*/ 2 h 10"/>
                <a:gd name="T80" fmla="*/ 5 w 15"/>
                <a:gd name="T81" fmla="*/ 2 h 10"/>
                <a:gd name="T82" fmla="*/ 4 w 15"/>
                <a:gd name="T83" fmla="*/ 1 h 10"/>
                <a:gd name="T84" fmla="*/ 2 w 15"/>
                <a:gd name="T85" fmla="*/ 0 h 10"/>
                <a:gd name="T86" fmla="*/ 1 w 15"/>
                <a:gd name="T87" fmla="*/ 1 h 10"/>
                <a:gd name="T88" fmla="*/ 0 w 15"/>
                <a:gd name="T89" fmla="*/ 3 h 10"/>
                <a:gd name="T90" fmla="*/ 0 w 15"/>
                <a:gd name="T91" fmla="*/ 3 h 10"/>
                <a:gd name="T92" fmla="*/ 1 w 15"/>
                <a:gd name="T93" fmla="*/ 5 h 10"/>
                <a:gd name="T94" fmla="*/ 10 w 15"/>
                <a:gd name="T95" fmla="*/ 4 h 10"/>
                <a:gd name="T96" fmla="*/ 11 w 15"/>
                <a:gd name="T97" fmla="*/ 4 h 10"/>
                <a:gd name="T98" fmla="*/ 10 w 15"/>
                <a:gd name="T99" fmla="*/ 4 h 10"/>
                <a:gd name="T100" fmla="*/ 10 w 15"/>
                <a:gd name="T101" fmla="*/ 4 h 10"/>
                <a:gd name="T102" fmla="*/ 10 w 15"/>
                <a:gd name="T103" fmla="*/ 4 h 10"/>
                <a:gd name="T104" fmla="*/ 6 w 15"/>
                <a:gd name="T105" fmla="*/ 3 h 10"/>
                <a:gd name="T106" fmla="*/ 6 w 15"/>
                <a:gd name="T107" fmla="*/ 3 h 10"/>
                <a:gd name="T108" fmla="*/ 6 w 15"/>
                <a:gd name="T109" fmla="*/ 3 h 10"/>
                <a:gd name="T110" fmla="*/ 6 w 15"/>
                <a:gd name="T111" fmla="*/ 2 h 10"/>
                <a:gd name="T112" fmla="*/ 6 w 15"/>
                <a:gd name="T113"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 h="10">
                  <a:moveTo>
                    <a:pt x="1" y="5"/>
                  </a:moveTo>
                  <a:cubicBezTo>
                    <a:pt x="2" y="6"/>
                    <a:pt x="2" y="6"/>
                    <a:pt x="2" y="7"/>
                  </a:cubicBezTo>
                  <a:cubicBezTo>
                    <a:pt x="2" y="7"/>
                    <a:pt x="3" y="7"/>
                    <a:pt x="3" y="8"/>
                  </a:cubicBezTo>
                  <a:cubicBezTo>
                    <a:pt x="3" y="8"/>
                    <a:pt x="4" y="8"/>
                    <a:pt x="4" y="8"/>
                  </a:cubicBezTo>
                  <a:cubicBezTo>
                    <a:pt x="5" y="8"/>
                    <a:pt x="5" y="9"/>
                    <a:pt x="6" y="9"/>
                  </a:cubicBezTo>
                  <a:cubicBezTo>
                    <a:pt x="6" y="9"/>
                    <a:pt x="6" y="10"/>
                    <a:pt x="7" y="10"/>
                  </a:cubicBezTo>
                  <a:cubicBezTo>
                    <a:pt x="7" y="9"/>
                    <a:pt x="8" y="10"/>
                    <a:pt x="8" y="10"/>
                  </a:cubicBezTo>
                  <a:cubicBezTo>
                    <a:pt x="8" y="9"/>
                    <a:pt x="9" y="9"/>
                    <a:pt x="9" y="9"/>
                  </a:cubicBezTo>
                  <a:cubicBezTo>
                    <a:pt x="9" y="9"/>
                    <a:pt x="9" y="8"/>
                    <a:pt x="9" y="8"/>
                  </a:cubicBezTo>
                  <a:cubicBezTo>
                    <a:pt x="10" y="8"/>
                    <a:pt x="10" y="7"/>
                    <a:pt x="10" y="7"/>
                  </a:cubicBezTo>
                  <a:cubicBezTo>
                    <a:pt x="11" y="6"/>
                    <a:pt x="11" y="6"/>
                    <a:pt x="12" y="6"/>
                  </a:cubicBezTo>
                  <a:cubicBezTo>
                    <a:pt x="12" y="6"/>
                    <a:pt x="13" y="6"/>
                    <a:pt x="13" y="6"/>
                  </a:cubicBezTo>
                  <a:cubicBezTo>
                    <a:pt x="13" y="6"/>
                    <a:pt x="13" y="6"/>
                    <a:pt x="13" y="6"/>
                  </a:cubicBezTo>
                  <a:cubicBezTo>
                    <a:pt x="13" y="6"/>
                    <a:pt x="13" y="5"/>
                    <a:pt x="13" y="5"/>
                  </a:cubicBezTo>
                  <a:cubicBezTo>
                    <a:pt x="13" y="5"/>
                    <a:pt x="14" y="5"/>
                    <a:pt x="14" y="5"/>
                  </a:cubicBezTo>
                  <a:cubicBezTo>
                    <a:pt x="14" y="5"/>
                    <a:pt x="14" y="4"/>
                    <a:pt x="14" y="4"/>
                  </a:cubicBezTo>
                  <a:cubicBezTo>
                    <a:pt x="14" y="4"/>
                    <a:pt x="14" y="4"/>
                    <a:pt x="14" y="4"/>
                  </a:cubicBezTo>
                  <a:cubicBezTo>
                    <a:pt x="15" y="3"/>
                    <a:pt x="15" y="3"/>
                    <a:pt x="14" y="3"/>
                  </a:cubicBezTo>
                  <a:cubicBezTo>
                    <a:pt x="14" y="2"/>
                    <a:pt x="14" y="2"/>
                    <a:pt x="14" y="2"/>
                  </a:cubicBezTo>
                  <a:cubicBezTo>
                    <a:pt x="14" y="1"/>
                    <a:pt x="14" y="1"/>
                    <a:pt x="13" y="0"/>
                  </a:cubicBezTo>
                  <a:cubicBezTo>
                    <a:pt x="12" y="0"/>
                    <a:pt x="11" y="0"/>
                    <a:pt x="10" y="0"/>
                  </a:cubicBezTo>
                  <a:cubicBezTo>
                    <a:pt x="10" y="0"/>
                    <a:pt x="10" y="0"/>
                    <a:pt x="10" y="0"/>
                  </a:cubicBezTo>
                  <a:cubicBezTo>
                    <a:pt x="10" y="0"/>
                    <a:pt x="9" y="0"/>
                    <a:pt x="9" y="0"/>
                  </a:cubicBezTo>
                  <a:cubicBezTo>
                    <a:pt x="9" y="0"/>
                    <a:pt x="9" y="0"/>
                    <a:pt x="9" y="1"/>
                  </a:cubicBezTo>
                  <a:cubicBezTo>
                    <a:pt x="10" y="1"/>
                    <a:pt x="10" y="2"/>
                    <a:pt x="10" y="3"/>
                  </a:cubicBezTo>
                  <a:cubicBezTo>
                    <a:pt x="10" y="3"/>
                    <a:pt x="10" y="3"/>
                    <a:pt x="10" y="4"/>
                  </a:cubicBezTo>
                  <a:cubicBezTo>
                    <a:pt x="10" y="4"/>
                    <a:pt x="10" y="4"/>
                    <a:pt x="10" y="4"/>
                  </a:cubicBezTo>
                  <a:cubicBezTo>
                    <a:pt x="10" y="4"/>
                    <a:pt x="10" y="4"/>
                    <a:pt x="10" y="4"/>
                  </a:cubicBezTo>
                  <a:cubicBezTo>
                    <a:pt x="10" y="4"/>
                    <a:pt x="10" y="4"/>
                    <a:pt x="10" y="4"/>
                  </a:cubicBezTo>
                  <a:cubicBezTo>
                    <a:pt x="10" y="4"/>
                    <a:pt x="10" y="4"/>
                    <a:pt x="10" y="4"/>
                  </a:cubicBezTo>
                  <a:cubicBezTo>
                    <a:pt x="10" y="3"/>
                    <a:pt x="10" y="3"/>
                    <a:pt x="10" y="3"/>
                  </a:cubicBezTo>
                  <a:cubicBezTo>
                    <a:pt x="9" y="3"/>
                    <a:pt x="9" y="2"/>
                    <a:pt x="9" y="1"/>
                  </a:cubicBezTo>
                  <a:cubicBezTo>
                    <a:pt x="9" y="0"/>
                    <a:pt x="8" y="0"/>
                    <a:pt x="8" y="0"/>
                  </a:cubicBezTo>
                  <a:cubicBezTo>
                    <a:pt x="7" y="0"/>
                    <a:pt x="7" y="0"/>
                    <a:pt x="6" y="0"/>
                  </a:cubicBezTo>
                  <a:cubicBezTo>
                    <a:pt x="6" y="0"/>
                    <a:pt x="6" y="0"/>
                    <a:pt x="6" y="0"/>
                  </a:cubicBezTo>
                  <a:cubicBezTo>
                    <a:pt x="6" y="0"/>
                    <a:pt x="5" y="0"/>
                    <a:pt x="5" y="1"/>
                  </a:cubicBezTo>
                  <a:cubicBezTo>
                    <a:pt x="5" y="1"/>
                    <a:pt x="5" y="2"/>
                    <a:pt x="5" y="2"/>
                  </a:cubicBezTo>
                  <a:cubicBezTo>
                    <a:pt x="5" y="2"/>
                    <a:pt x="5" y="2"/>
                    <a:pt x="5" y="2"/>
                  </a:cubicBezTo>
                  <a:cubicBezTo>
                    <a:pt x="6" y="2"/>
                    <a:pt x="6" y="2"/>
                    <a:pt x="6" y="2"/>
                  </a:cubicBezTo>
                  <a:cubicBezTo>
                    <a:pt x="6" y="2"/>
                    <a:pt x="6" y="2"/>
                    <a:pt x="5" y="2"/>
                  </a:cubicBezTo>
                  <a:cubicBezTo>
                    <a:pt x="5" y="2"/>
                    <a:pt x="5" y="2"/>
                    <a:pt x="5" y="2"/>
                  </a:cubicBezTo>
                  <a:cubicBezTo>
                    <a:pt x="5" y="2"/>
                    <a:pt x="4" y="2"/>
                    <a:pt x="4" y="1"/>
                  </a:cubicBezTo>
                  <a:cubicBezTo>
                    <a:pt x="3" y="1"/>
                    <a:pt x="2" y="1"/>
                    <a:pt x="2" y="0"/>
                  </a:cubicBezTo>
                  <a:cubicBezTo>
                    <a:pt x="1" y="0"/>
                    <a:pt x="1" y="0"/>
                    <a:pt x="1" y="1"/>
                  </a:cubicBezTo>
                  <a:cubicBezTo>
                    <a:pt x="1" y="1"/>
                    <a:pt x="1" y="2"/>
                    <a:pt x="0" y="3"/>
                  </a:cubicBezTo>
                  <a:cubicBezTo>
                    <a:pt x="0" y="3"/>
                    <a:pt x="0" y="3"/>
                    <a:pt x="0" y="3"/>
                  </a:cubicBezTo>
                  <a:cubicBezTo>
                    <a:pt x="1" y="4"/>
                    <a:pt x="1" y="5"/>
                    <a:pt x="1" y="5"/>
                  </a:cubicBezTo>
                  <a:close/>
                  <a:moveTo>
                    <a:pt x="10" y="4"/>
                  </a:moveTo>
                  <a:cubicBezTo>
                    <a:pt x="11" y="4"/>
                    <a:pt x="11" y="4"/>
                    <a:pt x="11" y="4"/>
                  </a:cubicBezTo>
                  <a:cubicBezTo>
                    <a:pt x="10" y="4"/>
                    <a:pt x="10" y="4"/>
                    <a:pt x="10" y="4"/>
                  </a:cubicBezTo>
                  <a:cubicBezTo>
                    <a:pt x="10" y="4"/>
                    <a:pt x="10" y="4"/>
                    <a:pt x="10" y="4"/>
                  </a:cubicBezTo>
                  <a:cubicBezTo>
                    <a:pt x="10" y="4"/>
                    <a:pt x="10" y="4"/>
                    <a:pt x="10" y="4"/>
                  </a:cubicBezTo>
                  <a:close/>
                  <a:moveTo>
                    <a:pt x="6" y="3"/>
                  </a:moveTo>
                  <a:cubicBezTo>
                    <a:pt x="6" y="3"/>
                    <a:pt x="6" y="3"/>
                    <a:pt x="6" y="3"/>
                  </a:cubicBezTo>
                  <a:cubicBezTo>
                    <a:pt x="6" y="3"/>
                    <a:pt x="6" y="3"/>
                    <a:pt x="6" y="3"/>
                  </a:cubicBezTo>
                  <a:cubicBezTo>
                    <a:pt x="6" y="3"/>
                    <a:pt x="6" y="2"/>
                    <a:pt x="6" y="2"/>
                  </a:cubicBezTo>
                  <a:cubicBezTo>
                    <a:pt x="6" y="2"/>
                    <a:pt x="6" y="3"/>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482">
              <a:extLst>
                <a:ext uri="{FF2B5EF4-FFF2-40B4-BE49-F238E27FC236}">
                  <a16:creationId xmlns:a16="http://schemas.microsoft.com/office/drawing/2014/main" id="{31B4DA90-98C9-41E2-B45E-BC0DCE0549CB}"/>
                </a:ext>
              </a:extLst>
            </p:cNvPr>
            <p:cNvSpPr>
              <a:spLocks/>
            </p:cNvSpPr>
            <p:nvPr/>
          </p:nvSpPr>
          <p:spPr bwMode="auto">
            <a:xfrm>
              <a:off x="4647068" y="2200958"/>
              <a:ext cx="39688" cy="50800"/>
            </a:xfrm>
            <a:custGeom>
              <a:avLst/>
              <a:gdLst>
                <a:gd name="T0" fmla="*/ 11 w 11"/>
                <a:gd name="T1" fmla="*/ 3 h 14"/>
                <a:gd name="T2" fmla="*/ 11 w 11"/>
                <a:gd name="T3" fmla="*/ 2 h 14"/>
                <a:gd name="T4" fmla="*/ 10 w 11"/>
                <a:gd name="T5" fmla="*/ 2 h 14"/>
                <a:gd name="T6" fmla="*/ 9 w 11"/>
                <a:gd name="T7" fmla="*/ 1 h 14"/>
                <a:gd name="T8" fmla="*/ 8 w 11"/>
                <a:gd name="T9" fmla="*/ 1 h 14"/>
                <a:gd name="T10" fmla="*/ 8 w 11"/>
                <a:gd name="T11" fmla="*/ 1 h 14"/>
                <a:gd name="T12" fmla="*/ 8 w 11"/>
                <a:gd name="T13" fmla="*/ 1 h 14"/>
                <a:gd name="T14" fmla="*/ 8 w 11"/>
                <a:gd name="T15" fmla="*/ 1 h 14"/>
                <a:gd name="T16" fmla="*/ 7 w 11"/>
                <a:gd name="T17" fmla="*/ 1 h 14"/>
                <a:gd name="T18" fmla="*/ 7 w 11"/>
                <a:gd name="T19" fmla="*/ 0 h 14"/>
                <a:gd name="T20" fmla="*/ 5 w 11"/>
                <a:gd name="T21" fmla="*/ 1 h 14"/>
                <a:gd name="T22" fmla="*/ 5 w 11"/>
                <a:gd name="T23" fmla="*/ 1 h 14"/>
                <a:gd name="T24" fmla="*/ 4 w 11"/>
                <a:gd name="T25" fmla="*/ 2 h 14"/>
                <a:gd name="T26" fmla="*/ 4 w 11"/>
                <a:gd name="T27" fmla="*/ 3 h 14"/>
                <a:gd name="T28" fmla="*/ 4 w 11"/>
                <a:gd name="T29" fmla="*/ 4 h 14"/>
                <a:gd name="T30" fmla="*/ 4 w 11"/>
                <a:gd name="T31" fmla="*/ 6 h 14"/>
                <a:gd name="T32" fmla="*/ 3 w 11"/>
                <a:gd name="T33" fmla="*/ 6 h 14"/>
                <a:gd name="T34" fmla="*/ 2 w 11"/>
                <a:gd name="T35" fmla="*/ 5 h 14"/>
                <a:gd name="T36" fmla="*/ 1 w 11"/>
                <a:gd name="T37" fmla="*/ 4 h 14"/>
                <a:gd name="T38" fmla="*/ 0 w 11"/>
                <a:gd name="T39" fmla="*/ 6 h 14"/>
                <a:gd name="T40" fmla="*/ 0 w 11"/>
                <a:gd name="T41" fmla="*/ 8 h 14"/>
                <a:gd name="T42" fmla="*/ 0 w 11"/>
                <a:gd name="T43" fmla="*/ 8 h 14"/>
                <a:gd name="T44" fmla="*/ 1 w 11"/>
                <a:gd name="T45" fmla="*/ 9 h 14"/>
                <a:gd name="T46" fmla="*/ 2 w 11"/>
                <a:gd name="T47" fmla="*/ 13 h 14"/>
                <a:gd name="T48" fmla="*/ 3 w 11"/>
                <a:gd name="T49" fmla="*/ 14 h 14"/>
                <a:gd name="T50" fmla="*/ 3 w 11"/>
                <a:gd name="T51" fmla="*/ 14 h 14"/>
                <a:gd name="T52" fmla="*/ 5 w 11"/>
                <a:gd name="T53" fmla="*/ 13 h 14"/>
                <a:gd name="T54" fmla="*/ 6 w 11"/>
                <a:gd name="T55" fmla="*/ 13 h 14"/>
                <a:gd name="T56" fmla="*/ 7 w 11"/>
                <a:gd name="T57" fmla="*/ 12 h 14"/>
                <a:gd name="T58" fmla="*/ 8 w 11"/>
                <a:gd name="T59" fmla="*/ 12 h 14"/>
                <a:gd name="T60" fmla="*/ 9 w 11"/>
                <a:gd name="T61" fmla="*/ 9 h 14"/>
                <a:gd name="T62" fmla="*/ 9 w 11"/>
                <a:gd name="T63" fmla="*/ 8 h 14"/>
                <a:gd name="T64" fmla="*/ 9 w 11"/>
                <a:gd name="T65" fmla="*/ 7 h 14"/>
                <a:gd name="T66" fmla="*/ 8 w 11"/>
                <a:gd name="T67" fmla="*/ 6 h 14"/>
                <a:gd name="T68" fmla="*/ 8 w 11"/>
                <a:gd name="T69" fmla="*/ 5 h 14"/>
                <a:gd name="T70" fmla="*/ 9 w 11"/>
                <a:gd name="T71" fmla="*/ 5 h 14"/>
                <a:gd name="T72" fmla="*/ 10 w 11"/>
                <a:gd name="T73" fmla="*/ 4 h 14"/>
                <a:gd name="T74" fmla="*/ 11 w 11"/>
                <a:gd name="T7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 h="14">
                  <a:moveTo>
                    <a:pt x="11" y="3"/>
                  </a:moveTo>
                  <a:cubicBezTo>
                    <a:pt x="11" y="3"/>
                    <a:pt x="11" y="2"/>
                    <a:pt x="11" y="2"/>
                  </a:cubicBezTo>
                  <a:cubicBezTo>
                    <a:pt x="11" y="2"/>
                    <a:pt x="11" y="2"/>
                    <a:pt x="10" y="2"/>
                  </a:cubicBezTo>
                  <a:cubicBezTo>
                    <a:pt x="10" y="1"/>
                    <a:pt x="9" y="1"/>
                    <a:pt x="9" y="1"/>
                  </a:cubicBezTo>
                  <a:cubicBezTo>
                    <a:pt x="8" y="1"/>
                    <a:pt x="8" y="1"/>
                    <a:pt x="8" y="1"/>
                  </a:cubicBezTo>
                  <a:cubicBezTo>
                    <a:pt x="8" y="1"/>
                    <a:pt x="8" y="1"/>
                    <a:pt x="8" y="1"/>
                  </a:cubicBezTo>
                  <a:cubicBezTo>
                    <a:pt x="8" y="1"/>
                    <a:pt x="8" y="1"/>
                    <a:pt x="8" y="1"/>
                  </a:cubicBezTo>
                  <a:cubicBezTo>
                    <a:pt x="8" y="1"/>
                    <a:pt x="8" y="1"/>
                    <a:pt x="8" y="1"/>
                  </a:cubicBezTo>
                  <a:cubicBezTo>
                    <a:pt x="8" y="1"/>
                    <a:pt x="7" y="1"/>
                    <a:pt x="7" y="1"/>
                  </a:cubicBezTo>
                  <a:cubicBezTo>
                    <a:pt x="7" y="0"/>
                    <a:pt x="7" y="0"/>
                    <a:pt x="7" y="0"/>
                  </a:cubicBezTo>
                  <a:cubicBezTo>
                    <a:pt x="6" y="0"/>
                    <a:pt x="6" y="0"/>
                    <a:pt x="5" y="1"/>
                  </a:cubicBezTo>
                  <a:cubicBezTo>
                    <a:pt x="5" y="1"/>
                    <a:pt x="5" y="1"/>
                    <a:pt x="5" y="1"/>
                  </a:cubicBezTo>
                  <a:cubicBezTo>
                    <a:pt x="5" y="2"/>
                    <a:pt x="4" y="2"/>
                    <a:pt x="4" y="2"/>
                  </a:cubicBezTo>
                  <a:cubicBezTo>
                    <a:pt x="3" y="2"/>
                    <a:pt x="3" y="3"/>
                    <a:pt x="4" y="3"/>
                  </a:cubicBezTo>
                  <a:cubicBezTo>
                    <a:pt x="4" y="3"/>
                    <a:pt x="4" y="3"/>
                    <a:pt x="4" y="4"/>
                  </a:cubicBezTo>
                  <a:cubicBezTo>
                    <a:pt x="4" y="5"/>
                    <a:pt x="4" y="5"/>
                    <a:pt x="4" y="6"/>
                  </a:cubicBezTo>
                  <a:cubicBezTo>
                    <a:pt x="3" y="6"/>
                    <a:pt x="3" y="6"/>
                    <a:pt x="3" y="6"/>
                  </a:cubicBezTo>
                  <a:cubicBezTo>
                    <a:pt x="3" y="6"/>
                    <a:pt x="2" y="5"/>
                    <a:pt x="2" y="5"/>
                  </a:cubicBezTo>
                  <a:cubicBezTo>
                    <a:pt x="2" y="4"/>
                    <a:pt x="2" y="4"/>
                    <a:pt x="1" y="4"/>
                  </a:cubicBezTo>
                  <a:cubicBezTo>
                    <a:pt x="0" y="4"/>
                    <a:pt x="0" y="5"/>
                    <a:pt x="0" y="6"/>
                  </a:cubicBezTo>
                  <a:cubicBezTo>
                    <a:pt x="0" y="6"/>
                    <a:pt x="0" y="7"/>
                    <a:pt x="0" y="8"/>
                  </a:cubicBezTo>
                  <a:cubicBezTo>
                    <a:pt x="0" y="8"/>
                    <a:pt x="0" y="8"/>
                    <a:pt x="0" y="8"/>
                  </a:cubicBezTo>
                  <a:cubicBezTo>
                    <a:pt x="1" y="8"/>
                    <a:pt x="1" y="9"/>
                    <a:pt x="1" y="9"/>
                  </a:cubicBezTo>
                  <a:cubicBezTo>
                    <a:pt x="1" y="10"/>
                    <a:pt x="2" y="11"/>
                    <a:pt x="2" y="13"/>
                  </a:cubicBezTo>
                  <a:cubicBezTo>
                    <a:pt x="2" y="13"/>
                    <a:pt x="2" y="14"/>
                    <a:pt x="3" y="14"/>
                  </a:cubicBezTo>
                  <a:cubicBezTo>
                    <a:pt x="3" y="14"/>
                    <a:pt x="3" y="14"/>
                    <a:pt x="3" y="14"/>
                  </a:cubicBezTo>
                  <a:cubicBezTo>
                    <a:pt x="4" y="14"/>
                    <a:pt x="4" y="13"/>
                    <a:pt x="5" y="13"/>
                  </a:cubicBezTo>
                  <a:cubicBezTo>
                    <a:pt x="5" y="13"/>
                    <a:pt x="5" y="13"/>
                    <a:pt x="6" y="13"/>
                  </a:cubicBezTo>
                  <a:cubicBezTo>
                    <a:pt x="6" y="13"/>
                    <a:pt x="7" y="12"/>
                    <a:pt x="7" y="12"/>
                  </a:cubicBezTo>
                  <a:cubicBezTo>
                    <a:pt x="7" y="12"/>
                    <a:pt x="8" y="12"/>
                    <a:pt x="8" y="12"/>
                  </a:cubicBezTo>
                  <a:cubicBezTo>
                    <a:pt x="8" y="11"/>
                    <a:pt x="8" y="10"/>
                    <a:pt x="9" y="9"/>
                  </a:cubicBezTo>
                  <a:cubicBezTo>
                    <a:pt x="9" y="9"/>
                    <a:pt x="9" y="8"/>
                    <a:pt x="9" y="8"/>
                  </a:cubicBezTo>
                  <a:cubicBezTo>
                    <a:pt x="9" y="7"/>
                    <a:pt x="9" y="7"/>
                    <a:pt x="9" y="7"/>
                  </a:cubicBezTo>
                  <a:cubicBezTo>
                    <a:pt x="9" y="6"/>
                    <a:pt x="8" y="6"/>
                    <a:pt x="8" y="6"/>
                  </a:cubicBezTo>
                  <a:cubicBezTo>
                    <a:pt x="8" y="5"/>
                    <a:pt x="8" y="5"/>
                    <a:pt x="8" y="5"/>
                  </a:cubicBezTo>
                  <a:cubicBezTo>
                    <a:pt x="8" y="5"/>
                    <a:pt x="9" y="5"/>
                    <a:pt x="9" y="5"/>
                  </a:cubicBezTo>
                  <a:cubicBezTo>
                    <a:pt x="10" y="5"/>
                    <a:pt x="10" y="4"/>
                    <a:pt x="10" y="4"/>
                  </a:cubicBezTo>
                  <a:cubicBezTo>
                    <a:pt x="10" y="3"/>
                    <a:pt x="10" y="3"/>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483">
              <a:extLst>
                <a:ext uri="{FF2B5EF4-FFF2-40B4-BE49-F238E27FC236}">
                  <a16:creationId xmlns:a16="http://schemas.microsoft.com/office/drawing/2014/main" id="{9FAA8367-EB17-4B1A-BA4A-61A5B020E026}"/>
                </a:ext>
              </a:extLst>
            </p:cNvPr>
            <p:cNvSpPr>
              <a:spLocks noEditPoints="1"/>
            </p:cNvSpPr>
            <p:nvPr/>
          </p:nvSpPr>
          <p:spPr bwMode="auto">
            <a:xfrm>
              <a:off x="6109155" y="2964545"/>
              <a:ext cx="46038" cy="58738"/>
            </a:xfrm>
            <a:custGeom>
              <a:avLst/>
              <a:gdLst>
                <a:gd name="T0" fmla="*/ 9 w 13"/>
                <a:gd name="T1" fmla="*/ 3 h 16"/>
                <a:gd name="T2" fmla="*/ 13 w 13"/>
                <a:gd name="T3" fmla="*/ 0 h 16"/>
                <a:gd name="T4" fmla="*/ 12 w 13"/>
                <a:gd name="T5" fmla="*/ 1 h 16"/>
                <a:gd name="T6" fmla="*/ 7 w 13"/>
                <a:gd name="T7" fmla="*/ 1 h 16"/>
                <a:gd name="T8" fmla="*/ 3 w 13"/>
                <a:gd name="T9" fmla="*/ 2 h 16"/>
                <a:gd name="T10" fmla="*/ 2 w 13"/>
                <a:gd name="T11" fmla="*/ 3 h 16"/>
                <a:gd name="T12" fmla="*/ 1 w 13"/>
                <a:gd name="T13" fmla="*/ 5 h 16"/>
                <a:gd name="T14" fmla="*/ 0 w 13"/>
                <a:gd name="T15" fmla="*/ 9 h 16"/>
                <a:gd name="T16" fmla="*/ 0 w 13"/>
                <a:gd name="T17" fmla="*/ 11 h 16"/>
                <a:gd name="T18" fmla="*/ 1 w 13"/>
                <a:gd name="T19" fmla="*/ 13 h 16"/>
                <a:gd name="T20" fmla="*/ 1 w 13"/>
                <a:gd name="T21" fmla="*/ 15 h 16"/>
                <a:gd name="T22" fmla="*/ 3 w 13"/>
                <a:gd name="T23" fmla="*/ 15 h 16"/>
                <a:gd name="T24" fmla="*/ 4 w 13"/>
                <a:gd name="T25" fmla="*/ 10 h 16"/>
                <a:gd name="T26" fmla="*/ 5 w 13"/>
                <a:gd name="T27" fmla="*/ 12 h 16"/>
                <a:gd name="T28" fmla="*/ 6 w 13"/>
                <a:gd name="T29" fmla="*/ 14 h 16"/>
                <a:gd name="T30" fmla="*/ 7 w 13"/>
                <a:gd name="T31" fmla="*/ 14 h 16"/>
                <a:gd name="T32" fmla="*/ 7 w 13"/>
                <a:gd name="T33" fmla="*/ 14 h 16"/>
                <a:gd name="T34" fmla="*/ 8 w 13"/>
                <a:gd name="T35" fmla="*/ 15 h 16"/>
                <a:gd name="T36" fmla="*/ 9 w 13"/>
                <a:gd name="T37" fmla="*/ 15 h 16"/>
                <a:gd name="T38" fmla="*/ 8 w 13"/>
                <a:gd name="T39" fmla="*/ 12 h 16"/>
                <a:gd name="T40" fmla="*/ 7 w 13"/>
                <a:gd name="T41" fmla="*/ 11 h 16"/>
                <a:gd name="T42" fmla="*/ 6 w 13"/>
                <a:gd name="T43" fmla="*/ 8 h 16"/>
                <a:gd name="T44" fmla="*/ 8 w 13"/>
                <a:gd name="T45" fmla="*/ 7 h 16"/>
                <a:gd name="T46" fmla="*/ 9 w 13"/>
                <a:gd name="T47" fmla="*/ 7 h 16"/>
                <a:gd name="T48" fmla="*/ 10 w 13"/>
                <a:gd name="T49" fmla="*/ 5 h 16"/>
                <a:gd name="T50" fmla="*/ 9 w 13"/>
                <a:gd name="T51" fmla="*/ 5 h 16"/>
                <a:gd name="T52" fmla="*/ 5 w 13"/>
                <a:gd name="T53" fmla="*/ 6 h 16"/>
                <a:gd name="T54" fmla="*/ 3 w 13"/>
                <a:gd name="T55" fmla="*/ 5 h 16"/>
                <a:gd name="T56" fmla="*/ 7 w 13"/>
                <a:gd name="T57" fmla="*/ 13 h 16"/>
                <a:gd name="T58" fmla="*/ 8 w 13"/>
                <a:gd name="T59" fmla="*/ 13 h 16"/>
                <a:gd name="T60" fmla="*/ 8 w 13"/>
                <a:gd name="T61" fmla="*/ 14 h 16"/>
                <a:gd name="T62" fmla="*/ 8 w 13"/>
                <a:gd name="T63" fmla="*/ 13 h 16"/>
                <a:gd name="T64" fmla="*/ 7 w 13"/>
                <a:gd name="T65" fmla="*/ 1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 h="16">
                  <a:moveTo>
                    <a:pt x="4" y="3"/>
                  </a:moveTo>
                  <a:cubicBezTo>
                    <a:pt x="6" y="3"/>
                    <a:pt x="8" y="3"/>
                    <a:pt x="9" y="3"/>
                  </a:cubicBezTo>
                  <a:cubicBezTo>
                    <a:pt x="11" y="3"/>
                    <a:pt x="12" y="3"/>
                    <a:pt x="13" y="1"/>
                  </a:cubicBezTo>
                  <a:cubicBezTo>
                    <a:pt x="13" y="1"/>
                    <a:pt x="13" y="1"/>
                    <a:pt x="13" y="0"/>
                  </a:cubicBezTo>
                  <a:cubicBezTo>
                    <a:pt x="13" y="0"/>
                    <a:pt x="13" y="0"/>
                    <a:pt x="13" y="0"/>
                  </a:cubicBezTo>
                  <a:cubicBezTo>
                    <a:pt x="12" y="1"/>
                    <a:pt x="12" y="1"/>
                    <a:pt x="12" y="1"/>
                  </a:cubicBezTo>
                  <a:cubicBezTo>
                    <a:pt x="11" y="2"/>
                    <a:pt x="11" y="2"/>
                    <a:pt x="10" y="2"/>
                  </a:cubicBezTo>
                  <a:cubicBezTo>
                    <a:pt x="9" y="1"/>
                    <a:pt x="8" y="1"/>
                    <a:pt x="7" y="1"/>
                  </a:cubicBezTo>
                  <a:cubicBezTo>
                    <a:pt x="6" y="1"/>
                    <a:pt x="6" y="1"/>
                    <a:pt x="5" y="1"/>
                  </a:cubicBezTo>
                  <a:cubicBezTo>
                    <a:pt x="4" y="1"/>
                    <a:pt x="4" y="2"/>
                    <a:pt x="3" y="2"/>
                  </a:cubicBezTo>
                  <a:cubicBezTo>
                    <a:pt x="3" y="2"/>
                    <a:pt x="3" y="2"/>
                    <a:pt x="3" y="2"/>
                  </a:cubicBezTo>
                  <a:cubicBezTo>
                    <a:pt x="2" y="2"/>
                    <a:pt x="2" y="3"/>
                    <a:pt x="2" y="3"/>
                  </a:cubicBezTo>
                  <a:cubicBezTo>
                    <a:pt x="2" y="4"/>
                    <a:pt x="2" y="4"/>
                    <a:pt x="2" y="4"/>
                  </a:cubicBezTo>
                  <a:cubicBezTo>
                    <a:pt x="2" y="5"/>
                    <a:pt x="2" y="5"/>
                    <a:pt x="1" y="5"/>
                  </a:cubicBezTo>
                  <a:cubicBezTo>
                    <a:pt x="1" y="6"/>
                    <a:pt x="1" y="6"/>
                    <a:pt x="1" y="7"/>
                  </a:cubicBezTo>
                  <a:cubicBezTo>
                    <a:pt x="1" y="8"/>
                    <a:pt x="1" y="8"/>
                    <a:pt x="0" y="9"/>
                  </a:cubicBezTo>
                  <a:cubicBezTo>
                    <a:pt x="0" y="9"/>
                    <a:pt x="0" y="9"/>
                    <a:pt x="0" y="10"/>
                  </a:cubicBezTo>
                  <a:cubicBezTo>
                    <a:pt x="0" y="10"/>
                    <a:pt x="0" y="11"/>
                    <a:pt x="0" y="11"/>
                  </a:cubicBezTo>
                  <a:cubicBezTo>
                    <a:pt x="0" y="11"/>
                    <a:pt x="1" y="11"/>
                    <a:pt x="1" y="12"/>
                  </a:cubicBezTo>
                  <a:cubicBezTo>
                    <a:pt x="1" y="12"/>
                    <a:pt x="1" y="12"/>
                    <a:pt x="1" y="13"/>
                  </a:cubicBezTo>
                  <a:cubicBezTo>
                    <a:pt x="1" y="14"/>
                    <a:pt x="1" y="14"/>
                    <a:pt x="1" y="15"/>
                  </a:cubicBezTo>
                  <a:cubicBezTo>
                    <a:pt x="1" y="15"/>
                    <a:pt x="1" y="15"/>
                    <a:pt x="1" y="15"/>
                  </a:cubicBezTo>
                  <a:cubicBezTo>
                    <a:pt x="2" y="16"/>
                    <a:pt x="2" y="16"/>
                    <a:pt x="3" y="15"/>
                  </a:cubicBezTo>
                  <a:cubicBezTo>
                    <a:pt x="3" y="15"/>
                    <a:pt x="3" y="15"/>
                    <a:pt x="3" y="15"/>
                  </a:cubicBezTo>
                  <a:cubicBezTo>
                    <a:pt x="3" y="13"/>
                    <a:pt x="3" y="12"/>
                    <a:pt x="4" y="10"/>
                  </a:cubicBezTo>
                  <a:cubicBezTo>
                    <a:pt x="4" y="10"/>
                    <a:pt x="4" y="10"/>
                    <a:pt x="4" y="10"/>
                  </a:cubicBezTo>
                  <a:cubicBezTo>
                    <a:pt x="4" y="10"/>
                    <a:pt x="4" y="10"/>
                    <a:pt x="4" y="10"/>
                  </a:cubicBezTo>
                  <a:cubicBezTo>
                    <a:pt x="4" y="11"/>
                    <a:pt x="4" y="12"/>
                    <a:pt x="5" y="12"/>
                  </a:cubicBezTo>
                  <a:cubicBezTo>
                    <a:pt x="5" y="13"/>
                    <a:pt x="5" y="13"/>
                    <a:pt x="5" y="13"/>
                  </a:cubicBezTo>
                  <a:cubicBezTo>
                    <a:pt x="6" y="14"/>
                    <a:pt x="6" y="14"/>
                    <a:pt x="6" y="14"/>
                  </a:cubicBezTo>
                  <a:cubicBezTo>
                    <a:pt x="7" y="14"/>
                    <a:pt x="7" y="14"/>
                    <a:pt x="7" y="14"/>
                  </a:cubicBezTo>
                  <a:cubicBezTo>
                    <a:pt x="7" y="14"/>
                    <a:pt x="7" y="14"/>
                    <a:pt x="7" y="14"/>
                  </a:cubicBezTo>
                  <a:cubicBezTo>
                    <a:pt x="7" y="14"/>
                    <a:pt x="7" y="14"/>
                    <a:pt x="7" y="14"/>
                  </a:cubicBezTo>
                  <a:cubicBezTo>
                    <a:pt x="7" y="14"/>
                    <a:pt x="7" y="14"/>
                    <a:pt x="7" y="14"/>
                  </a:cubicBezTo>
                  <a:cubicBezTo>
                    <a:pt x="7" y="14"/>
                    <a:pt x="7" y="14"/>
                    <a:pt x="7" y="14"/>
                  </a:cubicBezTo>
                  <a:cubicBezTo>
                    <a:pt x="7" y="14"/>
                    <a:pt x="7" y="15"/>
                    <a:pt x="8" y="15"/>
                  </a:cubicBezTo>
                  <a:cubicBezTo>
                    <a:pt x="8" y="15"/>
                    <a:pt x="8" y="15"/>
                    <a:pt x="8" y="15"/>
                  </a:cubicBezTo>
                  <a:cubicBezTo>
                    <a:pt x="8" y="15"/>
                    <a:pt x="9" y="15"/>
                    <a:pt x="9" y="15"/>
                  </a:cubicBezTo>
                  <a:cubicBezTo>
                    <a:pt x="9" y="14"/>
                    <a:pt x="9" y="14"/>
                    <a:pt x="9" y="13"/>
                  </a:cubicBezTo>
                  <a:cubicBezTo>
                    <a:pt x="9" y="13"/>
                    <a:pt x="9" y="12"/>
                    <a:pt x="8" y="12"/>
                  </a:cubicBezTo>
                  <a:cubicBezTo>
                    <a:pt x="8" y="12"/>
                    <a:pt x="8" y="12"/>
                    <a:pt x="8" y="12"/>
                  </a:cubicBezTo>
                  <a:cubicBezTo>
                    <a:pt x="8" y="11"/>
                    <a:pt x="7" y="11"/>
                    <a:pt x="7" y="11"/>
                  </a:cubicBezTo>
                  <a:cubicBezTo>
                    <a:pt x="8" y="10"/>
                    <a:pt x="7" y="10"/>
                    <a:pt x="7" y="10"/>
                  </a:cubicBezTo>
                  <a:cubicBezTo>
                    <a:pt x="7" y="9"/>
                    <a:pt x="7" y="9"/>
                    <a:pt x="6" y="8"/>
                  </a:cubicBezTo>
                  <a:cubicBezTo>
                    <a:pt x="6" y="8"/>
                    <a:pt x="6" y="8"/>
                    <a:pt x="6" y="8"/>
                  </a:cubicBezTo>
                  <a:cubicBezTo>
                    <a:pt x="7" y="8"/>
                    <a:pt x="7" y="7"/>
                    <a:pt x="8" y="7"/>
                  </a:cubicBezTo>
                  <a:cubicBezTo>
                    <a:pt x="8" y="7"/>
                    <a:pt x="8" y="7"/>
                    <a:pt x="9" y="7"/>
                  </a:cubicBezTo>
                  <a:cubicBezTo>
                    <a:pt x="9" y="7"/>
                    <a:pt x="9" y="7"/>
                    <a:pt x="9" y="7"/>
                  </a:cubicBezTo>
                  <a:cubicBezTo>
                    <a:pt x="9" y="7"/>
                    <a:pt x="10" y="7"/>
                    <a:pt x="10" y="7"/>
                  </a:cubicBezTo>
                  <a:cubicBezTo>
                    <a:pt x="10" y="6"/>
                    <a:pt x="10" y="6"/>
                    <a:pt x="10" y="5"/>
                  </a:cubicBezTo>
                  <a:cubicBezTo>
                    <a:pt x="10" y="5"/>
                    <a:pt x="10" y="5"/>
                    <a:pt x="10" y="5"/>
                  </a:cubicBezTo>
                  <a:cubicBezTo>
                    <a:pt x="9" y="5"/>
                    <a:pt x="9" y="5"/>
                    <a:pt x="9" y="5"/>
                  </a:cubicBezTo>
                  <a:cubicBezTo>
                    <a:pt x="8" y="5"/>
                    <a:pt x="7" y="5"/>
                    <a:pt x="7" y="5"/>
                  </a:cubicBezTo>
                  <a:cubicBezTo>
                    <a:pt x="6" y="5"/>
                    <a:pt x="5" y="6"/>
                    <a:pt x="5" y="6"/>
                  </a:cubicBezTo>
                  <a:cubicBezTo>
                    <a:pt x="5" y="6"/>
                    <a:pt x="4" y="6"/>
                    <a:pt x="4" y="6"/>
                  </a:cubicBezTo>
                  <a:cubicBezTo>
                    <a:pt x="3" y="6"/>
                    <a:pt x="3" y="5"/>
                    <a:pt x="3" y="5"/>
                  </a:cubicBezTo>
                  <a:cubicBezTo>
                    <a:pt x="3" y="4"/>
                    <a:pt x="3" y="3"/>
                    <a:pt x="4" y="3"/>
                  </a:cubicBezTo>
                  <a:close/>
                  <a:moveTo>
                    <a:pt x="7" y="13"/>
                  </a:moveTo>
                  <a:cubicBezTo>
                    <a:pt x="7" y="13"/>
                    <a:pt x="8" y="13"/>
                    <a:pt x="8" y="13"/>
                  </a:cubicBezTo>
                  <a:cubicBezTo>
                    <a:pt x="8" y="13"/>
                    <a:pt x="8" y="13"/>
                    <a:pt x="8" y="13"/>
                  </a:cubicBezTo>
                  <a:cubicBezTo>
                    <a:pt x="8" y="13"/>
                    <a:pt x="8" y="13"/>
                    <a:pt x="8" y="13"/>
                  </a:cubicBezTo>
                  <a:cubicBezTo>
                    <a:pt x="8" y="14"/>
                    <a:pt x="8" y="14"/>
                    <a:pt x="8" y="14"/>
                  </a:cubicBezTo>
                  <a:cubicBezTo>
                    <a:pt x="8" y="14"/>
                    <a:pt x="8" y="13"/>
                    <a:pt x="8" y="13"/>
                  </a:cubicBezTo>
                  <a:cubicBezTo>
                    <a:pt x="8" y="13"/>
                    <a:pt x="8" y="13"/>
                    <a:pt x="8" y="13"/>
                  </a:cubicBezTo>
                  <a:cubicBezTo>
                    <a:pt x="7" y="13"/>
                    <a:pt x="7" y="13"/>
                    <a:pt x="7" y="14"/>
                  </a:cubicBezTo>
                  <a:cubicBezTo>
                    <a:pt x="7" y="13"/>
                    <a:pt x="7" y="13"/>
                    <a:pt x="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484">
              <a:extLst>
                <a:ext uri="{FF2B5EF4-FFF2-40B4-BE49-F238E27FC236}">
                  <a16:creationId xmlns:a16="http://schemas.microsoft.com/office/drawing/2014/main" id="{D12B95D4-8332-4D19-8D4D-83D3F316A378}"/>
                </a:ext>
              </a:extLst>
            </p:cNvPr>
            <p:cNvSpPr>
              <a:spLocks/>
            </p:cNvSpPr>
            <p:nvPr/>
          </p:nvSpPr>
          <p:spPr bwMode="auto">
            <a:xfrm>
              <a:off x="4856618" y="2578783"/>
              <a:ext cx="0" cy="476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485">
              <a:extLst>
                <a:ext uri="{FF2B5EF4-FFF2-40B4-BE49-F238E27FC236}">
                  <a16:creationId xmlns:a16="http://schemas.microsoft.com/office/drawing/2014/main" id="{37234C75-6E46-464B-9558-A82AA24B3CE1}"/>
                </a:ext>
              </a:extLst>
            </p:cNvPr>
            <p:cNvSpPr>
              <a:spLocks/>
            </p:cNvSpPr>
            <p:nvPr/>
          </p:nvSpPr>
          <p:spPr bwMode="auto">
            <a:xfrm>
              <a:off x="4813755" y="2543858"/>
              <a:ext cx="46038" cy="49213"/>
            </a:xfrm>
            <a:custGeom>
              <a:avLst/>
              <a:gdLst>
                <a:gd name="T0" fmla="*/ 12 w 13"/>
                <a:gd name="T1" fmla="*/ 7 h 14"/>
                <a:gd name="T2" fmla="*/ 11 w 13"/>
                <a:gd name="T3" fmla="*/ 6 h 14"/>
                <a:gd name="T4" fmla="*/ 11 w 13"/>
                <a:gd name="T5" fmla="*/ 6 h 14"/>
                <a:gd name="T6" fmla="*/ 10 w 13"/>
                <a:gd name="T7" fmla="*/ 5 h 14"/>
                <a:gd name="T8" fmla="*/ 10 w 13"/>
                <a:gd name="T9" fmla="*/ 6 h 14"/>
                <a:gd name="T10" fmla="*/ 8 w 13"/>
                <a:gd name="T11" fmla="*/ 6 h 14"/>
                <a:gd name="T12" fmla="*/ 8 w 13"/>
                <a:gd name="T13" fmla="*/ 5 h 14"/>
                <a:gd name="T14" fmla="*/ 8 w 13"/>
                <a:gd name="T15" fmla="*/ 5 h 14"/>
                <a:gd name="T16" fmla="*/ 7 w 13"/>
                <a:gd name="T17" fmla="*/ 4 h 14"/>
                <a:gd name="T18" fmla="*/ 6 w 13"/>
                <a:gd name="T19" fmla="*/ 4 h 14"/>
                <a:gd name="T20" fmla="*/ 6 w 13"/>
                <a:gd name="T21" fmla="*/ 4 h 14"/>
                <a:gd name="T22" fmla="*/ 6 w 13"/>
                <a:gd name="T23" fmla="*/ 4 h 14"/>
                <a:gd name="T24" fmla="*/ 6 w 13"/>
                <a:gd name="T25" fmla="*/ 4 h 14"/>
                <a:gd name="T26" fmla="*/ 6 w 13"/>
                <a:gd name="T27" fmla="*/ 4 h 14"/>
                <a:gd name="T28" fmla="*/ 8 w 13"/>
                <a:gd name="T29" fmla="*/ 2 h 14"/>
                <a:gd name="T30" fmla="*/ 9 w 13"/>
                <a:gd name="T31" fmla="*/ 1 h 14"/>
                <a:gd name="T32" fmla="*/ 9 w 13"/>
                <a:gd name="T33" fmla="*/ 0 h 14"/>
                <a:gd name="T34" fmla="*/ 8 w 13"/>
                <a:gd name="T35" fmla="*/ 0 h 14"/>
                <a:gd name="T36" fmla="*/ 6 w 13"/>
                <a:gd name="T37" fmla="*/ 1 h 14"/>
                <a:gd name="T38" fmla="*/ 3 w 13"/>
                <a:gd name="T39" fmla="*/ 6 h 14"/>
                <a:gd name="T40" fmla="*/ 1 w 13"/>
                <a:gd name="T41" fmla="*/ 8 h 14"/>
                <a:gd name="T42" fmla="*/ 1 w 13"/>
                <a:gd name="T43" fmla="*/ 8 h 14"/>
                <a:gd name="T44" fmla="*/ 1 w 13"/>
                <a:gd name="T45" fmla="*/ 9 h 14"/>
                <a:gd name="T46" fmla="*/ 0 w 13"/>
                <a:gd name="T47" fmla="*/ 10 h 14"/>
                <a:gd name="T48" fmla="*/ 0 w 13"/>
                <a:gd name="T49" fmla="*/ 10 h 14"/>
                <a:gd name="T50" fmla="*/ 1 w 13"/>
                <a:gd name="T51" fmla="*/ 11 h 14"/>
                <a:gd name="T52" fmla="*/ 3 w 13"/>
                <a:gd name="T53" fmla="*/ 11 h 14"/>
                <a:gd name="T54" fmla="*/ 5 w 13"/>
                <a:gd name="T55" fmla="*/ 11 h 14"/>
                <a:gd name="T56" fmla="*/ 7 w 13"/>
                <a:gd name="T57" fmla="*/ 11 h 14"/>
                <a:gd name="T58" fmla="*/ 7 w 13"/>
                <a:gd name="T59" fmla="*/ 12 h 14"/>
                <a:gd name="T60" fmla="*/ 6 w 13"/>
                <a:gd name="T61" fmla="*/ 12 h 14"/>
                <a:gd name="T62" fmla="*/ 6 w 13"/>
                <a:gd name="T63" fmla="*/ 13 h 14"/>
                <a:gd name="T64" fmla="*/ 7 w 13"/>
                <a:gd name="T65" fmla="*/ 13 h 14"/>
                <a:gd name="T66" fmla="*/ 8 w 13"/>
                <a:gd name="T67" fmla="*/ 12 h 14"/>
                <a:gd name="T68" fmla="*/ 9 w 13"/>
                <a:gd name="T69" fmla="*/ 11 h 14"/>
                <a:gd name="T70" fmla="*/ 10 w 13"/>
                <a:gd name="T71" fmla="*/ 11 h 14"/>
                <a:gd name="T72" fmla="*/ 9 w 13"/>
                <a:gd name="T73" fmla="*/ 12 h 14"/>
                <a:gd name="T74" fmla="*/ 10 w 13"/>
                <a:gd name="T75" fmla="*/ 13 h 14"/>
                <a:gd name="T76" fmla="*/ 11 w 13"/>
                <a:gd name="T77" fmla="*/ 14 h 14"/>
                <a:gd name="T78" fmla="*/ 12 w 13"/>
                <a:gd name="T79" fmla="*/ 13 h 14"/>
                <a:gd name="T80" fmla="*/ 13 w 13"/>
                <a:gd name="T81" fmla="*/ 12 h 14"/>
                <a:gd name="T82" fmla="*/ 12 w 13"/>
                <a:gd name="T83" fmla="*/ 11 h 14"/>
                <a:gd name="T84" fmla="*/ 12 w 13"/>
                <a:gd name="T85" fmla="*/ 11 h 14"/>
                <a:gd name="T86" fmla="*/ 12 w 13"/>
                <a:gd name="T87" fmla="*/ 11 h 14"/>
                <a:gd name="T88" fmla="*/ 12 w 13"/>
                <a:gd name="T89" fmla="*/ 11 h 14"/>
                <a:gd name="T90" fmla="*/ 12 w 13"/>
                <a:gd name="T91" fmla="*/ 11 h 14"/>
                <a:gd name="T92" fmla="*/ 12 w 13"/>
                <a:gd name="T93" fmla="*/ 10 h 14"/>
                <a:gd name="T94" fmla="*/ 11 w 13"/>
                <a:gd name="T95" fmla="*/ 10 h 14"/>
                <a:gd name="T96" fmla="*/ 11 w 13"/>
                <a:gd name="T97" fmla="*/ 10 h 14"/>
                <a:gd name="T98" fmla="*/ 11 w 13"/>
                <a:gd name="T99" fmla="*/ 9 h 14"/>
                <a:gd name="T100" fmla="*/ 12 w 13"/>
                <a:gd name="T101" fmla="*/ 9 h 14"/>
                <a:gd name="T102" fmla="*/ 12 w 13"/>
                <a:gd name="T103" fmla="*/ 8 h 14"/>
                <a:gd name="T104" fmla="*/ 12 w 13"/>
                <a:gd name="T105" fmla="*/ 8 h 14"/>
                <a:gd name="T106" fmla="*/ 11 w 13"/>
                <a:gd name="T107" fmla="*/ 8 h 14"/>
                <a:gd name="T108" fmla="*/ 11 w 13"/>
                <a:gd name="T109" fmla="*/ 7 h 14"/>
                <a:gd name="T110" fmla="*/ 12 w 13"/>
                <a:gd name="T111"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 h="14">
                  <a:moveTo>
                    <a:pt x="12" y="7"/>
                  </a:moveTo>
                  <a:cubicBezTo>
                    <a:pt x="12" y="7"/>
                    <a:pt x="12" y="6"/>
                    <a:pt x="11" y="6"/>
                  </a:cubicBezTo>
                  <a:cubicBezTo>
                    <a:pt x="11" y="6"/>
                    <a:pt x="11" y="6"/>
                    <a:pt x="11" y="6"/>
                  </a:cubicBezTo>
                  <a:cubicBezTo>
                    <a:pt x="11" y="5"/>
                    <a:pt x="11" y="5"/>
                    <a:pt x="10" y="5"/>
                  </a:cubicBezTo>
                  <a:cubicBezTo>
                    <a:pt x="10" y="5"/>
                    <a:pt x="10" y="6"/>
                    <a:pt x="10" y="6"/>
                  </a:cubicBezTo>
                  <a:cubicBezTo>
                    <a:pt x="9" y="6"/>
                    <a:pt x="9" y="6"/>
                    <a:pt x="8" y="6"/>
                  </a:cubicBezTo>
                  <a:cubicBezTo>
                    <a:pt x="8" y="6"/>
                    <a:pt x="7" y="6"/>
                    <a:pt x="8" y="5"/>
                  </a:cubicBezTo>
                  <a:cubicBezTo>
                    <a:pt x="8" y="5"/>
                    <a:pt x="8" y="5"/>
                    <a:pt x="8" y="5"/>
                  </a:cubicBezTo>
                  <a:cubicBezTo>
                    <a:pt x="8" y="4"/>
                    <a:pt x="7" y="4"/>
                    <a:pt x="7" y="4"/>
                  </a:cubicBezTo>
                  <a:cubicBezTo>
                    <a:pt x="7" y="4"/>
                    <a:pt x="7" y="4"/>
                    <a:pt x="6" y="4"/>
                  </a:cubicBezTo>
                  <a:cubicBezTo>
                    <a:pt x="6" y="4"/>
                    <a:pt x="6" y="4"/>
                    <a:pt x="6" y="4"/>
                  </a:cubicBezTo>
                  <a:cubicBezTo>
                    <a:pt x="6" y="4"/>
                    <a:pt x="6" y="4"/>
                    <a:pt x="6" y="4"/>
                  </a:cubicBezTo>
                  <a:cubicBezTo>
                    <a:pt x="6" y="4"/>
                    <a:pt x="6" y="4"/>
                    <a:pt x="6" y="4"/>
                  </a:cubicBezTo>
                  <a:cubicBezTo>
                    <a:pt x="6" y="4"/>
                    <a:pt x="6" y="4"/>
                    <a:pt x="6" y="4"/>
                  </a:cubicBezTo>
                  <a:cubicBezTo>
                    <a:pt x="7" y="3"/>
                    <a:pt x="7" y="3"/>
                    <a:pt x="8" y="2"/>
                  </a:cubicBezTo>
                  <a:cubicBezTo>
                    <a:pt x="8" y="2"/>
                    <a:pt x="8" y="1"/>
                    <a:pt x="9" y="1"/>
                  </a:cubicBezTo>
                  <a:cubicBezTo>
                    <a:pt x="9" y="0"/>
                    <a:pt x="9" y="0"/>
                    <a:pt x="9" y="0"/>
                  </a:cubicBezTo>
                  <a:cubicBezTo>
                    <a:pt x="9" y="0"/>
                    <a:pt x="8" y="0"/>
                    <a:pt x="8" y="0"/>
                  </a:cubicBezTo>
                  <a:cubicBezTo>
                    <a:pt x="7" y="0"/>
                    <a:pt x="7" y="1"/>
                    <a:pt x="6" y="1"/>
                  </a:cubicBezTo>
                  <a:cubicBezTo>
                    <a:pt x="5" y="3"/>
                    <a:pt x="4" y="4"/>
                    <a:pt x="3" y="6"/>
                  </a:cubicBezTo>
                  <a:cubicBezTo>
                    <a:pt x="2" y="7"/>
                    <a:pt x="2" y="7"/>
                    <a:pt x="1" y="8"/>
                  </a:cubicBezTo>
                  <a:cubicBezTo>
                    <a:pt x="1" y="8"/>
                    <a:pt x="1" y="8"/>
                    <a:pt x="1" y="8"/>
                  </a:cubicBezTo>
                  <a:cubicBezTo>
                    <a:pt x="1" y="8"/>
                    <a:pt x="1" y="9"/>
                    <a:pt x="1" y="9"/>
                  </a:cubicBezTo>
                  <a:cubicBezTo>
                    <a:pt x="0" y="9"/>
                    <a:pt x="0" y="10"/>
                    <a:pt x="0" y="10"/>
                  </a:cubicBezTo>
                  <a:cubicBezTo>
                    <a:pt x="0" y="10"/>
                    <a:pt x="0" y="10"/>
                    <a:pt x="0" y="10"/>
                  </a:cubicBezTo>
                  <a:cubicBezTo>
                    <a:pt x="0" y="11"/>
                    <a:pt x="1" y="11"/>
                    <a:pt x="1" y="11"/>
                  </a:cubicBezTo>
                  <a:cubicBezTo>
                    <a:pt x="2" y="11"/>
                    <a:pt x="3" y="11"/>
                    <a:pt x="3" y="11"/>
                  </a:cubicBezTo>
                  <a:cubicBezTo>
                    <a:pt x="4" y="11"/>
                    <a:pt x="5" y="11"/>
                    <a:pt x="5" y="11"/>
                  </a:cubicBezTo>
                  <a:cubicBezTo>
                    <a:pt x="6" y="11"/>
                    <a:pt x="7" y="11"/>
                    <a:pt x="7" y="11"/>
                  </a:cubicBezTo>
                  <a:cubicBezTo>
                    <a:pt x="7" y="11"/>
                    <a:pt x="7" y="11"/>
                    <a:pt x="7" y="12"/>
                  </a:cubicBezTo>
                  <a:cubicBezTo>
                    <a:pt x="7" y="12"/>
                    <a:pt x="7" y="12"/>
                    <a:pt x="6" y="12"/>
                  </a:cubicBezTo>
                  <a:cubicBezTo>
                    <a:pt x="6" y="12"/>
                    <a:pt x="6" y="13"/>
                    <a:pt x="6" y="13"/>
                  </a:cubicBezTo>
                  <a:cubicBezTo>
                    <a:pt x="7" y="13"/>
                    <a:pt x="7" y="13"/>
                    <a:pt x="7" y="13"/>
                  </a:cubicBezTo>
                  <a:cubicBezTo>
                    <a:pt x="7" y="13"/>
                    <a:pt x="8" y="13"/>
                    <a:pt x="8" y="12"/>
                  </a:cubicBezTo>
                  <a:cubicBezTo>
                    <a:pt x="8" y="12"/>
                    <a:pt x="9" y="12"/>
                    <a:pt x="9" y="11"/>
                  </a:cubicBezTo>
                  <a:cubicBezTo>
                    <a:pt x="9" y="11"/>
                    <a:pt x="10" y="11"/>
                    <a:pt x="10" y="11"/>
                  </a:cubicBezTo>
                  <a:cubicBezTo>
                    <a:pt x="10" y="12"/>
                    <a:pt x="9" y="12"/>
                    <a:pt x="9" y="12"/>
                  </a:cubicBezTo>
                  <a:cubicBezTo>
                    <a:pt x="9" y="13"/>
                    <a:pt x="9" y="13"/>
                    <a:pt x="10" y="13"/>
                  </a:cubicBezTo>
                  <a:cubicBezTo>
                    <a:pt x="10" y="13"/>
                    <a:pt x="10" y="14"/>
                    <a:pt x="11" y="14"/>
                  </a:cubicBezTo>
                  <a:cubicBezTo>
                    <a:pt x="11" y="14"/>
                    <a:pt x="12" y="13"/>
                    <a:pt x="12" y="13"/>
                  </a:cubicBezTo>
                  <a:cubicBezTo>
                    <a:pt x="12" y="13"/>
                    <a:pt x="12" y="12"/>
                    <a:pt x="13" y="12"/>
                  </a:cubicBezTo>
                  <a:cubicBezTo>
                    <a:pt x="13" y="11"/>
                    <a:pt x="13" y="11"/>
                    <a:pt x="12" y="11"/>
                  </a:cubicBezTo>
                  <a:cubicBezTo>
                    <a:pt x="12" y="11"/>
                    <a:pt x="12" y="11"/>
                    <a:pt x="12" y="11"/>
                  </a:cubicBezTo>
                  <a:cubicBezTo>
                    <a:pt x="12" y="11"/>
                    <a:pt x="12" y="11"/>
                    <a:pt x="12" y="11"/>
                  </a:cubicBezTo>
                  <a:cubicBezTo>
                    <a:pt x="12" y="11"/>
                    <a:pt x="12" y="11"/>
                    <a:pt x="12" y="11"/>
                  </a:cubicBezTo>
                  <a:cubicBezTo>
                    <a:pt x="12" y="11"/>
                    <a:pt x="12" y="11"/>
                    <a:pt x="12" y="11"/>
                  </a:cubicBezTo>
                  <a:cubicBezTo>
                    <a:pt x="12" y="11"/>
                    <a:pt x="12" y="11"/>
                    <a:pt x="12" y="10"/>
                  </a:cubicBezTo>
                  <a:cubicBezTo>
                    <a:pt x="12" y="10"/>
                    <a:pt x="12" y="10"/>
                    <a:pt x="11" y="10"/>
                  </a:cubicBezTo>
                  <a:cubicBezTo>
                    <a:pt x="11" y="10"/>
                    <a:pt x="11" y="10"/>
                    <a:pt x="11" y="10"/>
                  </a:cubicBezTo>
                  <a:cubicBezTo>
                    <a:pt x="11" y="10"/>
                    <a:pt x="11" y="9"/>
                    <a:pt x="11" y="9"/>
                  </a:cubicBezTo>
                  <a:cubicBezTo>
                    <a:pt x="12" y="9"/>
                    <a:pt x="12" y="9"/>
                    <a:pt x="12" y="9"/>
                  </a:cubicBezTo>
                  <a:cubicBezTo>
                    <a:pt x="12" y="8"/>
                    <a:pt x="12" y="8"/>
                    <a:pt x="12" y="8"/>
                  </a:cubicBezTo>
                  <a:cubicBezTo>
                    <a:pt x="12" y="8"/>
                    <a:pt x="12" y="8"/>
                    <a:pt x="12" y="8"/>
                  </a:cubicBezTo>
                  <a:cubicBezTo>
                    <a:pt x="11" y="8"/>
                    <a:pt x="11" y="8"/>
                    <a:pt x="11" y="8"/>
                  </a:cubicBezTo>
                  <a:cubicBezTo>
                    <a:pt x="11" y="8"/>
                    <a:pt x="11" y="8"/>
                    <a:pt x="11" y="7"/>
                  </a:cubicBezTo>
                  <a:cubicBezTo>
                    <a:pt x="11" y="7"/>
                    <a:pt x="11" y="7"/>
                    <a:pt x="1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486">
              <a:extLst>
                <a:ext uri="{FF2B5EF4-FFF2-40B4-BE49-F238E27FC236}">
                  <a16:creationId xmlns:a16="http://schemas.microsoft.com/office/drawing/2014/main" id="{B1C88E0D-DA51-452F-9521-962380010EB3}"/>
                </a:ext>
              </a:extLst>
            </p:cNvPr>
            <p:cNvSpPr>
              <a:spLocks/>
            </p:cNvSpPr>
            <p:nvPr/>
          </p:nvSpPr>
          <p:spPr bwMode="auto">
            <a:xfrm>
              <a:off x="4578805" y="2104120"/>
              <a:ext cx="53975" cy="28575"/>
            </a:xfrm>
            <a:custGeom>
              <a:avLst/>
              <a:gdLst>
                <a:gd name="T0" fmla="*/ 0 w 15"/>
                <a:gd name="T1" fmla="*/ 6 h 8"/>
                <a:gd name="T2" fmla="*/ 2 w 15"/>
                <a:gd name="T3" fmla="*/ 7 h 8"/>
                <a:gd name="T4" fmla="*/ 2 w 15"/>
                <a:gd name="T5" fmla="*/ 8 h 8"/>
                <a:gd name="T6" fmla="*/ 4 w 15"/>
                <a:gd name="T7" fmla="*/ 8 h 8"/>
                <a:gd name="T8" fmla="*/ 5 w 15"/>
                <a:gd name="T9" fmla="*/ 7 h 8"/>
                <a:gd name="T10" fmla="*/ 5 w 15"/>
                <a:gd name="T11" fmla="*/ 7 h 8"/>
                <a:gd name="T12" fmla="*/ 6 w 15"/>
                <a:gd name="T13" fmla="*/ 7 h 8"/>
                <a:gd name="T14" fmla="*/ 7 w 15"/>
                <a:gd name="T15" fmla="*/ 5 h 8"/>
                <a:gd name="T16" fmla="*/ 8 w 15"/>
                <a:gd name="T17" fmla="*/ 4 h 8"/>
                <a:gd name="T18" fmla="*/ 9 w 15"/>
                <a:gd name="T19" fmla="*/ 4 h 8"/>
                <a:gd name="T20" fmla="*/ 9 w 15"/>
                <a:gd name="T21" fmla="*/ 5 h 8"/>
                <a:gd name="T22" fmla="*/ 8 w 15"/>
                <a:gd name="T23" fmla="*/ 6 h 8"/>
                <a:gd name="T24" fmla="*/ 8 w 15"/>
                <a:gd name="T25" fmla="*/ 7 h 8"/>
                <a:gd name="T26" fmla="*/ 9 w 15"/>
                <a:gd name="T27" fmla="*/ 7 h 8"/>
                <a:gd name="T28" fmla="*/ 9 w 15"/>
                <a:gd name="T29" fmla="*/ 7 h 8"/>
                <a:gd name="T30" fmla="*/ 11 w 15"/>
                <a:gd name="T31" fmla="*/ 6 h 8"/>
                <a:gd name="T32" fmla="*/ 11 w 15"/>
                <a:gd name="T33" fmla="*/ 6 h 8"/>
                <a:gd name="T34" fmla="*/ 12 w 15"/>
                <a:gd name="T35" fmla="*/ 5 h 8"/>
                <a:gd name="T36" fmla="*/ 13 w 15"/>
                <a:gd name="T37" fmla="*/ 3 h 8"/>
                <a:gd name="T38" fmla="*/ 14 w 15"/>
                <a:gd name="T39" fmla="*/ 2 h 8"/>
                <a:gd name="T40" fmla="*/ 15 w 15"/>
                <a:gd name="T41" fmla="*/ 2 h 8"/>
                <a:gd name="T42" fmla="*/ 15 w 15"/>
                <a:gd name="T43" fmla="*/ 2 h 8"/>
                <a:gd name="T44" fmla="*/ 15 w 15"/>
                <a:gd name="T45" fmla="*/ 1 h 8"/>
                <a:gd name="T46" fmla="*/ 14 w 15"/>
                <a:gd name="T47" fmla="*/ 0 h 8"/>
                <a:gd name="T48" fmla="*/ 14 w 15"/>
                <a:gd name="T49" fmla="*/ 0 h 8"/>
                <a:gd name="T50" fmla="*/ 13 w 15"/>
                <a:gd name="T51" fmla="*/ 0 h 8"/>
                <a:gd name="T52" fmla="*/ 11 w 15"/>
                <a:gd name="T53" fmla="*/ 0 h 8"/>
                <a:gd name="T54" fmla="*/ 9 w 15"/>
                <a:gd name="T55" fmla="*/ 0 h 8"/>
                <a:gd name="T56" fmla="*/ 4 w 15"/>
                <a:gd name="T57" fmla="*/ 3 h 8"/>
                <a:gd name="T58" fmla="*/ 3 w 15"/>
                <a:gd name="T59" fmla="*/ 3 h 8"/>
                <a:gd name="T60" fmla="*/ 0 w 15"/>
                <a:gd name="T61" fmla="*/ 4 h 8"/>
                <a:gd name="T62" fmla="*/ 0 w 15"/>
                <a:gd name="T63" fmla="*/ 6 h 8"/>
                <a:gd name="T64" fmla="*/ 0 w 15"/>
                <a:gd name="T6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 h="8">
                  <a:moveTo>
                    <a:pt x="0" y="6"/>
                  </a:moveTo>
                  <a:cubicBezTo>
                    <a:pt x="1" y="7"/>
                    <a:pt x="1" y="7"/>
                    <a:pt x="2" y="7"/>
                  </a:cubicBezTo>
                  <a:cubicBezTo>
                    <a:pt x="2" y="7"/>
                    <a:pt x="2" y="8"/>
                    <a:pt x="2" y="8"/>
                  </a:cubicBezTo>
                  <a:cubicBezTo>
                    <a:pt x="3" y="8"/>
                    <a:pt x="3" y="8"/>
                    <a:pt x="4" y="8"/>
                  </a:cubicBezTo>
                  <a:cubicBezTo>
                    <a:pt x="4" y="8"/>
                    <a:pt x="4" y="7"/>
                    <a:pt x="5" y="7"/>
                  </a:cubicBezTo>
                  <a:cubicBezTo>
                    <a:pt x="5" y="7"/>
                    <a:pt x="5" y="7"/>
                    <a:pt x="5" y="7"/>
                  </a:cubicBezTo>
                  <a:cubicBezTo>
                    <a:pt x="5" y="7"/>
                    <a:pt x="6" y="7"/>
                    <a:pt x="6" y="7"/>
                  </a:cubicBezTo>
                  <a:cubicBezTo>
                    <a:pt x="6" y="7"/>
                    <a:pt x="7" y="6"/>
                    <a:pt x="7" y="5"/>
                  </a:cubicBezTo>
                  <a:cubicBezTo>
                    <a:pt x="7" y="5"/>
                    <a:pt x="8" y="4"/>
                    <a:pt x="8" y="4"/>
                  </a:cubicBezTo>
                  <a:cubicBezTo>
                    <a:pt x="9" y="4"/>
                    <a:pt x="9" y="4"/>
                    <a:pt x="9" y="4"/>
                  </a:cubicBezTo>
                  <a:cubicBezTo>
                    <a:pt x="9" y="4"/>
                    <a:pt x="9" y="4"/>
                    <a:pt x="9" y="5"/>
                  </a:cubicBezTo>
                  <a:cubicBezTo>
                    <a:pt x="8" y="5"/>
                    <a:pt x="8" y="6"/>
                    <a:pt x="8" y="6"/>
                  </a:cubicBezTo>
                  <a:cubicBezTo>
                    <a:pt x="8" y="7"/>
                    <a:pt x="8" y="7"/>
                    <a:pt x="8" y="7"/>
                  </a:cubicBezTo>
                  <a:cubicBezTo>
                    <a:pt x="8" y="7"/>
                    <a:pt x="8" y="8"/>
                    <a:pt x="9" y="7"/>
                  </a:cubicBezTo>
                  <a:cubicBezTo>
                    <a:pt x="9" y="7"/>
                    <a:pt x="9" y="7"/>
                    <a:pt x="9" y="7"/>
                  </a:cubicBezTo>
                  <a:cubicBezTo>
                    <a:pt x="9" y="6"/>
                    <a:pt x="10" y="6"/>
                    <a:pt x="11" y="6"/>
                  </a:cubicBezTo>
                  <a:cubicBezTo>
                    <a:pt x="11" y="6"/>
                    <a:pt x="11" y="6"/>
                    <a:pt x="11" y="6"/>
                  </a:cubicBezTo>
                  <a:cubicBezTo>
                    <a:pt x="11" y="6"/>
                    <a:pt x="12" y="6"/>
                    <a:pt x="12" y="5"/>
                  </a:cubicBezTo>
                  <a:cubicBezTo>
                    <a:pt x="12" y="5"/>
                    <a:pt x="13" y="4"/>
                    <a:pt x="13" y="3"/>
                  </a:cubicBezTo>
                  <a:cubicBezTo>
                    <a:pt x="13" y="3"/>
                    <a:pt x="14" y="3"/>
                    <a:pt x="14" y="2"/>
                  </a:cubicBezTo>
                  <a:cubicBezTo>
                    <a:pt x="14" y="2"/>
                    <a:pt x="14" y="2"/>
                    <a:pt x="15" y="2"/>
                  </a:cubicBezTo>
                  <a:cubicBezTo>
                    <a:pt x="15" y="2"/>
                    <a:pt x="15" y="2"/>
                    <a:pt x="15" y="2"/>
                  </a:cubicBezTo>
                  <a:cubicBezTo>
                    <a:pt x="15" y="1"/>
                    <a:pt x="15" y="1"/>
                    <a:pt x="15" y="1"/>
                  </a:cubicBezTo>
                  <a:cubicBezTo>
                    <a:pt x="15" y="0"/>
                    <a:pt x="15" y="0"/>
                    <a:pt x="14" y="0"/>
                  </a:cubicBezTo>
                  <a:cubicBezTo>
                    <a:pt x="14" y="0"/>
                    <a:pt x="14" y="0"/>
                    <a:pt x="14" y="0"/>
                  </a:cubicBezTo>
                  <a:cubicBezTo>
                    <a:pt x="14" y="0"/>
                    <a:pt x="13" y="1"/>
                    <a:pt x="13" y="0"/>
                  </a:cubicBezTo>
                  <a:cubicBezTo>
                    <a:pt x="12" y="0"/>
                    <a:pt x="12" y="0"/>
                    <a:pt x="11" y="0"/>
                  </a:cubicBezTo>
                  <a:cubicBezTo>
                    <a:pt x="10" y="0"/>
                    <a:pt x="10" y="0"/>
                    <a:pt x="9" y="0"/>
                  </a:cubicBezTo>
                  <a:cubicBezTo>
                    <a:pt x="8" y="1"/>
                    <a:pt x="6" y="2"/>
                    <a:pt x="4" y="3"/>
                  </a:cubicBezTo>
                  <a:cubicBezTo>
                    <a:pt x="4" y="3"/>
                    <a:pt x="3" y="3"/>
                    <a:pt x="3" y="3"/>
                  </a:cubicBezTo>
                  <a:cubicBezTo>
                    <a:pt x="2" y="4"/>
                    <a:pt x="1" y="4"/>
                    <a:pt x="0" y="4"/>
                  </a:cubicBezTo>
                  <a:cubicBezTo>
                    <a:pt x="0" y="5"/>
                    <a:pt x="0" y="5"/>
                    <a:pt x="0" y="6"/>
                  </a:cubicBezTo>
                  <a:cubicBezTo>
                    <a:pt x="0" y="6"/>
                    <a:pt x="0"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487">
              <a:extLst>
                <a:ext uri="{FF2B5EF4-FFF2-40B4-BE49-F238E27FC236}">
                  <a16:creationId xmlns:a16="http://schemas.microsoft.com/office/drawing/2014/main" id="{8F7D2738-18E3-4F13-AE95-961A4AEEE5E7}"/>
                </a:ext>
              </a:extLst>
            </p:cNvPr>
            <p:cNvSpPr>
              <a:spLocks/>
            </p:cNvSpPr>
            <p:nvPr/>
          </p:nvSpPr>
          <p:spPr bwMode="auto">
            <a:xfrm>
              <a:off x="5301118" y="2143808"/>
              <a:ext cx="44450" cy="28575"/>
            </a:xfrm>
            <a:custGeom>
              <a:avLst/>
              <a:gdLst>
                <a:gd name="T0" fmla="*/ 0 w 12"/>
                <a:gd name="T1" fmla="*/ 4 h 8"/>
                <a:gd name="T2" fmla="*/ 2 w 12"/>
                <a:gd name="T3" fmla="*/ 5 h 8"/>
                <a:gd name="T4" fmla="*/ 3 w 12"/>
                <a:gd name="T5" fmla="*/ 5 h 8"/>
                <a:gd name="T6" fmla="*/ 3 w 12"/>
                <a:gd name="T7" fmla="*/ 5 h 8"/>
                <a:gd name="T8" fmla="*/ 3 w 12"/>
                <a:gd name="T9" fmla="*/ 5 h 8"/>
                <a:gd name="T10" fmla="*/ 4 w 12"/>
                <a:gd name="T11" fmla="*/ 5 h 8"/>
                <a:gd name="T12" fmla="*/ 4 w 12"/>
                <a:gd name="T13" fmla="*/ 5 h 8"/>
                <a:gd name="T14" fmla="*/ 4 w 12"/>
                <a:gd name="T15" fmla="*/ 5 h 8"/>
                <a:gd name="T16" fmla="*/ 3 w 12"/>
                <a:gd name="T17" fmla="*/ 5 h 8"/>
                <a:gd name="T18" fmla="*/ 3 w 12"/>
                <a:gd name="T19" fmla="*/ 5 h 8"/>
                <a:gd name="T20" fmla="*/ 3 w 12"/>
                <a:gd name="T21" fmla="*/ 5 h 8"/>
                <a:gd name="T22" fmla="*/ 3 w 12"/>
                <a:gd name="T23" fmla="*/ 6 h 8"/>
                <a:gd name="T24" fmla="*/ 3 w 12"/>
                <a:gd name="T25" fmla="*/ 6 h 8"/>
                <a:gd name="T26" fmla="*/ 4 w 12"/>
                <a:gd name="T27" fmla="*/ 7 h 8"/>
                <a:gd name="T28" fmla="*/ 5 w 12"/>
                <a:gd name="T29" fmla="*/ 7 h 8"/>
                <a:gd name="T30" fmla="*/ 7 w 12"/>
                <a:gd name="T31" fmla="*/ 8 h 8"/>
                <a:gd name="T32" fmla="*/ 8 w 12"/>
                <a:gd name="T33" fmla="*/ 8 h 8"/>
                <a:gd name="T34" fmla="*/ 9 w 12"/>
                <a:gd name="T35" fmla="*/ 7 h 8"/>
                <a:gd name="T36" fmla="*/ 11 w 12"/>
                <a:gd name="T37" fmla="*/ 6 h 8"/>
                <a:gd name="T38" fmla="*/ 11 w 12"/>
                <a:gd name="T39" fmla="*/ 5 h 8"/>
                <a:gd name="T40" fmla="*/ 12 w 12"/>
                <a:gd name="T41" fmla="*/ 2 h 8"/>
                <a:gd name="T42" fmla="*/ 11 w 12"/>
                <a:gd name="T43" fmla="*/ 2 h 8"/>
                <a:gd name="T44" fmla="*/ 8 w 12"/>
                <a:gd name="T45" fmla="*/ 1 h 8"/>
                <a:gd name="T46" fmla="*/ 7 w 12"/>
                <a:gd name="T47" fmla="*/ 1 h 8"/>
                <a:gd name="T48" fmla="*/ 6 w 12"/>
                <a:gd name="T49" fmla="*/ 1 h 8"/>
                <a:gd name="T50" fmla="*/ 6 w 12"/>
                <a:gd name="T51" fmla="*/ 0 h 8"/>
                <a:gd name="T52" fmla="*/ 6 w 12"/>
                <a:gd name="T53" fmla="*/ 0 h 8"/>
                <a:gd name="T54" fmla="*/ 5 w 12"/>
                <a:gd name="T55" fmla="*/ 1 h 8"/>
                <a:gd name="T56" fmla="*/ 5 w 12"/>
                <a:gd name="T57" fmla="*/ 1 h 8"/>
                <a:gd name="T58" fmla="*/ 5 w 12"/>
                <a:gd name="T59" fmla="*/ 2 h 8"/>
                <a:gd name="T60" fmla="*/ 4 w 12"/>
                <a:gd name="T61" fmla="*/ 2 h 8"/>
                <a:gd name="T62" fmla="*/ 4 w 12"/>
                <a:gd name="T63" fmla="*/ 2 h 8"/>
                <a:gd name="T64" fmla="*/ 2 w 12"/>
                <a:gd name="T65" fmla="*/ 1 h 8"/>
                <a:gd name="T66" fmla="*/ 2 w 12"/>
                <a:gd name="T67" fmla="*/ 0 h 8"/>
                <a:gd name="T68" fmla="*/ 1 w 12"/>
                <a:gd name="T69" fmla="*/ 1 h 8"/>
                <a:gd name="T70" fmla="*/ 1 w 12"/>
                <a:gd name="T71" fmla="*/ 1 h 8"/>
                <a:gd name="T72" fmla="*/ 1 w 12"/>
                <a:gd name="T73" fmla="*/ 2 h 8"/>
                <a:gd name="T74" fmla="*/ 1 w 12"/>
                <a:gd name="T75" fmla="*/ 2 h 8"/>
                <a:gd name="T76" fmla="*/ 0 w 12"/>
                <a:gd name="T77" fmla="*/ 2 h 8"/>
                <a:gd name="T78" fmla="*/ 0 w 12"/>
                <a:gd name="T79" fmla="*/ 3 h 8"/>
                <a:gd name="T80" fmla="*/ 0 w 12"/>
                <a:gd name="T8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 h="8">
                  <a:moveTo>
                    <a:pt x="0" y="4"/>
                  </a:moveTo>
                  <a:cubicBezTo>
                    <a:pt x="0" y="5"/>
                    <a:pt x="1" y="5"/>
                    <a:pt x="2" y="5"/>
                  </a:cubicBezTo>
                  <a:cubicBezTo>
                    <a:pt x="2" y="5"/>
                    <a:pt x="3" y="5"/>
                    <a:pt x="3" y="5"/>
                  </a:cubicBezTo>
                  <a:cubicBezTo>
                    <a:pt x="3" y="5"/>
                    <a:pt x="3" y="5"/>
                    <a:pt x="3" y="5"/>
                  </a:cubicBezTo>
                  <a:cubicBezTo>
                    <a:pt x="3" y="5"/>
                    <a:pt x="3" y="5"/>
                    <a:pt x="3" y="5"/>
                  </a:cubicBezTo>
                  <a:cubicBezTo>
                    <a:pt x="3" y="5"/>
                    <a:pt x="4" y="5"/>
                    <a:pt x="4" y="5"/>
                  </a:cubicBezTo>
                  <a:cubicBezTo>
                    <a:pt x="4" y="5"/>
                    <a:pt x="4" y="5"/>
                    <a:pt x="4" y="5"/>
                  </a:cubicBezTo>
                  <a:cubicBezTo>
                    <a:pt x="4" y="5"/>
                    <a:pt x="4" y="5"/>
                    <a:pt x="4" y="5"/>
                  </a:cubicBezTo>
                  <a:cubicBezTo>
                    <a:pt x="4" y="5"/>
                    <a:pt x="3" y="5"/>
                    <a:pt x="3" y="5"/>
                  </a:cubicBezTo>
                  <a:cubicBezTo>
                    <a:pt x="3" y="5"/>
                    <a:pt x="3" y="5"/>
                    <a:pt x="3" y="5"/>
                  </a:cubicBezTo>
                  <a:cubicBezTo>
                    <a:pt x="3" y="5"/>
                    <a:pt x="3" y="5"/>
                    <a:pt x="3" y="5"/>
                  </a:cubicBezTo>
                  <a:cubicBezTo>
                    <a:pt x="3" y="5"/>
                    <a:pt x="3" y="5"/>
                    <a:pt x="3" y="6"/>
                  </a:cubicBezTo>
                  <a:cubicBezTo>
                    <a:pt x="2" y="6"/>
                    <a:pt x="2" y="6"/>
                    <a:pt x="3" y="6"/>
                  </a:cubicBezTo>
                  <a:cubicBezTo>
                    <a:pt x="3" y="7"/>
                    <a:pt x="3" y="7"/>
                    <a:pt x="4" y="7"/>
                  </a:cubicBezTo>
                  <a:cubicBezTo>
                    <a:pt x="4" y="7"/>
                    <a:pt x="5" y="7"/>
                    <a:pt x="5" y="7"/>
                  </a:cubicBezTo>
                  <a:cubicBezTo>
                    <a:pt x="6" y="7"/>
                    <a:pt x="6" y="7"/>
                    <a:pt x="7" y="8"/>
                  </a:cubicBezTo>
                  <a:cubicBezTo>
                    <a:pt x="7" y="8"/>
                    <a:pt x="8" y="8"/>
                    <a:pt x="8" y="8"/>
                  </a:cubicBezTo>
                  <a:cubicBezTo>
                    <a:pt x="9" y="8"/>
                    <a:pt x="9" y="7"/>
                    <a:pt x="9" y="7"/>
                  </a:cubicBezTo>
                  <a:cubicBezTo>
                    <a:pt x="10" y="7"/>
                    <a:pt x="11" y="7"/>
                    <a:pt x="11" y="6"/>
                  </a:cubicBezTo>
                  <a:cubicBezTo>
                    <a:pt x="11" y="6"/>
                    <a:pt x="11" y="5"/>
                    <a:pt x="11" y="5"/>
                  </a:cubicBezTo>
                  <a:cubicBezTo>
                    <a:pt x="12" y="4"/>
                    <a:pt x="12" y="3"/>
                    <a:pt x="12" y="2"/>
                  </a:cubicBezTo>
                  <a:cubicBezTo>
                    <a:pt x="12" y="2"/>
                    <a:pt x="11" y="2"/>
                    <a:pt x="11" y="2"/>
                  </a:cubicBezTo>
                  <a:cubicBezTo>
                    <a:pt x="10" y="2"/>
                    <a:pt x="9" y="1"/>
                    <a:pt x="8" y="1"/>
                  </a:cubicBezTo>
                  <a:cubicBezTo>
                    <a:pt x="8" y="1"/>
                    <a:pt x="7" y="1"/>
                    <a:pt x="7" y="1"/>
                  </a:cubicBezTo>
                  <a:cubicBezTo>
                    <a:pt x="7" y="1"/>
                    <a:pt x="7" y="1"/>
                    <a:pt x="6" y="1"/>
                  </a:cubicBezTo>
                  <a:cubicBezTo>
                    <a:pt x="6" y="1"/>
                    <a:pt x="6" y="1"/>
                    <a:pt x="6" y="0"/>
                  </a:cubicBezTo>
                  <a:cubicBezTo>
                    <a:pt x="6" y="0"/>
                    <a:pt x="6" y="0"/>
                    <a:pt x="6" y="0"/>
                  </a:cubicBezTo>
                  <a:cubicBezTo>
                    <a:pt x="5" y="0"/>
                    <a:pt x="5" y="0"/>
                    <a:pt x="5" y="1"/>
                  </a:cubicBezTo>
                  <a:cubicBezTo>
                    <a:pt x="5" y="1"/>
                    <a:pt x="5" y="1"/>
                    <a:pt x="5" y="1"/>
                  </a:cubicBezTo>
                  <a:cubicBezTo>
                    <a:pt x="5" y="2"/>
                    <a:pt x="5" y="2"/>
                    <a:pt x="5" y="2"/>
                  </a:cubicBezTo>
                  <a:cubicBezTo>
                    <a:pt x="5" y="2"/>
                    <a:pt x="5" y="2"/>
                    <a:pt x="4" y="2"/>
                  </a:cubicBezTo>
                  <a:cubicBezTo>
                    <a:pt x="4" y="2"/>
                    <a:pt x="4" y="2"/>
                    <a:pt x="4" y="2"/>
                  </a:cubicBezTo>
                  <a:cubicBezTo>
                    <a:pt x="3" y="2"/>
                    <a:pt x="3" y="1"/>
                    <a:pt x="2" y="1"/>
                  </a:cubicBezTo>
                  <a:cubicBezTo>
                    <a:pt x="2" y="1"/>
                    <a:pt x="2" y="0"/>
                    <a:pt x="2" y="0"/>
                  </a:cubicBezTo>
                  <a:cubicBezTo>
                    <a:pt x="2" y="0"/>
                    <a:pt x="1" y="0"/>
                    <a:pt x="1" y="1"/>
                  </a:cubicBezTo>
                  <a:cubicBezTo>
                    <a:pt x="1" y="1"/>
                    <a:pt x="1" y="1"/>
                    <a:pt x="1" y="1"/>
                  </a:cubicBezTo>
                  <a:cubicBezTo>
                    <a:pt x="1" y="1"/>
                    <a:pt x="1" y="2"/>
                    <a:pt x="1" y="2"/>
                  </a:cubicBezTo>
                  <a:cubicBezTo>
                    <a:pt x="1" y="2"/>
                    <a:pt x="1" y="2"/>
                    <a:pt x="1" y="2"/>
                  </a:cubicBezTo>
                  <a:cubicBezTo>
                    <a:pt x="0" y="2"/>
                    <a:pt x="0" y="1"/>
                    <a:pt x="0" y="2"/>
                  </a:cubicBezTo>
                  <a:cubicBezTo>
                    <a:pt x="0" y="2"/>
                    <a:pt x="0" y="2"/>
                    <a:pt x="0" y="3"/>
                  </a:cubicBezTo>
                  <a:cubicBezTo>
                    <a:pt x="0" y="3"/>
                    <a:pt x="0"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488">
              <a:extLst>
                <a:ext uri="{FF2B5EF4-FFF2-40B4-BE49-F238E27FC236}">
                  <a16:creationId xmlns:a16="http://schemas.microsoft.com/office/drawing/2014/main" id="{33B2CCF5-8DED-400F-9CEF-7F0A7B7BC080}"/>
                </a:ext>
              </a:extLst>
            </p:cNvPr>
            <p:cNvSpPr>
              <a:spLocks/>
            </p:cNvSpPr>
            <p:nvPr/>
          </p:nvSpPr>
          <p:spPr bwMode="auto">
            <a:xfrm>
              <a:off x="4675643" y="2143808"/>
              <a:ext cx="36513" cy="38100"/>
            </a:xfrm>
            <a:custGeom>
              <a:avLst/>
              <a:gdLst>
                <a:gd name="T0" fmla="*/ 1 w 10"/>
                <a:gd name="T1" fmla="*/ 0 h 11"/>
                <a:gd name="T2" fmla="*/ 0 w 10"/>
                <a:gd name="T3" fmla="*/ 1 h 11"/>
                <a:gd name="T4" fmla="*/ 0 w 10"/>
                <a:gd name="T5" fmla="*/ 3 h 11"/>
                <a:gd name="T6" fmla="*/ 0 w 10"/>
                <a:gd name="T7" fmla="*/ 3 h 11"/>
                <a:gd name="T8" fmla="*/ 0 w 10"/>
                <a:gd name="T9" fmla="*/ 5 h 11"/>
                <a:gd name="T10" fmla="*/ 0 w 10"/>
                <a:gd name="T11" fmla="*/ 6 h 11"/>
                <a:gd name="T12" fmla="*/ 0 w 10"/>
                <a:gd name="T13" fmla="*/ 6 h 11"/>
                <a:gd name="T14" fmla="*/ 1 w 10"/>
                <a:gd name="T15" fmla="*/ 7 h 11"/>
                <a:gd name="T16" fmla="*/ 4 w 10"/>
                <a:gd name="T17" fmla="*/ 7 h 11"/>
                <a:gd name="T18" fmla="*/ 4 w 10"/>
                <a:gd name="T19" fmla="*/ 7 h 11"/>
                <a:gd name="T20" fmla="*/ 4 w 10"/>
                <a:gd name="T21" fmla="*/ 8 h 11"/>
                <a:gd name="T22" fmla="*/ 3 w 10"/>
                <a:gd name="T23" fmla="*/ 8 h 11"/>
                <a:gd name="T24" fmla="*/ 2 w 10"/>
                <a:gd name="T25" fmla="*/ 9 h 11"/>
                <a:gd name="T26" fmla="*/ 2 w 10"/>
                <a:gd name="T27" fmla="*/ 10 h 11"/>
                <a:gd name="T28" fmla="*/ 2 w 10"/>
                <a:gd name="T29" fmla="*/ 11 h 11"/>
                <a:gd name="T30" fmla="*/ 4 w 10"/>
                <a:gd name="T31" fmla="*/ 11 h 11"/>
                <a:gd name="T32" fmla="*/ 6 w 10"/>
                <a:gd name="T33" fmla="*/ 10 h 11"/>
                <a:gd name="T34" fmla="*/ 6 w 10"/>
                <a:gd name="T35" fmla="*/ 10 h 11"/>
                <a:gd name="T36" fmla="*/ 7 w 10"/>
                <a:gd name="T37" fmla="*/ 9 h 11"/>
                <a:gd name="T38" fmla="*/ 8 w 10"/>
                <a:gd name="T39" fmla="*/ 8 h 11"/>
                <a:gd name="T40" fmla="*/ 9 w 10"/>
                <a:gd name="T41" fmla="*/ 6 h 11"/>
                <a:gd name="T42" fmla="*/ 9 w 10"/>
                <a:gd name="T43" fmla="*/ 6 h 11"/>
                <a:gd name="T44" fmla="*/ 10 w 10"/>
                <a:gd name="T45" fmla="*/ 4 h 11"/>
                <a:gd name="T46" fmla="*/ 10 w 10"/>
                <a:gd name="T47" fmla="*/ 3 h 11"/>
                <a:gd name="T48" fmla="*/ 10 w 10"/>
                <a:gd name="T49" fmla="*/ 3 h 11"/>
                <a:gd name="T50" fmla="*/ 9 w 10"/>
                <a:gd name="T51" fmla="*/ 2 h 11"/>
                <a:gd name="T52" fmla="*/ 8 w 10"/>
                <a:gd name="T53" fmla="*/ 2 h 11"/>
                <a:gd name="T54" fmla="*/ 6 w 10"/>
                <a:gd name="T55" fmla="*/ 2 h 11"/>
                <a:gd name="T56" fmla="*/ 5 w 10"/>
                <a:gd name="T57" fmla="*/ 3 h 11"/>
                <a:gd name="T58" fmla="*/ 5 w 10"/>
                <a:gd name="T59" fmla="*/ 5 h 11"/>
                <a:gd name="T60" fmla="*/ 5 w 10"/>
                <a:gd name="T61" fmla="*/ 5 h 11"/>
                <a:gd name="T62" fmla="*/ 5 w 10"/>
                <a:gd name="T63" fmla="*/ 5 h 11"/>
                <a:gd name="T64" fmla="*/ 4 w 10"/>
                <a:gd name="T65" fmla="*/ 3 h 11"/>
                <a:gd name="T66" fmla="*/ 4 w 10"/>
                <a:gd name="T67" fmla="*/ 3 h 11"/>
                <a:gd name="T68" fmla="*/ 3 w 10"/>
                <a:gd name="T69" fmla="*/ 3 h 11"/>
                <a:gd name="T70" fmla="*/ 2 w 10"/>
                <a:gd name="T71" fmla="*/ 5 h 11"/>
                <a:gd name="T72" fmla="*/ 2 w 10"/>
                <a:gd name="T73" fmla="*/ 5 h 11"/>
                <a:gd name="T74" fmla="*/ 2 w 10"/>
                <a:gd name="T75" fmla="*/ 5 h 11"/>
                <a:gd name="T76" fmla="*/ 2 w 10"/>
                <a:gd name="T77" fmla="*/ 5 h 11"/>
                <a:gd name="T78" fmla="*/ 2 w 10"/>
                <a:gd name="T79" fmla="*/ 5 h 11"/>
                <a:gd name="T80" fmla="*/ 2 w 10"/>
                <a:gd name="T81" fmla="*/ 4 h 11"/>
                <a:gd name="T82" fmla="*/ 2 w 10"/>
                <a:gd name="T83" fmla="*/ 3 h 11"/>
                <a:gd name="T84" fmla="*/ 2 w 10"/>
                <a:gd name="T85" fmla="*/ 1 h 11"/>
                <a:gd name="T86" fmla="*/ 2 w 10"/>
                <a:gd name="T87" fmla="*/ 1 h 11"/>
                <a:gd name="T88" fmla="*/ 2 w 10"/>
                <a:gd name="T89" fmla="*/ 0 h 11"/>
                <a:gd name="T90" fmla="*/ 1 w 10"/>
                <a:gd name="T9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 h="11">
                  <a:moveTo>
                    <a:pt x="1" y="0"/>
                  </a:moveTo>
                  <a:cubicBezTo>
                    <a:pt x="1" y="0"/>
                    <a:pt x="0" y="1"/>
                    <a:pt x="0" y="1"/>
                  </a:cubicBezTo>
                  <a:cubicBezTo>
                    <a:pt x="0" y="1"/>
                    <a:pt x="0" y="2"/>
                    <a:pt x="0" y="3"/>
                  </a:cubicBezTo>
                  <a:cubicBezTo>
                    <a:pt x="0" y="3"/>
                    <a:pt x="0" y="3"/>
                    <a:pt x="0" y="3"/>
                  </a:cubicBezTo>
                  <a:cubicBezTo>
                    <a:pt x="0" y="4"/>
                    <a:pt x="0" y="5"/>
                    <a:pt x="0" y="5"/>
                  </a:cubicBezTo>
                  <a:cubicBezTo>
                    <a:pt x="0" y="5"/>
                    <a:pt x="0" y="6"/>
                    <a:pt x="0" y="6"/>
                  </a:cubicBezTo>
                  <a:cubicBezTo>
                    <a:pt x="0" y="6"/>
                    <a:pt x="0" y="6"/>
                    <a:pt x="0" y="6"/>
                  </a:cubicBezTo>
                  <a:cubicBezTo>
                    <a:pt x="0" y="7"/>
                    <a:pt x="1" y="7"/>
                    <a:pt x="1" y="7"/>
                  </a:cubicBezTo>
                  <a:cubicBezTo>
                    <a:pt x="2" y="7"/>
                    <a:pt x="3" y="7"/>
                    <a:pt x="4" y="7"/>
                  </a:cubicBezTo>
                  <a:cubicBezTo>
                    <a:pt x="4" y="7"/>
                    <a:pt x="4" y="7"/>
                    <a:pt x="4" y="7"/>
                  </a:cubicBezTo>
                  <a:cubicBezTo>
                    <a:pt x="4" y="8"/>
                    <a:pt x="4" y="8"/>
                    <a:pt x="4" y="8"/>
                  </a:cubicBezTo>
                  <a:cubicBezTo>
                    <a:pt x="3" y="8"/>
                    <a:pt x="3" y="8"/>
                    <a:pt x="3" y="8"/>
                  </a:cubicBezTo>
                  <a:cubicBezTo>
                    <a:pt x="2" y="8"/>
                    <a:pt x="2" y="9"/>
                    <a:pt x="2" y="9"/>
                  </a:cubicBezTo>
                  <a:cubicBezTo>
                    <a:pt x="2" y="9"/>
                    <a:pt x="2" y="10"/>
                    <a:pt x="2" y="10"/>
                  </a:cubicBezTo>
                  <a:cubicBezTo>
                    <a:pt x="2" y="10"/>
                    <a:pt x="2" y="11"/>
                    <a:pt x="2" y="11"/>
                  </a:cubicBezTo>
                  <a:cubicBezTo>
                    <a:pt x="3" y="11"/>
                    <a:pt x="3" y="11"/>
                    <a:pt x="4" y="11"/>
                  </a:cubicBezTo>
                  <a:cubicBezTo>
                    <a:pt x="5" y="11"/>
                    <a:pt x="6" y="11"/>
                    <a:pt x="6" y="10"/>
                  </a:cubicBezTo>
                  <a:cubicBezTo>
                    <a:pt x="6" y="10"/>
                    <a:pt x="6" y="10"/>
                    <a:pt x="6" y="10"/>
                  </a:cubicBezTo>
                  <a:cubicBezTo>
                    <a:pt x="6" y="9"/>
                    <a:pt x="7" y="9"/>
                    <a:pt x="7" y="9"/>
                  </a:cubicBezTo>
                  <a:cubicBezTo>
                    <a:pt x="7" y="9"/>
                    <a:pt x="8" y="8"/>
                    <a:pt x="8" y="8"/>
                  </a:cubicBezTo>
                  <a:cubicBezTo>
                    <a:pt x="8" y="7"/>
                    <a:pt x="8" y="7"/>
                    <a:pt x="9" y="6"/>
                  </a:cubicBezTo>
                  <a:cubicBezTo>
                    <a:pt x="9" y="6"/>
                    <a:pt x="9" y="6"/>
                    <a:pt x="9" y="6"/>
                  </a:cubicBezTo>
                  <a:cubicBezTo>
                    <a:pt x="9" y="5"/>
                    <a:pt x="10" y="5"/>
                    <a:pt x="10" y="4"/>
                  </a:cubicBezTo>
                  <a:cubicBezTo>
                    <a:pt x="10" y="4"/>
                    <a:pt x="10" y="4"/>
                    <a:pt x="10" y="3"/>
                  </a:cubicBezTo>
                  <a:cubicBezTo>
                    <a:pt x="10" y="3"/>
                    <a:pt x="10" y="3"/>
                    <a:pt x="10" y="3"/>
                  </a:cubicBezTo>
                  <a:cubicBezTo>
                    <a:pt x="10" y="2"/>
                    <a:pt x="9" y="2"/>
                    <a:pt x="9" y="2"/>
                  </a:cubicBezTo>
                  <a:cubicBezTo>
                    <a:pt x="8" y="2"/>
                    <a:pt x="8" y="2"/>
                    <a:pt x="8" y="2"/>
                  </a:cubicBezTo>
                  <a:cubicBezTo>
                    <a:pt x="7" y="1"/>
                    <a:pt x="6" y="1"/>
                    <a:pt x="6" y="2"/>
                  </a:cubicBezTo>
                  <a:cubicBezTo>
                    <a:pt x="5" y="2"/>
                    <a:pt x="5" y="2"/>
                    <a:pt x="5" y="3"/>
                  </a:cubicBezTo>
                  <a:cubicBezTo>
                    <a:pt x="5" y="4"/>
                    <a:pt x="5" y="4"/>
                    <a:pt x="5" y="5"/>
                  </a:cubicBezTo>
                  <a:cubicBezTo>
                    <a:pt x="5" y="5"/>
                    <a:pt x="5" y="5"/>
                    <a:pt x="5" y="5"/>
                  </a:cubicBezTo>
                  <a:cubicBezTo>
                    <a:pt x="5" y="5"/>
                    <a:pt x="5" y="5"/>
                    <a:pt x="5" y="5"/>
                  </a:cubicBezTo>
                  <a:cubicBezTo>
                    <a:pt x="5" y="4"/>
                    <a:pt x="4" y="3"/>
                    <a:pt x="4" y="3"/>
                  </a:cubicBezTo>
                  <a:cubicBezTo>
                    <a:pt x="4" y="3"/>
                    <a:pt x="4" y="3"/>
                    <a:pt x="4" y="3"/>
                  </a:cubicBezTo>
                  <a:cubicBezTo>
                    <a:pt x="4" y="3"/>
                    <a:pt x="3" y="3"/>
                    <a:pt x="3" y="3"/>
                  </a:cubicBezTo>
                  <a:cubicBezTo>
                    <a:pt x="3" y="4"/>
                    <a:pt x="3" y="4"/>
                    <a:pt x="2" y="5"/>
                  </a:cubicBezTo>
                  <a:cubicBezTo>
                    <a:pt x="2" y="5"/>
                    <a:pt x="2" y="5"/>
                    <a:pt x="2" y="5"/>
                  </a:cubicBezTo>
                  <a:cubicBezTo>
                    <a:pt x="2" y="5"/>
                    <a:pt x="2" y="5"/>
                    <a:pt x="2" y="5"/>
                  </a:cubicBezTo>
                  <a:cubicBezTo>
                    <a:pt x="2" y="5"/>
                    <a:pt x="2" y="5"/>
                    <a:pt x="2" y="5"/>
                  </a:cubicBezTo>
                  <a:cubicBezTo>
                    <a:pt x="2" y="5"/>
                    <a:pt x="2" y="5"/>
                    <a:pt x="2" y="5"/>
                  </a:cubicBezTo>
                  <a:cubicBezTo>
                    <a:pt x="2" y="5"/>
                    <a:pt x="2" y="4"/>
                    <a:pt x="2" y="4"/>
                  </a:cubicBezTo>
                  <a:cubicBezTo>
                    <a:pt x="2" y="4"/>
                    <a:pt x="2" y="3"/>
                    <a:pt x="2" y="3"/>
                  </a:cubicBezTo>
                  <a:cubicBezTo>
                    <a:pt x="2" y="2"/>
                    <a:pt x="2" y="2"/>
                    <a:pt x="2" y="1"/>
                  </a:cubicBezTo>
                  <a:cubicBezTo>
                    <a:pt x="2" y="1"/>
                    <a:pt x="2" y="1"/>
                    <a:pt x="2" y="1"/>
                  </a:cubicBezTo>
                  <a:cubicBezTo>
                    <a:pt x="2" y="0"/>
                    <a:pt x="2"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489">
              <a:extLst>
                <a:ext uri="{FF2B5EF4-FFF2-40B4-BE49-F238E27FC236}">
                  <a16:creationId xmlns:a16="http://schemas.microsoft.com/office/drawing/2014/main" id="{E72E073D-459A-4B1B-9E87-6EE85D6DE7A1}"/>
                </a:ext>
              </a:extLst>
            </p:cNvPr>
            <p:cNvSpPr>
              <a:spLocks/>
            </p:cNvSpPr>
            <p:nvPr/>
          </p:nvSpPr>
          <p:spPr bwMode="auto">
            <a:xfrm>
              <a:off x="5150305" y="2513695"/>
              <a:ext cx="31750" cy="39688"/>
            </a:xfrm>
            <a:custGeom>
              <a:avLst/>
              <a:gdLst>
                <a:gd name="T0" fmla="*/ 4 w 9"/>
                <a:gd name="T1" fmla="*/ 1 h 11"/>
                <a:gd name="T2" fmla="*/ 3 w 9"/>
                <a:gd name="T3" fmla="*/ 2 h 11"/>
                <a:gd name="T4" fmla="*/ 3 w 9"/>
                <a:gd name="T5" fmla="*/ 2 h 11"/>
                <a:gd name="T6" fmla="*/ 2 w 9"/>
                <a:gd name="T7" fmla="*/ 3 h 11"/>
                <a:gd name="T8" fmla="*/ 1 w 9"/>
                <a:gd name="T9" fmla="*/ 3 h 11"/>
                <a:gd name="T10" fmla="*/ 1 w 9"/>
                <a:gd name="T11" fmla="*/ 4 h 11"/>
                <a:gd name="T12" fmla="*/ 1 w 9"/>
                <a:gd name="T13" fmla="*/ 6 h 11"/>
                <a:gd name="T14" fmla="*/ 1 w 9"/>
                <a:gd name="T15" fmla="*/ 7 h 11"/>
                <a:gd name="T16" fmla="*/ 1 w 9"/>
                <a:gd name="T17" fmla="*/ 8 h 11"/>
                <a:gd name="T18" fmla="*/ 0 w 9"/>
                <a:gd name="T19" fmla="*/ 9 h 11"/>
                <a:gd name="T20" fmla="*/ 1 w 9"/>
                <a:gd name="T21" fmla="*/ 10 h 11"/>
                <a:gd name="T22" fmla="*/ 3 w 9"/>
                <a:gd name="T23" fmla="*/ 11 h 11"/>
                <a:gd name="T24" fmla="*/ 4 w 9"/>
                <a:gd name="T25" fmla="*/ 10 h 11"/>
                <a:gd name="T26" fmla="*/ 7 w 9"/>
                <a:gd name="T27" fmla="*/ 9 h 11"/>
                <a:gd name="T28" fmla="*/ 7 w 9"/>
                <a:gd name="T29" fmla="*/ 8 h 11"/>
                <a:gd name="T30" fmla="*/ 8 w 9"/>
                <a:gd name="T31" fmla="*/ 5 h 11"/>
                <a:gd name="T32" fmla="*/ 8 w 9"/>
                <a:gd name="T33" fmla="*/ 5 h 11"/>
                <a:gd name="T34" fmla="*/ 8 w 9"/>
                <a:gd name="T35" fmla="*/ 4 h 11"/>
                <a:gd name="T36" fmla="*/ 9 w 9"/>
                <a:gd name="T37" fmla="*/ 3 h 11"/>
                <a:gd name="T38" fmla="*/ 9 w 9"/>
                <a:gd name="T39" fmla="*/ 2 h 11"/>
                <a:gd name="T40" fmla="*/ 8 w 9"/>
                <a:gd name="T41" fmla="*/ 1 h 11"/>
                <a:gd name="T42" fmla="*/ 8 w 9"/>
                <a:gd name="T43" fmla="*/ 0 h 11"/>
                <a:gd name="T44" fmla="*/ 6 w 9"/>
                <a:gd name="T45" fmla="*/ 0 h 11"/>
                <a:gd name="T46" fmla="*/ 5 w 9"/>
                <a:gd name="T47" fmla="*/ 0 h 11"/>
                <a:gd name="T48" fmla="*/ 4 w 9"/>
                <a:gd name="T49"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 h="11">
                  <a:moveTo>
                    <a:pt x="4" y="1"/>
                  </a:moveTo>
                  <a:cubicBezTo>
                    <a:pt x="4" y="1"/>
                    <a:pt x="4" y="2"/>
                    <a:pt x="3" y="2"/>
                  </a:cubicBezTo>
                  <a:cubicBezTo>
                    <a:pt x="3" y="2"/>
                    <a:pt x="3" y="2"/>
                    <a:pt x="3" y="2"/>
                  </a:cubicBezTo>
                  <a:cubicBezTo>
                    <a:pt x="3" y="3"/>
                    <a:pt x="2" y="3"/>
                    <a:pt x="2" y="3"/>
                  </a:cubicBezTo>
                  <a:cubicBezTo>
                    <a:pt x="1" y="3"/>
                    <a:pt x="1" y="3"/>
                    <a:pt x="1" y="3"/>
                  </a:cubicBezTo>
                  <a:cubicBezTo>
                    <a:pt x="1" y="3"/>
                    <a:pt x="1" y="4"/>
                    <a:pt x="1" y="4"/>
                  </a:cubicBezTo>
                  <a:cubicBezTo>
                    <a:pt x="1" y="5"/>
                    <a:pt x="1" y="5"/>
                    <a:pt x="1" y="6"/>
                  </a:cubicBezTo>
                  <a:cubicBezTo>
                    <a:pt x="2" y="6"/>
                    <a:pt x="2" y="6"/>
                    <a:pt x="1" y="7"/>
                  </a:cubicBezTo>
                  <a:cubicBezTo>
                    <a:pt x="1" y="7"/>
                    <a:pt x="1" y="8"/>
                    <a:pt x="1" y="8"/>
                  </a:cubicBezTo>
                  <a:cubicBezTo>
                    <a:pt x="1" y="8"/>
                    <a:pt x="0" y="8"/>
                    <a:pt x="0" y="9"/>
                  </a:cubicBezTo>
                  <a:cubicBezTo>
                    <a:pt x="0" y="9"/>
                    <a:pt x="0" y="10"/>
                    <a:pt x="1" y="10"/>
                  </a:cubicBezTo>
                  <a:cubicBezTo>
                    <a:pt x="1" y="11"/>
                    <a:pt x="2" y="11"/>
                    <a:pt x="3" y="11"/>
                  </a:cubicBezTo>
                  <a:cubicBezTo>
                    <a:pt x="3" y="10"/>
                    <a:pt x="4" y="10"/>
                    <a:pt x="4" y="10"/>
                  </a:cubicBezTo>
                  <a:cubicBezTo>
                    <a:pt x="5" y="9"/>
                    <a:pt x="6" y="9"/>
                    <a:pt x="7" y="9"/>
                  </a:cubicBezTo>
                  <a:cubicBezTo>
                    <a:pt x="7" y="9"/>
                    <a:pt x="7" y="9"/>
                    <a:pt x="7" y="8"/>
                  </a:cubicBezTo>
                  <a:cubicBezTo>
                    <a:pt x="8" y="8"/>
                    <a:pt x="8" y="7"/>
                    <a:pt x="8" y="5"/>
                  </a:cubicBezTo>
                  <a:cubicBezTo>
                    <a:pt x="8" y="5"/>
                    <a:pt x="8" y="5"/>
                    <a:pt x="8" y="5"/>
                  </a:cubicBezTo>
                  <a:cubicBezTo>
                    <a:pt x="8" y="4"/>
                    <a:pt x="8" y="4"/>
                    <a:pt x="8" y="4"/>
                  </a:cubicBezTo>
                  <a:cubicBezTo>
                    <a:pt x="8" y="4"/>
                    <a:pt x="8" y="4"/>
                    <a:pt x="9" y="3"/>
                  </a:cubicBezTo>
                  <a:cubicBezTo>
                    <a:pt x="9" y="3"/>
                    <a:pt x="9" y="2"/>
                    <a:pt x="9" y="2"/>
                  </a:cubicBezTo>
                  <a:cubicBezTo>
                    <a:pt x="9" y="1"/>
                    <a:pt x="8" y="1"/>
                    <a:pt x="8" y="1"/>
                  </a:cubicBezTo>
                  <a:cubicBezTo>
                    <a:pt x="8" y="1"/>
                    <a:pt x="8" y="0"/>
                    <a:pt x="8" y="0"/>
                  </a:cubicBezTo>
                  <a:cubicBezTo>
                    <a:pt x="7" y="0"/>
                    <a:pt x="6" y="0"/>
                    <a:pt x="6" y="0"/>
                  </a:cubicBezTo>
                  <a:cubicBezTo>
                    <a:pt x="6" y="0"/>
                    <a:pt x="5" y="0"/>
                    <a:pt x="5" y="0"/>
                  </a:cubicBezTo>
                  <a:cubicBezTo>
                    <a:pt x="5" y="0"/>
                    <a:pt x="4"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490">
              <a:extLst>
                <a:ext uri="{FF2B5EF4-FFF2-40B4-BE49-F238E27FC236}">
                  <a16:creationId xmlns:a16="http://schemas.microsoft.com/office/drawing/2014/main" id="{1D69AD62-DD60-4138-8F55-D2842692537B}"/>
                </a:ext>
              </a:extLst>
            </p:cNvPr>
            <p:cNvSpPr>
              <a:spLocks/>
            </p:cNvSpPr>
            <p:nvPr/>
          </p:nvSpPr>
          <p:spPr bwMode="auto">
            <a:xfrm>
              <a:off x="6209168" y="2558145"/>
              <a:ext cx="39688" cy="46038"/>
            </a:xfrm>
            <a:custGeom>
              <a:avLst/>
              <a:gdLst>
                <a:gd name="T0" fmla="*/ 0 w 11"/>
                <a:gd name="T1" fmla="*/ 10 h 13"/>
                <a:gd name="T2" fmla="*/ 1 w 11"/>
                <a:gd name="T3" fmla="*/ 11 h 13"/>
                <a:gd name="T4" fmla="*/ 1 w 11"/>
                <a:gd name="T5" fmla="*/ 13 h 13"/>
                <a:gd name="T6" fmla="*/ 2 w 11"/>
                <a:gd name="T7" fmla="*/ 13 h 13"/>
                <a:gd name="T8" fmla="*/ 3 w 11"/>
                <a:gd name="T9" fmla="*/ 12 h 13"/>
                <a:gd name="T10" fmla="*/ 3 w 11"/>
                <a:gd name="T11" fmla="*/ 11 h 13"/>
                <a:gd name="T12" fmla="*/ 2 w 11"/>
                <a:gd name="T13" fmla="*/ 10 h 13"/>
                <a:gd name="T14" fmla="*/ 2 w 11"/>
                <a:gd name="T15" fmla="*/ 10 h 13"/>
                <a:gd name="T16" fmla="*/ 3 w 11"/>
                <a:gd name="T17" fmla="*/ 10 h 13"/>
                <a:gd name="T18" fmla="*/ 5 w 11"/>
                <a:gd name="T19" fmla="*/ 10 h 13"/>
                <a:gd name="T20" fmla="*/ 7 w 11"/>
                <a:gd name="T21" fmla="*/ 10 h 13"/>
                <a:gd name="T22" fmla="*/ 7 w 11"/>
                <a:gd name="T23" fmla="*/ 10 h 13"/>
                <a:gd name="T24" fmla="*/ 8 w 11"/>
                <a:gd name="T25" fmla="*/ 9 h 13"/>
                <a:gd name="T26" fmla="*/ 9 w 11"/>
                <a:gd name="T27" fmla="*/ 8 h 13"/>
                <a:gd name="T28" fmla="*/ 10 w 11"/>
                <a:gd name="T29" fmla="*/ 7 h 13"/>
                <a:gd name="T30" fmla="*/ 11 w 11"/>
                <a:gd name="T31" fmla="*/ 6 h 13"/>
                <a:gd name="T32" fmla="*/ 10 w 11"/>
                <a:gd name="T33" fmla="*/ 5 h 13"/>
                <a:gd name="T34" fmla="*/ 9 w 11"/>
                <a:gd name="T35" fmla="*/ 4 h 13"/>
                <a:gd name="T36" fmla="*/ 9 w 11"/>
                <a:gd name="T37" fmla="*/ 4 h 13"/>
                <a:gd name="T38" fmla="*/ 7 w 11"/>
                <a:gd name="T39" fmla="*/ 4 h 13"/>
                <a:gd name="T40" fmla="*/ 4 w 11"/>
                <a:gd name="T41" fmla="*/ 2 h 13"/>
                <a:gd name="T42" fmla="*/ 2 w 11"/>
                <a:gd name="T43" fmla="*/ 0 h 13"/>
                <a:gd name="T44" fmla="*/ 1 w 11"/>
                <a:gd name="T45" fmla="*/ 0 h 13"/>
                <a:gd name="T46" fmla="*/ 1 w 11"/>
                <a:gd name="T47" fmla="*/ 1 h 13"/>
                <a:gd name="T48" fmla="*/ 1 w 11"/>
                <a:gd name="T49" fmla="*/ 2 h 13"/>
                <a:gd name="T50" fmla="*/ 2 w 11"/>
                <a:gd name="T51" fmla="*/ 3 h 13"/>
                <a:gd name="T52" fmla="*/ 2 w 11"/>
                <a:gd name="T53" fmla="*/ 7 h 13"/>
                <a:gd name="T54" fmla="*/ 2 w 11"/>
                <a:gd name="T55" fmla="*/ 7 h 13"/>
                <a:gd name="T56" fmla="*/ 1 w 11"/>
                <a:gd name="T57" fmla="*/ 7 h 13"/>
                <a:gd name="T58" fmla="*/ 1 w 11"/>
                <a:gd name="T59" fmla="*/ 8 h 13"/>
                <a:gd name="T60" fmla="*/ 1 w 11"/>
                <a:gd name="T61" fmla="*/ 8 h 13"/>
                <a:gd name="T62" fmla="*/ 0 w 11"/>
                <a:gd name="T63"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 h="13">
                  <a:moveTo>
                    <a:pt x="0" y="10"/>
                  </a:moveTo>
                  <a:cubicBezTo>
                    <a:pt x="0" y="10"/>
                    <a:pt x="1" y="11"/>
                    <a:pt x="1" y="11"/>
                  </a:cubicBezTo>
                  <a:cubicBezTo>
                    <a:pt x="1" y="12"/>
                    <a:pt x="1" y="12"/>
                    <a:pt x="1" y="13"/>
                  </a:cubicBezTo>
                  <a:cubicBezTo>
                    <a:pt x="2" y="13"/>
                    <a:pt x="2" y="13"/>
                    <a:pt x="2" y="13"/>
                  </a:cubicBezTo>
                  <a:cubicBezTo>
                    <a:pt x="2" y="13"/>
                    <a:pt x="3" y="12"/>
                    <a:pt x="3" y="12"/>
                  </a:cubicBezTo>
                  <a:cubicBezTo>
                    <a:pt x="4" y="12"/>
                    <a:pt x="4" y="11"/>
                    <a:pt x="3" y="11"/>
                  </a:cubicBezTo>
                  <a:cubicBezTo>
                    <a:pt x="3" y="11"/>
                    <a:pt x="2" y="10"/>
                    <a:pt x="2" y="10"/>
                  </a:cubicBezTo>
                  <a:cubicBezTo>
                    <a:pt x="2" y="10"/>
                    <a:pt x="2" y="10"/>
                    <a:pt x="2" y="10"/>
                  </a:cubicBezTo>
                  <a:cubicBezTo>
                    <a:pt x="2" y="10"/>
                    <a:pt x="2" y="10"/>
                    <a:pt x="3" y="10"/>
                  </a:cubicBezTo>
                  <a:cubicBezTo>
                    <a:pt x="4" y="9"/>
                    <a:pt x="5" y="9"/>
                    <a:pt x="5" y="10"/>
                  </a:cubicBezTo>
                  <a:cubicBezTo>
                    <a:pt x="6" y="10"/>
                    <a:pt x="6" y="10"/>
                    <a:pt x="7" y="10"/>
                  </a:cubicBezTo>
                  <a:cubicBezTo>
                    <a:pt x="7" y="10"/>
                    <a:pt x="7" y="10"/>
                    <a:pt x="7" y="10"/>
                  </a:cubicBezTo>
                  <a:cubicBezTo>
                    <a:pt x="7" y="10"/>
                    <a:pt x="8" y="9"/>
                    <a:pt x="8" y="9"/>
                  </a:cubicBezTo>
                  <a:cubicBezTo>
                    <a:pt x="8" y="8"/>
                    <a:pt x="8" y="8"/>
                    <a:pt x="9" y="8"/>
                  </a:cubicBezTo>
                  <a:cubicBezTo>
                    <a:pt x="9" y="7"/>
                    <a:pt x="10" y="7"/>
                    <a:pt x="10" y="7"/>
                  </a:cubicBezTo>
                  <a:cubicBezTo>
                    <a:pt x="11" y="7"/>
                    <a:pt x="11" y="6"/>
                    <a:pt x="11" y="6"/>
                  </a:cubicBezTo>
                  <a:cubicBezTo>
                    <a:pt x="10" y="5"/>
                    <a:pt x="10" y="5"/>
                    <a:pt x="10" y="5"/>
                  </a:cubicBezTo>
                  <a:cubicBezTo>
                    <a:pt x="10" y="4"/>
                    <a:pt x="10" y="4"/>
                    <a:pt x="9" y="4"/>
                  </a:cubicBezTo>
                  <a:cubicBezTo>
                    <a:pt x="9" y="3"/>
                    <a:pt x="9" y="3"/>
                    <a:pt x="9" y="4"/>
                  </a:cubicBezTo>
                  <a:cubicBezTo>
                    <a:pt x="8" y="4"/>
                    <a:pt x="7" y="4"/>
                    <a:pt x="7" y="4"/>
                  </a:cubicBezTo>
                  <a:cubicBezTo>
                    <a:pt x="6" y="3"/>
                    <a:pt x="5" y="2"/>
                    <a:pt x="4" y="2"/>
                  </a:cubicBezTo>
                  <a:cubicBezTo>
                    <a:pt x="3" y="1"/>
                    <a:pt x="3" y="0"/>
                    <a:pt x="2" y="0"/>
                  </a:cubicBezTo>
                  <a:cubicBezTo>
                    <a:pt x="2" y="0"/>
                    <a:pt x="1" y="0"/>
                    <a:pt x="1" y="0"/>
                  </a:cubicBezTo>
                  <a:cubicBezTo>
                    <a:pt x="1" y="0"/>
                    <a:pt x="1" y="1"/>
                    <a:pt x="1" y="1"/>
                  </a:cubicBezTo>
                  <a:cubicBezTo>
                    <a:pt x="1" y="1"/>
                    <a:pt x="1" y="2"/>
                    <a:pt x="1" y="2"/>
                  </a:cubicBezTo>
                  <a:cubicBezTo>
                    <a:pt x="2" y="2"/>
                    <a:pt x="2" y="3"/>
                    <a:pt x="2" y="3"/>
                  </a:cubicBezTo>
                  <a:cubicBezTo>
                    <a:pt x="2" y="4"/>
                    <a:pt x="2" y="6"/>
                    <a:pt x="2" y="7"/>
                  </a:cubicBezTo>
                  <a:cubicBezTo>
                    <a:pt x="2" y="7"/>
                    <a:pt x="2" y="7"/>
                    <a:pt x="2" y="7"/>
                  </a:cubicBezTo>
                  <a:cubicBezTo>
                    <a:pt x="1" y="7"/>
                    <a:pt x="1" y="7"/>
                    <a:pt x="1" y="7"/>
                  </a:cubicBezTo>
                  <a:cubicBezTo>
                    <a:pt x="1" y="7"/>
                    <a:pt x="1" y="7"/>
                    <a:pt x="1" y="8"/>
                  </a:cubicBezTo>
                  <a:cubicBezTo>
                    <a:pt x="1" y="8"/>
                    <a:pt x="1" y="8"/>
                    <a:pt x="1" y="8"/>
                  </a:cubicBezTo>
                  <a:cubicBezTo>
                    <a:pt x="0" y="9"/>
                    <a:pt x="0" y="9"/>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491">
              <a:extLst>
                <a:ext uri="{FF2B5EF4-FFF2-40B4-BE49-F238E27FC236}">
                  <a16:creationId xmlns:a16="http://schemas.microsoft.com/office/drawing/2014/main" id="{9564F214-5F0A-4A87-AA8A-40BB805DEDEB}"/>
                </a:ext>
              </a:extLst>
            </p:cNvPr>
            <p:cNvSpPr>
              <a:spLocks/>
            </p:cNvSpPr>
            <p:nvPr/>
          </p:nvSpPr>
          <p:spPr bwMode="auto">
            <a:xfrm>
              <a:off x="4701043" y="2085070"/>
              <a:ext cx="33338" cy="42863"/>
            </a:xfrm>
            <a:custGeom>
              <a:avLst/>
              <a:gdLst>
                <a:gd name="T0" fmla="*/ 1 w 9"/>
                <a:gd name="T1" fmla="*/ 7 h 12"/>
                <a:gd name="T2" fmla="*/ 2 w 9"/>
                <a:gd name="T3" fmla="*/ 7 h 12"/>
                <a:gd name="T4" fmla="*/ 2 w 9"/>
                <a:gd name="T5" fmla="*/ 7 h 12"/>
                <a:gd name="T6" fmla="*/ 2 w 9"/>
                <a:gd name="T7" fmla="*/ 7 h 12"/>
                <a:gd name="T8" fmla="*/ 3 w 9"/>
                <a:gd name="T9" fmla="*/ 8 h 12"/>
                <a:gd name="T10" fmla="*/ 4 w 9"/>
                <a:gd name="T11" fmla="*/ 11 h 12"/>
                <a:gd name="T12" fmla="*/ 4 w 9"/>
                <a:gd name="T13" fmla="*/ 12 h 12"/>
                <a:gd name="T14" fmla="*/ 6 w 9"/>
                <a:gd name="T15" fmla="*/ 12 h 12"/>
                <a:gd name="T16" fmla="*/ 7 w 9"/>
                <a:gd name="T17" fmla="*/ 10 h 12"/>
                <a:gd name="T18" fmla="*/ 8 w 9"/>
                <a:gd name="T19" fmla="*/ 8 h 12"/>
                <a:gd name="T20" fmla="*/ 9 w 9"/>
                <a:gd name="T21" fmla="*/ 7 h 12"/>
                <a:gd name="T22" fmla="*/ 8 w 9"/>
                <a:gd name="T23" fmla="*/ 5 h 12"/>
                <a:gd name="T24" fmla="*/ 8 w 9"/>
                <a:gd name="T25" fmla="*/ 4 h 12"/>
                <a:gd name="T26" fmla="*/ 8 w 9"/>
                <a:gd name="T27" fmla="*/ 4 h 12"/>
                <a:gd name="T28" fmla="*/ 7 w 9"/>
                <a:gd name="T29" fmla="*/ 2 h 12"/>
                <a:gd name="T30" fmla="*/ 6 w 9"/>
                <a:gd name="T31" fmla="*/ 3 h 12"/>
                <a:gd name="T32" fmla="*/ 6 w 9"/>
                <a:gd name="T33" fmla="*/ 3 h 12"/>
                <a:gd name="T34" fmla="*/ 6 w 9"/>
                <a:gd name="T35" fmla="*/ 3 h 12"/>
                <a:gd name="T36" fmla="*/ 6 w 9"/>
                <a:gd name="T37" fmla="*/ 3 h 12"/>
                <a:gd name="T38" fmla="*/ 6 w 9"/>
                <a:gd name="T39" fmla="*/ 1 h 12"/>
                <a:gd name="T40" fmla="*/ 5 w 9"/>
                <a:gd name="T41" fmla="*/ 0 h 12"/>
                <a:gd name="T42" fmla="*/ 3 w 9"/>
                <a:gd name="T43" fmla="*/ 0 h 12"/>
                <a:gd name="T44" fmla="*/ 3 w 9"/>
                <a:gd name="T45" fmla="*/ 0 h 12"/>
                <a:gd name="T46" fmla="*/ 2 w 9"/>
                <a:gd name="T47" fmla="*/ 2 h 12"/>
                <a:gd name="T48" fmla="*/ 2 w 9"/>
                <a:gd name="T49" fmla="*/ 2 h 12"/>
                <a:gd name="T50" fmla="*/ 3 w 9"/>
                <a:gd name="T51" fmla="*/ 3 h 12"/>
                <a:gd name="T52" fmla="*/ 3 w 9"/>
                <a:gd name="T53" fmla="*/ 3 h 12"/>
                <a:gd name="T54" fmla="*/ 3 w 9"/>
                <a:gd name="T55" fmla="*/ 3 h 12"/>
                <a:gd name="T56" fmla="*/ 3 w 9"/>
                <a:gd name="T57" fmla="*/ 3 h 12"/>
                <a:gd name="T58" fmla="*/ 3 w 9"/>
                <a:gd name="T59" fmla="*/ 3 h 12"/>
                <a:gd name="T60" fmla="*/ 3 w 9"/>
                <a:gd name="T61" fmla="*/ 3 h 12"/>
                <a:gd name="T62" fmla="*/ 3 w 9"/>
                <a:gd name="T63" fmla="*/ 3 h 12"/>
                <a:gd name="T64" fmla="*/ 3 w 9"/>
                <a:gd name="T65" fmla="*/ 4 h 12"/>
                <a:gd name="T66" fmla="*/ 3 w 9"/>
                <a:gd name="T67" fmla="*/ 5 h 12"/>
                <a:gd name="T68" fmla="*/ 2 w 9"/>
                <a:gd name="T69" fmla="*/ 5 h 12"/>
                <a:gd name="T70" fmla="*/ 1 w 9"/>
                <a:gd name="T71" fmla="*/ 5 h 12"/>
                <a:gd name="T72" fmla="*/ 1 w 9"/>
                <a:gd name="T73" fmla="*/ 5 h 12"/>
                <a:gd name="T74" fmla="*/ 0 w 9"/>
                <a:gd name="T75" fmla="*/ 5 h 12"/>
                <a:gd name="T76" fmla="*/ 1 w 9"/>
                <a:gd name="T77"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 h="12">
                  <a:moveTo>
                    <a:pt x="1" y="7"/>
                  </a:moveTo>
                  <a:cubicBezTo>
                    <a:pt x="1" y="7"/>
                    <a:pt x="2" y="7"/>
                    <a:pt x="2" y="7"/>
                  </a:cubicBezTo>
                  <a:cubicBezTo>
                    <a:pt x="2" y="7"/>
                    <a:pt x="2" y="7"/>
                    <a:pt x="2" y="7"/>
                  </a:cubicBezTo>
                  <a:cubicBezTo>
                    <a:pt x="2" y="7"/>
                    <a:pt x="2" y="7"/>
                    <a:pt x="2" y="7"/>
                  </a:cubicBezTo>
                  <a:cubicBezTo>
                    <a:pt x="3" y="7"/>
                    <a:pt x="3" y="8"/>
                    <a:pt x="3" y="8"/>
                  </a:cubicBezTo>
                  <a:cubicBezTo>
                    <a:pt x="4" y="8"/>
                    <a:pt x="5" y="9"/>
                    <a:pt x="4" y="11"/>
                  </a:cubicBezTo>
                  <a:cubicBezTo>
                    <a:pt x="4" y="11"/>
                    <a:pt x="4" y="11"/>
                    <a:pt x="4" y="12"/>
                  </a:cubicBezTo>
                  <a:cubicBezTo>
                    <a:pt x="5" y="12"/>
                    <a:pt x="5" y="12"/>
                    <a:pt x="6" y="12"/>
                  </a:cubicBezTo>
                  <a:cubicBezTo>
                    <a:pt x="6" y="11"/>
                    <a:pt x="7" y="11"/>
                    <a:pt x="7" y="10"/>
                  </a:cubicBezTo>
                  <a:cubicBezTo>
                    <a:pt x="7" y="9"/>
                    <a:pt x="7" y="8"/>
                    <a:pt x="8" y="8"/>
                  </a:cubicBezTo>
                  <a:cubicBezTo>
                    <a:pt x="8" y="7"/>
                    <a:pt x="9" y="7"/>
                    <a:pt x="9" y="7"/>
                  </a:cubicBezTo>
                  <a:cubicBezTo>
                    <a:pt x="9" y="6"/>
                    <a:pt x="9" y="5"/>
                    <a:pt x="8" y="5"/>
                  </a:cubicBezTo>
                  <a:cubicBezTo>
                    <a:pt x="8" y="5"/>
                    <a:pt x="8" y="4"/>
                    <a:pt x="8" y="4"/>
                  </a:cubicBezTo>
                  <a:cubicBezTo>
                    <a:pt x="8" y="4"/>
                    <a:pt x="8" y="4"/>
                    <a:pt x="8" y="4"/>
                  </a:cubicBezTo>
                  <a:cubicBezTo>
                    <a:pt x="8" y="2"/>
                    <a:pt x="8" y="2"/>
                    <a:pt x="7" y="2"/>
                  </a:cubicBezTo>
                  <a:cubicBezTo>
                    <a:pt x="7" y="2"/>
                    <a:pt x="6" y="3"/>
                    <a:pt x="6" y="3"/>
                  </a:cubicBezTo>
                  <a:cubicBezTo>
                    <a:pt x="6" y="3"/>
                    <a:pt x="6" y="3"/>
                    <a:pt x="6" y="3"/>
                  </a:cubicBezTo>
                  <a:cubicBezTo>
                    <a:pt x="6" y="3"/>
                    <a:pt x="6" y="3"/>
                    <a:pt x="6" y="3"/>
                  </a:cubicBezTo>
                  <a:cubicBezTo>
                    <a:pt x="6" y="3"/>
                    <a:pt x="6" y="3"/>
                    <a:pt x="6" y="3"/>
                  </a:cubicBezTo>
                  <a:cubicBezTo>
                    <a:pt x="6" y="2"/>
                    <a:pt x="6" y="2"/>
                    <a:pt x="6" y="1"/>
                  </a:cubicBezTo>
                  <a:cubicBezTo>
                    <a:pt x="6" y="0"/>
                    <a:pt x="6" y="0"/>
                    <a:pt x="5" y="0"/>
                  </a:cubicBezTo>
                  <a:cubicBezTo>
                    <a:pt x="4" y="0"/>
                    <a:pt x="4" y="0"/>
                    <a:pt x="3" y="0"/>
                  </a:cubicBezTo>
                  <a:cubicBezTo>
                    <a:pt x="3" y="0"/>
                    <a:pt x="3" y="0"/>
                    <a:pt x="3" y="0"/>
                  </a:cubicBezTo>
                  <a:cubicBezTo>
                    <a:pt x="3" y="0"/>
                    <a:pt x="2" y="1"/>
                    <a:pt x="2" y="2"/>
                  </a:cubicBezTo>
                  <a:cubicBezTo>
                    <a:pt x="2" y="2"/>
                    <a:pt x="2" y="2"/>
                    <a:pt x="2" y="2"/>
                  </a:cubicBezTo>
                  <a:cubicBezTo>
                    <a:pt x="2" y="3"/>
                    <a:pt x="2"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4"/>
                    <a:pt x="3" y="4"/>
                  </a:cubicBezTo>
                  <a:cubicBezTo>
                    <a:pt x="3" y="4"/>
                    <a:pt x="3" y="5"/>
                    <a:pt x="3" y="5"/>
                  </a:cubicBezTo>
                  <a:cubicBezTo>
                    <a:pt x="3" y="5"/>
                    <a:pt x="2" y="5"/>
                    <a:pt x="2" y="5"/>
                  </a:cubicBezTo>
                  <a:cubicBezTo>
                    <a:pt x="2" y="5"/>
                    <a:pt x="2" y="5"/>
                    <a:pt x="1" y="5"/>
                  </a:cubicBezTo>
                  <a:cubicBezTo>
                    <a:pt x="1" y="5"/>
                    <a:pt x="1" y="5"/>
                    <a:pt x="1" y="5"/>
                  </a:cubicBezTo>
                  <a:cubicBezTo>
                    <a:pt x="0" y="5"/>
                    <a:pt x="0" y="5"/>
                    <a:pt x="0" y="5"/>
                  </a:cubicBezTo>
                  <a:cubicBezTo>
                    <a:pt x="0" y="6"/>
                    <a:pt x="0" y="7"/>
                    <a:pt x="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492">
              <a:extLst>
                <a:ext uri="{FF2B5EF4-FFF2-40B4-BE49-F238E27FC236}">
                  <a16:creationId xmlns:a16="http://schemas.microsoft.com/office/drawing/2014/main" id="{2E5CAECB-A722-4CF5-88AA-D34BCE2354A1}"/>
                </a:ext>
              </a:extLst>
            </p:cNvPr>
            <p:cNvSpPr>
              <a:spLocks/>
            </p:cNvSpPr>
            <p:nvPr/>
          </p:nvSpPr>
          <p:spPr bwMode="auto">
            <a:xfrm>
              <a:off x="6010730" y="3023283"/>
              <a:ext cx="73025" cy="20638"/>
            </a:xfrm>
            <a:custGeom>
              <a:avLst/>
              <a:gdLst>
                <a:gd name="T0" fmla="*/ 14 w 20"/>
                <a:gd name="T1" fmla="*/ 6 h 6"/>
                <a:gd name="T2" fmla="*/ 17 w 20"/>
                <a:gd name="T3" fmla="*/ 6 h 6"/>
                <a:gd name="T4" fmla="*/ 18 w 20"/>
                <a:gd name="T5" fmla="*/ 6 h 6"/>
                <a:gd name="T6" fmla="*/ 18 w 20"/>
                <a:gd name="T7" fmla="*/ 6 h 6"/>
                <a:gd name="T8" fmla="*/ 19 w 20"/>
                <a:gd name="T9" fmla="*/ 6 h 6"/>
                <a:gd name="T10" fmla="*/ 20 w 20"/>
                <a:gd name="T11" fmla="*/ 5 h 6"/>
                <a:gd name="T12" fmla="*/ 19 w 20"/>
                <a:gd name="T13" fmla="*/ 5 h 6"/>
                <a:gd name="T14" fmla="*/ 17 w 20"/>
                <a:gd name="T15" fmla="*/ 4 h 6"/>
                <a:gd name="T16" fmla="*/ 17 w 20"/>
                <a:gd name="T17" fmla="*/ 4 h 6"/>
                <a:gd name="T18" fmla="*/ 16 w 20"/>
                <a:gd name="T19" fmla="*/ 4 h 6"/>
                <a:gd name="T20" fmla="*/ 15 w 20"/>
                <a:gd name="T21" fmla="*/ 4 h 6"/>
                <a:gd name="T22" fmla="*/ 15 w 20"/>
                <a:gd name="T23" fmla="*/ 3 h 6"/>
                <a:gd name="T24" fmla="*/ 16 w 20"/>
                <a:gd name="T25" fmla="*/ 3 h 6"/>
                <a:gd name="T26" fmla="*/ 16 w 20"/>
                <a:gd name="T27" fmla="*/ 3 h 6"/>
                <a:gd name="T28" fmla="*/ 16 w 20"/>
                <a:gd name="T29" fmla="*/ 2 h 6"/>
                <a:gd name="T30" fmla="*/ 13 w 20"/>
                <a:gd name="T31" fmla="*/ 2 h 6"/>
                <a:gd name="T32" fmla="*/ 11 w 20"/>
                <a:gd name="T33" fmla="*/ 1 h 6"/>
                <a:gd name="T34" fmla="*/ 10 w 20"/>
                <a:gd name="T35" fmla="*/ 2 h 6"/>
                <a:gd name="T36" fmla="*/ 9 w 20"/>
                <a:gd name="T37" fmla="*/ 2 h 6"/>
                <a:gd name="T38" fmla="*/ 8 w 20"/>
                <a:gd name="T39" fmla="*/ 2 h 6"/>
                <a:gd name="T40" fmla="*/ 6 w 20"/>
                <a:gd name="T41" fmla="*/ 1 h 6"/>
                <a:gd name="T42" fmla="*/ 3 w 20"/>
                <a:gd name="T43" fmla="*/ 0 h 6"/>
                <a:gd name="T44" fmla="*/ 1 w 20"/>
                <a:gd name="T45" fmla="*/ 0 h 6"/>
                <a:gd name="T46" fmla="*/ 0 w 20"/>
                <a:gd name="T47" fmla="*/ 2 h 6"/>
                <a:gd name="T48" fmla="*/ 0 w 20"/>
                <a:gd name="T49" fmla="*/ 2 h 6"/>
                <a:gd name="T50" fmla="*/ 1 w 20"/>
                <a:gd name="T51" fmla="*/ 3 h 6"/>
                <a:gd name="T52" fmla="*/ 2 w 20"/>
                <a:gd name="T53" fmla="*/ 4 h 6"/>
                <a:gd name="T54" fmla="*/ 4 w 20"/>
                <a:gd name="T55" fmla="*/ 4 h 6"/>
                <a:gd name="T56" fmla="*/ 6 w 20"/>
                <a:gd name="T57" fmla="*/ 4 h 6"/>
                <a:gd name="T58" fmla="*/ 9 w 20"/>
                <a:gd name="T59" fmla="*/ 5 h 6"/>
                <a:gd name="T60" fmla="*/ 12 w 20"/>
                <a:gd name="T61" fmla="*/ 5 h 6"/>
                <a:gd name="T62" fmla="*/ 14 w 20"/>
                <a:gd name="T63"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 h="6">
                  <a:moveTo>
                    <a:pt x="14" y="6"/>
                  </a:moveTo>
                  <a:cubicBezTo>
                    <a:pt x="15" y="5"/>
                    <a:pt x="16" y="6"/>
                    <a:pt x="17" y="6"/>
                  </a:cubicBezTo>
                  <a:cubicBezTo>
                    <a:pt x="17" y="6"/>
                    <a:pt x="17" y="6"/>
                    <a:pt x="18" y="6"/>
                  </a:cubicBezTo>
                  <a:cubicBezTo>
                    <a:pt x="18" y="6"/>
                    <a:pt x="18" y="6"/>
                    <a:pt x="18" y="6"/>
                  </a:cubicBezTo>
                  <a:cubicBezTo>
                    <a:pt x="19" y="6"/>
                    <a:pt x="19" y="6"/>
                    <a:pt x="19" y="6"/>
                  </a:cubicBezTo>
                  <a:cubicBezTo>
                    <a:pt x="20" y="6"/>
                    <a:pt x="20" y="6"/>
                    <a:pt x="20" y="5"/>
                  </a:cubicBezTo>
                  <a:cubicBezTo>
                    <a:pt x="20" y="5"/>
                    <a:pt x="20" y="5"/>
                    <a:pt x="19" y="5"/>
                  </a:cubicBezTo>
                  <a:cubicBezTo>
                    <a:pt x="19" y="5"/>
                    <a:pt x="18" y="5"/>
                    <a:pt x="17" y="4"/>
                  </a:cubicBezTo>
                  <a:cubicBezTo>
                    <a:pt x="17" y="4"/>
                    <a:pt x="17" y="4"/>
                    <a:pt x="17" y="4"/>
                  </a:cubicBezTo>
                  <a:cubicBezTo>
                    <a:pt x="16" y="4"/>
                    <a:pt x="16" y="4"/>
                    <a:pt x="16" y="4"/>
                  </a:cubicBezTo>
                  <a:cubicBezTo>
                    <a:pt x="15" y="4"/>
                    <a:pt x="15" y="4"/>
                    <a:pt x="15" y="4"/>
                  </a:cubicBezTo>
                  <a:cubicBezTo>
                    <a:pt x="15" y="3"/>
                    <a:pt x="15" y="3"/>
                    <a:pt x="15" y="3"/>
                  </a:cubicBezTo>
                  <a:cubicBezTo>
                    <a:pt x="16" y="3"/>
                    <a:pt x="16" y="3"/>
                    <a:pt x="16" y="3"/>
                  </a:cubicBezTo>
                  <a:cubicBezTo>
                    <a:pt x="16" y="3"/>
                    <a:pt x="16" y="3"/>
                    <a:pt x="16" y="3"/>
                  </a:cubicBezTo>
                  <a:cubicBezTo>
                    <a:pt x="16" y="3"/>
                    <a:pt x="16" y="2"/>
                    <a:pt x="16" y="2"/>
                  </a:cubicBezTo>
                  <a:cubicBezTo>
                    <a:pt x="15" y="2"/>
                    <a:pt x="14" y="2"/>
                    <a:pt x="13" y="2"/>
                  </a:cubicBezTo>
                  <a:cubicBezTo>
                    <a:pt x="12" y="2"/>
                    <a:pt x="12" y="2"/>
                    <a:pt x="11" y="1"/>
                  </a:cubicBezTo>
                  <a:cubicBezTo>
                    <a:pt x="11" y="1"/>
                    <a:pt x="10" y="1"/>
                    <a:pt x="10" y="2"/>
                  </a:cubicBezTo>
                  <a:cubicBezTo>
                    <a:pt x="10" y="2"/>
                    <a:pt x="9" y="2"/>
                    <a:pt x="9" y="2"/>
                  </a:cubicBezTo>
                  <a:cubicBezTo>
                    <a:pt x="8" y="2"/>
                    <a:pt x="8" y="2"/>
                    <a:pt x="8" y="2"/>
                  </a:cubicBezTo>
                  <a:cubicBezTo>
                    <a:pt x="7" y="2"/>
                    <a:pt x="6" y="2"/>
                    <a:pt x="6" y="1"/>
                  </a:cubicBezTo>
                  <a:cubicBezTo>
                    <a:pt x="5" y="0"/>
                    <a:pt x="4" y="0"/>
                    <a:pt x="3" y="0"/>
                  </a:cubicBezTo>
                  <a:cubicBezTo>
                    <a:pt x="2" y="0"/>
                    <a:pt x="1" y="0"/>
                    <a:pt x="1" y="0"/>
                  </a:cubicBezTo>
                  <a:cubicBezTo>
                    <a:pt x="0" y="1"/>
                    <a:pt x="0" y="1"/>
                    <a:pt x="0" y="2"/>
                  </a:cubicBezTo>
                  <a:cubicBezTo>
                    <a:pt x="0" y="2"/>
                    <a:pt x="0" y="2"/>
                    <a:pt x="0" y="2"/>
                  </a:cubicBezTo>
                  <a:cubicBezTo>
                    <a:pt x="1" y="2"/>
                    <a:pt x="1" y="3"/>
                    <a:pt x="1" y="3"/>
                  </a:cubicBezTo>
                  <a:cubicBezTo>
                    <a:pt x="2" y="3"/>
                    <a:pt x="2" y="4"/>
                    <a:pt x="2" y="4"/>
                  </a:cubicBezTo>
                  <a:cubicBezTo>
                    <a:pt x="3" y="4"/>
                    <a:pt x="4" y="4"/>
                    <a:pt x="4" y="4"/>
                  </a:cubicBezTo>
                  <a:cubicBezTo>
                    <a:pt x="5" y="4"/>
                    <a:pt x="5" y="4"/>
                    <a:pt x="6" y="4"/>
                  </a:cubicBezTo>
                  <a:cubicBezTo>
                    <a:pt x="7" y="4"/>
                    <a:pt x="8" y="4"/>
                    <a:pt x="9" y="5"/>
                  </a:cubicBezTo>
                  <a:cubicBezTo>
                    <a:pt x="10" y="5"/>
                    <a:pt x="11" y="5"/>
                    <a:pt x="12" y="5"/>
                  </a:cubicBezTo>
                  <a:cubicBezTo>
                    <a:pt x="12" y="5"/>
                    <a:pt x="13" y="6"/>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493">
              <a:extLst>
                <a:ext uri="{FF2B5EF4-FFF2-40B4-BE49-F238E27FC236}">
                  <a16:creationId xmlns:a16="http://schemas.microsoft.com/office/drawing/2014/main" id="{3722A1A4-790E-4A78-9D90-C5DB507F369B}"/>
                </a:ext>
              </a:extLst>
            </p:cNvPr>
            <p:cNvSpPr>
              <a:spLocks/>
            </p:cNvSpPr>
            <p:nvPr/>
          </p:nvSpPr>
          <p:spPr bwMode="auto">
            <a:xfrm>
              <a:off x="6112330" y="2828020"/>
              <a:ext cx="31750" cy="57150"/>
            </a:xfrm>
            <a:custGeom>
              <a:avLst/>
              <a:gdLst>
                <a:gd name="T0" fmla="*/ 4 w 9"/>
                <a:gd name="T1" fmla="*/ 1 h 16"/>
                <a:gd name="T2" fmla="*/ 2 w 9"/>
                <a:gd name="T3" fmla="*/ 1 h 16"/>
                <a:gd name="T4" fmla="*/ 1 w 9"/>
                <a:gd name="T5" fmla="*/ 1 h 16"/>
                <a:gd name="T6" fmla="*/ 0 w 9"/>
                <a:gd name="T7" fmla="*/ 2 h 16"/>
                <a:gd name="T8" fmla="*/ 0 w 9"/>
                <a:gd name="T9" fmla="*/ 5 h 16"/>
                <a:gd name="T10" fmla="*/ 0 w 9"/>
                <a:gd name="T11" fmla="*/ 6 h 16"/>
                <a:gd name="T12" fmla="*/ 0 w 9"/>
                <a:gd name="T13" fmla="*/ 6 h 16"/>
                <a:gd name="T14" fmla="*/ 0 w 9"/>
                <a:gd name="T15" fmla="*/ 9 h 16"/>
                <a:gd name="T16" fmla="*/ 1 w 9"/>
                <a:gd name="T17" fmla="*/ 10 h 16"/>
                <a:gd name="T18" fmla="*/ 1 w 9"/>
                <a:gd name="T19" fmla="*/ 10 h 16"/>
                <a:gd name="T20" fmla="*/ 2 w 9"/>
                <a:gd name="T21" fmla="*/ 10 h 16"/>
                <a:gd name="T22" fmla="*/ 1 w 9"/>
                <a:gd name="T23" fmla="*/ 10 h 16"/>
                <a:gd name="T24" fmla="*/ 1 w 9"/>
                <a:gd name="T25" fmla="*/ 10 h 16"/>
                <a:gd name="T26" fmla="*/ 2 w 9"/>
                <a:gd name="T27" fmla="*/ 12 h 16"/>
                <a:gd name="T28" fmla="*/ 3 w 9"/>
                <a:gd name="T29" fmla="*/ 12 h 16"/>
                <a:gd name="T30" fmla="*/ 3 w 9"/>
                <a:gd name="T31" fmla="*/ 12 h 16"/>
                <a:gd name="T32" fmla="*/ 3 w 9"/>
                <a:gd name="T33" fmla="*/ 12 h 16"/>
                <a:gd name="T34" fmla="*/ 3 w 9"/>
                <a:gd name="T35" fmla="*/ 12 h 16"/>
                <a:gd name="T36" fmla="*/ 4 w 9"/>
                <a:gd name="T37" fmla="*/ 11 h 16"/>
                <a:gd name="T38" fmla="*/ 5 w 9"/>
                <a:gd name="T39" fmla="*/ 11 h 16"/>
                <a:gd name="T40" fmla="*/ 5 w 9"/>
                <a:gd name="T41" fmla="*/ 12 h 16"/>
                <a:gd name="T42" fmla="*/ 7 w 9"/>
                <a:gd name="T43" fmla="*/ 12 h 16"/>
                <a:gd name="T44" fmla="*/ 6 w 9"/>
                <a:gd name="T45" fmla="*/ 12 h 16"/>
                <a:gd name="T46" fmla="*/ 7 w 9"/>
                <a:gd name="T47" fmla="*/ 12 h 16"/>
                <a:gd name="T48" fmla="*/ 7 w 9"/>
                <a:gd name="T49" fmla="*/ 12 h 16"/>
                <a:gd name="T50" fmla="*/ 7 w 9"/>
                <a:gd name="T51" fmla="*/ 12 h 16"/>
                <a:gd name="T52" fmla="*/ 7 w 9"/>
                <a:gd name="T53" fmla="*/ 12 h 16"/>
                <a:gd name="T54" fmla="*/ 8 w 9"/>
                <a:gd name="T55" fmla="*/ 14 h 16"/>
                <a:gd name="T56" fmla="*/ 8 w 9"/>
                <a:gd name="T57" fmla="*/ 14 h 16"/>
                <a:gd name="T58" fmla="*/ 8 w 9"/>
                <a:gd name="T59" fmla="*/ 15 h 16"/>
                <a:gd name="T60" fmla="*/ 9 w 9"/>
                <a:gd name="T61" fmla="*/ 16 h 16"/>
                <a:gd name="T62" fmla="*/ 9 w 9"/>
                <a:gd name="T63" fmla="*/ 15 h 16"/>
                <a:gd name="T64" fmla="*/ 9 w 9"/>
                <a:gd name="T65" fmla="*/ 14 h 16"/>
                <a:gd name="T66" fmla="*/ 9 w 9"/>
                <a:gd name="T67" fmla="*/ 13 h 16"/>
                <a:gd name="T68" fmla="*/ 8 w 9"/>
                <a:gd name="T69" fmla="*/ 12 h 16"/>
                <a:gd name="T70" fmla="*/ 7 w 9"/>
                <a:gd name="T71" fmla="*/ 11 h 16"/>
                <a:gd name="T72" fmla="*/ 6 w 9"/>
                <a:gd name="T73" fmla="*/ 10 h 16"/>
                <a:gd name="T74" fmla="*/ 5 w 9"/>
                <a:gd name="T75" fmla="*/ 10 h 16"/>
                <a:gd name="T76" fmla="*/ 5 w 9"/>
                <a:gd name="T77" fmla="*/ 10 h 16"/>
                <a:gd name="T78" fmla="*/ 5 w 9"/>
                <a:gd name="T79" fmla="*/ 10 h 16"/>
                <a:gd name="T80" fmla="*/ 4 w 9"/>
                <a:gd name="T81" fmla="*/ 10 h 16"/>
                <a:gd name="T82" fmla="*/ 4 w 9"/>
                <a:gd name="T83" fmla="*/ 9 h 16"/>
                <a:gd name="T84" fmla="*/ 4 w 9"/>
                <a:gd name="T85" fmla="*/ 9 h 16"/>
                <a:gd name="T86" fmla="*/ 4 w 9"/>
                <a:gd name="T87" fmla="*/ 8 h 16"/>
                <a:gd name="T88" fmla="*/ 4 w 9"/>
                <a:gd name="T89" fmla="*/ 7 h 16"/>
                <a:gd name="T90" fmla="*/ 4 w 9"/>
                <a:gd name="T91" fmla="*/ 6 h 16"/>
                <a:gd name="T92" fmla="*/ 5 w 9"/>
                <a:gd name="T93" fmla="*/ 3 h 16"/>
                <a:gd name="T94" fmla="*/ 4 w 9"/>
                <a:gd name="T95" fmla="*/ 1 h 16"/>
                <a:gd name="T96" fmla="*/ 4 w 9"/>
                <a:gd name="T9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 h="16">
                  <a:moveTo>
                    <a:pt x="4" y="1"/>
                  </a:moveTo>
                  <a:cubicBezTo>
                    <a:pt x="3" y="1"/>
                    <a:pt x="3" y="1"/>
                    <a:pt x="2" y="1"/>
                  </a:cubicBezTo>
                  <a:cubicBezTo>
                    <a:pt x="1" y="0"/>
                    <a:pt x="1" y="1"/>
                    <a:pt x="1" y="1"/>
                  </a:cubicBezTo>
                  <a:cubicBezTo>
                    <a:pt x="1" y="2"/>
                    <a:pt x="0" y="2"/>
                    <a:pt x="0" y="2"/>
                  </a:cubicBezTo>
                  <a:cubicBezTo>
                    <a:pt x="0" y="3"/>
                    <a:pt x="0" y="4"/>
                    <a:pt x="0" y="5"/>
                  </a:cubicBezTo>
                  <a:cubicBezTo>
                    <a:pt x="0" y="6"/>
                    <a:pt x="0" y="6"/>
                    <a:pt x="0" y="6"/>
                  </a:cubicBezTo>
                  <a:cubicBezTo>
                    <a:pt x="0" y="6"/>
                    <a:pt x="0" y="6"/>
                    <a:pt x="0" y="6"/>
                  </a:cubicBezTo>
                  <a:cubicBezTo>
                    <a:pt x="0" y="7"/>
                    <a:pt x="0" y="8"/>
                    <a:pt x="0" y="9"/>
                  </a:cubicBezTo>
                  <a:cubicBezTo>
                    <a:pt x="0" y="9"/>
                    <a:pt x="1" y="10"/>
                    <a:pt x="1" y="10"/>
                  </a:cubicBezTo>
                  <a:cubicBezTo>
                    <a:pt x="1" y="10"/>
                    <a:pt x="1" y="10"/>
                    <a:pt x="1" y="10"/>
                  </a:cubicBezTo>
                  <a:cubicBezTo>
                    <a:pt x="1" y="10"/>
                    <a:pt x="1" y="10"/>
                    <a:pt x="2" y="10"/>
                  </a:cubicBezTo>
                  <a:cubicBezTo>
                    <a:pt x="2" y="10"/>
                    <a:pt x="1" y="10"/>
                    <a:pt x="1" y="10"/>
                  </a:cubicBezTo>
                  <a:cubicBezTo>
                    <a:pt x="1" y="10"/>
                    <a:pt x="1" y="10"/>
                    <a:pt x="1" y="10"/>
                  </a:cubicBezTo>
                  <a:cubicBezTo>
                    <a:pt x="1" y="11"/>
                    <a:pt x="2" y="11"/>
                    <a:pt x="2" y="12"/>
                  </a:cubicBezTo>
                  <a:cubicBezTo>
                    <a:pt x="3" y="12"/>
                    <a:pt x="3" y="12"/>
                    <a:pt x="3" y="12"/>
                  </a:cubicBezTo>
                  <a:cubicBezTo>
                    <a:pt x="3" y="12"/>
                    <a:pt x="3" y="12"/>
                    <a:pt x="3" y="12"/>
                  </a:cubicBezTo>
                  <a:cubicBezTo>
                    <a:pt x="3" y="12"/>
                    <a:pt x="3" y="12"/>
                    <a:pt x="3" y="12"/>
                  </a:cubicBezTo>
                  <a:cubicBezTo>
                    <a:pt x="3" y="12"/>
                    <a:pt x="3" y="12"/>
                    <a:pt x="3" y="12"/>
                  </a:cubicBezTo>
                  <a:cubicBezTo>
                    <a:pt x="3" y="12"/>
                    <a:pt x="4" y="12"/>
                    <a:pt x="4" y="11"/>
                  </a:cubicBezTo>
                  <a:cubicBezTo>
                    <a:pt x="4" y="11"/>
                    <a:pt x="4" y="11"/>
                    <a:pt x="5" y="11"/>
                  </a:cubicBezTo>
                  <a:cubicBezTo>
                    <a:pt x="5" y="12"/>
                    <a:pt x="5" y="12"/>
                    <a:pt x="5" y="12"/>
                  </a:cubicBezTo>
                  <a:cubicBezTo>
                    <a:pt x="5" y="12"/>
                    <a:pt x="6" y="12"/>
                    <a:pt x="7" y="12"/>
                  </a:cubicBezTo>
                  <a:cubicBezTo>
                    <a:pt x="6" y="12"/>
                    <a:pt x="6" y="12"/>
                    <a:pt x="6" y="12"/>
                  </a:cubicBezTo>
                  <a:cubicBezTo>
                    <a:pt x="7" y="12"/>
                    <a:pt x="7" y="12"/>
                    <a:pt x="7" y="12"/>
                  </a:cubicBezTo>
                  <a:cubicBezTo>
                    <a:pt x="7" y="12"/>
                    <a:pt x="7" y="12"/>
                    <a:pt x="7" y="12"/>
                  </a:cubicBezTo>
                  <a:cubicBezTo>
                    <a:pt x="7" y="12"/>
                    <a:pt x="7" y="12"/>
                    <a:pt x="7" y="12"/>
                  </a:cubicBezTo>
                  <a:cubicBezTo>
                    <a:pt x="7" y="12"/>
                    <a:pt x="7" y="12"/>
                    <a:pt x="7" y="12"/>
                  </a:cubicBezTo>
                  <a:cubicBezTo>
                    <a:pt x="7" y="13"/>
                    <a:pt x="7" y="13"/>
                    <a:pt x="8" y="14"/>
                  </a:cubicBezTo>
                  <a:cubicBezTo>
                    <a:pt x="8" y="14"/>
                    <a:pt x="8" y="14"/>
                    <a:pt x="8" y="14"/>
                  </a:cubicBezTo>
                  <a:cubicBezTo>
                    <a:pt x="7" y="15"/>
                    <a:pt x="7" y="15"/>
                    <a:pt x="8" y="15"/>
                  </a:cubicBezTo>
                  <a:cubicBezTo>
                    <a:pt x="8" y="15"/>
                    <a:pt x="9" y="16"/>
                    <a:pt x="9" y="16"/>
                  </a:cubicBezTo>
                  <a:cubicBezTo>
                    <a:pt x="9" y="16"/>
                    <a:pt x="9" y="15"/>
                    <a:pt x="9" y="15"/>
                  </a:cubicBezTo>
                  <a:cubicBezTo>
                    <a:pt x="9" y="15"/>
                    <a:pt x="9" y="14"/>
                    <a:pt x="9" y="14"/>
                  </a:cubicBezTo>
                  <a:cubicBezTo>
                    <a:pt x="9" y="14"/>
                    <a:pt x="9" y="13"/>
                    <a:pt x="9" y="13"/>
                  </a:cubicBezTo>
                  <a:cubicBezTo>
                    <a:pt x="9" y="13"/>
                    <a:pt x="8" y="13"/>
                    <a:pt x="8" y="12"/>
                  </a:cubicBezTo>
                  <a:cubicBezTo>
                    <a:pt x="8" y="11"/>
                    <a:pt x="8" y="11"/>
                    <a:pt x="7" y="11"/>
                  </a:cubicBezTo>
                  <a:cubicBezTo>
                    <a:pt x="7" y="11"/>
                    <a:pt x="7" y="10"/>
                    <a:pt x="6" y="10"/>
                  </a:cubicBezTo>
                  <a:cubicBezTo>
                    <a:pt x="6" y="10"/>
                    <a:pt x="6" y="10"/>
                    <a:pt x="5" y="10"/>
                  </a:cubicBezTo>
                  <a:cubicBezTo>
                    <a:pt x="5" y="10"/>
                    <a:pt x="5" y="10"/>
                    <a:pt x="5" y="10"/>
                  </a:cubicBezTo>
                  <a:cubicBezTo>
                    <a:pt x="5" y="10"/>
                    <a:pt x="5" y="10"/>
                    <a:pt x="5" y="10"/>
                  </a:cubicBezTo>
                  <a:cubicBezTo>
                    <a:pt x="5" y="10"/>
                    <a:pt x="4" y="10"/>
                    <a:pt x="4" y="10"/>
                  </a:cubicBezTo>
                  <a:cubicBezTo>
                    <a:pt x="4" y="10"/>
                    <a:pt x="4" y="10"/>
                    <a:pt x="4" y="9"/>
                  </a:cubicBezTo>
                  <a:cubicBezTo>
                    <a:pt x="5" y="9"/>
                    <a:pt x="5" y="9"/>
                    <a:pt x="4" y="9"/>
                  </a:cubicBezTo>
                  <a:cubicBezTo>
                    <a:pt x="4" y="9"/>
                    <a:pt x="4" y="8"/>
                    <a:pt x="4" y="8"/>
                  </a:cubicBezTo>
                  <a:cubicBezTo>
                    <a:pt x="4" y="8"/>
                    <a:pt x="4" y="7"/>
                    <a:pt x="4" y="7"/>
                  </a:cubicBezTo>
                  <a:cubicBezTo>
                    <a:pt x="4" y="7"/>
                    <a:pt x="4" y="6"/>
                    <a:pt x="4" y="6"/>
                  </a:cubicBezTo>
                  <a:cubicBezTo>
                    <a:pt x="5" y="5"/>
                    <a:pt x="5" y="4"/>
                    <a:pt x="5" y="3"/>
                  </a:cubicBezTo>
                  <a:cubicBezTo>
                    <a:pt x="4" y="3"/>
                    <a:pt x="4" y="2"/>
                    <a:pt x="4" y="1"/>
                  </a:cubicBezTo>
                  <a:cubicBezTo>
                    <a:pt x="4" y="1"/>
                    <a:pt x="4"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494">
              <a:extLst>
                <a:ext uri="{FF2B5EF4-FFF2-40B4-BE49-F238E27FC236}">
                  <a16:creationId xmlns:a16="http://schemas.microsoft.com/office/drawing/2014/main" id="{C6BEA808-5A64-44E2-90CF-067BF6225F43}"/>
                </a:ext>
              </a:extLst>
            </p:cNvPr>
            <p:cNvSpPr>
              <a:spLocks/>
            </p:cNvSpPr>
            <p:nvPr/>
          </p:nvSpPr>
          <p:spPr bwMode="auto">
            <a:xfrm>
              <a:off x="6248855" y="3343958"/>
              <a:ext cx="30163" cy="36513"/>
            </a:xfrm>
            <a:custGeom>
              <a:avLst/>
              <a:gdLst>
                <a:gd name="T0" fmla="*/ 7 w 8"/>
                <a:gd name="T1" fmla="*/ 1 h 10"/>
                <a:gd name="T2" fmla="*/ 5 w 8"/>
                <a:gd name="T3" fmla="*/ 2 h 10"/>
                <a:gd name="T4" fmla="*/ 3 w 8"/>
                <a:gd name="T5" fmla="*/ 1 h 10"/>
                <a:gd name="T6" fmla="*/ 2 w 8"/>
                <a:gd name="T7" fmla="*/ 0 h 10"/>
                <a:gd name="T8" fmla="*/ 1 w 8"/>
                <a:gd name="T9" fmla="*/ 0 h 10"/>
                <a:gd name="T10" fmla="*/ 0 w 8"/>
                <a:gd name="T11" fmla="*/ 1 h 10"/>
                <a:gd name="T12" fmla="*/ 0 w 8"/>
                <a:gd name="T13" fmla="*/ 1 h 10"/>
                <a:gd name="T14" fmla="*/ 0 w 8"/>
                <a:gd name="T15" fmla="*/ 6 h 10"/>
                <a:gd name="T16" fmla="*/ 0 w 8"/>
                <a:gd name="T17" fmla="*/ 6 h 10"/>
                <a:gd name="T18" fmla="*/ 0 w 8"/>
                <a:gd name="T19" fmla="*/ 8 h 10"/>
                <a:gd name="T20" fmla="*/ 2 w 8"/>
                <a:gd name="T21" fmla="*/ 10 h 10"/>
                <a:gd name="T22" fmla="*/ 2 w 8"/>
                <a:gd name="T23" fmla="*/ 10 h 10"/>
                <a:gd name="T24" fmla="*/ 3 w 8"/>
                <a:gd name="T25" fmla="*/ 9 h 10"/>
                <a:gd name="T26" fmla="*/ 5 w 8"/>
                <a:gd name="T27" fmla="*/ 9 h 10"/>
                <a:gd name="T28" fmla="*/ 5 w 8"/>
                <a:gd name="T29" fmla="*/ 8 h 10"/>
                <a:gd name="T30" fmla="*/ 7 w 8"/>
                <a:gd name="T31" fmla="*/ 5 h 10"/>
                <a:gd name="T32" fmla="*/ 7 w 8"/>
                <a:gd name="T33" fmla="*/ 5 h 10"/>
                <a:gd name="T34" fmla="*/ 8 w 8"/>
                <a:gd name="T35" fmla="*/ 2 h 10"/>
                <a:gd name="T36" fmla="*/ 8 w 8"/>
                <a:gd name="T37" fmla="*/ 2 h 10"/>
                <a:gd name="T38" fmla="*/ 7 w 8"/>
                <a:gd name="T3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 h="10">
                  <a:moveTo>
                    <a:pt x="7" y="1"/>
                  </a:moveTo>
                  <a:cubicBezTo>
                    <a:pt x="6" y="1"/>
                    <a:pt x="5" y="1"/>
                    <a:pt x="5" y="2"/>
                  </a:cubicBezTo>
                  <a:cubicBezTo>
                    <a:pt x="4" y="2"/>
                    <a:pt x="3" y="2"/>
                    <a:pt x="3" y="1"/>
                  </a:cubicBezTo>
                  <a:cubicBezTo>
                    <a:pt x="2" y="1"/>
                    <a:pt x="2" y="0"/>
                    <a:pt x="2" y="0"/>
                  </a:cubicBezTo>
                  <a:cubicBezTo>
                    <a:pt x="1" y="0"/>
                    <a:pt x="1" y="0"/>
                    <a:pt x="1" y="0"/>
                  </a:cubicBezTo>
                  <a:cubicBezTo>
                    <a:pt x="1" y="0"/>
                    <a:pt x="0" y="0"/>
                    <a:pt x="0" y="1"/>
                  </a:cubicBezTo>
                  <a:cubicBezTo>
                    <a:pt x="0" y="1"/>
                    <a:pt x="0" y="1"/>
                    <a:pt x="0" y="1"/>
                  </a:cubicBezTo>
                  <a:cubicBezTo>
                    <a:pt x="0" y="3"/>
                    <a:pt x="0" y="4"/>
                    <a:pt x="0" y="6"/>
                  </a:cubicBezTo>
                  <a:cubicBezTo>
                    <a:pt x="0" y="6"/>
                    <a:pt x="0" y="6"/>
                    <a:pt x="0" y="6"/>
                  </a:cubicBezTo>
                  <a:cubicBezTo>
                    <a:pt x="0" y="7"/>
                    <a:pt x="0" y="8"/>
                    <a:pt x="0" y="8"/>
                  </a:cubicBezTo>
                  <a:cubicBezTo>
                    <a:pt x="0" y="9"/>
                    <a:pt x="1" y="10"/>
                    <a:pt x="2" y="10"/>
                  </a:cubicBezTo>
                  <a:cubicBezTo>
                    <a:pt x="2" y="10"/>
                    <a:pt x="2" y="10"/>
                    <a:pt x="2" y="10"/>
                  </a:cubicBezTo>
                  <a:cubicBezTo>
                    <a:pt x="3" y="10"/>
                    <a:pt x="3" y="9"/>
                    <a:pt x="3" y="9"/>
                  </a:cubicBezTo>
                  <a:cubicBezTo>
                    <a:pt x="4" y="9"/>
                    <a:pt x="4" y="8"/>
                    <a:pt x="5" y="9"/>
                  </a:cubicBezTo>
                  <a:cubicBezTo>
                    <a:pt x="5" y="9"/>
                    <a:pt x="5" y="8"/>
                    <a:pt x="5" y="8"/>
                  </a:cubicBezTo>
                  <a:cubicBezTo>
                    <a:pt x="6" y="7"/>
                    <a:pt x="6" y="6"/>
                    <a:pt x="7" y="5"/>
                  </a:cubicBezTo>
                  <a:cubicBezTo>
                    <a:pt x="7" y="5"/>
                    <a:pt x="7" y="5"/>
                    <a:pt x="7" y="5"/>
                  </a:cubicBezTo>
                  <a:cubicBezTo>
                    <a:pt x="7" y="4"/>
                    <a:pt x="7" y="3"/>
                    <a:pt x="8" y="2"/>
                  </a:cubicBezTo>
                  <a:cubicBezTo>
                    <a:pt x="8" y="2"/>
                    <a:pt x="8" y="2"/>
                    <a:pt x="8" y="2"/>
                  </a:cubicBezTo>
                  <a:cubicBezTo>
                    <a:pt x="8" y="1"/>
                    <a:pt x="7"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495">
              <a:extLst>
                <a:ext uri="{FF2B5EF4-FFF2-40B4-BE49-F238E27FC236}">
                  <a16:creationId xmlns:a16="http://schemas.microsoft.com/office/drawing/2014/main" id="{6904E44E-381B-4E48-BF28-0107F9A05D85}"/>
                </a:ext>
              </a:extLst>
            </p:cNvPr>
            <p:cNvSpPr>
              <a:spLocks/>
            </p:cNvSpPr>
            <p:nvPr/>
          </p:nvSpPr>
          <p:spPr bwMode="auto">
            <a:xfrm>
              <a:off x="4599443" y="2796270"/>
              <a:ext cx="76200" cy="28575"/>
            </a:xfrm>
            <a:custGeom>
              <a:avLst/>
              <a:gdLst>
                <a:gd name="T0" fmla="*/ 21 w 21"/>
                <a:gd name="T1" fmla="*/ 7 h 8"/>
                <a:gd name="T2" fmla="*/ 21 w 21"/>
                <a:gd name="T3" fmla="*/ 7 h 8"/>
                <a:gd name="T4" fmla="*/ 20 w 21"/>
                <a:gd name="T5" fmla="*/ 6 h 8"/>
                <a:gd name="T6" fmla="*/ 15 w 21"/>
                <a:gd name="T7" fmla="*/ 4 h 8"/>
                <a:gd name="T8" fmla="*/ 14 w 21"/>
                <a:gd name="T9" fmla="*/ 3 h 8"/>
                <a:gd name="T10" fmla="*/ 12 w 21"/>
                <a:gd name="T11" fmla="*/ 2 h 8"/>
                <a:gd name="T12" fmla="*/ 11 w 21"/>
                <a:gd name="T13" fmla="*/ 2 h 8"/>
                <a:gd name="T14" fmla="*/ 9 w 21"/>
                <a:gd name="T15" fmla="*/ 1 h 8"/>
                <a:gd name="T16" fmla="*/ 7 w 21"/>
                <a:gd name="T17" fmla="*/ 0 h 8"/>
                <a:gd name="T18" fmla="*/ 5 w 21"/>
                <a:gd name="T19" fmla="*/ 0 h 8"/>
                <a:gd name="T20" fmla="*/ 2 w 21"/>
                <a:gd name="T21" fmla="*/ 1 h 8"/>
                <a:gd name="T22" fmla="*/ 0 w 21"/>
                <a:gd name="T23" fmla="*/ 3 h 8"/>
                <a:gd name="T24" fmla="*/ 0 w 21"/>
                <a:gd name="T25" fmla="*/ 3 h 8"/>
                <a:gd name="T26" fmla="*/ 1 w 21"/>
                <a:gd name="T27" fmla="*/ 3 h 8"/>
                <a:gd name="T28" fmla="*/ 5 w 21"/>
                <a:gd name="T29" fmla="*/ 2 h 8"/>
                <a:gd name="T30" fmla="*/ 5 w 21"/>
                <a:gd name="T31" fmla="*/ 2 h 8"/>
                <a:gd name="T32" fmla="*/ 6 w 21"/>
                <a:gd name="T33" fmla="*/ 3 h 8"/>
                <a:gd name="T34" fmla="*/ 8 w 21"/>
                <a:gd name="T35" fmla="*/ 3 h 8"/>
                <a:gd name="T36" fmla="*/ 9 w 21"/>
                <a:gd name="T37" fmla="*/ 3 h 8"/>
                <a:gd name="T38" fmla="*/ 12 w 21"/>
                <a:gd name="T39" fmla="*/ 4 h 8"/>
                <a:gd name="T40" fmla="*/ 13 w 21"/>
                <a:gd name="T41" fmla="*/ 5 h 8"/>
                <a:gd name="T42" fmla="*/ 15 w 21"/>
                <a:gd name="T43" fmla="*/ 6 h 8"/>
                <a:gd name="T44" fmla="*/ 15 w 21"/>
                <a:gd name="T45" fmla="*/ 6 h 8"/>
                <a:gd name="T46" fmla="*/ 15 w 21"/>
                <a:gd name="T47" fmla="*/ 7 h 8"/>
                <a:gd name="T48" fmla="*/ 15 w 21"/>
                <a:gd name="T49" fmla="*/ 7 h 8"/>
                <a:gd name="T50" fmla="*/ 15 w 21"/>
                <a:gd name="T51" fmla="*/ 8 h 8"/>
                <a:gd name="T52" fmla="*/ 17 w 21"/>
                <a:gd name="T53" fmla="*/ 8 h 8"/>
                <a:gd name="T54" fmla="*/ 21 w 21"/>
                <a:gd name="T55"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 h="8">
                  <a:moveTo>
                    <a:pt x="21" y="7"/>
                  </a:moveTo>
                  <a:cubicBezTo>
                    <a:pt x="21" y="7"/>
                    <a:pt x="21" y="7"/>
                    <a:pt x="21" y="7"/>
                  </a:cubicBezTo>
                  <a:cubicBezTo>
                    <a:pt x="21" y="6"/>
                    <a:pt x="21" y="6"/>
                    <a:pt x="20" y="6"/>
                  </a:cubicBezTo>
                  <a:cubicBezTo>
                    <a:pt x="19" y="5"/>
                    <a:pt x="17" y="4"/>
                    <a:pt x="15" y="4"/>
                  </a:cubicBezTo>
                  <a:cubicBezTo>
                    <a:pt x="15" y="4"/>
                    <a:pt x="14" y="3"/>
                    <a:pt x="14" y="3"/>
                  </a:cubicBezTo>
                  <a:cubicBezTo>
                    <a:pt x="13" y="3"/>
                    <a:pt x="13" y="2"/>
                    <a:pt x="12" y="2"/>
                  </a:cubicBezTo>
                  <a:cubicBezTo>
                    <a:pt x="12" y="2"/>
                    <a:pt x="11" y="2"/>
                    <a:pt x="11" y="2"/>
                  </a:cubicBezTo>
                  <a:cubicBezTo>
                    <a:pt x="10" y="1"/>
                    <a:pt x="9" y="1"/>
                    <a:pt x="9" y="1"/>
                  </a:cubicBezTo>
                  <a:cubicBezTo>
                    <a:pt x="8" y="1"/>
                    <a:pt x="7" y="1"/>
                    <a:pt x="7" y="0"/>
                  </a:cubicBezTo>
                  <a:cubicBezTo>
                    <a:pt x="6" y="0"/>
                    <a:pt x="6" y="0"/>
                    <a:pt x="5" y="0"/>
                  </a:cubicBezTo>
                  <a:cubicBezTo>
                    <a:pt x="4" y="0"/>
                    <a:pt x="3" y="0"/>
                    <a:pt x="2" y="1"/>
                  </a:cubicBezTo>
                  <a:cubicBezTo>
                    <a:pt x="1" y="1"/>
                    <a:pt x="1" y="2"/>
                    <a:pt x="0" y="3"/>
                  </a:cubicBezTo>
                  <a:cubicBezTo>
                    <a:pt x="0" y="3"/>
                    <a:pt x="0" y="3"/>
                    <a:pt x="0" y="3"/>
                  </a:cubicBezTo>
                  <a:cubicBezTo>
                    <a:pt x="0" y="3"/>
                    <a:pt x="1" y="3"/>
                    <a:pt x="1" y="3"/>
                  </a:cubicBezTo>
                  <a:cubicBezTo>
                    <a:pt x="2" y="3"/>
                    <a:pt x="4" y="2"/>
                    <a:pt x="5" y="2"/>
                  </a:cubicBezTo>
                  <a:cubicBezTo>
                    <a:pt x="5" y="2"/>
                    <a:pt x="5" y="2"/>
                    <a:pt x="5" y="2"/>
                  </a:cubicBezTo>
                  <a:cubicBezTo>
                    <a:pt x="6" y="2"/>
                    <a:pt x="6" y="3"/>
                    <a:pt x="6" y="3"/>
                  </a:cubicBezTo>
                  <a:cubicBezTo>
                    <a:pt x="7" y="3"/>
                    <a:pt x="8" y="3"/>
                    <a:pt x="8" y="3"/>
                  </a:cubicBezTo>
                  <a:cubicBezTo>
                    <a:pt x="8" y="3"/>
                    <a:pt x="9" y="3"/>
                    <a:pt x="9" y="3"/>
                  </a:cubicBezTo>
                  <a:cubicBezTo>
                    <a:pt x="10" y="4"/>
                    <a:pt x="11" y="4"/>
                    <a:pt x="12" y="4"/>
                  </a:cubicBezTo>
                  <a:cubicBezTo>
                    <a:pt x="12" y="4"/>
                    <a:pt x="12" y="4"/>
                    <a:pt x="13" y="5"/>
                  </a:cubicBezTo>
                  <a:cubicBezTo>
                    <a:pt x="13" y="6"/>
                    <a:pt x="14" y="6"/>
                    <a:pt x="15" y="6"/>
                  </a:cubicBezTo>
                  <a:cubicBezTo>
                    <a:pt x="15" y="6"/>
                    <a:pt x="15" y="6"/>
                    <a:pt x="15" y="6"/>
                  </a:cubicBezTo>
                  <a:cubicBezTo>
                    <a:pt x="15" y="6"/>
                    <a:pt x="15" y="7"/>
                    <a:pt x="15" y="7"/>
                  </a:cubicBezTo>
                  <a:cubicBezTo>
                    <a:pt x="15" y="7"/>
                    <a:pt x="15" y="7"/>
                    <a:pt x="15" y="7"/>
                  </a:cubicBezTo>
                  <a:cubicBezTo>
                    <a:pt x="14" y="8"/>
                    <a:pt x="15" y="8"/>
                    <a:pt x="15" y="8"/>
                  </a:cubicBezTo>
                  <a:cubicBezTo>
                    <a:pt x="16" y="8"/>
                    <a:pt x="16" y="8"/>
                    <a:pt x="17" y="8"/>
                  </a:cubicBezTo>
                  <a:cubicBezTo>
                    <a:pt x="18" y="8"/>
                    <a:pt x="19" y="8"/>
                    <a:pt x="2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496">
              <a:extLst>
                <a:ext uri="{FF2B5EF4-FFF2-40B4-BE49-F238E27FC236}">
                  <a16:creationId xmlns:a16="http://schemas.microsoft.com/office/drawing/2014/main" id="{05C46A23-F60B-4D3D-8B91-A35997DFF51A}"/>
                </a:ext>
              </a:extLst>
            </p:cNvPr>
            <p:cNvSpPr>
              <a:spLocks/>
            </p:cNvSpPr>
            <p:nvPr/>
          </p:nvSpPr>
          <p:spPr bwMode="auto">
            <a:xfrm>
              <a:off x="5699580" y="2088245"/>
              <a:ext cx="31750" cy="36513"/>
            </a:xfrm>
            <a:custGeom>
              <a:avLst/>
              <a:gdLst>
                <a:gd name="T0" fmla="*/ 2 w 9"/>
                <a:gd name="T1" fmla="*/ 4 h 10"/>
                <a:gd name="T2" fmla="*/ 2 w 9"/>
                <a:gd name="T3" fmla="*/ 5 h 10"/>
                <a:gd name="T4" fmla="*/ 2 w 9"/>
                <a:gd name="T5" fmla="*/ 6 h 10"/>
                <a:gd name="T6" fmla="*/ 2 w 9"/>
                <a:gd name="T7" fmla="*/ 9 h 10"/>
                <a:gd name="T8" fmla="*/ 3 w 9"/>
                <a:gd name="T9" fmla="*/ 10 h 10"/>
                <a:gd name="T10" fmla="*/ 4 w 9"/>
                <a:gd name="T11" fmla="*/ 10 h 10"/>
                <a:gd name="T12" fmla="*/ 4 w 9"/>
                <a:gd name="T13" fmla="*/ 10 h 10"/>
                <a:gd name="T14" fmla="*/ 7 w 9"/>
                <a:gd name="T15" fmla="*/ 8 h 10"/>
                <a:gd name="T16" fmla="*/ 8 w 9"/>
                <a:gd name="T17" fmla="*/ 7 h 10"/>
                <a:gd name="T18" fmla="*/ 9 w 9"/>
                <a:gd name="T19" fmla="*/ 6 h 10"/>
                <a:gd name="T20" fmla="*/ 9 w 9"/>
                <a:gd name="T21" fmla="*/ 5 h 10"/>
                <a:gd name="T22" fmla="*/ 8 w 9"/>
                <a:gd name="T23" fmla="*/ 4 h 10"/>
                <a:gd name="T24" fmla="*/ 7 w 9"/>
                <a:gd name="T25" fmla="*/ 3 h 10"/>
                <a:gd name="T26" fmla="*/ 5 w 9"/>
                <a:gd name="T27" fmla="*/ 2 h 10"/>
                <a:gd name="T28" fmla="*/ 2 w 9"/>
                <a:gd name="T29" fmla="*/ 1 h 10"/>
                <a:gd name="T30" fmla="*/ 2 w 9"/>
                <a:gd name="T31" fmla="*/ 0 h 10"/>
                <a:gd name="T32" fmla="*/ 1 w 9"/>
                <a:gd name="T33" fmla="*/ 1 h 10"/>
                <a:gd name="T34" fmla="*/ 1 w 9"/>
                <a:gd name="T35" fmla="*/ 3 h 10"/>
                <a:gd name="T36" fmla="*/ 2 w 9"/>
                <a:gd name="T3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10">
                  <a:moveTo>
                    <a:pt x="2" y="4"/>
                  </a:moveTo>
                  <a:cubicBezTo>
                    <a:pt x="2" y="5"/>
                    <a:pt x="2" y="5"/>
                    <a:pt x="2" y="5"/>
                  </a:cubicBezTo>
                  <a:cubicBezTo>
                    <a:pt x="2" y="5"/>
                    <a:pt x="2" y="6"/>
                    <a:pt x="2" y="6"/>
                  </a:cubicBezTo>
                  <a:cubicBezTo>
                    <a:pt x="2" y="7"/>
                    <a:pt x="2" y="8"/>
                    <a:pt x="2" y="9"/>
                  </a:cubicBezTo>
                  <a:cubicBezTo>
                    <a:pt x="2" y="9"/>
                    <a:pt x="3" y="10"/>
                    <a:pt x="3" y="10"/>
                  </a:cubicBezTo>
                  <a:cubicBezTo>
                    <a:pt x="3" y="10"/>
                    <a:pt x="4" y="10"/>
                    <a:pt x="4" y="10"/>
                  </a:cubicBezTo>
                  <a:cubicBezTo>
                    <a:pt x="4" y="10"/>
                    <a:pt x="4" y="10"/>
                    <a:pt x="4" y="10"/>
                  </a:cubicBezTo>
                  <a:cubicBezTo>
                    <a:pt x="5" y="9"/>
                    <a:pt x="5" y="9"/>
                    <a:pt x="7" y="8"/>
                  </a:cubicBezTo>
                  <a:cubicBezTo>
                    <a:pt x="7" y="7"/>
                    <a:pt x="8" y="7"/>
                    <a:pt x="8" y="7"/>
                  </a:cubicBezTo>
                  <a:cubicBezTo>
                    <a:pt x="8" y="6"/>
                    <a:pt x="9" y="6"/>
                    <a:pt x="9" y="6"/>
                  </a:cubicBezTo>
                  <a:cubicBezTo>
                    <a:pt x="9" y="5"/>
                    <a:pt x="9" y="5"/>
                    <a:pt x="9" y="5"/>
                  </a:cubicBezTo>
                  <a:cubicBezTo>
                    <a:pt x="9" y="4"/>
                    <a:pt x="8" y="4"/>
                    <a:pt x="8" y="4"/>
                  </a:cubicBezTo>
                  <a:cubicBezTo>
                    <a:pt x="8" y="3"/>
                    <a:pt x="8" y="3"/>
                    <a:pt x="7" y="3"/>
                  </a:cubicBezTo>
                  <a:cubicBezTo>
                    <a:pt x="6" y="2"/>
                    <a:pt x="5" y="2"/>
                    <a:pt x="5" y="2"/>
                  </a:cubicBezTo>
                  <a:cubicBezTo>
                    <a:pt x="4" y="1"/>
                    <a:pt x="3" y="1"/>
                    <a:pt x="2" y="1"/>
                  </a:cubicBezTo>
                  <a:cubicBezTo>
                    <a:pt x="2" y="0"/>
                    <a:pt x="2" y="0"/>
                    <a:pt x="2" y="0"/>
                  </a:cubicBezTo>
                  <a:cubicBezTo>
                    <a:pt x="1" y="0"/>
                    <a:pt x="1" y="0"/>
                    <a:pt x="1" y="1"/>
                  </a:cubicBezTo>
                  <a:cubicBezTo>
                    <a:pt x="1" y="1"/>
                    <a:pt x="0" y="2"/>
                    <a:pt x="1" y="3"/>
                  </a:cubicBezTo>
                  <a:cubicBezTo>
                    <a:pt x="1"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497">
              <a:extLst>
                <a:ext uri="{FF2B5EF4-FFF2-40B4-BE49-F238E27FC236}">
                  <a16:creationId xmlns:a16="http://schemas.microsoft.com/office/drawing/2014/main" id="{C4685DA1-9AEE-45F2-A64B-D2E9C8A4AABF}"/>
                </a:ext>
              </a:extLst>
            </p:cNvPr>
            <p:cNvSpPr>
              <a:spLocks/>
            </p:cNvSpPr>
            <p:nvPr/>
          </p:nvSpPr>
          <p:spPr bwMode="auto">
            <a:xfrm>
              <a:off x="6129793" y="2901045"/>
              <a:ext cx="36513" cy="31750"/>
            </a:xfrm>
            <a:custGeom>
              <a:avLst/>
              <a:gdLst>
                <a:gd name="T0" fmla="*/ 8 w 10"/>
                <a:gd name="T1" fmla="*/ 0 h 9"/>
                <a:gd name="T2" fmla="*/ 8 w 10"/>
                <a:gd name="T3" fmla="*/ 0 h 9"/>
                <a:gd name="T4" fmla="*/ 7 w 10"/>
                <a:gd name="T5" fmla="*/ 1 h 9"/>
                <a:gd name="T6" fmla="*/ 6 w 10"/>
                <a:gd name="T7" fmla="*/ 2 h 9"/>
                <a:gd name="T8" fmla="*/ 6 w 10"/>
                <a:gd name="T9" fmla="*/ 3 h 9"/>
                <a:gd name="T10" fmla="*/ 5 w 10"/>
                <a:gd name="T11" fmla="*/ 3 h 9"/>
                <a:gd name="T12" fmla="*/ 4 w 10"/>
                <a:gd name="T13" fmla="*/ 3 h 9"/>
                <a:gd name="T14" fmla="*/ 3 w 10"/>
                <a:gd name="T15" fmla="*/ 3 h 9"/>
                <a:gd name="T16" fmla="*/ 1 w 10"/>
                <a:gd name="T17" fmla="*/ 4 h 9"/>
                <a:gd name="T18" fmla="*/ 0 w 10"/>
                <a:gd name="T19" fmla="*/ 6 h 9"/>
                <a:gd name="T20" fmla="*/ 0 w 10"/>
                <a:gd name="T21" fmla="*/ 6 h 9"/>
                <a:gd name="T22" fmla="*/ 1 w 10"/>
                <a:gd name="T23" fmla="*/ 6 h 9"/>
                <a:gd name="T24" fmla="*/ 1 w 10"/>
                <a:gd name="T25" fmla="*/ 6 h 9"/>
                <a:gd name="T26" fmla="*/ 2 w 10"/>
                <a:gd name="T27" fmla="*/ 5 h 9"/>
                <a:gd name="T28" fmla="*/ 4 w 10"/>
                <a:gd name="T29" fmla="*/ 5 h 9"/>
                <a:gd name="T30" fmla="*/ 5 w 10"/>
                <a:gd name="T31" fmla="*/ 6 h 9"/>
                <a:gd name="T32" fmla="*/ 5 w 10"/>
                <a:gd name="T33" fmla="*/ 7 h 9"/>
                <a:gd name="T34" fmla="*/ 6 w 10"/>
                <a:gd name="T35" fmla="*/ 9 h 9"/>
                <a:gd name="T36" fmla="*/ 8 w 10"/>
                <a:gd name="T37" fmla="*/ 9 h 9"/>
                <a:gd name="T38" fmla="*/ 8 w 10"/>
                <a:gd name="T39" fmla="*/ 9 h 9"/>
                <a:gd name="T40" fmla="*/ 8 w 10"/>
                <a:gd name="T41" fmla="*/ 8 h 9"/>
                <a:gd name="T42" fmla="*/ 8 w 10"/>
                <a:gd name="T43" fmla="*/ 7 h 9"/>
                <a:gd name="T44" fmla="*/ 9 w 10"/>
                <a:gd name="T45" fmla="*/ 6 h 9"/>
                <a:gd name="T46" fmla="*/ 9 w 10"/>
                <a:gd name="T47" fmla="*/ 7 h 9"/>
                <a:gd name="T48" fmla="*/ 10 w 10"/>
                <a:gd name="T49" fmla="*/ 7 h 9"/>
                <a:gd name="T50" fmla="*/ 10 w 10"/>
                <a:gd name="T51" fmla="*/ 5 h 9"/>
                <a:gd name="T52" fmla="*/ 9 w 10"/>
                <a:gd name="T53" fmla="*/ 3 h 9"/>
                <a:gd name="T54" fmla="*/ 9 w 10"/>
                <a:gd name="T55" fmla="*/ 1 h 9"/>
                <a:gd name="T56" fmla="*/ 8 w 10"/>
                <a:gd name="T57" fmla="*/ 0 h 9"/>
                <a:gd name="T58" fmla="*/ 8 w 10"/>
                <a:gd name="T5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 h="9">
                  <a:moveTo>
                    <a:pt x="8" y="0"/>
                  </a:moveTo>
                  <a:cubicBezTo>
                    <a:pt x="8" y="0"/>
                    <a:pt x="8" y="0"/>
                    <a:pt x="8" y="0"/>
                  </a:cubicBezTo>
                  <a:cubicBezTo>
                    <a:pt x="7" y="0"/>
                    <a:pt x="7" y="1"/>
                    <a:pt x="7" y="1"/>
                  </a:cubicBezTo>
                  <a:cubicBezTo>
                    <a:pt x="7" y="2"/>
                    <a:pt x="6" y="2"/>
                    <a:pt x="6" y="2"/>
                  </a:cubicBezTo>
                  <a:cubicBezTo>
                    <a:pt x="6" y="2"/>
                    <a:pt x="6" y="3"/>
                    <a:pt x="6" y="3"/>
                  </a:cubicBezTo>
                  <a:cubicBezTo>
                    <a:pt x="5" y="3"/>
                    <a:pt x="5" y="3"/>
                    <a:pt x="5" y="3"/>
                  </a:cubicBezTo>
                  <a:cubicBezTo>
                    <a:pt x="5" y="4"/>
                    <a:pt x="5" y="3"/>
                    <a:pt x="4" y="3"/>
                  </a:cubicBezTo>
                  <a:cubicBezTo>
                    <a:pt x="4" y="3"/>
                    <a:pt x="3" y="2"/>
                    <a:pt x="3" y="3"/>
                  </a:cubicBezTo>
                  <a:cubicBezTo>
                    <a:pt x="2" y="4"/>
                    <a:pt x="2" y="4"/>
                    <a:pt x="1" y="4"/>
                  </a:cubicBezTo>
                  <a:cubicBezTo>
                    <a:pt x="1" y="4"/>
                    <a:pt x="0" y="5"/>
                    <a:pt x="0" y="6"/>
                  </a:cubicBezTo>
                  <a:cubicBezTo>
                    <a:pt x="0" y="6"/>
                    <a:pt x="0" y="6"/>
                    <a:pt x="0" y="6"/>
                  </a:cubicBezTo>
                  <a:cubicBezTo>
                    <a:pt x="0" y="6"/>
                    <a:pt x="1" y="6"/>
                    <a:pt x="1" y="6"/>
                  </a:cubicBezTo>
                  <a:cubicBezTo>
                    <a:pt x="1" y="6"/>
                    <a:pt x="1" y="6"/>
                    <a:pt x="1" y="6"/>
                  </a:cubicBezTo>
                  <a:cubicBezTo>
                    <a:pt x="1" y="6"/>
                    <a:pt x="2" y="6"/>
                    <a:pt x="2" y="5"/>
                  </a:cubicBezTo>
                  <a:cubicBezTo>
                    <a:pt x="3" y="5"/>
                    <a:pt x="3" y="5"/>
                    <a:pt x="4" y="5"/>
                  </a:cubicBezTo>
                  <a:cubicBezTo>
                    <a:pt x="4" y="5"/>
                    <a:pt x="5" y="6"/>
                    <a:pt x="5" y="6"/>
                  </a:cubicBezTo>
                  <a:cubicBezTo>
                    <a:pt x="5" y="6"/>
                    <a:pt x="5" y="6"/>
                    <a:pt x="5" y="7"/>
                  </a:cubicBezTo>
                  <a:cubicBezTo>
                    <a:pt x="5" y="8"/>
                    <a:pt x="5" y="9"/>
                    <a:pt x="6" y="9"/>
                  </a:cubicBezTo>
                  <a:cubicBezTo>
                    <a:pt x="7" y="9"/>
                    <a:pt x="7" y="9"/>
                    <a:pt x="8" y="9"/>
                  </a:cubicBezTo>
                  <a:cubicBezTo>
                    <a:pt x="8" y="9"/>
                    <a:pt x="8" y="9"/>
                    <a:pt x="8" y="9"/>
                  </a:cubicBezTo>
                  <a:cubicBezTo>
                    <a:pt x="8" y="9"/>
                    <a:pt x="9" y="8"/>
                    <a:pt x="8" y="8"/>
                  </a:cubicBezTo>
                  <a:cubicBezTo>
                    <a:pt x="8" y="7"/>
                    <a:pt x="8" y="7"/>
                    <a:pt x="8" y="7"/>
                  </a:cubicBezTo>
                  <a:cubicBezTo>
                    <a:pt x="8" y="6"/>
                    <a:pt x="8" y="6"/>
                    <a:pt x="9" y="6"/>
                  </a:cubicBezTo>
                  <a:cubicBezTo>
                    <a:pt x="9" y="6"/>
                    <a:pt x="9" y="7"/>
                    <a:pt x="9" y="7"/>
                  </a:cubicBezTo>
                  <a:cubicBezTo>
                    <a:pt x="9" y="7"/>
                    <a:pt x="9" y="7"/>
                    <a:pt x="10" y="7"/>
                  </a:cubicBezTo>
                  <a:cubicBezTo>
                    <a:pt x="10" y="6"/>
                    <a:pt x="10" y="6"/>
                    <a:pt x="10" y="5"/>
                  </a:cubicBezTo>
                  <a:cubicBezTo>
                    <a:pt x="10" y="4"/>
                    <a:pt x="10" y="3"/>
                    <a:pt x="9" y="3"/>
                  </a:cubicBezTo>
                  <a:cubicBezTo>
                    <a:pt x="9" y="2"/>
                    <a:pt x="9" y="2"/>
                    <a:pt x="9" y="1"/>
                  </a:cubicBezTo>
                  <a:cubicBezTo>
                    <a:pt x="8" y="1"/>
                    <a:pt x="8" y="1"/>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Freeform 498">
              <a:extLst>
                <a:ext uri="{FF2B5EF4-FFF2-40B4-BE49-F238E27FC236}">
                  <a16:creationId xmlns:a16="http://schemas.microsoft.com/office/drawing/2014/main" id="{5145EB04-E52A-4A52-A3D9-42DCDA64716E}"/>
                </a:ext>
              </a:extLst>
            </p:cNvPr>
            <p:cNvSpPr>
              <a:spLocks/>
            </p:cNvSpPr>
            <p:nvPr/>
          </p:nvSpPr>
          <p:spPr bwMode="auto">
            <a:xfrm>
              <a:off x="4675643" y="2821670"/>
              <a:ext cx="42863" cy="20638"/>
            </a:xfrm>
            <a:custGeom>
              <a:avLst/>
              <a:gdLst>
                <a:gd name="T0" fmla="*/ 1 w 12"/>
                <a:gd name="T1" fmla="*/ 5 h 6"/>
                <a:gd name="T2" fmla="*/ 2 w 12"/>
                <a:gd name="T3" fmla="*/ 5 h 6"/>
                <a:gd name="T4" fmla="*/ 4 w 12"/>
                <a:gd name="T5" fmla="*/ 5 h 6"/>
                <a:gd name="T6" fmla="*/ 5 w 12"/>
                <a:gd name="T7" fmla="*/ 6 h 6"/>
                <a:gd name="T8" fmla="*/ 6 w 12"/>
                <a:gd name="T9" fmla="*/ 6 h 6"/>
                <a:gd name="T10" fmla="*/ 6 w 12"/>
                <a:gd name="T11" fmla="*/ 5 h 6"/>
                <a:gd name="T12" fmla="*/ 8 w 12"/>
                <a:gd name="T13" fmla="*/ 5 h 6"/>
                <a:gd name="T14" fmla="*/ 8 w 12"/>
                <a:gd name="T15" fmla="*/ 5 h 6"/>
                <a:gd name="T16" fmla="*/ 11 w 12"/>
                <a:gd name="T17" fmla="*/ 4 h 6"/>
                <a:gd name="T18" fmla="*/ 12 w 12"/>
                <a:gd name="T19" fmla="*/ 4 h 6"/>
                <a:gd name="T20" fmla="*/ 12 w 12"/>
                <a:gd name="T21" fmla="*/ 4 h 6"/>
                <a:gd name="T22" fmla="*/ 12 w 12"/>
                <a:gd name="T23" fmla="*/ 3 h 6"/>
                <a:gd name="T24" fmla="*/ 9 w 12"/>
                <a:gd name="T25" fmla="*/ 1 h 6"/>
                <a:gd name="T26" fmla="*/ 9 w 12"/>
                <a:gd name="T27" fmla="*/ 1 h 6"/>
                <a:gd name="T28" fmla="*/ 5 w 12"/>
                <a:gd name="T29" fmla="*/ 1 h 6"/>
                <a:gd name="T30" fmla="*/ 4 w 12"/>
                <a:gd name="T31" fmla="*/ 1 h 6"/>
                <a:gd name="T32" fmla="*/ 4 w 12"/>
                <a:gd name="T33" fmla="*/ 0 h 6"/>
                <a:gd name="T34" fmla="*/ 3 w 12"/>
                <a:gd name="T35" fmla="*/ 1 h 6"/>
                <a:gd name="T36" fmla="*/ 3 w 12"/>
                <a:gd name="T37" fmla="*/ 1 h 6"/>
                <a:gd name="T38" fmla="*/ 3 w 12"/>
                <a:gd name="T39" fmla="*/ 3 h 6"/>
                <a:gd name="T40" fmla="*/ 3 w 12"/>
                <a:gd name="T41" fmla="*/ 3 h 6"/>
                <a:gd name="T42" fmla="*/ 2 w 12"/>
                <a:gd name="T43" fmla="*/ 3 h 6"/>
                <a:gd name="T44" fmla="*/ 0 w 12"/>
                <a:gd name="T45" fmla="*/ 4 h 6"/>
                <a:gd name="T46" fmla="*/ 0 w 12"/>
                <a:gd name="T47" fmla="*/ 4 h 6"/>
                <a:gd name="T48" fmla="*/ 1 w 12"/>
                <a:gd name="T49"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 h="6">
                  <a:moveTo>
                    <a:pt x="1" y="5"/>
                  </a:moveTo>
                  <a:cubicBezTo>
                    <a:pt x="1" y="5"/>
                    <a:pt x="2" y="5"/>
                    <a:pt x="2" y="5"/>
                  </a:cubicBezTo>
                  <a:cubicBezTo>
                    <a:pt x="3" y="5"/>
                    <a:pt x="3" y="5"/>
                    <a:pt x="4" y="5"/>
                  </a:cubicBezTo>
                  <a:cubicBezTo>
                    <a:pt x="5" y="5"/>
                    <a:pt x="5" y="5"/>
                    <a:pt x="5" y="6"/>
                  </a:cubicBezTo>
                  <a:cubicBezTo>
                    <a:pt x="5" y="6"/>
                    <a:pt x="5" y="6"/>
                    <a:pt x="6" y="6"/>
                  </a:cubicBezTo>
                  <a:cubicBezTo>
                    <a:pt x="6" y="6"/>
                    <a:pt x="6" y="6"/>
                    <a:pt x="6" y="5"/>
                  </a:cubicBezTo>
                  <a:cubicBezTo>
                    <a:pt x="6" y="5"/>
                    <a:pt x="7" y="4"/>
                    <a:pt x="8" y="5"/>
                  </a:cubicBezTo>
                  <a:cubicBezTo>
                    <a:pt x="8" y="5"/>
                    <a:pt x="8" y="5"/>
                    <a:pt x="8" y="5"/>
                  </a:cubicBezTo>
                  <a:cubicBezTo>
                    <a:pt x="9" y="4"/>
                    <a:pt x="10" y="4"/>
                    <a:pt x="11" y="4"/>
                  </a:cubicBezTo>
                  <a:cubicBezTo>
                    <a:pt x="11" y="4"/>
                    <a:pt x="12" y="4"/>
                    <a:pt x="12" y="4"/>
                  </a:cubicBezTo>
                  <a:cubicBezTo>
                    <a:pt x="12" y="4"/>
                    <a:pt x="12" y="4"/>
                    <a:pt x="12" y="4"/>
                  </a:cubicBezTo>
                  <a:cubicBezTo>
                    <a:pt x="12" y="4"/>
                    <a:pt x="12" y="3"/>
                    <a:pt x="12" y="3"/>
                  </a:cubicBezTo>
                  <a:cubicBezTo>
                    <a:pt x="11" y="3"/>
                    <a:pt x="10" y="2"/>
                    <a:pt x="9" y="1"/>
                  </a:cubicBezTo>
                  <a:cubicBezTo>
                    <a:pt x="9" y="1"/>
                    <a:pt x="9" y="1"/>
                    <a:pt x="9" y="1"/>
                  </a:cubicBezTo>
                  <a:cubicBezTo>
                    <a:pt x="7" y="1"/>
                    <a:pt x="6" y="0"/>
                    <a:pt x="5" y="1"/>
                  </a:cubicBezTo>
                  <a:cubicBezTo>
                    <a:pt x="5" y="1"/>
                    <a:pt x="4" y="1"/>
                    <a:pt x="4" y="1"/>
                  </a:cubicBezTo>
                  <a:cubicBezTo>
                    <a:pt x="4" y="1"/>
                    <a:pt x="4" y="0"/>
                    <a:pt x="4" y="0"/>
                  </a:cubicBezTo>
                  <a:cubicBezTo>
                    <a:pt x="3" y="0"/>
                    <a:pt x="3" y="0"/>
                    <a:pt x="3" y="1"/>
                  </a:cubicBezTo>
                  <a:cubicBezTo>
                    <a:pt x="2" y="1"/>
                    <a:pt x="2" y="1"/>
                    <a:pt x="3" y="1"/>
                  </a:cubicBezTo>
                  <a:cubicBezTo>
                    <a:pt x="3" y="2"/>
                    <a:pt x="3" y="2"/>
                    <a:pt x="3" y="3"/>
                  </a:cubicBezTo>
                  <a:cubicBezTo>
                    <a:pt x="3" y="3"/>
                    <a:pt x="3" y="3"/>
                    <a:pt x="3" y="3"/>
                  </a:cubicBezTo>
                  <a:cubicBezTo>
                    <a:pt x="2" y="3"/>
                    <a:pt x="2" y="3"/>
                    <a:pt x="2" y="3"/>
                  </a:cubicBezTo>
                  <a:cubicBezTo>
                    <a:pt x="1" y="3"/>
                    <a:pt x="1" y="4"/>
                    <a:pt x="0" y="4"/>
                  </a:cubicBezTo>
                  <a:cubicBezTo>
                    <a:pt x="0" y="4"/>
                    <a:pt x="0" y="4"/>
                    <a:pt x="0" y="4"/>
                  </a:cubicBezTo>
                  <a:cubicBezTo>
                    <a:pt x="0" y="4"/>
                    <a:pt x="0"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Freeform 499">
              <a:extLst>
                <a:ext uri="{FF2B5EF4-FFF2-40B4-BE49-F238E27FC236}">
                  <a16:creationId xmlns:a16="http://schemas.microsoft.com/office/drawing/2014/main" id="{B8E0E07E-9707-4745-B228-ACCDBC014EA3}"/>
                </a:ext>
              </a:extLst>
            </p:cNvPr>
            <p:cNvSpPr>
              <a:spLocks/>
            </p:cNvSpPr>
            <p:nvPr/>
          </p:nvSpPr>
          <p:spPr bwMode="auto">
            <a:xfrm>
              <a:off x="4769305" y="2229533"/>
              <a:ext cx="25400" cy="22225"/>
            </a:xfrm>
            <a:custGeom>
              <a:avLst/>
              <a:gdLst>
                <a:gd name="T0" fmla="*/ 1 w 7"/>
                <a:gd name="T1" fmla="*/ 3 h 6"/>
                <a:gd name="T2" fmla="*/ 1 w 7"/>
                <a:gd name="T3" fmla="*/ 4 h 6"/>
                <a:gd name="T4" fmla="*/ 2 w 7"/>
                <a:gd name="T5" fmla="*/ 6 h 6"/>
                <a:gd name="T6" fmla="*/ 4 w 7"/>
                <a:gd name="T7" fmla="*/ 6 h 6"/>
                <a:gd name="T8" fmla="*/ 5 w 7"/>
                <a:gd name="T9" fmla="*/ 6 h 6"/>
                <a:gd name="T10" fmla="*/ 6 w 7"/>
                <a:gd name="T11" fmla="*/ 6 h 6"/>
                <a:gd name="T12" fmla="*/ 7 w 7"/>
                <a:gd name="T13" fmla="*/ 6 h 6"/>
                <a:gd name="T14" fmla="*/ 7 w 7"/>
                <a:gd name="T15" fmla="*/ 3 h 6"/>
                <a:gd name="T16" fmla="*/ 5 w 7"/>
                <a:gd name="T17" fmla="*/ 1 h 6"/>
                <a:gd name="T18" fmla="*/ 2 w 7"/>
                <a:gd name="T19" fmla="*/ 0 h 6"/>
                <a:gd name="T20" fmla="*/ 1 w 7"/>
                <a:gd name="T21" fmla="*/ 1 h 6"/>
                <a:gd name="T22" fmla="*/ 1 w 7"/>
                <a:gd name="T23" fmla="*/ 2 h 6"/>
                <a:gd name="T24" fmla="*/ 1 w 7"/>
                <a:gd name="T25"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6">
                  <a:moveTo>
                    <a:pt x="1" y="3"/>
                  </a:moveTo>
                  <a:cubicBezTo>
                    <a:pt x="1" y="3"/>
                    <a:pt x="1" y="4"/>
                    <a:pt x="1" y="4"/>
                  </a:cubicBezTo>
                  <a:cubicBezTo>
                    <a:pt x="0" y="5"/>
                    <a:pt x="2" y="6"/>
                    <a:pt x="2" y="6"/>
                  </a:cubicBezTo>
                  <a:cubicBezTo>
                    <a:pt x="3" y="6"/>
                    <a:pt x="3" y="6"/>
                    <a:pt x="4" y="6"/>
                  </a:cubicBezTo>
                  <a:cubicBezTo>
                    <a:pt x="4" y="6"/>
                    <a:pt x="5" y="6"/>
                    <a:pt x="5" y="6"/>
                  </a:cubicBezTo>
                  <a:cubicBezTo>
                    <a:pt x="5" y="6"/>
                    <a:pt x="6" y="6"/>
                    <a:pt x="6" y="6"/>
                  </a:cubicBezTo>
                  <a:cubicBezTo>
                    <a:pt x="7" y="6"/>
                    <a:pt x="7" y="6"/>
                    <a:pt x="7" y="6"/>
                  </a:cubicBezTo>
                  <a:cubicBezTo>
                    <a:pt x="7" y="5"/>
                    <a:pt x="7" y="4"/>
                    <a:pt x="7" y="3"/>
                  </a:cubicBezTo>
                  <a:cubicBezTo>
                    <a:pt x="6" y="2"/>
                    <a:pt x="6" y="1"/>
                    <a:pt x="5" y="1"/>
                  </a:cubicBezTo>
                  <a:cubicBezTo>
                    <a:pt x="4" y="1"/>
                    <a:pt x="3" y="1"/>
                    <a:pt x="2" y="0"/>
                  </a:cubicBezTo>
                  <a:cubicBezTo>
                    <a:pt x="2" y="0"/>
                    <a:pt x="2" y="0"/>
                    <a:pt x="1" y="1"/>
                  </a:cubicBezTo>
                  <a:cubicBezTo>
                    <a:pt x="1" y="1"/>
                    <a:pt x="1" y="1"/>
                    <a:pt x="1" y="2"/>
                  </a:cubicBezTo>
                  <a:cubicBezTo>
                    <a:pt x="1" y="2"/>
                    <a:pt x="1"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Oval 500">
              <a:extLst>
                <a:ext uri="{FF2B5EF4-FFF2-40B4-BE49-F238E27FC236}">
                  <a16:creationId xmlns:a16="http://schemas.microsoft.com/office/drawing/2014/main" id="{C2ED4DD5-E436-4F4F-956F-E27C96C0158A}"/>
                </a:ext>
              </a:extLst>
            </p:cNvPr>
            <p:cNvSpPr>
              <a:spLocks noChangeArrowheads="1"/>
            </p:cNvSpPr>
            <p:nvPr/>
          </p:nvSpPr>
          <p:spPr bwMode="auto">
            <a:xfrm>
              <a:off x="4774068" y="2237470"/>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Freeform 501">
              <a:extLst>
                <a:ext uri="{FF2B5EF4-FFF2-40B4-BE49-F238E27FC236}">
                  <a16:creationId xmlns:a16="http://schemas.microsoft.com/office/drawing/2014/main" id="{84AA498C-E4BE-4874-91DC-22B794A45770}"/>
                </a:ext>
              </a:extLst>
            </p:cNvPr>
            <p:cNvSpPr>
              <a:spLocks/>
            </p:cNvSpPr>
            <p:nvPr/>
          </p:nvSpPr>
          <p:spPr bwMode="auto">
            <a:xfrm>
              <a:off x="5815468" y="2901045"/>
              <a:ext cx="17463" cy="31750"/>
            </a:xfrm>
            <a:custGeom>
              <a:avLst/>
              <a:gdLst>
                <a:gd name="T0" fmla="*/ 1 w 5"/>
                <a:gd name="T1" fmla="*/ 1 h 9"/>
                <a:gd name="T2" fmla="*/ 1 w 5"/>
                <a:gd name="T3" fmla="*/ 1 h 9"/>
                <a:gd name="T4" fmla="*/ 1 w 5"/>
                <a:gd name="T5" fmla="*/ 1 h 9"/>
                <a:gd name="T6" fmla="*/ 1 w 5"/>
                <a:gd name="T7" fmla="*/ 1 h 9"/>
                <a:gd name="T8" fmla="*/ 0 w 5"/>
                <a:gd name="T9" fmla="*/ 4 h 9"/>
                <a:gd name="T10" fmla="*/ 1 w 5"/>
                <a:gd name="T11" fmla="*/ 8 h 9"/>
                <a:gd name="T12" fmla="*/ 2 w 5"/>
                <a:gd name="T13" fmla="*/ 9 h 9"/>
                <a:gd name="T14" fmla="*/ 4 w 5"/>
                <a:gd name="T15" fmla="*/ 5 h 9"/>
                <a:gd name="T16" fmla="*/ 1 w 5"/>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9">
                  <a:moveTo>
                    <a:pt x="1" y="1"/>
                  </a:moveTo>
                  <a:cubicBezTo>
                    <a:pt x="1" y="1"/>
                    <a:pt x="1" y="1"/>
                    <a:pt x="1" y="1"/>
                  </a:cubicBezTo>
                  <a:cubicBezTo>
                    <a:pt x="1" y="0"/>
                    <a:pt x="0" y="1"/>
                    <a:pt x="1" y="1"/>
                  </a:cubicBezTo>
                  <a:cubicBezTo>
                    <a:pt x="1" y="1"/>
                    <a:pt x="1" y="1"/>
                    <a:pt x="1" y="1"/>
                  </a:cubicBezTo>
                  <a:cubicBezTo>
                    <a:pt x="0" y="2"/>
                    <a:pt x="0" y="4"/>
                    <a:pt x="0" y="4"/>
                  </a:cubicBezTo>
                  <a:cubicBezTo>
                    <a:pt x="0" y="6"/>
                    <a:pt x="0" y="7"/>
                    <a:pt x="1" y="8"/>
                  </a:cubicBezTo>
                  <a:cubicBezTo>
                    <a:pt x="1" y="9"/>
                    <a:pt x="2" y="9"/>
                    <a:pt x="2" y="9"/>
                  </a:cubicBezTo>
                  <a:cubicBezTo>
                    <a:pt x="4" y="9"/>
                    <a:pt x="5" y="7"/>
                    <a:pt x="4" y="5"/>
                  </a:cubicBezTo>
                  <a:cubicBezTo>
                    <a:pt x="4" y="4"/>
                    <a:pt x="3"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502">
              <a:extLst>
                <a:ext uri="{FF2B5EF4-FFF2-40B4-BE49-F238E27FC236}">
                  <a16:creationId xmlns:a16="http://schemas.microsoft.com/office/drawing/2014/main" id="{E604BBCB-8675-457E-A096-ACEC1BF7AAB8}"/>
                </a:ext>
              </a:extLst>
            </p:cNvPr>
            <p:cNvSpPr>
              <a:spLocks/>
            </p:cNvSpPr>
            <p:nvPr/>
          </p:nvSpPr>
          <p:spPr bwMode="auto">
            <a:xfrm>
              <a:off x="4734380" y="2107295"/>
              <a:ext cx="17463" cy="25400"/>
            </a:xfrm>
            <a:custGeom>
              <a:avLst/>
              <a:gdLst>
                <a:gd name="T0" fmla="*/ 0 w 5"/>
                <a:gd name="T1" fmla="*/ 6 h 7"/>
                <a:gd name="T2" fmla="*/ 0 w 5"/>
                <a:gd name="T3" fmla="*/ 7 h 7"/>
                <a:gd name="T4" fmla="*/ 3 w 5"/>
                <a:gd name="T5" fmla="*/ 7 h 7"/>
                <a:gd name="T6" fmla="*/ 4 w 5"/>
                <a:gd name="T7" fmla="*/ 6 h 7"/>
                <a:gd name="T8" fmla="*/ 4 w 5"/>
                <a:gd name="T9" fmla="*/ 5 h 7"/>
                <a:gd name="T10" fmla="*/ 4 w 5"/>
                <a:gd name="T11" fmla="*/ 5 h 7"/>
                <a:gd name="T12" fmla="*/ 4 w 5"/>
                <a:gd name="T13" fmla="*/ 5 h 7"/>
                <a:gd name="T14" fmla="*/ 4 w 5"/>
                <a:gd name="T15" fmla="*/ 5 h 7"/>
                <a:gd name="T16" fmla="*/ 4 w 5"/>
                <a:gd name="T17" fmla="*/ 3 h 7"/>
                <a:gd name="T18" fmla="*/ 3 w 5"/>
                <a:gd name="T19" fmla="*/ 1 h 7"/>
                <a:gd name="T20" fmla="*/ 3 w 5"/>
                <a:gd name="T21" fmla="*/ 0 h 7"/>
                <a:gd name="T22" fmla="*/ 2 w 5"/>
                <a:gd name="T23" fmla="*/ 0 h 7"/>
                <a:gd name="T24" fmla="*/ 0 w 5"/>
                <a:gd name="T25" fmla="*/ 4 h 7"/>
                <a:gd name="T26" fmla="*/ 0 w 5"/>
                <a:gd name="T27" fmla="*/ 5 h 7"/>
                <a:gd name="T28" fmla="*/ 0 w 5"/>
                <a:gd name="T29"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7">
                  <a:moveTo>
                    <a:pt x="0" y="6"/>
                  </a:moveTo>
                  <a:cubicBezTo>
                    <a:pt x="0" y="6"/>
                    <a:pt x="0" y="7"/>
                    <a:pt x="0" y="7"/>
                  </a:cubicBezTo>
                  <a:cubicBezTo>
                    <a:pt x="1" y="7"/>
                    <a:pt x="2" y="7"/>
                    <a:pt x="3" y="7"/>
                  </a:cubicBezTo>
                  <a:cubicBezTo>
                    <a:pt x="3" y="7"/>
                    <a:pt x="4" y="7"/>
                    <a:pt x="4" y="6"/>
                  </a:cubicBezTo>
                  <a:cubicBezTo>
                    <a:pt x="4" y="6"/>
                    <a:pt x="4" y="5"/>
                    <a:pt x="4" y="5"/>
                  </a:cubicBezTo>
                  <a:cubicBezTo>
                    <a:pt x="4" y="5"/>
                    <a:pt x="4" y="5"/>
                    <a:pt x="4" y="5"/>
                  </a:cubicBezTo>
                  <a:cubicBezTo>
                    <a:pt x="4" y="5"/>
                    <a:pt x="4" y="5"/>
                    <a:pt x="4" y="5"/>
                  </a:cubicBezTo>
                  <a:cubicBezTo>
                    <a:pt x="4" y="5"/>
                    <a:pt x="4" y="5"/>
                    <a:pt x="4" y="5"/>
                  </a:cubicBezTo>
                  <a:cubicBezTo>
                    <a:pt x="5" y="5"/>
                    <a:pt x="5" y="4"/>
                    <a:pt x="4" y="3"/>
                  </a:cubicBezTo>
                  <a:cubicBezTo>
                    <a:pt x="4" y="3"/>
                    <a:pt x="3" y="2"/>
                    <a:pt x="3" y="1"/>
                  </a:cubicBezTo>
                  <a:cubicBezTo>
                    <a:pt x="3" y="1"/>
                    <a:pt x="3" y="1"/>
                    <a:pt x="3" y="0"/>
                  </a:cubicBezTo>
                  <a:cubicBezTo>
                    <a:pt x="3" y="0"/>
                    <a:pt x="2" y="0"/>
                    <a:pt x="2" y="0"/>
                  </a:cubicBezTo>
                  <a:cubicBezTo>
                    <a:pt x="1" y="1"/>
                    <a:pt x="0" y="2"/>
                    <a:pt x="0" y="4"/>
                  </a:cubicBezTo>
                  <a:cubicBezTo>
                    <a:pt x="0" y="4"/>
                    <a:pt x="0" y="4"/>
                    <a:pt x="0" y="5"/>
                  </a:cubicBezTo>
                  <a:cubicBezTo>
                    <a:pt x="0" y="5"/>
                    <a:pt x="0"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503">
              <a:extLst>
                <a:ext uri="{FF2B5EF4-FFF2-40B4-BE49-F238E27FC236}">
                  <a16:creationId xmlns:a16="http://schemas.microsoft.com/office/drawing/2014/main" id="{D2F29DC2-2E75-44F3-BAA7-ECB0DE9A6FCF}"/>
                </a:ext>
              </a:extLst>
            </p:cNvPr>
            <p:cNvSpPr>
              <a:spLocks/>
            </p:cNvSpPr>
            <p:nvPr/>
          </p:nvSpPr>
          <p:spPr bwMode="auto">
            <a:xfrm>
              <a:off x="5431293" y="2118408"/>
              <a:ext cx="22225" cy="20638"/>
            </a:xfrm>
            <a:custGeom>
              <a:avLst/>
              <a:gdLst>
                <a:gd name="T0" fmla="*/ 1 w 6"/>
                <a:gd name="T1" fmla="*/ 3 h 6"/>
                <a:gd name="T2" fmla="*/ 0 w 6"/>
                <a:gd name="T3" fmla="*/ 4 h 6"/>
                <a:gd name="T4" fmla="*/ 1 w 6"/>
                <a:gd name="T5" fmla="*/ 4 h 6"/>
                <a:gd name="T6" fmla="*/ 1 w 6"/>
                <a:gd name="T7" fmla="*/ 5 h 6"/>
                <a:gd name="T8" fmla="*/ 2 w 6"/>
                <a:gd name="T9" fmla="*/ 6 h 6"/>
                <a:gd name="T10" fmla="*/ 2 w 6"/>
                <a:gd name="T11" fmla="*/ 6 h 6"/>
                <a:gd name="T12" fmla="*/ 3 w 6"/>
                <a:gd name="T13" fmla="*/ 6 h 6"/>
                <a:gd name="T14" fmla="*/ 4 w 6"/>
                <a:gd name="T15" fmla="*/ 5 h 6"/>
                <a:gd name="T16" fmla="*/ 4 w 6"/>
                <a:gd name="T17" fmla="*/ 4 h 6"/>
                <a:gd name="T18" fmla="*/ 5 w 6"/>
                <a:gd name="T19" fmla="*/ 2 h 6"/>
                <a:gd name="T20" fmla="*/ 5 w 6"/>
                <a:gd name="T21" fmla="*/ 1 h 6"/>
                <a:gd name="T22" fmla="*/ 4 w 6"/>
                <a:gd name="T23" fmla="*/ 0 h 6"/>
                <a:gd name="T24" fmla="*/ 4 w 6"/>
                <a:gd name="T25" fmla="*/ 0 h 6"/>
                <a:gd name="T26" fmla="*/ 3 w 6"/>
                <a:gd name="T27" fmla="*/ 1 h 6"/>
                <a:gd name="T28" fmla="*/ 2 w 6"/>
                <a:gd name="T29" fmla="*/ 2 h 6"/>
                <a:gd name="T30" fmla="*/ 2 w 6"/>
                <a:gd name="T31" fmla="*/ 2 h 6"/>
                <a:gd name="T32" fmla="*/ 2 w 6"/>
                <a:gd name="T33" fmla="*/ 2 h 6"/>
                <a:gd name="T34" fmla="*/ 2 w 6"/>
                <a:gd name="T35" fmla="*/ 2 h 6"/>
                <a:gd name="T36" fmla="*/ 1 w 6"/>
                <a:gd name="T3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6">
                  <a:moveTo>
                    <a:pt x="1" y="3"/>
                  </a:moveTo>
                  <a:cubicBezTo>
                    <a:pt x="0" y="3"/>
                    <a:pt x="0" y="3"/>
                    <a:pt x="0" y="4"/>
                  </a:cubicBezTo>
                  <a:cubicBezTo>
                    <a:pt x="1" y="4"/>
                    <a:pt x="1" y="4"/>
                    <a:pt x="1" y="4"/>
                  </a:cubicBezTo>
                  <a:cubicBezTo>
                    <a:pt x="1" y="5"/>
                    <a:pt x="1" y="5"/>
                    <a:pt x="1" y="5"/>
                  </a:cubicBezTo>
                  <a:cubicBezTo>
                    <a:pt x="1" y="6"/>
                    <a:pt x="1" y="6"/>
                    <a:pt x="2" y="6"/>
                  </a:cubicBezTo>
                  <a:cubicBezTo>
                    <a:pt x="2" y="6"/>
                    <a:pt x="2" y="6"/>
                    <a:pt x="2" y="6"/>
                  </a:cubicBezTo>
                  <a:cubicBezTo>
                    <a:pt x="3" y="6"/>
                    <a:pt x="3" y="6"/>
                    <a:pt x="3" y="6"/>
                  </a:cubicBezTo>
                  <a:cubicBezTo>
                    <a:pt x="3" y="6"/>
                    <a:pt x="4" y="5"/>
                    <a:pt x="4" y="5"/>
                  </a:cubicBezTo>
                  <a:cubicBezTo>
                    <a:pt x="4" y="4"/>
                    <a:pt x="4" y="4"/>
                    <a:pt x="4" y="4"/>
                  </a:cubicBezTo>
                  <a:cubicBezTo>
                    <a:pt x="5" y="3"/>
                    <a:pt x="5" y="3"/>
                    <a:pt x="5" y="2"/>
                  </a:cubicBezTo>
                  <a:cubicBezTo>
                    <a:pt x="6" y="2"/>
                    <a:pt x="6" y="1"/>
                    <a:pt x="5" y="1"/>
                  </a:cubicBezTo>
                  <a:cubicBezTo>
                    <a:pt x="5" y="1"/>
                    <a:pt x="5" y="0"/>
                    <a:pt x="4" y="0"/>
                  </a:cubicBezTo>
                  <a:cubicBezTo>
                    <a:pt x="4" y="0"/>
                    <a:pt x="4" y="0"/>
                    <a:pt x="4" y="0"/>
                  </a:cubicBezTo>
                  <a:cubicBezTo>
                    <a:pt x="3" y="0"/>
                    <a:pt x="3" y="0"/>
                    <a:pt x="3" y="1"/>
                  </a:cubicBezTo>
                  <a:cubicBezTo>
                    <a:pt x="3" y="1"/>
                    <a:pt x="3" y="2"/>
                    <a:pt x="2" y="2"/>
                  </a:cubicBezTo>
                  <a:cubicBezTo>
                    <a:pt x="2" y="2"/>
                    <a:pt x="2" y="2"/>
                    <a:pt x="2" y="2"/>
                  </a:cubicBezTo>
                  <a:cubicBezTo>
                    <a:pt x="2" y="2"/>
                    <a:pt x="2" y="2"/>
                    <a:pt x="2" y="2"/>
                  </a:cubicBezTo>
                  <a:cubicBezTo>
                    <a:pt x="2" y="2"/>
                    <a:pt x="2" y="2"/>
                    <a:pt x="2" y="2"/>
                  </a:cubicBezTo>
                  <a:cubicBezTo>
                    <a:pt x="2" y="2"/>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504">
              <a:extLst>
                <a:ext uri="{FF2B5EF4-FFF2-40B4-BE49-F238E27FC236}">
                  <a16:creationId xmlns:a16="http://schemas.microsoft.com/office/drawing/2014/main" id="{B1CC3A60-9649-4136-9F2E-877B56528191}"/>
                </a:ext>
              </a:extLst>
            </p:cNvPr>
            <p:cNvSpPr>
              <a:spLocks/>
            </p:cNvSpPr>
            <p:nvPr/>
          </p:nvSpPr>
          <p:spPr bwMode="auto">
            <a:xfrm>
              <a:off x="6104393" y="2770870"/>
              <a:ext cx="14288" cy="31750"/>
            </a:xfrm>
            <a:custGeom>
              <a:avLst/>
              <a:gdLst>
                <a:gd name="T0" fmla="*/ 3 w 4"/>
                <a:gd name="T1" fmla="*/ 0 h 9"/>
                <a:gd name="T2" fmla="*/ 2 w 4"/>
                <a:gd name="T3" fmla="*/ 0 h 9"/>
                <a:gd name="T4" fmla="*/ 1 w 4"/>
                <a:gd name="T5" fmla="*/ 2 h 9"/>
                <a:gd name="T6" fmla="*/ 1 w 4"/>
                <a:gd name="T7" fmla="*/ 3 h 9"/>
                <a:gd name="T8" fmla="*/ 0 w 4"/>
                <a:gd name="T9" fmla="*/ 5 h 9"/>
                <a:gd name="T10" fmla="*/ 1 w 4"/>
                <a:gd name="T11" fmla="*/ 8 h 9"/>
                <a:gd name="T12" fmla="*/ 2 w 4"/>
                <a:gd name="T13" fmla="*/ 9 h 9"/>
                <a:gd name="T14" fmla="*/ 2 w 4"/>
                <a:gd name="T15" fmla="*/ 8 h 9"/>
                <a:gd name="T16" fmla="*/ 3 w 4"/>
                <a:gd name="T17" fmla="*/ 7 h 9"/>
                <a:gd name="T18" fmla="*/ 4 w 4"/>
                <a:gd name="T19" fmla="*/ 4 h 9"/>
                <a:gd name="T20" fmla="*/ 4 w 4"/>
                <a:gd name="T21" fmla="*/ 2 h 9"/>
                <a:gd name="T22" fmla="*/ 3 w 4"/>
                <a:gd name="T2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9">
                  <a:moveTo>
                    <a:pt x="3" y="0"/>
                  </a:moveTo>
                  <a:cubicBezTo>
                    <a:pt x="3" y="0"/>
                    <a:pt x="3" y="0"/>
                    <a:pt x="2" y="0"/>
                  </a:cubicBezTo>
                  <a:cubicBezTo>
                    <a:pt x="2" y="1"/>
                    <a:pt x="2" y="1"/>
                    <a:pt x="1" y="2"/>
                  </a:cubicBezTo>
                  <a:cubicBezTo>
                    <a:pt x="1" y="2"/>
                    <a:pt x="1" y="3"/>
                    <a:pt x="1" y="3"/>
                  </a:cubicBezTo>
                  <a:cubicBezTo>
                    <a:pt x="0" y="4"/>
                    <a:pt x="0" y="4"/>
                    <a:pt x="0" y="5"/>
                  </a:cubicBezTo>
                  <a:cubicBezTo>
                    <a:pt x="0" y="6"/>
                    <a:pt x="0" y="7"/>
                    <a:pt x="1" y="8"/>
                  </a:cubicBezTo>
                  <a:cubicBezTo>
                    <a:pt x="2" y="8"/>
                    <a:pt x="2" y="8"/>
                    <a:pt x="2" y="9"/>
                  </a:cubicBezTo>
                  <a:cubicBezTo>
                    <a:pt x="2" y="9"/>
                    <a:pt x="2" y="9"/>
                    <a:pt x="2" y="8"/>
                  </a:cubicBezTo>
                  <a:cubicBezTo>
                    <a:pt x="3" y="8"/>
                    <a:pt x="3" y="8"/>
                    <a:pt x="3" y="7"/>
                  </a:cubicBezTo>
                  <a:cubicBezTo>
                    <a:pt x="3" y="6"/>
                    <a:pt x="3" y="5"/>
                    <a:pt x="4" y="4"/>
                  </a:cubicBezTo>
                  <a:cubicBezTo>
                    <a:pt x="4" y="3"/>
                    <a:pt x="4" y="3"/>
                    <a:pt x="4" y="2"/>
                  </a:cubicBezTo>
                  <a:cubicBezTo>
                    <a:pt x="4" y="1"/>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505">
              <a:extLst>
                <a:ext uri="{FF2B5EF4-FFF2-40B4-BE49-F238E27FC236}">
                  <a16:creationId xmlns:a16="http://schemas.microsoft.com/office/drawing/2014/main" id="{4FF7439A-150F-47FC-B11D-4C285799037C}"/>
                </a:ext>
              </a:extLst>
            </p:cNvPr>
            <p:cNvSpPr>
              <a:spLocks noEditPoints="1"/>
            </p:cNvSpPr>
            <p:nvPr/>
          </p:nvSpPr>
          <p:spPr bwMode="auto">
            <a:xfrm>
              <a:off x="5464630" y="2093008"/>
              <a:ext cx="17463" cy="28575"/>
            </a:xfrm>
            <a:custGeom>
              <a:avLst/>
              <a:gdLst>
                <a:gd name="T0" fmla="*/ 1 w 5"/>
                <a:gd name="T1" fmla="*/ 6 h 8"/>
                <a:gd name="T2" fmla="*/ 1 w 5"/>
                <a:gd name="T3" fmla="*/ 6 h 8"/>
                <a:gd name="T4" fmla="*/ 1 w 5"/>
                <a:gd name="T5" fmla="*/ 6 h 8"/>
                <a:gd name="T6" fmla="*/ 1 w 5"/>
                <a:gd name="T7" fmla="*/ 6 h 8"/>
                <a:gd name="T8" fmla="*/ 1 w 5"/>
                <a:gd name="T9" fmla="*/ 6 h 8"/>
                <a:gd name="T10" fmla="*/ 1 w 5"/>
                <a:gd name="T11" fmla="*/ 6 h 8"/>
                <a:gd name="T12" fmla="*/ 0 w 5"/>
                <a:gd name="T13" fmla="*/ 6 h 8"/>
                <a:gd name="T14" fmla="*/ 0 w 5"/>
                <a:gd name="T15" fmla="*/ 7 h 8"/>
                <a:gd name="T16" fmla="*/ 0 w 5"/>
                <a:gd name="T17" fmla="*/ 7 h 8"/>
                <a:gd name="T18" fmla="*/ 2 w 5"/>
                <a:gd name="T19" fmla="*/ 8 h 8"/>
                <a:gd name="T20" fmla="*/ 3 w 5"/>
                <a:gd name="T21" fmla="*/ 8 h 8"/>
                <a:gd name="T22" fmla="*/ 3 w 5"/>
                <a:gd name="T23" fmla="*/ 8 h 8"/>
                <a:gd name="T24" fmla="*/ 5 w 5"/>
                <a:gd name="T25" fmla="*/ 6 h 8"/>
                <a:gd name="T26" fmla="*/ 5 w 5"/>
                <a:gd name="T27" fmla="*/ 5 h 8"/>
                <a:gd name="T28" fmla="*/ 5 w 5"/>
                <a:gd name="T29" fmla="*/ 5 h 8"/>
                <a:gd name="T30" fmla="*/ 5 w 5"/>
                <a:gd name="T31" fmla="*/ 5 h 8"/>
                <a:gd name="T32" fmla="*/ 5 w 5"/>
                <a:gd name="T33" fmla="*/ 5 h 8"/>
                <a:gd name="T34" fmla="*/ 5 w 5"/>
                <a:gd name="T35" fmla="*/ 5 h 8"/>
                <a:gd name="T36" fmla="*/ 4 w 5"/>
                <a:gd name="T37" fmla="*/ 5 h 8"/>
                <a:gd name="T38" fmla="*/ 4 w 5"/>
                <a:gd name="T39" fmla="*/ 5 h 8"/>
                <a:gd name="T40" fmla="*/ 4 w 5"/>
                <a:gd name="T41" fmla="*/ 5 h 8"/>
                <a:gd name="T42" fmla="*/ 4 w 5"/>
                <a:gd name="T43" fmla="*/ 5 h 8"/>
                <a:gd name="T44" fmla="*/ 3 w 5"/>
                <a:gd name="T45" fmla="*/ 4 h 8"/>
                <a:gd name="T46" fmla="*/ 3 w 5"/>
                <a:gd name="T47" fmla="*/ 4 h 8"/>
                <a:gd name="T48" fmla="*/ 3 w 5"/>
                <a:gd name="T49" fmla="*/ 1 h 8"/>
                <a:gd name="T50" fmla="*/ 3 w 5"/>
                <a:gd name="T51" fmla="*/ 1 h 8"/>
                <a:gd name="T52" fmla="*/ 1 w 5"/>
                <a:gd name="T53" fmla="*/ 1 h 8"/>
                <a:gd name="T54" fmla="*/ 1 w 5"/>
                <a:gd name="T55" fmla="*/ 4 h 8"/>
                <a:gd name="T56" fmla="*/ 1 w 5"/>
                <a:gd name="T57" fmla="*/ 4 h 8"/>
                <a:gd name="T58" fmla="*/ 1 w 5"/>
                <a:gd name="T59" fmla="*/ 4 h 8"/>
                <a:gd name="T60" fmla="*/ 1 w 5"/>
                <a:gd name="T61" fmla="*/ 5 h 8"/>
                <a:gd name="T62" fmla="*/ 0 w 5"/>
                <a:gd name="T63" fmla="*/ 5 h 8"/>
                <a:gd name="T64" fmla="*/ 1 w 5"/>
                <a:gd name="T65" fmla="*/ 6 h 8"/>
                <a:gd name="T66" fmla="*/ 3 w 5"/>
                <a:gd name="T67" fmla="*/ 5 h 8"/>
                <a:gd name="T68" fmla="*/ 3 w 5"/>
                <a:gd name="T69" fmla="*/ 5 h 8"/>
                <a:gd name="T70" fmla="*/ 2 w 5"/>
                <a:gd name="T71" fmla="*/ 5 h 8"/>
                <a:gd name="T72" fmla="*/ 2 w 5"/>
                <a:gd name="T73" fmla="*/ 5 h 8"/>
                <a:gd name="T74" fmla="*/ 3 w 5"/>
                <a:gd name="T75"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 h="8">
                  <a:moveTo>
                    <a:pt x="1" y="6"/>
                  </a:moveTo>
                  <a:cubicBezTo>
                    <a:pt x="1" y="6"/>
                    <a:pt x="1" y="6"/>
                    <a:pt x="1" y="6"/>
                  </a:cubicBezTo>
                  <a:cubicBezTo>
                    <a:pt x="1" y="6"/>
                    <a:pt x="1" y="6"/>
                    <a:pt x="1" y="6"/>
                  </a:cubicBezTo>
                  <a:cubicBezTo>
                    <a:pt x="1" y="6"/>
                    <a:pt x="1" y="6"/>
                    <a:pt x="1" y="6"/>
                  </a:cubicBezTo>
                  <a:cubicBezTo>
                    <a:pt x="1" y="6"/>
                    <a:pt x="1" y="6"/>
                    <a:pt x="1" y="6"/>
                  </a:cubicBezTo>
                  <a:cubicBezTo>
                    <a:pt x="1" y="6"/>
                    <a:pt x="1" y="6"/>
                    <a:pt x="1" y="6"/>
                  </a:cubicBezTo>
                  <a:cubicBezTo>
                    <a:pt x="1" y="6"/>
                    <a:pt x="0" y="6"/>
                    <a:pt x="0" y="6"/>
                  </a:cubicBezTo>
                  <a:cubicBezTo>
                    <a:pt x="0" y="6"/>
                    <a:pt x="0" y="7"/>
                    <a:pt x="0" y="7"/>
                  </a:cubicBezTo>
                  <a:cubicBezTo>
                    <a:pt x="0" y="7"/>
                    <a:pt x="0" y="7"/>
                    <a:pt x="0" y="7"/>
                  </a:cubicBezTo>
                  <a:cubicBezTo>
                    <a:pt x="1" y="8"/>
                    <a:pt x="2" y="7"/>
                    <a:pt x="2" y="8"/>
                  </a:cubicBezTo>
                  <a:cubicBezTo>
                    <a:pt x="2" y="8"/>
                    <a:pt x="3" y="8"/>
                    <a:pt x="3" y="8"/>
                  </a:cubicBezTo>
                  <a:cubicBezTo>
                    <a:pt x="3" y="8"/>
                    <a:pt x="3" y="8"/>
                    <a:pt x="3" y="8"/>
                  </a:cubicBezTo>
                  <a:cubicBezTo>
                    <a:pt x="4" y="7"/>
                    <a:pt x="4" y="6"/>
                    <a:pt x="5" y="6"/>
                  </a:cubicBezTo>
                  <a:cubicBezTo>
                    <a:pt x="5" y="6"/>
                    <a:pt x="5" y="5"/>
                    <a:pt x="5" y="5"/>
                  </a:cubicBezTo>
                  <a:cubicBezTo>
                    <a:pt x="5" y="5"/>
                    <a:pt x="5" y="5"/>
                    <a:pt x="5" y="5"/>
                  </a:cubicBezTo>
                  <a:cubicBezTo>
                    <a:pt x="5" y="5"/>
                    <a:pt x="5" y="5"/>
                    <a:pt x="5" y="5"/>
                  </a:cubicBezTo>
                  <a:cubicBezTo>
                    <a:pt x="5" y="5"/>
                    <a:pt x="5" y="5"/>
                    <a:pt x="5" y="5"/>
                  </a:cubicBezTo>
                  <a:cubicBezTo>
                    <a:pt x="5" y="5"/>
                    <a:pt x="5" y="5"/>
                    <a:pt x="5" y="5"/>
                  </a:cubicBezTo>
                  <a:cubicBezTo>
                    <a:pt x="4" y="5"/>
                    <a:pt x="4" y="5"/>
                    <a:pt x="4" y="5"/>
                  </a:cubicBezTo>
                  <a:cubicBezTo>
                    <a:pt x="4" y="5"/>
                    <a:pt x="4" y="5"/>
                    <a:pt x="4" y="5"/>
                  </a:cubicBezTo>
                  <a:cubicBezTo>
                    <a:pt x="4" y="5"/>
                    <a:pt x="4" y="5"/>
                    <a:pt x="4" y="5"/>
                  </a:cubicBezTo>
                  <a:cubicBezTo>
                    <a:pt x="4" y="5"/>
                    <a:pt x="4" y="5"/>
                    <a:pt x="4" y="5"/>
                  </a:cubicBezTo>
                  <a:cubicBezTo>
                    <a:pt x="4" y="5"/>
                    <a:pt x="4" y="4"/>
                    <a:pt x="3" y="4"/>
                  </a:cubicBezTo>
                  <a:cubicBezTo>
                    <a:pt x="3" y="4"/>
                    <a:pt x="3" y="4"/>
                    <a:pt x="3" y="4"/>
                  </a:cubicBezTo>
                  <a:cubicBezTo>
                    <a:pt x="3" y="3"/>
                    <a:pt x="2" y="2"/>
                    <a:pt x="3" y="1"/>
                  </a:cubicBezTo>
                  <a:cubicBezTo>
                    <a:pt x="3" y="1"/>
                    <a:pt x="3" y="1"/>
                    <a:pt x="3" y="1"/>
                  </a:cubicBezTo>
                  <a:cubicBezTo>
                    <a:pt x="2" y="0"/>
                    <a:pt x="1" y="0"/>
                    <a:pt x="1" y="1"/>
                  </a:cubicBezTo>
                  <a:cubicBezTo>
                    <a:pt x="1" y="2"/>
                    <a:pt x="1" y="3"/>
                    <a:pt x="1" y="4"/>
                  </a:cubicBezTo>
                  <a:cubicBezTo>
                    <a:pt x="0" y="4"/>
                    <a:pt x="1" y="4"/>
                    <a:pt x="1" y="4"/>
                  </a:cubicBezTo>
                  <a:cubicBezTo>
                    <a:pt x="1" y="4"/>
                    <a:pt x="1" y="4"/>
                    <a:pt x="1" y="4"/>
                  </a:cubicBezTo>
                  <a:cubicBezTo>
                    <a:pt x="1" y="4"/>
                    <a:pt x="1" y="5"/>
                    <a:pt x="1" y="5"/>
                  </a:cubicBezTo>
                  <a:cubicBezTo>
                    <a:pt x="0" y="5"/>
                    <a:pt x="0" y="5"/>
                    <a:pt x="0" y="5"/>
                  </a:cubicBezTo>
                  <a:cubicBezTo>
                    <a:pt x="0" y="6"/>
                    <a:pt x="0" y="6"/>
                    <a:pt x="1" y="6"/>
                  </a:cubicBezTo>
                  <a:close/>
                  <a:moveTo>
                    <a:pt x="3" y="5"/>
                  </a:moveTo>
                  <a:cubicBezTo>
                    <a:pt x="3" y="5"/>
                    <a:pt x="3" y="5"/>
                    <a:pt x="3" y="5"/>
                  </a:cubicBezTo>
                  <a:cubicBezTo>
                    <a:pt x="2" y="5"/>
                    <a:pt x="2" y="5"/>
                    <a:pt x="2" y="5"/>
                  </a:cubicBezTo>
                  <a:cubicBezTo>
                    <a:pt x="2" y="5"/>
                    <a:pt x="2" y="5"/>
                    <a:pt x="2" y="5"/>
                  </a:cubicBezTo>
                  <a:lnTo>
                    <a:pt x="3"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506">
              <a:extLst>
                <a:ext uri="{FF2B5EF4-FFF2-40B4-BE49-F238E27FC236}">
                  <a16:creationId xmlns:a16="http://schemas.microsoft.com/office/drawing/2014/main" id="{7AD88225-E7FC-48FD-AC51-3B291686B64A}"/>
                </a:ext>
              </a:extLst>
            </p:cNvPr>
            <p:cNvSpPr>
              <a:spLocks/>
            </p:cNvSpPr>
            <p:nvPr/>
          </p:nvSpPr>
          <p:spPr bwMode="auto">
            <a:xfrm>
              <a:off x="4701043" y="2178733"/>
              <a:ext cx="17463" cy="19050"/>
            </a:xfrm>
            <a:custGeom>
              <a:avLst/>
              <a:gdLst>
                <a:gd name="T0" fmla="*/ 1 w 5"/>
                <a:gd name="T1" fmla="*/ 2 h 5"/>
                <a:gd name="T2" fmla="*/ 1 w 5"/>
                <a:gd name="T3" fmla="*/ 3 h 5"/>
                <a:gd name="T4" fmla="*/ 2 w 5"/>
                <a:gd name="T5" fmla="*/ 5 h 5"/>
                <a:gd name="T6" fmla="*/ 3 w 5"/>
                <a:gd name="T7" fmla="*/ 5 h 5"/>
                <a:gd name="T8" fmla="*/ 4 w 5"/>
                <a:gd name="T9" fmla="*/ 4 h 5"/>
                <a:gd name="T10" fmla="*/ 5 w 5"/>
                <a:gd name="T11" fmla="*/ 3 h 5"/>
                <a:gd name="T12" fmla="*/ 5 w 5"/>
                <a:gd name="T13" fmla="*/ 2 h 5"/>
                <a:gd name="T14" fmla="*/ 4 w 5"/>
                <a:gd name="T15" fmla="*/ 0 h 5"/>
                <a:gd name="T16" fmla="*/ 3 w 5"/>
                <a:gd name="T17" fmla="*/ 0 h 5"/>
                <a:gd name="T18" fmla="*/ 2 w 5"/>
                <a:gd name="T19" fmla="*/ 0 h 5"/>
                <a:gd name="T20" fmla="*/ 1 w 5"/>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1" y="2"/>
                  </a:moveTo>
                  <a:cubicBezTo>
                    <a:pt x="0" y="2"/>
                    <a:pt x="0" y="3"/>
                    <a:pt x="1" y="3"/>
                  </a:cubicBezTo>
                  <a:cubicBezTo>
                    <a:pt x="1" y="4"/>
                    <a:pt x="2" y="4"/>
                    <a:pt x="2" y="5"/>
                  </a:cubicBezTo>
                  <a:cubicBezTo>
                    <a:pt x="3" y="5"/>
                    <a:pt x="3" y="5"/>
                    <a:pt x="3" y="5"/>
                  </a:cubicBezTo>
                  <a:cubicBezTo>
                    <a:pt x="3" y="5"/>
                    <a:pt x="4" y="5"/>
                    <a:pt x="4" y="4"/>
                  </a:cubicBezTo>
                  <a:cubicBezTo>
                    <a:pt x="4" y="4"/>
                    <a:pt x="5" y="3"/>
                    <a:pt x="5" y="3"/>
                  </a:cubicBezTo>
                  <a:cubicBezTo>
                    <a:pt x="5" y="2"/>
                    <a:pt x="5" y="2"/>
                    <a:pt x="5" y="2"/>
                  </a:cubicBezTo>
                  <a:cubicBezTo>
                    <a:pt x="5" y="1"/>
                    <a:pt x="5" y="0"/>
                    <a:pt x="4" y="0"/>
                  </a:cubicBezTo>
                  <a:cubicBezTo>
                    <a:pt x="4" y="0"/>
                    <a:pt x="3" y="0"/>
                    <a:pt x="3" y="0"/>
                  </a:cubicBezTo>
                  <a:cubicBezTo>
                    <a:pt x="3" y="0"/>
                    <a:pt x="3" y="0"/>
                    <a:pt x="2" y="0"/>
                  </a:cubicBezTo>
                  <a:cubicBezTo>
                    <a:pt x="2" y="0"/>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Oval 507">
              <a:extLst>
                <a:ext uri="{FF2B5EF4-FFF2-40B4-BE49-F238E27FC236}">
                  <a16:creationId xmlns:a16="http://schemas.microsoft.com/office/drawing/2014/main" id="{F2401C9F-CF50-425C-9F7A-3148FF34CBE8}"/>
                </a:ext>
              </a:extLst>
            </p:cNvPr>
            <p:cNvSpPr>
              <a:spLocks noChangeArrowheads="1"/>
            </p:cNvSpPr>
            <p:nvPr/>
          </p:nvSpPr>
          <p:spPr bwMode="auto">
            <a:xfrm>
              <a:off x="4708980" y="2178733"/>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508">
              <a:extLst>
                <a:ext uri="{FF2B5EF4-FFF2-40B4-BE49-F238E27FC236}">
                  <a16:creationId xmlns:a16="http://schemas.microsoft.com/office/drawing/2014/main" id="{953B19B9-896A-4BB1-8A46-6C46728CB552}"/>
                </a:ext>
              </a:extLst>
            </p:cNvPr>
            <p:cNvSpPr>
              <a:spLocks/>
            </p:cNvSpPr>
            <p:nvPr/>
          </p:nvSpPr>
          <p:spPr bwMode="auto">
            <a:xfrm>
              <a:off x="5988505" y="2088245"/>
              <a:ext cx="25400" cy="11113"/>
            </a:xfrm>
            <a:custGeom>
              <a:avLst/>
              <a:gdLst>
                <a:gd name="T0" fmla="*/ 1 w 7"/>
                <a:gd name="T1" fmla="*/ 2 h 3"/>
                <a:gd name="T2" fmla="*/ 5 w 7"/>
                <a:gd name="T3" fmla="*/ 3 h 3"/>
                <a:gd name="T4" fmla="*/ 6 w 7"/>
                <a:gd name="T5" fmla="*/ 3 h 3"/>
                <a:gd name="T6" fmla="*/ 7 w 7"/>
                <a:gd name="T7" fmla="*/ 2 h 3"/>
                <a:gd name="T8" fmla="*/ 7 w 7"/>
                <a:gd name="T9" fmla="*/ 1 h 3"/>
                <a:gd name="T10" fmla="*/ 5 w 7"/>
                <a:gd name="T11" fmla="*/ 0 h 3"/>
                <a:gd name="T12" fmla="*/ 4 w 7"/>
                <a:gd name="T13" fmla="*/ 0 h 3"/>
                <a:gd name="T14" fmla="*/ 2 w 7"/>
                <a:gd name="T15" fmla="*/ 0 h 3"/>
                <a:gd name="T16" fmla="*/ 1 w 7"/>
                <a:gd name="T17" fmla="*/ 0 h 3"/>
                <a:gd name="T18" fmla="*/ 0 w 7"/>
                <a:gd name="T19" fmla="*/ 0 h 3"/>
                <a:gd name="T20" fmla="*/ 0 w 7"/>
                <a:gd name="T21" fmla="*/ 1 h 3"/>
                <a:gd name="T22" fmla="*/ 1 w 7"/>
                <a:gd name="T23"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3">
                  <a:moveTo>
                    <a:pt x="1" y="2"/>
                  </a:moveTo>
                  <a:cubicBezTo>
                    <a:pt x="2" y="3"/>
                    <a:pt x="3" y="3"/>
                    <a:pt x="5" y="3"/>
                  </a:cubicBezTo>
                  <a:cubicBezTo>
                    <a:pt x="5" y="3"/>
                    <a:pt x="5" y="3"/>
                    <a:pt x="6" y="3"/>
                  </a:cubicBezTo>
                  <a:cubicBezTo>
                    <a:pt x="6" y="3"/>
                    <a:pt x="7" y="2"/>
                    <a:pt x="7" y="2"/>
                  </a:cubicBezTo>
                  <a:cubicBezTo>
                    <a:pt x="7" y="1"/>
                    <a:pt x="7" y="1"/>
                    <a:pt x="7" y="1"/>
                  </a:cubicBezTo>
                  <a:cubicBezTo>
                    <a:pt x="7" y="0"/>
                    <a:pt x="6" y="0"/>
                    <a:pt x="5" y="0"/>
                  </a:cubicBezTo>
                  <a:cubicBezTo>
                    <a:pt x="5" y="0"/>
                    <a:pt x="4" y="0"/>
                    <a:pt x="4" y="0"/>
                  </a:cubicBezTo>
                  <a:cubicBezTo>
                    <a:pt x="3" y="0"/>
                    <a:pt x="2" y="0"/>
                    <a:pt x="2" y="0"/>
                  </a:cubicBezTo>
                  <a:cubicBezTo>
                    <a:pt x="1" y="0"/>
                    <a:pt x="1" y="0"/>
                    <a:pt x="1" y="0"/>
                  </a:cubicBezTo>
                  <a:cubicBezTo>
                    <a:pt x="1" y="0"/>
                    <a:pt x="0" y="0"/>
                    <a:pt x="0" y="0"/>
                  </a:cubicBezTo>
                  <a:cubicBezTo>
                    <a:pt x="0" y="0"/>
                    <a:pt x="0" y="1"/>
                    <a:pt x="0" y="1"/>
                  </a:cubicBezTo>
                  <a:cubicBezTo>
                    <a:pt x="0" y="1"/>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509">
              <a:extLst>
                <a:ext uri="{FF2B5EF4-FFF2-40B4-BE49-F238E27FC236}">
                  <a16:creationId xmlns:a16="http://schemas.microsoft.com/office/drawing/2014/main" id="{0EB1CFA7-E007-4657-9E37-1163B8926A48}"/>
                </a:ext>
              </a:extLst>
            </p:cNvPr>
            <p:cNvSpPr>
              <a:spLocks/>
            </p:cNvSpPr>
            <p:nvPr/>
          </p:nvSpPr>
          <p:spPr bwMode="auto">
            <a:xfrm>
              <a:off x="6329818" y="3008995"/>
              <a:ext cx="31750" cy="17463"/>
            </a:xfrm>
            <a:custGeom>
              <a:avLst/>
              <a:gdLst>
                <a:gd name="T0" fmla="*/ 8 w 9"/>
                <a:gd name="T1" fmla="*/ 0 h 5"/>
                <a:gd name="T2" fmla="*/ 7 w 9"/>
                <a:gd name="T3" fmla="*/ 1 h 5"/>
                <a:gd name="T4" fmla="*/ 5 w 9"/>
                <a:gd name="T5" fmla="*/ 3 h 5"/>
                <a:gd name="T6" fmla="*/ 4 w 9"/>
                <a:gd name="T7" fmla="*/ 3 h 5"/>
                <a:gd name="T8" fmla="*/ 4 w 9"/>
                <a:gd name="T9" fmla="*/ 2 h 5"/>
                <a:gd name="T10" fmla="*/ 4 w 9"/>
                <a:gd name="T11" fmla="*/ 2 h 5"/>
                <a:gd name="T12" fmla="*/ 4 w 9"/>
                <a:gd name="T13" fmla="*/ 3 h 5"/>
                <a:gd name="T14" fmla="*/ 2 w 9"/>
                <a:gd name="T15" fmla="*/ 3 h 5"/>
                <a:gd name="T16" fmla="*/ 1 w 9"/>
                <a:gd name="T17" fmla="*/ 3 h 5"/>
                <a:gd name="T18" fmla="*/ 1 w 9"/>
                <a:gd name="T19" fmla="*/ 3 h 5"/>
                <a:gd name="T20" fmla="*/ 0 w 9"/>
                <a:gd name="T21" fmla="*/ 3 h 5"/>
                <a:gd name="T22" fmla="*/ 0 w 9"/>
                <a:gd name="T23" fmla="*/ 4 h 5"/>
                <a:gd name="T24" fmla="*/ 5 w 9"/>
                <a:gd name="T25" fmla="*/ 5 h 5"/>
                <a:gd name="T26" fmla="*/ 6 w 9"/>
                <a:gd name="T27" fmla="*/ 5 h 5"/>
                <a:gd name="T28" fmla="*/ 8 w 9"/>
                <a:gd name="T29" fmla="*/ 3 h 5"/>
                <a:gd name="T30" fmla="*/ 8 w 9"/>
                <a:gd name="T31" fmla="*/ 3 h 5"/>
                <a:gd name="T32" fmla="*/ 9 w 9"/>
                <a:gd name="T33" fmla="*/ 2 h 5"/>
                <a:gd name="T34" fmla="*/ 8 w 9"/>
                <a:gd name="T3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 h="5">
                  <a:moveTo>
                    <a:pt x="8" y="0"/>
                  </a:moveTo>
                  <a:cubicBezTo>
                    <a:pt x="8" y="0"/>
                    <a:pt x="7" y="0"/>
                    <a:pt x="7" y="1"/>
                  </a:cubicBezTo>
                  <a:cubicBezTo>
                    <a:pt x="7" y="2"/>
                    <a:pt x="6" y="3"/>
                    <a:pt x="5" y="3"/>
                  </a:cubicBezTo>
                  <a:cubicBezTo>
                    <a:pt x="5" y="3"/>
                    <a:pt x="4" y="3"/>
                    <a:pt x="4" y="3"/>
                  </a:cubicBezTo>
                  <a:cubicBezTo>
                    <a:pt x="4" y="2"/>
                    <a:pt x="4" y="2"/>
                    <a:pt x="4" y="2"/>
                  </a:cubicBezTo>
                  <a:cubicBezTo>
                    <a:pt x="4" y="2"/>
                    <a:pt x="4" y="2"/>
                    <a:pt x="4" y="2"/>
                  </a:cubicBezTo>
                  <a:cubicBezTo>
                    <a:pt x="4" y="3"/>
                    <a:pt x="4" y="3"/>
                    <a:pt x="4" y="3"/>
                  </a:cubicBezTo>
                  <a:cubicBezTo>
                    <a:pt x="3" y="3"/>
                    <a:pt x="2" y="3"/>
                    <a:pt x="2" y="3"/>
                  </a:cubicBezTo>
                  <a:cubicBezTo>
                    <a:pt x="1" y="3"/>
                    <a:pt x="1" y="3"/>
                    <a:pt x="1" y="3"/>
                  </a:cubicBezTo>
                  <a:cubicBezTo>
                    <a:pt x="1" y="3"/>
                    <a:pt x="1" y="3"/>
                    <a:pt x="1" y="3"/>
                  </a:cubicBezTo>
                  <a:cubicBezTo>
                    <a:pt x="0" y="3"/>
                    <a:pt x="0" y="3"/>
                    <a:pt x="0" y="3"/>
                  </a:cubicBezTo>
                  <a:cubicBezTo>
                    <a:pt x="0" y="3"/>
                    <a:pt x="0" y="4"/>
                    <a:pt x="0" y="4"/>
                  </a:cubicBezTo>
                  <a:cubicBezTo>
                    <a:pt x="2" y="5"/>
                    <a:pt x="4" y="5"/>
                    <a:pt x="5" y="5"/>
                  </a:cubicBezTo>
                  <a:cubicBezTo>
                    <a:pt x="6" y="5"/>
                    <a:pt x="6" y="5"/>
                    <a:pt x="6" y="5"/>
                  </a:cubicBezTo>
                  <a:cubicBezTo>
                    <a:pt x="7" y="4"/>
                    <a:pt x="7" y="3"/>
                    <a:pt x="8" y="3"/>
                  </a:cubicBezTo>
                  <a:cubicBezTo>
                    <a:pt x="8" y="3"/>
                    <a:pt x="8" y="3"/>
                    <a:pt x="8" y="3"/>
                  </a:cubicBezTo>
                  <a:cubicBezTo>
                    <a:pt x="8" y="2"/>
                    <a:pt x="9" y="2"/>
                    <a:pt x="9" y="2"/>
                  </a:cubicBezTo>
                  <a:cubicBezTo>
                    <a:pt x="9" y="1"/>
                    <a:pt x="9"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510">
              <a:extLst>
                <a:ext uri="{FF2B5EF4-FFF2-40B4-BE49-F238E27FC236}">
                  <a16:creationId xmlns:a16="http://schemas.microsoft.com/office/drawing/2014/main" id="{3766AFCC-B89C-4ECC-964C-97B87BF8D9D6}"/>
                </a:ext>
              </a:extLst>
            </p:cNvPr>
            <p:cNvSpPr>
              <a:spLocks/>
            </p:cNvSpPr>
            <p:nvPr/>
          </p:nvSpPr>
          <p:spPr bwMode="auto">
            <a:xfrm>
              <a:off x="4661355" y="2088245"/>
              <a:ext cx="22225" cy="15875"/>
            </a:xfrm>
            <a:custGeom>
              <a:avLst/>
              <a:gdLst>
                <a:gd name="T0" fmla="*/ 0 w 6"/>
                <a:gd name="T1" fmla="*/ 1 h 4"/>
                <a:gd name="T2" fmla="*/ 1 w 6"/>
                <a:gd name="T3" fmla="*/ 2 h 4"/>
                <a:gd name="T4" fmla="*/ 3 w 6"/>
                <a:gd name="T5" fmla="*/ 3 h 4"/>
                <a:gd name="T6" fmla="*/ 5 w 6"/>
                <a:gd name="T7" fmla="*/ 2 h 4"/>
                <a:gd name="T8" fmla="*/ 5 w 6"/>
                <a:gd name="T9" fmla="*/ 1 h 4"/>
                <a:gd name="T10" fmla="*/ 6 w 6"/>
                <a:gd name="T11" fmla="*/ 1 h 4"/>
                <a:gd name="T12" fmla="*/ 4 w 6"/>
                <a:gd name="T13" fmla="*/ 0 h 4"/>
                <a:gd name="T14" fmla="*/ 2 w 6"/>
                <a:gd name="T15" fmla="*/ 0 h 4"/>
                <a:gd name="T16" fmla="*/ 0 w 6"/>
                <a:gd name="T17" fmla="*/ 0 h 4"/>
                <a:gd name="T18" fmla="*/ 0 w 6"/>
                <a:gd name="T19" fmla="*/ 1 h 4"/>
                <a:gd name="T20" fmla="*/ 0 w 6"/>
                <a:gd name="T21" fmla="*/ 1 h 4"/>
                <a:gd name="T22" fmla="*/ 0 w 6"/>
                <a:gd name="T23"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0" y="1"/>
                  </a:moveTo>
                  <a:cubicBezTo>
                    <a:pt x="1" y="2"/>
                    <a:pt x="1" y="2"/>
                    <a:pt x="1" y="2"/>
                  </a:cubicBezTo>
                  <a:cubicBezTo>
                    <a:pt x="2" y="2"/>
                    <a:pt x="2" y="3"/>
                    <a:pt x="3" y="3"/>
                  </a:cubicBezTo>
                  <a:cubicBezTo>
                    <a:pt x="4" y="4"/>
                    <a:pt x="5" y="3"/>
                    <a:pt x="5" y="2"/>
                  </a:cubicBezTo>
                  <a:cubicBezTo>
                    <a:pt x="5" y="2"/>
                    <a:pt x="5" y="2"/>
                    <a:pt x="5" y="1"/>
                  </a:cubicBezTo>
                  <a:cubicBezTo>
                    <a:pt x="5" y="1"/>
                    <a:pt x="5" y="1"/>
                    <a:pt x="6" y="1"/>
                  </a:cubicBezTo>
                  <a:cubicBezTo>
                    <a:pt x="6" y="0"/>
                    <a:pt x="5" y="0"/>
                    <a:pt x="4" y="0"/>
                  </a:cubicBezTo>
                  <a:cubicBezTo>
                    <a:pt x="4" y="0"/>
                    <a:pt x="3" y="0"/>
                    <a:pt x="2" y="0"/>
                  </a:cubicBezTo>
                  <a:cubicBezTo>
                    <a:pt x="2" y="0"/>
                    <a:pt x="1" y="0"/>
                    <a:pt x="0" y="0"/>
                  </a:cubicBezTo>
                  <a:cubicBezTo>
                    <a:pt x="0" y="0"/>
                    <a:pt x="0" y="0"/>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511">
              <a:extLst>
                <a:ext uri="{FF2B5EF4-FFF2-40B4-BE49-F238E27FC236}">
                  <a16:creationId xmlns:a16="http://schemas.microsoft.com/office/drawing/2014/main" id="{D3571FF7-26B2-4566-A1FE-6C131D1AAD48}"/>
                </a:ext>
              </a:extLst>
            </p:cNvPr>
            <p:cNvSpPr>
              <a:spLocks/>
            </p:cNvSpPr>
            <p:nvPr/>
          </p:nvSpPr>
          <p:spPr bwMode="auto">
            <a:xfrm>
              <a:off x="5982155" y="2132695"/>
              <a:ext cx="20638" cy="14288"/>
            </a:xfrm>
            <a:custGeom>
              <a:avLst/>
              <a:gdLst>
                <a:gd name="T0" fmla="*/ 0 w 6"/>
                <a:gd name="T1" fmla="*/ 4 h 4"/>
                <a:gd name="T2" fmla="*/ 0 w 6"/>
                <a:gd name="T3" fmla="*/ 4 h 4"/>
                <a:gd name="T4" fmla="*/ 3 w 6"/>
                <a:gd name="T5" fmla="*/ 3 h 4"/>
                <a:gd name="T6" fmla="*/ 5 w 6"/>
                <a:gd name="T7" fmla="*/ 3 h 4"/>
                <a:gd name="T8" fmla="*/ 6 w 6"/>
                <a:gd name="T9" fmla="*/ 2 h 4"/>
                <a:gd name="T10" fmla="*/ 4 w 6"/>
                <a:gd name="T11" fmla="*/ 0 h 4"/>
                <a:gd name="T12" fmla="*/ 3 w 6"/>
                <a:gd name="T13" fmla="*/ 0 h 4"/>
                <a:gd name="T14" fmla="*/ 1 w 6"/>
                <a:gd name="T15" fmla="*/ 0 h 4"/>
                <a:gd name="T16" fmla="*/ 0 w 6"/>
                <a:gd name="T17" fmla="*/ 1 h 4"/>
                <a:gd name="T18" fmla="*/ 0 w 6"/>
                <a:gd name="T19" fmla="*/ 3 h 4"/>
                <a:gd name="T20" fmla="*/ 0 w 6"/>
                <a:gd name="T21" fmla="*/ 4 h 4"/>
                <a:gd name="T22" fmla="*/ 0 w 6"/>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0" y="4"/>
                  </a:moveTo>
                  <a:cubicBezTo>
                    <a:pt x="0" y="4"/>
                    <a:pt x="0" y="4"/>
                    <a:pt x="0" y="4"/>
                  </a:cubicBezTo>
                  <a:cubicBezTo>
                    <a:pt x="1" y="3"/>
                    <a:pt x="2" y="3"/>
                    <a:pt x="3" y="3"/>
                  </a:cubicBezTo>
                  <a:cubicBezTo>
                    <a:pt x="3" y="3"/>
                    <a:pt x="4" y="3"/>
                    <a:pt x="5" y="3"/>
                  </a:cubicBezTo>
                  <a:cubicBezTo>
                    <a:pt x="6" y="3"/>
                    <a:pt x="6" y="2"/>
                    <a:pt x="6" y="2"/>
                  </a:cubicBezTo>
                  <a:cubicBezTo>
                    <a:pt x="5" y="1"/>
                    <a:pt x="5" y="1"/>
                    <a:pt x="4" y="0"/>
                  </a:cubicBezTo>
                  <a:cubicBezTo>
                    <a:pt x="3" y="0"/>
                    <a:pt x="3" y="0"/>
                    <a:pt x="3" y="0"/>
                  </a:cubicBezTo>
                  <a:cubicBezTo>
                    <a:pt x="2" y="0"/>
                    <a:pt x="2" y="0"/>
                    <a:pt x="1" y="0"/>
                  </a:cubicBezTo>
                  <a:cubicBezTo>
                    <a:pt x="1" y="0"/>
                    <a:pt x="0" y="0"/>
                    <a:pt x="0" y="1"/>
                  </a:cubicBezTo>
                  <a:cubicBezTo>
                    <a:pt x="0" y="1"/>
                    <a:pt x="0" y="2"/>
                    <a:pt x="0" y="3"/>
                  </a:cubicBezTo>
                  <a:cubicBezTo>
                    <a:pt x="0" y="3"/>
                    <a:pt x="0" y="3"/>
                    <a:pt x="0"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512">
              <a:extLst>
                <a:ext uri="{FF2B5EF4-FFF2-40B4-BE49-F238E27FC236}">
                  <a16:creationId xmlns:a16="http://schemas.microsoft.com/office/drawing/2014/main" id="{5E5732E0-4733-4E47-BFC4-54BDEF922D2B}"/>
                </a:ext>
              </a:extLst>
            </p:cNvPr>
            <p:cNvSpPr>
              <a:spLocks/>
            </p:cNvSpPr>
            <p:nvPr/>
          </p:nvSpPr>
          <p:spPr bwMode="auto">
            <a:xfrm>
              <a:off x="6025018" y="2816908"/>
              <a:ext cx="17463" cy="19050"/>
            </a:xfrm>
            <a:custGeom>
              <a:avLst/>
              <a:gdLst>
                <a:gd name="T0" fmla="*/ 5 w 5"/>
                <a:gd name="T1" fmla="*/ 1 h 5"/>
                <a:gd name="T2" fmla="*/ 4 w 5"/>
                <a:gd name="T3" fmla="*/ 1 h 5"/>
                <a:gd name="T4" fmla="*/ 4 w 5"/>
                <a:gd name="T5" fmla="*/ 0 h 5"/>
                <a:gd name="T6" fmla="*/ 3 w 5"/>
                <a:gd name="T7" fmla="*/ 0 h 5"/>
                <a:gd name="T8" fmla="*/ 0 w 5"/>
                <a:gd name="T9" fmla="*/ 2 h 5"/>
                <a:gd name="T10" fmla="*/ 0 w 5"/>
                <a:gd name="T11" fmla="*/ 2 h 5"/>
                <a:gd name="T12" fmla="*/ 1 w 5"/>
                <a:gd name="T13" fmla="*/ 4 h 5"/>
                <a:gd name="T14" fmla="*/ 4 w 5"/>
                <a:gd name="T15" fmla="*/ 4 h 5"/>
                <a:gd name="T16" fmla="*/ 5 w 5"/>
                <a:gd name="T17"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5" y="1"/>
                  </a:moveTo>
                  <a:cubicBezTo>
                    <a:pt x="5" y="1"/>
                    <a:pt x="5" y="1"/>
                    <a:pt x="4" y="1"/>
                  </a:cubicBezTo>
                  <a:cubicBezTo>
                    <a:pt x="4" y="0"/>
                    <a:pt x="4" y="0"/>
                    <a:pt x="4" y="0"/>
                  </a:cubicBezTo>
                  <a:cubicBezTo>
                    <a:pt x="3" y="0"/>
                    <a:pt x="3" y="0"/>
                    <a:pt x="3" y="0"/>
                  </a:cubicBezTo>
                  <a:cubicBezTo>
                    <a:pt x="2" y="0"/>
                    <a:pt x="1" y="1"/>
                    <a:pt x="0" y="2"/>
                  </a:cubicBezTo>
                  <a:cubicBezTo>
                    <a:pt x="0" y="2"/>
                    <a:pt x="0" y="2"/>
                    <a:pt x="0" y="2"/>
                  </a:cubicBezTo>
                  <a:cubicBezTo>
                    <a:pt x="0" y="3"/>
                    <a:pt x="0" y="4"/>
                    <a:pt x="1" y="4"/>
                  </a:cubicBezTo>
                  <a:cubicBezTo>
                    <a:pt x="2" y="5"/>
                    <a:pt x="3" y="4"/>
                    <a:pt x="4" y="4"/>
                  </a:cubicBezTo>
                  <a:cubicBezTo>
                    <a:pt x="4" y="3"/>
                    <a:pt x="5" y="2"/>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513">
              <a:extLst>
                <a:ext uri="{FF2B5EF4-FFF2-40B4-BE49-F238E27FC236}">
                  <a16:creationId xmlns:a16="http://schemas.microsoft.com/office/drawing/2014/main" id="{505E663A-BE7D-4BE0-BA27-D9A4A075E200}"/>
                </a:ext>
              </a:extLst>
            </p:cNvPr>
            <p:cNvSpPr>
              <a:spLocks/>
            </p:cNvSpPr>
            <p:nvPr/>
          </p:nvSpPr>
          <p:spPr bwMode="auto">
            <a:xfrm>
              <a:off x="5275718" y="2648633"/>
              <a:ext cx="11113" cy="23813"/>
            </a:xfrm>
            <a:custGeom>
              <a:avLst/>
              <a:gdLst>
                <a:gd name="T0" fmla="*/ 0 w 3"/>
                <a:gd name="T1" fmla="*/ 2 h 7"/>
                <a:gd name="T2" fmla="*/ 0 w 3"/>
                <a:gd name="T3" fmla="*/ 5 h 7"/>
                <a:gd name="T4" fmla="*/ 2 w 3"/>
                <a:gd name="T5" fmla="*/ 6 h 7"/>
                <a:gd name="T6" fmla="*/ 3 w 3"/>
                <a:gd name="T7" fmla="*/ 5 h 7"/>
                <a:gd name="T8" fmla="*/ 3 w 3"/>
                <a:gd name="T9" fmla="*/ 4 h 7"/>
                <a:gd name="T10" fmla="*/ 3 w 3"/>
                <a:gd name="T11" fmla="*/ 4 h 7"/>
                <a:gd name="T12" fmla="*/ 3 w 3"/>
                <a:gd name="T13" fmla="*/ 3 h 7"/>
                <a:gd name="T14" fmla="*/ 3 w 3"/>
                <a:gd name="T15" fmla="*/ 2 h 7"/>
                <a:gd name="T16" fmla="*/ 1 w 3"/>
                <a:gd name="T17" fmla="*/ 1 h 7"/>
                <a:gd name="T18" fmla="*/ 0 w 3"/>
                <a:gd name="T19" fmla="*/ 1 h 7"/>
                <a:gd name="T20" fmla="*/ 0 w 3"/>
                <a:gd name="T2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7">
                  <a:moveTo>
                    <a:pt x="0" y="2"/>
                  </a:moveTo>
                  <a:cubicBezTo>
                    <a:pt x="0" y="3"/>
                    <a:pt x="0" y="4"/>
                    <a:pt x="0" y="5"/>
                  </a:cubicBezTo>
                  <a:cubicBezTo>
                    <a:pt x="0" y="6"/>
                    <a:pt x="1" y="7"/>
                    <a:pt x="2" y="6"/>
                  </a:cubicBezTo>
                  <a:cubicBezTo>
                    <a:pt x="2" y="6"/>
                    <a:pt x="3" y="5"/>
                    <a:pt x="3" y="5"/>
                  </a:cubicBezTo>
                  <a:cubicBezTo>
                    <a:pt x="3" y="5"/>
                    <a:pt x="3" y="4"/>
                    <a:pt x="3" y="4"/>
                  </a:cubicBezTo>
                  <a:cubicBezTo>
                    <a:pt x="3" y="4"/>
                    <a:pt x="3" y="4"/>
                    <a:pt x="3" y="4"/>
                  </a:cubicBezTo>
                  <a:cubicBezTo>
                    <a:pt x="3" y="3"/>
                    <a:pt x="3" y="3"/>
                    <a:pt x="3" y="3"/>
                  </a:cubicBezTo>
                  <a:cubicBezTo>
                    <a:pt x="3" y="2"/>
                    <a:pt x="3" y="2"/>
                    <a:pt x="3" y="2"/>
                  </a:cubicBezTo>
                  <a:cubicBezTo>
                    <a:pt x="3" y="1"/>
                    <a:pt x="2" y="0"/>
                    <a:pt x="1" y="1"/>
                  </a:cubicBezTo>
                  <a:cubicBezTo>
                    <a:pt x="0" y="1"/>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Freeform 514">
              <a:extLst>
                <a:ext uri="{FF2B5EF4-FFF2-40B4-BE49-F238E27FC236}">
                  <a16:creationId xmlns:a16="http://schemas.microsoft.com/office/drawing/2014/main" id="{F26EC3A4-D943-44E7-B730-BA65430408B5}"/>
                </a:ext>
              </a:extLst>
            </p:cNvPr>
            <p:cNvSpPr>
              <a:spLocks/>
            </p:cNvSpPr>
            <p:nvPr/>
          </p:nvSpPr>
          <p:spPr bwMode="auto">
            <a:xfrm>
              <a:off x="4755018" y="2323195"/>
              <a:ext cx="19050" cy="14288"/>
            </a:xfrm>
            <a:custGeom>
              <a:avLst/>
              <a:gdLst>
                <a:gd name="T0" fmla="*/ 0 w 5"/>
                <a:gd name="T1" fmla="*/ 3 h 4"/>
                <a:gd name="T2" fmla="*/ 1 w 5"/>
                <a:gd name="T3" fmla="*/ 4 h 4"/>
                <a:gd name="T4" fmla="*/ 4 w 5"/>
                <a:gd name="T5" fmla="*/ 2 h 4"/>
                <a:gd name="T6" fmla="*/ 5 w 5"/>
                <a:gd name="T7" fmla="*/ 1 h 4"/>
                <a:gd name="T8" fmla="*/ 4 w 5"/>
                <a:gd name="T9" fmla="*/ 0 h 4"/>
                <a:gd name="T10" fmla="*/ 2 w 5"/>
                <a:gd name="T11" fmla="*/ 0 h 4"/>
                <a:gd name="T12" fmla="*/ 0 w 5"/>
                <a:gd name="T13" fmla="*/ 3 h 4"/>
                <a:gd name="T14" fmla="*/ 0 w 5"/>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
                  <a:moveTo>
                    <a:pt x="0" y="3"/>
                  </a:moveTo>
                  <a:cubicBezTo>
                    <a:pt x="0" y="4"/>
                    <a:pt x="1" y="4"/>
                    <a:pt x="1" y="4"/>
                  </a:cubicBezTo>
                  <a:cubicBezTo>
                    <a:pt x="3" y="4"/>
                    <a:pt x="4" y="4"/>
                    <a:pt x="4" y="2"/>
                  </a:cubicBezTo>
                  <a:cubicBezTo>
                    <a:pt x="4" y="2"/>
                    <a:pt x="5" y="2"/>
                    <a:pt x="5" y="1"/>
                  </a:cubicBezTo>
                  <a:cubicBezTo>
                    <a:pt x="5" y="1"/>
                    <a:pt x="5" y="0"/>
                    <a:pt x="4" y="0"/>
                  </a:cubicBezTo>
                  <a:cubicBezTo>
                    <a:pt x="4" y="0"/>
                    <a:pt x="3" y="0"/>
                    <a:pt x="2" y="0"/>
                  </a:cubicBezTo>
                  <a:cubicBezTo>
                    <a:pt x="1" y="1"/>
                    <a:pt x="1"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515">
              <a:extLst>
                <a:ext uri="{FF2B5EF4-FFF2-40B4-BE49-F238E27FC236}">
                  <a16:creationId xmlns:a16="http://schemas.microsoft.com/office/drawing/2014/main" id="{559D900E-1D4C-4305-A1F6-BDE1CFA1B0D0}"/>
                </a:ext>
              </a:extLst>
            </p:cNvPr>
            <p:cNvSpPr>
              <a:spLocks/>
            </p:cNvSpPr>
            <p:nvPr/>
          </p:nvSpPr>
          <p:spPr bwMode="auto">
            <a:xfrm>
              <a:off x="4321630" y="2459720"/>
              <a:ext cx="11113" cy="25400"/>
            </a:xfrm>
            <a:custGeom>
              <a:avLst/>
              <a:gdLst>
                <a:gd name="T0" fmla="*/ 2 w 3"/>
                <a:gd name="T1" fmla="*/ 0 h 7"/>
                <a:gd name="T2" fmla="*/ 1 w 3"/>
                <a:gd name="T3" fmla="*/ 0 h 7"/>
                <a:gd name="T4" fmla="*/ 0 w 3"/>
                <a:gd name="T5" fmla="*/ 2 h 7"/>
                <a:gd name="T6" fmla="*/ 1 w 3"/>
                <a:gd name="T7" fmla="*/ 3 h 7"/>
                <a:gd name="T8" fmla="*/ 0 w 3"/>
                <a:gd name="T9" fmla="*/ 3 h 7"/>
                <a:gd name="T10" fmla="*/ 1 w 3"/>
                <a:gd name="T11" fmla="*/ 4 h 7"/>
                <a:gd name="T12" fmla="*/ 1 w 3"/>
                <a:gd name="T13" fmla="*/ 7 h 7"/>
                <a:gd name="T14" fmla="*/ 2 w 3"/>
                <a:gd name="T15" fmla="*/ 7 h 7"/>
                <a:gd name="T16" fmla="*/ 2 w 3"/>
                <a:gd name="T17" fmla="*/ 7 h 7"/>
                <a:gd name="T18" fmla="*/ 2 w 3"/>
                <a:gd name="T19" fmla="*/ 7 h 7"/>
                <a:gd name="T20" fmla="*/ 2 w 3"/>
                <a:gd name="T21" fmla="*/ 3 h 7"/>
                <a:gd name="T22" fmla="*/ 3 w 3"/>
                <a:gd name="T23" fmla="*/ 1 h 7"/>
                <a:gd name="T24" fmla="*/ 3 w 3"/>
                <a:gd name="T25" fmla="*/ 1 h 7"/>
                <a:gd name="T26" fmla="*/ 2 w 3"/>
                <a:gd name="T2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7">
                  <a:moveTo>
                    <a:pt x="2" y="0"/>
                  </a:moveTo>
                  <a:cubicBezTo>
                    <a:pt x="1" y="0"/>
                    <a:pt x="1" y="0"/>
                    <a:pt x="1" y="0"/>
                  </a:cubicBezTo>
                  <a:cubicBezTo>
                    <a:pt x="1" y="1"/>
                    <a:pt x="0" y="1"/>
                    <a:pt x="0" y="2"/>
                  </a:cubicBezTo>
                  <a:cubicBezTo>
                    <a:pt x="0" y="2"/>
                    <a:pt x="0" y="3"/>
                    <a:pt x="1" y="3"/>
                  </a:cubicBezTo>
                  <a:cubicBezTo>
                    <a:pt x="1" y="3"/>
                    <a:pt x="0" y="3"/>
                    <a:pt x="0" y="3"/>
                  </a:cubicBezTo>
                  <a:cubicBezTo>
                    <a:pt x="1" y="3"/>
                    <a:pt x="1" y="4"/>
                    <a:pt x="1" y="4"/>
                  </a:cubicBezTo>
                  <a:cubicBezTo>
                    <a:pt x="1" y="5"/>
                    <a:pt x="1" y="6"/>
                    <a:pt x="1" y="7"/>
                  </a:cubicBezTo>
                  <a:cubicBezTo>
                    <a:pt x="1" y="7"/>
                    <a:pt x="2" y="7"/>
                    <a:pt x="2" y="7"/>
                  </a:cubicBezTo>
                  <a:cubicBezTo>
                    <a:pt x="2" y="7"/>
                    <a:pt x="2" y="7"/>
                    <a:pt x="2" y="7"/>
                  </a:cubicBezTo>
                  <a:cubicBezTo>
                    <a:pt x="2" y="7"/>
                    <a:pt x="2" y="7"/>
                    <a:pt x="2" y="7"/>
                  </a:cubicBezTo>
                  <a:cubicBezTo>
                    <a:pt x="2" y="6"/>
                    <a:pt x="2" y="5"/>
                    <a:pt x="2" y="3"/>
                  </a:cubicBezTo>
                  <a:cubicBezTo>
                    <a:pt x="3" y="3"/>
                    <a:pt x="3" y="2"/>
                    <a:pt x="3" y="1"/>
                  </a:cubicBezTo>
                  <a:cubicBezTo>
                    <a:pt x="3" y="1"/>
                    <a:pt x="3" y="1"/>
                    <a:pt x="3" y="1"/>
                  </a:cubicBezTo>
                  <a:cubicBezTo>
                    <a:pt x="3"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516">
              <a:extLst>
                <a:ext uri="{FF2B5EF4-FFF2-40B4-BE49-F238E27FC236}">
                  <a16:creationId xmlns:a16="http://schemas.microsoft.com/office/drawing/2014/main" id="{DF234B3B-B8D6-43FE-988D-22D09F404EA0}"/>
                </a:ext>
              </a:extLst>
            </p:cNvPr>
            <p:cNvSpPr>
              <a:spLocks/>
            </p:cNvSpPr>
            <p:nvPr/>
          </p:nvSpPr>
          <p:spPr bwMode="auto">
            <a:xfrm>
              <a:off x="6140905" y="3043920"/>
              <a:ext cx="28575" cy="14288"/>
            </a:xfrm>
            <a:custGeom>
              <a:avLst/>
              <a:gdLst>
                <a:gd name="T0" fmla="*/ 1 w 8"/>
                <a:gd name="T1" fmla="*/ 4 h 4"/>
                <a:gd name="T2" fmla="*/ 3 w 8"/>
                <a:gd name="T3" fmla="*/ 3 h 4"/>
                <a:gd name="T4" fmla="*/ 6 w 8"/>
                <a:gd name="T5" fmla="*/ 1 h 4"/>
                <a:gd name="T6" fmla="*/ 7 w 8"/>
                <a:gd name="T7" fmla="*/ 1 h 4"/>
                <a:gd name="T8" fmla="*/ 8 w 8"/>
                <a:gd name="T9" fmla="*/ 0 h 4"/>
                <a:gd name="T10" fmla="*/ 7 w 8"/>
                <a:gd name="T11" fmla="*/ 0 h 4"/>
                <a:gd name="T12" fmla="*/ 3 w 8"/>
                <a:gd name="T13" fmla="*/ 1 h 4"/>
                <a:gd name="T14" fmla="*/ 2 w 8"/>
                <a:gd name="T15" fmla="*/ 1 h 4"/>
                <a:gd name="T16" fmla="*/ 1 w 8"/>
                <a:gd name="T17" fmla="*/ 2 h 4"/>
                <a:gd name="T18" fmla="*/ 0 w 8"/>
                <a:gd name="T19" fmla="*/ 4 h 4"/>
                <a:gd name="T20" fmla="*/ 1 w 8"/>
                <a:gd name="T2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4">
                  <a:moveTo>
                    <a:pt x="1" y="4"/>
                  </a:moveTo>
                  <a:cubicBezTo>
                    <a:pt x="2" y="4"/>
                    <a:pt x="2" y="3"/>
                    <a:pt x="3" y="3"/>
                  </a:cubicBezTo>
                  <a:cubicBezTo>
                    <a:pt x="4" y="2"/>
                    <a:pt x="5" y="1"/>
                    <a:pt x="6" y="1"/>
                  </a:cubicBezTo>
                  <a:cubicBezTo>
                    <a:pt x="6" y="1"/>
                    <a:pt x="6" y="1"/>
                    <a:pt x="7" y="1"/>
                  </a:cubicBezTo>
                  <a:cubicBezTo>
                    <a:pt x="7" y="1"/>
                    <a:pt x="7" y="1"/>
                    <a:pt x="8" y="0"/>
                  </a:cubicBezTo>
                  <a:cubicBezTo>
                    <a:pt x="8" y="0"/>
                    <a:pt x="7" y="0"/>
                    <a:pt x="7" y="0"/>
                  </a:cubicBezTo>
                  <a:cubicBezTo>
                    <a:pt x="5" y="0"/>
                    <a:pt x="4" y="0"/>
                    <a:pt x="3" y="1"/>
                  </a:cubicBezTo>
                  <a:cubicBezTo>
                    <a:pt x="3" y="1"/>
                    <a:pt x="2" y="1"/>
                    <a:pt x="2" y="1"/>
                  </a:cubicBezTo>
                  <a:cubicBezTo>
                    <a:pt x="1" y="1"/>
                    <a:pt x="1" y="2"/>
                    <a:pt x="1" y="2"/>
                  </a:cubicBezTo>
                  <a:cubicBezTo>
                    <a:pt x="0" y="2"/>
                    <a:pt x="0" y="3"/>
                    <a:pt x="0" y="4"/>
                  </a:cubicBezTo>
                  <a:cubicBezTo>
                    <a:pt x="0" y="4"/>
                    <a:pt x="1"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517">
              <a:extLst>
                <a:ext uri="{FF2B5EF4-FFF2-40B4-BE49-F238E27FC236}">
                  <a16:creationId xmlns:a16="http://schemas.microsoft.com/office/drawing/2014/main" id="{AC30D5B2-EFD4-403D-847E-293C165DFB91}"/>
                </a:ext>
              </a:extLst>
            </p:cNvPr>
            <p:cNvSpPr>
              <a:spLocks/>
            </p:cNvSpPr>
            <p:nvPr/>
          </p:nvSpPr>
          <p:spPr bwMode="auto">
            <a:xfrm>
              <a:off x="4135893" y="2258108"/>
              <a:ext cx="19050" cy="19050"/>
            </a:xfrm>
            <a:custGeom>
              <a:avLst/>
              <a:gdLst>
                <a:gd name="T0" fmla="*/ 1 w 5"/>
                <a:gd name="T1" fmla="*/ 2 h 5"/>
                <a:gd name="T2" fmla="*/ 1 w 5"/>
                <a:gd name="T3" fmla="*/ 2 h 5"/>
                <a:gd name="T4" fmla="*/ 3 w 5"/>
                <a:gd name="T5" fmla="*/ 3 h 5"/>
                <a:gd name="T6" fmla="*/ 3 w 5"/>
                <a:gd name="T7" fmla="*/ 4 h 5"/>
                <a:gd name="T8" fmla="*/ 4 w 5"/>
                <a:gd name="T9" fmla="*/ 4 h 5"/>
                <a:gd name="T10" fmla="*/ 5 w 5"/>
                <a:gd name="T11" fmla="*/ 4 h 5"/>
                <a:gd name="T12" fmla="*/ 5 w 5"/>
                <a:gd name="T13" fmla="*/ 4 h 5"/>
                <a:gd name="T14" fmla="*/ 5 w 5"/>
                <a:gd name="T15" fmla="*/ 4 h 5"/>
                <a:gd name="T16" fmla="*/ 4 w 5"/>
                <a:gd name="T17" fmla="*/ 2 h 5"/>
                <a:gd name="T18" fmla="*/ 3 w 5"/>
                <a:gd name="T19" fmla="*/ 1 h 5"/>
                <a:gd name="T20" fmla="*/ 2 w 5"/>
                <a:gd name="T21" fmla="*/ 0 h 5"/>
                <a:gd name="T22" fmla="*/ 1 w 5"/>
                <a:gd name="T23" fmla="*/ 0 h 5"/>
                <a:gd name="T24" fmla="*/ 0 w 5"/>
                <a:gd name="T25" fmla="*/ 1 h 5"/>
                <a:gd name="T26" fmla="*/ 1 w 5"/>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 h="5">
                  <a:moveTo>
                    <a:pt x="1" y="2"/>
                  </a:moveTo>
                  <a:cubicBezTo>
                    <a:pt x="1" y="2"/>
                    <a:pt x="1" y="2"/>
                    <a:pt x="1" y="2"/>
                  </a:cubicBezTo>
                  <a:cubicBezTo>
                    <a:pt x="2" y="2"/>
                    <a:pt x="2" y="2"/>
                    <a:pt x="3" y="3"/>
                  </a:cubicBezTo>
                  <a:cubicBezTo>
                    <a:pt x="3" y="3"/>
                    <a:pt x="3" y="4"/>
                    <a:pt x="3" y="4"/>
                  </a:cubicBezTo>
                  <a:cubicBezTo>
                    <a:pt x="3" y="4"/>
                    <a:pt x="3" y="5"/>
                    <a:pt x="4" y="4"/>
                  </a:cubicBezTo>
                  <a:cubicBezTo>
                    <a:pt x="4" y="4"/>
                    <a:pt x="5" y="4"/>
                    <a:pt x="5" y="4"/>
                  </a:cubicBezTo>
                  <a:cubicBezTo>
                    <a:pt x="5" y="4"/>
                    <a:pt x="5" y="4"/>
                    <a:pt x="5" y="4"/>
                  </a:cubicBezTo>
                  <a:cubicBezTo>
                    <a:pt x="5" y="4"/>
                    <a:pt x="5" y="4"/>
                    <a:pt x="5" y="4"/>
                  </a:cubicBezTo>
                  <a:cubicBezTo>
                    <a:pt x="5" y="3"/>
                    <a:pt x="5" y="3"/>
                    <a:pt x="4" y="2"/>
                  </a:cubicBezTo>
                  <a:cubicBezTo>
                    <a:pt x="4" y="1"/>
                    <a:pt x="4" y="1"/>
                    <a:pt x="3" y="1"/>
                  </a:cubicBezTo>
                  <a:cubicBezTo>
                    <a:pt x="2" y="1"/>
                    <a:pt x="2" y="0"/>
                    <a:pt x="2" y="0"/>
                  </a:cubicBezTo>
                  <a:cubicBezTo>
                    <a:pt x="2" y="0"/>
                    <a:pt x="1" y="0"/>
                    <a:pt x="1" y="0"/>
                  </a:cubicBezTo>
                  <a:cubicBezTo>
                    <a:pt x="1" y="0"/>
                    <a:pt x="1" y="1"/>
                    <a:pt x="0" y="1"/>
                  </a:cubicBezTo>
                  <a:cubicBezTo>
                    <a:pt x="0" y="1"/>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518">
              <a:extLst>
                <a:ext uri="{FF2B5EF4-FFF2-40B4-BE49-F238E27FC236}">
                  <a16:creationId xmlns:a16="http://schemas.microsoft.com/office/drawing/2014/main" id="{F90C25C8-1437-4B3F-9757-C92EF0B08237}"/>
                </a:ext>
              </a:extLst>
            </p:cNvPr>
            <p:cNvSpPr>
              <a:spLocks/>
            </p:cNvSpPr>
            <p:nvPr/>
          </p:nvSpPr>
          <p:spPr bwMode="auto">
            <a:xfrm>
              <a:off x="4729618" y="2135870"/>
              <a:ext cx="19050" cy="11113"/>
            </a:xfrm>
            <a:custGeom>
              <a:avLst/>
              <a:gdLst>
                <a:gd name="T0" fmla="*/ 4 w 5"/>
                <a:gd name="T1" fmla="*/ 3 h 3"/>
                <a:gd name="T2" fmla="*/ 5 w 5"/>
                <a:gd name="T3" fmla="*/ 2 h 3"/>
                <a:gd name="T4" fmla="*/ 5 w 5"/>
                <a:gd name="T5" fmla="*/ 1 h 3"/>
                <a:gd name="T6" fmla="*/ 2 w 5"/>
                <a:gd name="T7" fmla="*/ 0 h 3"/>
                <a:gd name="T8" fmla="*/ 0 w 5"/>
                <a:gd name="T9" fmla="*/ 1 h 3"/>
                <a:gd name="T10" fmla="*/ 1 w 5"/>
                <a:gd name="T11" fmla="*/ 1 h 3"/>
                <a:gd name="T12" fmla="*/ 4 w 5"/>
                <a:gd name="T13" fmla="*/ 3 h 3"/>
                <a:gd name="T14" fmla="*/ 4 w 5"/>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4" y="3"/>
                  </a:moveTo>
                  <a:cubicBezTo>
                    <a:pt x="4" y="3"/>
                    <a:pt x="5" y="2"/>
                    <a:pt x="5" y="2"/>
                  </a:cubicBezTo>
                  <a:cubicBezTo>
                    <a:pt x="5" y="2"/>
                    <a:pt x="5" y="2"/>
                    <a:pt x="5" y="1"/>
                  </a:cubicBezTo>
                  <a:cubicBezTo>
                    <a:pt x="4" y="1"/>
                    <a:pt x="3" y="0"/>
                    <a:pt x="2" y="0"/>
                  </a:cubicBezTo>
                  <a:cubicBezTo>
                    <a:pt x="1" y="0"/>
                    <a:pt x="1" y="0"/>
                    <a:pt x="0" y="1"/>
                  </a:cubicBezTo>
                  <a:cubicBezTo>
                    <a:pt x="0" y="1"/>
                    <a:pt x="0" y="1"/>
                    <a:pt x="1" y="1"/>
                  </a:cubicBezTo>
                  <a:cubicBezTo>
                    <a:pt x="2" y="2"/>
                    <a:pt x="3" y="2"/>
                    <a:pt x="4" y="3"/>
                  </a:cubicBezTo>
                  <a:cubicBezTo>
                    <a:pt x="4" y="3"/>
                    <a:pt x="4" y="3"/>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519">
              <a:extLst>
                <a:ext uri="{FF2B5EF4-FFF2-40B4-BE49-F238E27FC236}">
                  <a16:creationId xmlns:a16="http://schemas.microsoft.com/office/drawing/2014/main" id="{C3507735-237F-48D1-8801-4F5665EAC914}"/>
                </a:ext>
              </a:extLst>
            </p:cNvPr>
            <p:cNvSpPr>
              <a:spLocks/>
            </p:cNvSpPr>
            <p:nvPr/>
          </p:nvSpPr>
          <p:spPr bwMode="auto">
            <a:xfrm>
              <a:off x="6148843" y="2878820"/>
              <a:ext cx="9525" cy="17463"/>
            </a:xfrm>
            <a:custGeom>
              <a:avLst/>
              <a:gdLst>
                <a:gd name="T0" fmla="*/ 0 w 3"/>
                <a:gd name="T1" fmla="*/ 0 h 5"/>
                <a:gd name="T2" fmla="*/ 0 w 3"/>
                <a:gd name="T3" fmla="*/ 1 h 5"/>
                <a:gd name="T4" fmla="*/ 0 w 3"/>
                <a:gd name="T5" fmla="*/ 2 h 5"/>
                <a:gd name="T6" fmla="*/ 0 w 3"/>
                <a:gd name="T7" fmla="*/ 2 h 5"/>
                <a:gd name="T8" fmla="*/ 1 w 3"/>
                <a:gd name="T9" fmla="*/ 2 h 5"/>
                <a:gd name="T10" fmla="*/ 1 w 3"/>
                <a:gd name="T11" fmla="*/ 2 h 5"/>
                <a:gd name="T12" fmla="*/ 1 w 3"/>
                <a:gd name="T13" fmla="*/ 2 h 5"/>
                <a:gd name="T14" fmla="*/ 1 w 3"/>
                <a:gd name="T15" fmla="*/ 2 h 5"/>
                <a:gd name="T16" fmla="*/ 1 w 3"/>
                <a:gd name="T17" fmla="*/ 2 h 5"/>
                <a:gd name="T18" fmla="*/ 1 w 3"/>
                <a:gd name="T19" fmla="*/ 2 h 5"/>
                <a:gd name="T20" fmla="*/ 0 w 3"/>
                <a:gd name="T21" fmla="*/ 2 h 5"/>
                <a:gd name="T22" fmla="*/ 0 w 3"/>
                <a:gd name="T23" fmla="*/ 2 h 5"/>
                <a:gd name="T24" fmla="*/ 0 w 3"/>
                <a:gd name="T25" fmla="*/ 4 h 5"/>
                <a:gd name="T26" fmla="*/ 1 w 3"/>
                <a:gd name="T27" fmla="*/ 5 h 5"/>
                <a:gd name="T28" fmla="*/ 2 w 3"/>
                <a:gd name="T29" fmla="*/ 5 h 5"/>
                <a:gd name="T30" fmla="*/ 2 w 3"/>
                <a:gd name="T31" fmla="*/ 5 h 5"/>
                <a:gd name="T32" fmla="*/ 2 w 3"/>
                <a:gd name="T33" fmla="*/ 4 h 5"/>
                <a:gd name="T34" fmla="*/ 2 w 3"/>
                <a:gd name="T35" fmla="*/ 4 h 5"/>
                <a:gd name="T36" fmla="*/ 3 w 3"/>
                <a:gd name="T37" fmla="*/ 2 h 5"/>
                <a:gd name="T38" fmla="*/ 2 w 3"/>
                <a:gd name="T39" fmla="*/ 1 h 5"/>
                <a:gd name="T40" fmla="*/ 0 w 3"/>
                <a:gd name="T4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 h="5">
                  <a:moveTo>
                    <a:pt x="0" y="0"/>
                  </a:moveTo>
                  <a:cubicBezTo>
                    <a:pt x="0" y="0"/>
                    <a:pt x="0" y="1"/>
                    <a:pt x="0" y="1"/>
                  </a:cubicBezTo>
                  <a:cubicBezTo>
                    <a:pt x="0" y="1"/>
                    <a:pt x="0" y="2"/>
                    <a:pt x="0" y="2"/>
                  </a:cubicBezTo>
                  <a:cubicBezTo>
                    <a:pt x="0" y="2"/>
                    <a:pt x="0" y="2"/>
                    <a:pt x="0" y="2"/>
                  </a:cubicBezTo>
                  <a:cubicBezTo>
                    <a:pt x="0" y="2"/>
                    <a:pt x="0" y="2"/>
                    <a:pt x="1" y="2"/>
                  </a:cubicBezTo>
                  <a:cubicBezTo>
                    <a:pt x="1" y="2"/>
                    <a:pt x="1" y="2"/>
                    <a:pt x="1" y="2"/>
                  </a:cubicBezTo>
                  <a:cubicBezTo>
                    <a:pt x="1" y="2"/>
                    <a:pt x="1" y="2"/>
                    <a:pt x="1" y="2"/>
                  </a:cubicBezTo>
                  <a:cubicBezTo>
                    <a:pt x="1" y="2"/>
                    <a:pt x="1" y="2"/>
                    <a:pt x="1" y="2"/>
                  </a:cubicBezTo>
                  <a:cubicBezTo>
                    <a:pt x="1" y="3"/>
                    <a:pt x="1" y="3"/>
                    <a:pt x="1" y="2"/>
                  </a:cubicBezTo>
                  <a:cubicBezTo>
                    <a:pt x="0" y="2"/>
                    <a:pt x="0" y="2"/>
                    <a:pt x="1" y="2"/>
                  </a:cubicBezTo>
                  <a:cubicBezTo>
                    <a:pt x="0" y="2"/>
                    <a:pt x="0" y="2"/>
                    <a:pt x="0" y="2"/>
                  </a:cubicBezTo>
                  <a:cubicBezTo>
                    <a:pt x="0" y="2"/>
                    <a:pt x="0" y="2"/>
                    <a:pt x="0" y="2"/>
                  </a:cubicBezTo>
                  <a:cubicBezTo>
                    <a:pt x="0" y="3"/>
                    <a:pt x="0" y="3"/>
                    <a:pt x="0" y="4"/>
                  </a:cubicBezTo>
                  <a:cubicBezTo>
                    <a:pt x="1" y="4"/>
                    <a:pt x="1" y="5"/>
                    <a:pt x="1" y="5"/>
                  </a:cubicBezTo>
                  <a:cubicBezTo>
                    <a:pt x="1" y="5"/>
                    <a:pt x="1" y="5"/>
                    <a:pt x="2" y="5"/>
                  </a:cubicBezTo>
                  <a:cubicBezTo>
                    <a:pt x="2" y="5"/>
                    <a:pt x="2" y="5"/>
                    <a:pt x="2" y="5"/>
                  </a:cubicBezTo>
                  <a:cubicBezTo>
                    <a:pt x="2" y="5"/>
                    <a:pt x="2" y="4"/>
                    <a:pt x="2" y="4"/>
                  </a:cubicBezTo>
                  <a:cubicBezTo>
                    <a:pt x="2" y="4"/>
                    <a:pt x="2" y="4"/>
                    <a:pt x="2" y="4"/>
                  </a:cubicBezTo>
                  <a:cubicBezTo>
                    <a:pt x="3" y="3"/>
                    <a:pt x="3" y="3"/>
                    <a:pt x="3" y="2"/>
                  </a:cubicBezTo>
                  <a:cubicBezTo>
                    <a:pt x="2" y="2"/>
                    <a:pt x="2" y="1"/>
                    <a:pt x="2" y="1"/>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Freeform 520">
              <a:extLst>
                <a:ext uri="{FF2B5EF4-FFF2-40B4-BE49-F238E27FC236}">
                  <a16:creationId xmlns:a16="http://schemas.microsoft.com/office/drawing/2014/main" id="{12E934BB-36DC-40D8-A53E-E7560696F63C}"/>
                </a:ext>
              </a:extLst>
            </p:cNvPr>
            <p:cNvSpPr>
              <a:spLocks/>
            </p:cNvSpPr>
            <p:nvPr/>
          </p:nvSpPr>
          <p:spPr bwMode="auto">
            <a:xfrm>
              <a:off x="5490030" y="2107295"/>
              <a:ext cx="11113" cy="14288"/>
            </a:xfrm>
            <a:custGeom>
              <a:avLst/>
              <a:gdLst>
                <a:gd name="T0" fmla="*/ 0 w 3"/>
                <a:gd name="T1" fmla="*/ 1 h 4"/>
                <a:gd name="T2" fmla="*/ 0 w 3"/>
                <a:gd name="T3" fmla="*/ 1 h 4"/>
                <a:gd name="T4" fmla="*/ 0 w 3"/>
                <a:gd name="T5" fmla="*/ 4 h 4"/>
                <a:gd name="T6" fmla="*/ 1 w 3"/>
                <a:gd name="T7" fmla="*/ 4 h 4"/>
                <a:gd name="T8" fmla="*/ 3 w 3"/>
                <a:gd name="T9" fmla="*/ 4 h 4"/>
                <a:gd name="T10" fmla="*/ 3 w 3"/>
                <a:gd name="T11" fmla="*/ 3 h 4"/>
                <a:gd name="T12" fmla="*/ 3 w 3"/>
                <a:gd name="T13" fmla="*/ 3 h 4"/>
                <a:gd name="T14" fmla="*/ 3 w 3"/>
                <a:gd name="T15" fmla="*/ 2 h 4"/>
                <a:gd name="T16" fmla="*/ 3 w 3"/>
                <a:gd name="T17" fmla="*/ 2 h 4"/>
                <a:gd name="T18" fmla="*/ 3 w 3"/>
                <a:gd name="T19" fmla="*/ 1 h 4"/>
                <a:gd name="T20" fmla="*/ 2 w 3"/>
                <a:gd name="T21" fmla="*/ 0 h 4"/>
                <a:gd name="T22" fmla="*/ 1 w 3"/>
                <a:gd name="T23" fmla="*/ 1 h 4"/>
                <a:gd name="T24" fmla="*/ 1 w 3"/>
                <a:gd name="T25" fmla="*/ 1 h 4"/>
                <a:gd name="T26" fmla="*/ 1 w 3"/>
                <a:gd name="T27" fmla="*/ 1 h 4"/>
                <a:gd name="T28" fmla="*/ 1 w 3"/>
                <a:gd name="T29" fmla="*/ 1 h 4"/>
                <a:gd name="T30" fmla="*/ 0 w 3"/>
                <a:gd name="T31"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 h="4">
                  <a:moveTo>
                    <a:pt x="0" y="1"/>
                  </a:moveTo>
                  <a:cubicBezTo>
                    <a:pt x="0" y="1"/>
                    <a:pt x="0" y="1"/>
                    <a:pt x="0" y="1"/>
                  </a:cubicBezTo>
                  <a:cubicBezTo>
                    <a:pt x="0" y="2"/>
                    <a:pt x="0" y="3"/>
                    <a:pt x="0" y="4"/>
                  </a:cubicBezTo>
                  <a:cubicBezTo>
                    <a:pt x="0" y="4"/>
                    <a:pt x="1" y="4"/>
                    <a:pt x="1" y="4"/>
                  </a:cubicBezTo>
                  <a:cubicBezTo>
                    <a:pt x="2" y="4"/>
                    <a:pt x="2" y="4"/>
                    <a:pt x="3" y="4"/>
                  </a:cubicBezTo>
                  <a:cubicBezTo>
                    <a:pt x="3" y="4"/>
                    <a:pt x="3" y="3"/>
                    <a:pt x="3" y="3"/>
                  </a:cubicBezTo>
                  <a:cubicBezTo>
                    <a:pt x="3" y="3"/>
                    <a:pt x="3" y="3"/>
                    <a:pt x="3" y="3"/>
                  </a:cubicBezTo>
                  <a:cubicBezTo>
                    <a:pt x="3" y="3"/>
                    <a:pt x="3" y="3"/>
                    <a:pt x="3" y="2"/>
                  </a:cubicBezTo>
                  <a:cubicBezTo>
                    <a:pt x="2" y="2"/>
                    <a:pt x="2" y="2"/>
                    <a:pt x="3" y="2"/>
                  </a:cubicBezTo>
                  <a:cubicBezTo>
                    <a:pt x="3" y="1"/>
                    <a:pt x="3" y="1"/>
                    <a:pt x="3" y="1"/>
                  </a:cubicBezTo>
                  <a:cubicBezTo>
                    <a:pt x="3" y="0"/>
                    <a:pt x="2" y="0"/>
                    <a:pt x="2" y="0"/>
                  </a:cubicBezTo>
                  <a:cubicBezTo>
                    <a:pt x="2" y="0"/>
                    <a:pt x="1" y="1"/>
                    <a:pt x="1" y="1"/>
                  </a:cubicBezTo>
                  <a:cubicBezTo>
                    <a:pt x="1" y="1"/>
                    <a:pt x="1" y="1"/>
                    <a:pt x="1" y="1"/>
                  </a:cubicBezTo>
                  <a:cubicBezTo>
                    <a:pt x="1" y="1"/>
                    <a:pt x="1" y="1"/>
                    <a:pt x="1" y="1"/>
                  </a:cubicBezTo>
                  <a:cubicBezTo>
                    <a:pt x="1" y="1"/>
                    <a:pt x="1" y="1"/>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Freeform 521">
              <a:extLst>
                <a:ext uri="{FF2B5EF4-FFF2-40B4-BE49-F238E27FC236}">
                  <a16:creationId xmlns:a16="http://schemas.microsoft.com/office/drawing/2014/main" id="{FDAC6A95-1037-4DCE-AF69-97B391A928A7}"/>
                </a:ext>
              </a:extLst>
            </p:cNvPr>
            <p:cNvSpPr>
              <a:spLocks/>
            </p:cNvSpPr>
            <p:nvPr/>
          </p:nvSpPr>
          <p:spPr bwMode="auto">
            <a:xfrm>
              <a:off x="5421768" y="2121583"/>
              <a:ext cx="17463" cy="11113"/>
            </a:xfrm>
            <a:custGeom>
              <a:avLst/>
              <a:gdLst>
                <a:gd name="T0" fmla="*/ 1 w 5"/>
                <a:gd name="T1" fmla="*/ 3 h 3"/>
                <a:gd name="T2" fmla="*/ 3 w 5"/>
                <a:gd name="T3" fmla="*/ 3 h 3"/>
                <a:gd name="T4" fmla="*/ 3 w 5"/>
                <a:gd name="T5" fmla="*/ 3 h 3"/>
                <a:gd name="T6" fmla="*/ 3 w 5"/>
                <a:gd name="T7" fmla="*/ 2 h 3"/>
                <a:gd name="T8" fmla="*/ 3 w 5"/>
                <a:gd name="T9" fmla="*/ 1 h 3"/>
                <a:gd name="T10" fmla="*/ 4 w 5"/>
                <a:gd name="T11" fmla="*/ 1 h 3"/>
                <a:gd name="T12" fmla="*/ 5 w 5"/>
                <a:gd name="T13" fmla="*/ 1 h 3"/>
                <a:gd name="T14" fmla="*/ 5 w 5"/>
                <a:gd name="T15" fmla="*/ 1 h 3"/>
                <a:gd name="T16" fmla="*/ 3 w 5"/>
                <a:gd name="T17" fmla="*/ 0 h 3"/>
                <a:gd name="T18" fmla="*/ 2 w 5"/>
                <a:gd name="T19" fmla="*/ 0 h 3"/>
                <a:gd name="T20" fmla="*/ 0 w 5"/>
                <a:gd name="T21" fmla="*/ 2 h 3"/>
                <a:gd name="T22" fmla="*/ 1 w 5"/>
                <a:gd name="T23"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3">
                  <a:moveTo>
                    <a:pt x="1" y="3"/>
                  </a:moveTo>
                  <a:cubicBezTo>
                    <a:pt x="1" y="3"/>
                    <a:pt x="2" y="3"/>
                    <a:pt x="3" y="3"/>
                  </a:cubicBezTo>
                  <a:cubicBezTo>
                    <a:pt x="3" y="3"/>
                    <a:pt x="3" y="3"/>
                    <a:pt x="3" y="3"/>
                  </a:cubicBezTo>
                  <a:cubicBezTo>
                    <a:pt x="3" y="3"/>
                    <a:pt x="3" y="2"/>
                    <a:pt x="3" y="2"/>
                  </a:cubicBezTo>
                  <a:cubicBezTo>
                    <a:pt x="3" y="2"/>
                    <a:pt x="3" y="1"/>
                    <a:pt x="3" y="1"/>
                  </a:cubicBezTo>
                  <a:cubicBezTo>
                    <a:pt x="3" y="1"/>
                    <a:pt x="4" y="1"/>
                    <a:pt x="4" y="1"/>
                  </a:cubicBezTo>
                  <a:cubicBezTo>
                    <a:pt x="4" y="1"/>
                    <a:pt x="5" y="1"/>
                    <a:pt x="5" y="1"/>
                  </a:cubicBezTo>
                  <a:cubicBezTo>
                    <a:pt x="5" y="1"/>
                    <a:pt x="5" y="1"/>
                    <a:pt x="5" y="1"/>
                  </a:cubicBezTo>
                  <a:cubicBezTo>
                    <a:pt x="4" y="0"/>
                    <a:pt x="4" y="0"/>
                    <a:pt x="3" y="0"/>
                  </a:cubicBezTo>
                  <a:cubicBezTo>
                    <a:pt x="3" y="0"/>
                    <a:pt x="2" y="0"/>
                    <a:pt x="2" y="0"/>
                  </a:cubicBezTo>
                  <a:cubicBezTo>
                    <a:pt x="1" y="0"/>
                    <a:pt x="1" y="1"/>
                    <a:pt x="0" y="2"/>
                  </a:cubicBezTo>
                  <a:cubicBezTo>
                    <a:pt x="0" y="2"/>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Oval 522">
              <a:extLst>
                <a:ext uri="{FF2B5EF4-FFF2-40B4-BE49-F238E27FC236}">
                  <a16:creationId xmlns:a16="http://schemas.microsoft.com/office/drawing/2014/main" id="{CAA7A5A3-55AC-4A96-9F67-5C95A0976B95}"/>
                </a:ext>
              </a:extLst>
            </p:cNvPr>
            <p:cNvSpPr>
              <a:spLocks noChangeArrowheads="1"/>
            </p:cNvSpPr>
            <p:nvPr/>
          </p:nvSpPr>
          <p:spPr bwMode="auto">
            <a:xfrm>
              <a:off x="5431293" y="2132695"/>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523">
              <a:extLst>
                <a:ext uri="{FF2B5EF4-FFF2-40B4-BE49-F238E27FC236}">
                  <a16:creationId xmlns:a16="http://schemas.microsoft.com/office/drawing/2014/main" id="{8B81289D-76DD-4BB2-95E9-DA734F91E5A9}"/>
                </a:ext>
              </a:extLst>
            </p:cNvPr>
            <p:cNvSpPr>
              <a:spLocks/>
            </p:cNvSpPr>
            <p:nvPr/>
          </p:nvSpPr>
          <p:spPr bwMode="auto">
            <a:xfrm>
              <a:off x="5475743" y="2121583"/>
              <a:ext cx="14288" cy="14288"/>
            </a:xfrm>
            <a:custGeom>
              <a:avLst/>
              <a:gdLst>
                <a:gd name="T0" fmla="*/ 0 w 4"/>
                <a:gd name="T1" fmla="*/ 1 h 4"/>
                <a:gd name="T2" fmla="*/ 0 w 4"/>
                <a:gd name="T3" fmla="*/ 2 h 4"/>
                <a:gd name="T4" fmla="*/ 1 w 4"/>
                <a:gd name="T5" fmla="*/ 3 h 4"/>
                <a:gd name="T6" fmla="*/ 2 w 4"/>
                <a:gd name="T7" fmla="*/ 3 h 4"/>
                <a:gd name="T8" fmla="*/ 2 w 4"/>
                <a:gd name="T9" fmla="*/ 3 h 4"/>
                <a:gd name="T10" fmla="*/ 3 w 4"/>
                <a:gd name="T11" fmla="*/ 2 h 4"/>
                <a:gd name="T12" fmla="*/ 4 w 4"/>
                <a:gd name="T13" fmla="*/ 2 h 4"/>
                <a:gd name="T14" fmla="*/ 3 w 4"/>
                <a:gd name="T15" fmla="*/ 1 h 4"/>
                <a:gd name="T16" fmla="*/ 3 w 4"/>
                <a:gd name="T17" fmla="*/ 0 h 4"/>
                <a:gd name="T18" fmla="*/ 2 w 4"/>
                <a:gd name="T19" fmla="*/ 0 h 4"/>
                <a:gd name="T20" fmla="*/ 0 w 4"/>
                <a:gd name="T21"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0" y="1"/>
                  </a:moveTo>
                  <a:cubicBezTo>
                    <a:pt x="0" y="1"/>
                    <a:pt x="0" y="2"/>
                    <a:pt x="0" y="2"/>
                  </a:cubicBezTo>
                  <a:cubicBezTo>
                    <a:pt x="0" y="2"/>
                    <a:pt x="0" y="3"/>
                    <a:pt x="1" y="3"/>
                  </a:cubicBezTo>
                  <a:cubicBezTo>
                    <a:pt x="1" y="3"/>
                    <a:pt x="1" y="4"/>
                    <a:pt x="2" y="3"/>
                  </a:cubicBezTo>
                  <a:cubicBezTo>
                    <a:pt x="2" y="3"/>
                    <a:pt x="2" y="3"/>
                    <a:pt x="2" y="3"/>
                  </a:cubicBezTo>
                  <a:cubicBezTo>
                    <a:pt x="3" y="3"/>
                    <a:pt x="3" y="3"/>
                    <a:pt x="3" y="2"/>
                  </a:cubicBezTo>
                  <a:cubicBezTo>
                    <a:pt x="3" y="2"/>
                    <a:pt x="4" y="2"/>
                    <a:pt x="4" y="2"/>
                  </a:cubicBezTo>
                  <a:cubicBezTo>
                    <a:pt x="4" y="1"/>
                    <a:pt x="4" y="1"/>
                    <a:pt x="3" y="1"/>
                  </a:cubicBezTo>
                  <a:cubicBezTo>
                    <a:pt x="3" y="0"/>
                    <a:pt x="3" y="0"/>
                    <a:pt x="3" y="0"/>
                  </a:cubicBezTo>
                  <a:cubicBezTo>
                    <a:pt x="2" y="0"/>
                    <a:pt x="2" y="0"/>
                    <a:pt x="2" y="0"/>
                  </a:cubicBezTo>
                  <a:cubicBezTo>
                    <a:pt x="2"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Freeform 524">
              <a:extLst>
                <a:ext uri="{FF2B5EF4-FFF2-40B4-BE49-F238E27FC236}">
                  <a16:creationId xmlns:a16="http://schemas.microsoft.com/office/drawing/2014/main" id="{E16B8F24-CBA8-4E87-B360-0ED509DC9F64}"/>
                </a:ext>
              </a:extLst>
            </p:cNvPr>
            <p:cNvSpPr>
              <a:spLocks/>
            </p:cNvSpPr>
            <p:nvPr/>
          </p:nvSpPr>
          <p:spPr bwMode="auto">
            <a:xfrm>
              <a:off x="5501143" y="2093008"/>
              <a:ext cx="9525" cy="14288"/>
            </a:xfrm>
            <a:custGeom>
              <a:avLst/>
              <a:gdLst>
                <a:gd name="T0" fmla="*/ 1 w 3"/>
                <a:gd name="T1" fmla="*/ 4 h 4"/>
                <a:gd name="T2" fmla="*/ 1 w 3"/>
                <a:gd name="T3" fmla="*/ 4 h 4"/>
                <a:gd name="T4" fmla="*/ 2 w 3"/>
                <a:gd name="T5" fmla="*/ 3 h 4"/>
                <a:gd name="T6" fmla="*/ 3 w 3"/>
                <a:gd name="T7" fmla="*/ 2 h 4"/>
                <a:gd name="T8" fmla="*/ 1 w 3"/>
                <a:gd name="T9" fmla="*/ 0 h 4"/>
                <a:gd name="T10" fmla="*/ 1 w 3"/>
                <a:gd name="T11" fmla="*/ 0 h 4"/>
                <a:gd name="T12" fmla="*/ 0 w 3"/>
                <a:gd name="T13" fmla="*/ 1 h 4"/>
                <a:gd name="T14" fmla="*/ 0 w 3"/>
                <a:gd name="T15" fmla="*/ 2 h 4"/>
                <a:gd name="T16" fmla="*/ 1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1" y="4"/>
                  </a:moveTo>
                  <a:cubicBezTo>
                    <a:pt x="1" y="4"/>
                    <a:pt x="1" y="4"/>
                    <a:pt x="1" y="4"/>
                  </a:cubicBezTo>
                  <a:cubicBezTo>
                    <a:pt x="2" y="4"/>
                    <a:pt x="2" y="3"/>
                    <a:pt x="2" y="3"/>
                  </a:cubicBezTo>
                  <a:cubicBezTo>
                    <a:pt x="3" y="3"/>
                    <a:pt x="3" y="2"/>
                    <a:pt x="3" y="2"/>
                  </a:cubicBezTo>
                  <a:cubicBezTo>
                    <a:pt x="2" y="1"/>
                    <a:pt x="2" y="1"/>
                    <a:pt x="1" y="0"/>
                  </a:cubicBezTo>
                  <a:cubicBezTo>
                    <a:pt x="1" y="0"/>
                    <a:pt x="1" y="0"/>
                    <a:pt x="1" y="0"/>
                  </a:cubicBezTo>
                  <a:cubicBezTo>
                    <a:pt x="0" y="0"/>
                    <a:pt x="0" y="1"/>
                    <a:pt x="0" y="1"/>
                  </a:cubicBezTo>
                  <a:cubicBezTo>
                    <a:pt x="0" y="1"/>
                    <a:pt x="0" y="2"/>
                    <a:pt x="0" y="2"/>
                  </a:cubicBezTo>
                  <a:cubicBezTo>
                    <a:pt x="0" y="3"/>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Freeform 525">
              <a:extLst>
                <a:ext uri="{FF2B5EF4-FFF2-40B4-BE49-F238E27FC236}">
                  <a16:creationId xmlns:a16="http://schemas.microsoft.com/office/drawing/2014/main" id="{3B98ABC4-A1E5-4528-8D32-DB8B0B986D25}"/>
                </a:ext>
              </a:extLst>
            </p:cNvPr>
            <p:cNvSpPr>
              <a:spLocks/>
            </p:cNvSpPr>
            <p:nvPr/>
          </p:nvSpPr>
          <p:spPr bwMode="auto">
            <a:xfrm>
              <a:off x="6177418" y="2997883"/>
              <a:ext cx="20638" cy="11113"/>
            </a:xfrm>
            <a:custGeom>
              <a:avLst/>
              <a:gdLst>
                <a:gd name="T0" fmla="*/ 1 w 6"/>
                <a:gd name="T1" fmla="*/ 2 h 3"/>
                <a:gd name="T2" fmla="*/ 5 w 6"/>
                <a:gd name="T3" fmla="*/ 3 h 3"/>
                <a:gd name="T4" fmla="*/ 5 w 6"/>
                <a:gd name="T5" fmla="*/ 3 h 3"/>
                <a:gd name="T6" fmla="*/ 6 w 6"/>
                <a:gd name="T7" fmla="*/ 2 h 3"/>
                <a:gd name="T8" fmla="*/ 6 w 6"/>
                <a:gd name="T9" fmla="*/ 2 h 3"/>
                <a:gd name="T10" fmla="*/ 5 w 6"/>
                <a:gd name="T11" fmla="*/ 1 h 3"/>
                <a:gd name="T12" fmla="*/ 1 w 6"/>
                <a:gd name="T13" fmla="*/ 1 h 3"/>
                <a:gd name="T14" fmla="*/ 0 w 6"/>
                <a:gd name="T15" fmla="*/ 1 h 3"/>
                <a:gd name="T16" fmla="*/ 1 w 6"/>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1" y="2"/>
                  </a:moveTo>
                  <a:cubicBezTo>
                    <a:pt x="2" y="2"/>
                    <a:pt x="4" y="2"/>
                    <a:pt x="5" y="3"/>
                  </a:cubicBezTo>
                  <a:cubicBezTo>
                    <a:pt x="5" y="3"/>
                    <a:pt x="5" y="3"/>
                    <a:pt x="5" y="3"/>
                  </a:cubicBezTo>
                  <a:cubicBezTo>
                    <a:pt x="6" y="3"/>
                    <a:pt x="6" y="3"/>
                    <a:pt x="6" y="2"/>
                  </a:cubicBezTo>
                  <a:cubicBezTo>
                    <a:pt x="6" y="2"/>
                    <a:pt x="6" y="2"/>
                    <a:pt x="6" y="2"/>
                  </a:cubicBezTo>
                  <a:cubicBezTo>
                    <a:pt x="6" y="1"/>
                    <a:pt x="5" y="1"/>
                    <a:pt x="5" y="1"/>
                  </a:cubicBezTo>
                  <a:cubicBezTo>
                    <a:pt x="4" y="0"/>
                    <a:pt x="2" y="0"/>
                    <a:pt x="1" y="1"/>
                  </a:cubicBezTo>
                  <a:cubicBezTo>
                    <a:pt x="0" y="1"/>
                    <a:pt x="0" y="1"/>
                    <a:pt x="0" y="1"/>
                  </a:cubicBezTo>
                  <a:cubicBezTo>
                    <a:pt x="0" y="2"/>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Freeform 526">
              <a:extLst>
                <a:ext uri="{FF2B5EF4-FFF2-40B4-BE49-F238E27FC236}">
                  <a16:creationId xmlns:a16="http://schemas.microsoft.com/office/drawing/2014/main" id="{E6D9252A-7D90-488B-BBC5-5BC9FD5ECA41}"/>
                </a:ext>
              </a:extLst>
            </p:cNvPr>
            <p:cNvSpPr>
              <a:spLocks/>
            </p:cNvSpPr>
            <p:nvPr/>
          </p:nvSpPr>
          <p:spPr bwMode="auto">
            <a:xfrm>
              <a:off x="6437768" y="3145520"/>
              <a:ext cx="17463" cy="17463"/>
            </a:xfrm>
            <a:custGeom>
              <a:avLst/>
              <a:gdLst>
                <a:gd name="T0" fmla="*/ 4 w 5"/>
                <a:gd name="T1" fmla="*/ 5 h 5"/>
                <a:gd name="T2" fmla="*/ 5 w 5"/>
                <a:gd name="T3" fmla="*/ 5 h 5"/>
                <a:gd name="T4" fmla="*/ 5 w 5"/>
                <a:gd name="T5" fmla="*/ 5 h 5"/>
                <a:gd name="T6" fmla="*/ 5 w 5"/>
                <a:gd name="T7" fmla="*/ 4 h 5"/>
                <a:gd name="T8" fmla="*/ 2 w 5"/>
                <a:gd name="T9" fmla="*/ 1 h 5"/>
                <a:gd name="T10" fmla="*/ 1 w 5"/>
                <a:gd name="T11" fmla="*/ 0 h 5"/>
                <a:gd name="T12" fmla="*/ 1 w 5"/>
                <a:gd name="T13" fmla="*/ 0 h 5"/>
                <a:gd name="T14" fmla="*/ 0 w 5"/>
                <a:gd name="T15" fmla="*/ 0 h 5"/>
                <a:gd name="T16" fmla="*/ 0 w 5"/>
                <a:gd name="T17" fmla="*/ 0 h 5"/>
                <a:gd name="T18" fmla="*/ 2 w 5"/>
                <a:gd name="T19" fmla="*/ 3 h 5"/>
                <a:gd name="T20" fmla="*/ 4 w 5"/>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4" y="5"/>
                  </a:moveTo>
                  <a:cubicBezTo>
                    <a:pt x="5" y="5"/>
                    <a:pt x="5" y="5"/>
                    <a:pt x="5" y="5"/>
                  </a:cubicBezTo>
                  <a:cubicBezTo>
                    <a:pt x="5" y="5"/>
                    <a:pt x="5" y="5"/>
                    <a:pt x="5" y="5"/>
                  </a:cubicBezTo>
                  <a:cubicBezTo>
                    <a:pt x="5" y="4"/>
                    <a:pt x="5" y="4"/>
                    <a:pt x="5" y="4"/>
                  </a:cubicBezTo>
                  <a:cubicBezTo>
                    <a:pt x="4" y="3"/>
                    <a:pt x="3" y="2"/>
                    <a:pt x="2" y="1"/>
                  </a:cubicBezTo>
                  <a:cubicBezTo>
                    <a:pt x="2" y="1"/>
                    <a:pt x="1" y="0"/>
                    <a:pt x="1" y="0"/>
                  </a:cubicBezTo>
                  <a:cubicBezTo>
                    <a:pt x="1" y="0"/>
                    <a:pt x="1" y="0"/>
                    <a:pt x="1" y="0"/>
                  </a:cubicBezTo>
                  <a:cubicBezTo>
                    <a:pt x="1" y="0"/>
                    <a:pt x="0" y="0"/>
                    <a:pt x="0" y="0"/>
                  </a:cubicBezTo>
                  <a:cubicBezTo>
                    <a:pt x="0" y="0"/>
                    <a:pt x="0" y="0"/>
                    <a:pt x="0" y="0"/>
                  </a:cubicBezTo>
                  <a:cubicBezTo>
                    <a:pt x="0" y="1"/>
                    <a:pt x="1" y="2"/>
                    <a:pt x="2" y="3"/>
                  </a:cubicBezTo>
                  <a:cubicBezTo>
                    <a:pt x="3" y="3"/>
                    <a:pt x="3" y="4"/>
                    <a:pt x="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Freeform 527">
              <a:extLst>
                <a:ext uri="{FF2B5EF4-FFF2-40B4-BE49-F238E27FC236}">
                  <a16:creationId xmlns:a16="http://schemas.microsoft.com/office/drawing/2014/main" id="{FF513EBB-9B84-42DA-9F31-0D13996B00F1}"/>
                </a:ext>
              </a:extLst>
            </p:cNvPr>
            <p:cNvSpPr>
              <a:spLocks/>
            </p:cNvSpPr>
            <p:nvPr/>
          </p:nvSpPr>
          <p:spPr bwMode="auto">
            <a:xfrm>
              <a:off x="6086930" y="3040745"/>
              <a:ext cx="22225" cy="7938"/>
            </a:xfrm>
            <a:custGeom>
              <a:avLst/>
              <a:gdLst>
                <a:gd name="T0" fmla="*/ 0 w 6"/>
                <a:gd name="T1" fmla="*/ 1 h 2"/>
                <a:gd name="T2" fmla="*/ 1 w 6"/>
                <a:gd name="T3" fmla="*/ 2 h 2"/>
                <a:gd name="T4" fmla="*/ 2 w 6"/>
                <a:gd name="T5" fmla="*/ 2 h 2"/>
                <a:gd name="T6" fmla="*/ 6 w 6"/>
                <a:gd name="T7" fmla="*/ 1 h 2"/>
                <a:gd name="T8" fmla="*/ 6 w 6"/>
                <a:gd name="T9" fmla="*/ 1 h 2"/>
                <a:gd name="T10" fmla="*/ 4 w 6"/>
                <a:gd name="T11" fmla="*/ 0 h 2"/>
                <a:gd name="T12" fmla="*/ 4 w 6"/>
                <a:gd name="T13" fmla="*/ 0 h 2"/>
                <a:gd name="T14" fmla="*/ 3 w 6"/>
                <a:gd name="T15" fmla="*/ 1 h 2"/>
                <a:gd name="T16" fmla="*/ 1 w 6"/>
                <a:gd name="T17" fmla="*/ 0 h 2"/>
                <a:gd name="T18" fmla="*/ 0 w 6"/>
                <a:gd name="T19" fmla="*/ 1 h 2"/>
                <a:gd name="T20" fmla="*/ 0 w 6"/>
                <a:gd name="T2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2">
                  <a:moveTo>
                    <a:pt x="0" y="1"/>
                  </a:moveTo>
                  <a:cubicBezTo>
                    <a:pt x="0" y="2"/>
                    <a:pt x="1" y="2"/>
                    <a:pt x="1" y="2"/>
                  </a:cubicBezTo>
                  <a:cubicBezTo>
                    <a:pt x="2" y="2"/>
                    <a:pt x="2" y="2"/>
                    <a:pt x="2" y="2"/>
                  </a:cubicBezTo>
                  <a:cubicBezTo>
                    <a:pt x="4" y="2"/>
                    <a:pt x="5" y="2"/>
                    <a:pt x="6" y="1"/>
                  </a:cubicBezTo>
                  <a:cubicBezTo>
                    <a:pt x="6" y="1"/>
                    <a:pt x="6" y="1"/>
                    <a:pt x="6" y="1"/>
                  </a:cubicBezTo>
                  <a:cubicBezTo>
                    <a:pt x="6" y="0"/>
                    <a:pt x="5" y="0"/>
                    <a:pt x="4" y="0"/>
                  </a:cubicBezTo>
                  <a:cubicBezTo>
                    <a:pt x="4" y="0"/>
                    <a:pt x="4" y="0"/>
                    <a:pt x="4" y="0"/>
                  </a:cubicBezTo>
                  <a:cubicBezTo>
                    <a:pt x="3" y="0"/>
                    <a:pt x="3" y="1"/>
                    <a:pt x="3" y="1"/>
                  </a:cubicBezTo>
                  <a:cubicBezTo>
                    <a:pt x="2" y="0"/>
                    <a:pt x="2" y="1"/>
                    <a:pt x="1" y="0"/>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Freeform 528">
              <a:extLst>
                <a:ext uri="{FF2B5EF4-FFF2-40B4-BE49-F238E27FC236}">
                  <a16:creationId xmlns:a16="http://schemas.microsoft.com/office/drawing/2014/main" id="{17F800DD-FEE3-45BF-9CA1-B01062816EC3}"/>
                </a:ext>
              </a:extLst>
            </p:cNvPr>
            <p:cNvSpPr>
              <a:spLocks/>
            </p:cNvSpPr>
            <p:nvPr/>
          </p:nvSpPr>
          <p:spPr bwMode="auto">
            <a:xfrm>
              <a:off x="6115505" y="3040745"/>
              <a:ext cx="22225" cy="7938"/>
            </a:xfrm>
            <a:custGeom>
              <a:avLst/>
              <a:gdLst>
                <a:gd name="T0" fmla="*/ 5 w 6"/>
                <a:gd name="T1" fmla="*/ 1 h 2"/>
                <a:gd name="T2" fmla="*/ 6 w 6"/>
                <a:gd name="T3" fmla="*/ 1 h 2"/>
                <a:gd name="T4" fmla="*/ 6 w 6"/>
                <a:gd name="T5" fmla="*/ 1 h 2"/>
                <a:gd name="T6" fmla="*/ 6 w 6"/>
                <a:gd name="T7" fmla="*/ 0 h 2"/>
                <a:gd name="T8" fmla="*/ 6 w 6"/>
                <a:gd name="T9" fmla="*/ 0 h 2"/>
                <a:gd name="T10" fmla="*/ 4 w 6"/>
                <a:gd name="T11" fmla="*/ 0 h 2"/>
                <a:gd name="T12" fmla="*/ 2 w 6"/>
                <a:gd name="T13" fmla="*/ 0 h 2"/>
                <a:gd name="T14" fmla="*/ 1 w 6"/>
                <a:gd name="T15" fmla="*/ 0 h 2"/>
                <a:gd name="T16" fmla="*/ 0 w 6"/>
                <a:gd name="T17" fmla="*/ 1 h 2"/>
                <a:gd name="T18" fmla="*/ 0 w 6"/>
                <a:gd name="T19" fmla="*/ 1 h 2"/>
                <a:gd name="T20" fmla="*/ 0 w 6"/>
                <a:gd name="T21" fmla="*/ 1 h 2"/>
                <a:gd name="T22" fmla="*/ 2 w 6"/>
                <a:gd name="T23" fmla="*/ 2 h 2"/>
                <a:gd name="T24" fmla="*/ 5 w 6"/>
                <a:gd name="T25"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2">
                  <a:moveTo>
                    <a:pt x="5" y="1"/>
                  </a:moveTo>
                  <a:cubicBezTo>
                    <a:pt x="6" y="1"/>
                    <a:pt x="6" y="1"/>
                    <a:pt x="6" y="1"/>
                  </a:cubicBezTo>
                  <a:cubicBezTo>
                    <a:pt x="6" y="1"/>
                    <a:pt x="6" y="1"/>
                    <a:pt x="6" y="1"/>
                  </a:cubicBezTo>
                  <a:cubicBezTo>
                    <a:pt x="6" y="0"/>
                    <a:pt x="6" y="0"/>
                    <a:pt x="6" y="0"/>
                  </a:cubicBezTo>
                  <a:cubicBezTo>
                    <a:pt x="6" y="0"/>
                    <a:pt x="6" y="0"/>
                    <a:pt x="6" y="0"/>
                  </a:cubicBezTo>
                  <a:cubicBezTo>
                    <a:pt x="5" y="0"/>
                    <a:pt x="5" y="1"/>
                    <a:pt x="4" y="0"/>
                  </a:cubicBezTo>
                  <a:cubicBezTo>
                    <a:pt x="3" y="0"/>
                    <a:pt x="2" y="0"/>
                    <a:pt x="2" y="0"/>
                  </a:cubicBezTo>
                  <a:cubicBezTo>
                    <a:pt x="2" y="0"/>
                    <a:pt x="1" y="0"/>
                    <a:pt x="1" y="0"/>
                  </a:cubicBezTo>
                  <a:cubicBezTo>
                    <a:pt x="1" y="0"/>
                    <a:pt x="0" y="0"/>
                    <a:pt x="0" y="1"/>
                  </a:cubicBezTo>
                  <a:cubicBezTo>
                    <a:pt x="0" y="1"/>
                    <a:pt x="0" y="1"/>
                    <a:pt x="0" y="1"/>
                  </a:cubicBezTo>
                  <a:cubicBezTo>
                    <a:pt x="0" y="1"/>
                    <a:pt x="0" y="1"/>
                    <a:pt x="0" y="1"/>
                  </a:cubicBezTo>
                  <a:cubicBezTo>
                    <a:pt x="1" y="2"/>
                    <a:pt x="1" y="2"/>
                    <a:pt x="2" y="2"/>
                  </a:cubicBezTo>
                  <a:cubicBezTo>
                    <a:pt x="3" y="2"/>
                    <a:pt x="4"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Freeform 529">
              <a:extLst>
                <a:ext uri="{FF2B5EF4-FFF2-40B4-BE49-F238E27FC236}">
                  <a16:creationId xmlns:a16="http://schemas.microsoft.com/office/drawing/2014/main" id="{6587D2DD-E641-428C-AFFF-EA4D85BC4BEB}"/>
                </a:ext>
              </a:extLst>
            </p:cNvPr>
            <p:cNvSpPr>
              <a:spLocks/>
            </p:cNvSpPr>
            <p:nvPr/>
          </p:nvSpPr>
          <p:spPr bwMode="auto">
            <a:xfrm>
              <a:off x="5496380" y="2326370"/>
              <a:ext cx="14288" cy="14288"/>
            </a:xfrm>
            <a:custGeom>
              <a:avLst/>
              <a:gdLst>
                <a:gd name="T0" fmla="*/ 1 w 4"/>
                <a:gd name="T1" fmla="*/ 1 h 4"/>
                <a:gd name="T2" fmla="*/ 0 w 4"/>
                <a:gd name="T3" fmla="*/ 2 h 4"/>
                <a:gd name="T4" fmla="*/ 1 w 4"/>
                <a:gd name="T5" fmla="*/ 3 h 4"/>
                <a:gd name="T6" fmla="*/ 2 w 4"/>
                <a:gd name="T7" fmla="*/ 4 h 4"/>
                <a:gd name="T8" fmla="*/ 4 w 4"/>
                <a:gd name="T9" fmla="*/ 2 h 4"/>
                <a:gd name="T10" fmla="*/ 3 w 4"/>
                <a:gd name="T11" fmla="*/ 1 h 4"/>
                <a:gd name="T12" fmla="*/ 1 w 4"/>
                <a:gd name="T13" fmla="*/ 0 h 4"/>
                <a:gd name="T14" fmla="*/ 1 w 4"/>
                <a:gd name="T15" fmla="*/ 1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1" y="1"/>
                  </a:moveTo>
                  <a:cubicBezTo>
                    <a:pt x="1" y="1"/>
                    <a:pt x="0" y="2"/>
                    <a:pt x="0" y="2"/>
                  </a:cubicBezTo>
                  <a:cubicBezTo>
                    <a:pt x="1" y="2"/>
                    <a:pt x="1" y="3"/>
                    <a:pt x="1" y="3"/>
                  </a:cubicBezTo>
                  <a:cubicBezTo>
                    <a:pt x="1" y="4"/>
                    <a:pt x="1" y="4"/>
                    <a:pt x="2" y="4"/>
                  </a:cubicBezTo>
                  <a:cubicBezTo>
                    <a:pt x="3" y="3"/>
                    <a:pt x="3" y="3"/>
                    <a:pt x="4" y="2"/>
                  </a:cubicBezTo>
                  <a:cubicBezTo>
                    <a:pt x="4" y="2"/>
                    <a:pt x="4" y="1"/>
                    <a:pt x="3" y="1"/>
                  </a:cubicBezTo>
                  <a:cubicBezTo>
                    <a:pt x="3" y="1"/>
                    <a:pt x="2"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Freeform 530">
              <a:extLst>
                <a:ext uri="{FF2B5EF4-FFF2-40B4-BE49-F238E27FC236}">
                  <a16:creationId xmlns:a16="http://schemas.microsoft.com/office/drawing/2014/main" id="{AE4657BB-766D-4E1E-AE42-570C5C66C416}"/>
                </a:ext>
              </a:extLst>
            </p:cNvPr>
            <p:cNvSpPr>
              <a:spLocks/>
            </p:cNvSpPr>
            <p:nvPr/>
          </p:nvSpPr>
          <p:spPr bwMode="auto">
            <a:xfrm>
              <a:off x="4689930" y="2396220"/>
              <a:ext cx="14288" cy="6350"/>
            </a:xfrm>
            <a:custGeom>
              <a:avLst/>
              <a:gdLst>
                <a:gd name="T0" fmla="*/ 4 w 4"/>
                <a:gd name="T1" fmla="*/ 0 h 2"/>
                <a:gd name="T2" fmla="*/ 4 w 4"/>
                <a:gd name="T3" fmla="*/ 0 h 2"/>
                <a:gd name="T4" fmla="*/ 4 w 4"/>
                <a:gd name="T5" fmla="*/ 0 h 2"/>
                <a:gd name="T6" fmla="*/ 3 w 4"/>
                <a:gd name="T7" fmla="*/ 0 h 2"/>
                <a:gd name="T8" fmla="*/ 2 w 4"/>
                <a:gd name="T9" fmla="*/ 0 h 2"/>
                <a:gd name="T10" fmla="*/ 1 w 4"/>
                <a:gd name="T11" fmla="*/ 0 h 2"/>
                <a:gd name="T12" fmla="*/ 0 w 4"/>
                <a:gd name="T13" fmla="*/ 1 h 2"/>
                <a:gd name="T14" fmla="*/ 0 w 4"/>
                <a:gd name="T15" fmla="*/ 2 h 2"/>
                <a:gd name="T16" fmla="*/ 1 w 4"/>
                <a:gd name="T17" fmla="*/ 2 h 2"/>
                <a:gd name="T18" fmla="*/ 1 w 4"/>
                <a:gd name="T19" fmla="*/ 2 h 2"/>
                <a:gd name="T20" fmla="*/ 4 w 4"/>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2">
                  <a:moveTo>
                    <a:pt x="4" y="0"/>
                  </a:moveTo>
                  <a:cubicBezTo>
                    <a:pt x="4" y="0"/>
                    <a:pt x="4" y="0"/>
                    <a:pt x="4" y="0"/>
                  </a:cubicBezTo>
                  <a:cubicBezTo>
                    <a:pt x="4" y="0"/>
                    <a:pt x="4" y="0"/>
                    <a:pt x="4" y="0"/>
                  </a:cubicBezTo>
                  <a:cubicBezTo>
                    <a:pt x="3" y="0"/>
                    <a:pt x="3" y="0"/>
                    <a:pt x="3" y="0"/>
                  </a:cubicBezTo>
                  <a:cubicBezTo>
                    <a:pt x="3" y="0"/>
                    <a:pt x="2" y="0"/>
                    <a:pt x="2" y="0"/>
                  </a:cubicBezTo>
                  <a:cubicBezTo>
                    <a:pt x="2" y="0"/>
                    <a:pt x="1" y="0"/>
                    <a:pt x="1" y="0"/>
                  </a:cubicBezTo>
                  <a:cubicBezTo>
                    <a:pt x="1" y="0"/>
                    <a:pt x="0" y="1"/>
                    <a:pt x="0" y="1"/>
                  </a:cubicBezTo>
                  <a:cubicBezTo>
                    <a:pt x="0" y="1"/>
                    <a:pt x="0" y="1"/>
                    <a:pt x="0" y="2"/>
                  </a:cubicBezTo>
                  <a:cubicBezTo>
                    <a:pt x="0" y="2"/>
                    <a:pt x="0" y="2"/>
                    <a:pt x="1" y="2"/>
                  </a:cubicBezTo>
                  <a:cubicBezTo>
                    <a:pt x="1" y="2"/>
                    <a:pt x="1" y="2"/>
                    <a:pt x="1" y="2"/>
                  </a:cubicBezTo>
                  <a:cubicBezTo>
                    <a:pt x="2" y="2"/>
                    <a:pt x="3"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Freeform 531">
              <a:extLst>
                <a:ext uri="{FF2B5EF4-FFF2-40B4-BE49-F238E27FC236}">
                  <a16:creationId xmlns:a16="http://schemas.microsoft.com/office/drawing/2014/main" id="{28C73631-2C55-4A15-9367-3F4CD489F3CB}"/>
                </a:ext>
              </a:extLst>
            </p:cNvPr>
            <p:cNvSpPr>
              <a:spLocks/>
            </p:cNvSpPr>
            <p:nvPr/>
          </p:nvSpPr>
          <p:spPr bwMode="auto">
            <a:xfrm>
              <a:off x="5818643" y="2172383"/>
              <a:ext cx="11113" cy="9525"/>
            </a:xfrm>
            <a:custGeom>
              <a:avLst/>
              <a:gdLst>
                <a:gd name="T0" fmla="*/ 0 w 3"/>
                <a:gd name="T1" fmla="*/ 1 h 3"/>
                <a:gd name="T2" fmla="*/ 1 w 3"/>
                <a:gd name="T3" fmla="*/ 3 h 3"/>
                <a:gd name="T4" fmla="*/ 2 w 3"/>
                <a:gd name="T5" fmla="*/ 3 h 3"/>
                <a:gd name="T6" fmla="*/ 2 w 3"/>
                <a:gd name="T7" fmla="*/ 3 h 3"/>
                <a:gd name="T8" fmla="*/ 3 w 3"/>
                <a:gd name="T9" fmla="*/ 2 h 3"/>
                <a:gd name="T10" fmla="*/ 3 w 3"/>
                <a:gd name="T11" fmla="*/ 0 h 3"/>
                <a:gd name="T12" fmla="*/ 2 w 3"/>
                <a:gd name="T13" fmla="*/ 0 h 3"/>
                <a:gd name="T14" fmla="*/ 1 w 3"/>
                <a:gd name="T15" fmla="*/ 0 h 3"/>
                <a:gd name="T16" fmla="*/ 0 w 3"/>
                <a:gd name="T17" fmla="*/ 1 h 3"/>
                <a:gd name="T18" fmla="*/ 0 w 3"/>
                <a:gd name="T1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0" y="1"/>
                  </a:moveTo>
                  <a:cubicBezTo>
                    <a:pt x="0" y="2"/>
                    <a:pt x="1" y="2"/>
                    <a:pt x="1" y="3"/>
                  </a:cubicBezTo>
                  <a:cubicBezTo>
                    <a:pt x="1" y="3"/>
                    <a:pt x="2" y="3"/>
                    <a:pt x="2" y="3"/>
                  </a:cubicBezTo>
                  <a:cubicBezTo>
                    <a:pt x="2" y="3"/>
                    <a:pt x="2" y="3"/>
                    <a:pt x="2" y="3"/>
                  </a:cubicBezTo>
                  <a:cubicBezTo>
                    <a:pt x="3" y="3"/>
                    <a:pt x="3" y="2"/>
                    <a:pt x="3" y="2"/>
                  </a:cubicBezTo>
                  <a:cubicBezTo>
                    <a:pt x="3" y="1"/>
                    <a:pt x="3" y="1"/>
                    <a:pt x="3" y="0"/>
                  </a:cubicBezTo>
                  <a:cubicBezTo>
                    <a:pt x="2" y="0"/>
                    <a:pt x="2" y="0"/>
                    <a:pt x="2" y="0"/>
                  </a:cubicBezTo>
                  <a:cubicBezTo>
                    <a:pt x="1" y="0"/>
                    <a:pt x="1" y="0"/>
                    <a:pt x="1"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Freeform 532">
              <a:extLst>
                <a:ext uri="{FF2B5EF4-FFF2-40B4-BE49-F238E27FC236}">
                  <a16:creationId xmlns:a16="http://schemas.microsoft.com/office/drawing/2014/main" id="{A172481A-406E-4BCA-A36F-FD7F555C80A6}"/>
                </a:ext>
              </a:extLst>
            </p:cNvPr>
            <p:cNvSpPr>
              <a:spLocks/>
            </p:cNvSpPr>
            <p:nvPr/>
          </p:nvSpPr>
          <p:spPr bwMode="auto">
            <a:xfrm>
              <a:off x="4780418" y="2558145"/>
              <a:ext cx="19050" cy="11113"/>
            </a:xfrm>
            <a:custGeom>
              <a:avLst/>
              <a:gdLst>
                <a:gd name="T0" fmla="*/ 1 w 5"/>
                <a:gd name="T1" fmla="*/ 0 h 3"/>
                <a:gd name="T2" fmla="*/ 1 w 5"/>
                <a:gd name="T3" fmla="*/ 0 h 3"/>
                <a:gd name="T4" fmla="*/ 1 w 5"/>
                <a:gd name="T5" fmla="*/ 0 h 3"/>
                <a:gd name="T6" fmla="*/ 1 w 5"/>
                <a:gd name="T7" fmla="*/ 1 h 3"/>
                <a:gd name="T8" fmla="*/ 3 w 5"/>
                <a:gd name="T9" fmla="*/ 2 h 3"/>
                <a:gd name="T10" fmla="*/ 4 w 5"/>
                <a:gd name="T11" fmla="*/ 3 h 3"/>
                <a:gd name="T12" fmla="*/ 5 w 5"/>
                <a:gd name="T13" fmla="*/ 3 h 3"/>
                <a:gd name="T14" fmla="*/ 5 w 5"/>
                <a:gd name="T15" fmla="*/ 2 h 3"/>
                <a:gd name="T16" fmla="*/ 5 w 5"/>
                <a:gd name="T17" fmla="*/ 2 h 3"/>
                <a:gd name="T18" fmla="*/ 1 w 5"/>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3">
                  <a:moveTo>
                    <a:pt x="1" y="0"/>
                  </a:moveTo>
                  <a:cubicBezTo>
                    <a:pt x="1" y="0"/>
                    <a:pt x="1" y="0"/>
                    <a:pt x="1" y="0"/>
                  </a:cubicBezTo>
                  <a:cubicBezTo>
                    <a:pt x="0" y="0"/>
                    <a:pt x="0" y="0"/>
                    <a:pt x="1" y="0"/>
                  </a:cubicBezTo>
                  <a:cubicBezTo>
                    <a:pt x="1" y="1"/>
                    <a:pt x="1" y="1"/>
                    <a:pt x="1" y="1"/>
                  </a:cubicBezTo>
                  <a:cubicBezTo>
                    <a:pt x="1" y="1"/>
                    <a:pt x="2" y="2"/>
                    <a:pt x="3" y="2"/>
                  </a:cubicBezTo>
                  <a:cubicBezTo>
                    <a:pt x="3" y="2"/>
                    <a:pt x="4" y="2"/>
                    <a:pt x="4" y="3"/>
                  </a:cubicBezTo>
                  <a:cubicBezTo>
                    <a:pt x="4" y="3"/>
                    <a:pt x="5" y="3"/>
                    <a:pt x="5" y="3"/>
                  </a:cubicBezTo>
                  <a:cubicBezTo>
                    <a:pt x="5" y="2"/>
                    <a:pt x="5" y="2"/>
                    <a:pt x="5" y="2"/>
                  </a:cubicBezTo>
                  <a:cubicBezTo>
                    <a:pt x="5" y="2"/>
                    <a:pt x="5" y="2"/>
                    <a:pt x="5" y="2"/>
                  </a:cubicBezTo>
                  <a:cubicBezTo>
                    <a:pt x="4" y="1"/>
                    <a:pt x="3"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Freeform 533">
              <a:extLst>
                <a:ext uri="{FF2B5EF4-FFF2-40B4-BE49-F238E27FC236}">
                  <a16:creationId xmlns:a16="http://schemas.microsoft.com/office/drawing/2014/main" id="{5291ED5F-1105-49A9-9AC1-646BDB86CE37}"/>
                </a:ext>
              </a:extLst>
            </p:cNvPr>
            <p:cNvSpPr>
              <a:spLocks/>
            </p:cNvSpPr>
            <p:nvPr/>
          </p:nvSpPr>
          <p:spPr bwMode="auto">
            <a:xfrm>
              <a:off x="5450343" y="2697845"/>
              <a:ext cx="14288" cy="11113"/>
            </a:xfrm>
            <a:custGeom>
              <a:avLst/>
              <a:gdLst>
                <a:gd name="T0" fmla="*/ 2 w 4"/>
                <a:gd name="T1" fmla="*/ 3 h 3"/>
                <a:gd name="T2" fmla="*/ 3 w 4"/>
                <a:gd name="T3" fmla="*/ 2 h 3"/>
                <a:gd name="T4" fmla="*/ 4 w 4"/>
                <a:gd name="T5" fmla="*/ 0 h 3"/>
                <a:gd name="T6" fmla="*/ 4 w 4"/>
                <a:gd name="T7" fmla="*/ 0 h 3"/>
                <a:gd name="T8" fmla="*/ 2 w 4"/>
                <a:gd name="T9" fmla="*/ 0 h 3"/>
                <a:gd name="T10" fmla="*/ 0 w 4"/>
                <a:gd name="T11" fmla="*/ 1 h 3"/>
                <a:gd name="T12" fmla="*/ 0 w 4"/>
                <a:gd name="T13" fmla="*/ 2 h 3"/>
                <a:gd name="T14" fmla="*/ 2 w 4"/>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3">
                  <a:moveTo>
                    <a:pt x="2" y="3"/>
                  </a:moveTo>
                  <a:cubicBezTo>
                    <a:pt x="2" y="2"/>
                    <a:pt x="3" y="2"/>
                    <a:pt x="3" y="2"/>
                  </a:cubicBezTo>
                  <a:cubicBezTo>
                    <a:pt x="4" y="2"/>
                    <a:pt x="4" y="1"/>
                    <a:pt x="4" y="0"/>
                  </a:cubicBezTo>
                  <a:cubicBezTo>
                    <a:pt x="4" y="0"/>
                    <a:pt x="4" y="0"/>
                    <a:pt x="4" y="0"/>
                  </a:cubicBezTo>
                  <a:cubicBezTo>
                    <a:pt x="3" y="0"/>
                    <a:pt x="3" y="0"/>
                    <a:pt x="2" y="0"/>
                  </a:cubicBezTo>
                  <a:cubicBezTo>
                    <a:pt x="1" y="1"/>
                    <a:pt x="1" y="1"/>
                    <a:pt x="0" y="1"/>
                  </a:cubicBezTo>
                  <a:cubicBezTo>
                    <a:pt x="0" y="1"/>
                    <a:pt x="0" y="2"/>
                    <a:pt x="0" y="2"/>
                  </a:cubicBezTo>
                  <a:cubicBezTo>
                    <a:pt x="1" y="2"/>
                    <a:pt x="1"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Freeform 534">
              <a:extLst>
                <a:ext uri="{FF2B5EF4-FFF2-40B4-BE49-F238E27FC236}">
                  <a16:creationId xmlns:a16="http://schemas.microsoft.com/office/drawing/2014/main" id="{C7AEDCDE-A7A1-48F3-84AD-5400DCA210A7}"/>
                </a:ext>
              </a:extLst>
            </p:cNvPr>
            <p:cNvSpPr>
              <a:spLocks/>
            </p:cNvSpPr>
            <p:nvPr/>
          </p:nvSpPr>
          <p:spPr bwMode="auto">
            <a:xfrm>
              <a:off x="4588330" y="2132695"/>
              <a:ext cx="14288" cy="11113"/>
            </a:xfrm>
            <a:custGeom>
              <a:avLst/>
              <a:gdLst>
                <a:gd name="T0" fmla="*/ 4 w 4"/>
                <a:gd name="T1" fmla="*/ 0 h 3"/>
                <a:gd name="T2" fmla="*/ 4 w 4"/>
                <a:gd name="T3" fmla="*/ 0 h 3"/>
                <a:gd name="T4" fmla="*/ 3 w 4"/>
                <a:gd name="T5" fmla="*/ 0 h 3"/>
                <a:gd name="T6" fmla="*/ 0 w 4"/>
                <a:gd name="T7" fmla="*/ 2 h 3"/>
                <a:gd name="T8" fmla="*/ 0 w 4"/>
                <a:gd name="T9" fmla="*/ 3 h 3"/>
                <a:gd name="T10" fmla="*/ 1 w 4"/>
                <a:gd name="T11" fmla="*/ 3 h 3"/>
                <a:gd name="T12" fmla="*/ 4 w 4"/>
                <a:gd name="T13" fmla="*/ 1 h 3"/>
                <a:gd name="T14" fmla="*/ 4 w 4"/>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3">
                  <a:moveTo>
                    <a:pt x="4" y="0"/>
                  </a:moveTo>
                  <a:cubicBezTo>
                    <a:pt x="4" y="0"/>
                    <a:pt x="4" y="0"/>
                    <a:pt x="4" y="0"/>
                  </a:cubicBezTo>
                  <a:cubicBezTo>
                    <a:pt x="4" y="0"/>
                    <a:pt x="4" y="0"/>
                    <a:pt x="3" y="0"/>
                  </a:cubicBezTo>
                  <a:cubicBezTo>
                    <a:pt x="2" y="0"/>
                    <a:pt x="1" y="1"/>
                    <a:pt x="0" y="2"/>
                  </a:cubicBezTo>
                  <a:cubicBezTo>
                    <a:pt x="0" y="2"/>
                    <a:pt x="0" y="3"/>
                    <a:pt x="0" y="3"/>
                  </a:cubicBezTo>
                  <a:cubicBezTo>
                    <a:pt x="0" y="3"/>
                    <a:pt x="1" y="3"/>
                    <a:pt x="1" y="3"/>
                  </a:cubicBezTo>
                  <a:cubicBezTo>
                    <a:pt x="2" y="2"/>
                    <a:pt x="3" y="1"/>
                    <a:pt x="4" y="1"/>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Freeform 535">
              <a:extLst>
                <a:ext uri="{FF2B5EF4-FFF2-40B4-BE49-F238E27FC236}">
                  <a16:creationId xmlns:a16="http://schemas.microsoft.com/office/drawing/2014/main" id="{7DFAC098-3805-4EC9-9AAE-E01F4C344D01}"/>
                </a:ext>
              </a:extLst>
            </p:cNvPr>
            <p:cNvSpPr>
              <a:spLocks/>
            </p:cNvSpPr>
            <p:nvPr/>
          </p:nvSpPr>
          <p:spPr bwMode="auto">
            <a:xfrm>
              <a:off x="5275718" y="2632758"/>
              <a:ext cx="7938" cy="15875"/>
            </a:xfrm>
            <a:custGeom>
              <a:avLst/>
              <a:gdLst>
                <a:gd name="T0" fmla="*/ 2 w 2"/>
                <a:gd name="T1" fmla="*/ 4 h 4"/>
                <a:gd name="T2" fmla="*/ 2 w 2"/>
                <a:gd name="T3" fmla="*/ 3 h 4"/>
                <a:gd name="T4" fmla="*/ 2 w 2"/>
                <a:gd name="T5" fmla="*/ 2 h 4"/>
                <a:gd name="T6" fmla="*/ 2 w 2"/>
                <a:gd name="T7" fmla="*/ 1 h 4"/>
                <a:gd name="T8" fmla="*/ 2 w 2"/>
                <a:gd name="T9" fmla="*/ 1 h 4"/>
                <a:gd name="T10" fmla="*/ 1 w 2"/>
                <a:gd name="T11" fmla="*/ 0 h 4"/>
                <a:gd name="T12" fmla="*/ 1 w 2"/>
                <a:gd name="T13" fmla="*/ 1 h 4"/>
                <a:gd name="T14" fmla="*/ 0 w 2"/>
                <a:gd name="T15" fmla="*/ 2 h 4"/>
                <a:gd name="T16" fmla="*/ 1 w 2"/>
                <a:gd name="T17" fmla="*/ 4 h 4"/>
                <a:gd name="T18" fmla="*/ 2 w 2"/>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4">
                  <a:moveTo>
                    <a:pt x="2" y="4"/>
                  </a:moveTo>
                  <a:cubicBezTo>
                    <a:pt x="2" y="4"/>
                    <a:pt x="2" y="3"/>
                    <a:pt x="2" y="3"/>
                  </a:cubicBezTo>
                  <a:cubicBezTo>
                    <a:pt x="2" y="3"/>
                    <a:pt x="2" y="2"/>
                    <a:pt x="2" y="2"/>
                  </a:cubicBezTo>
                  <a:cubicBezTo>
                    <a:pt x="2" y="1"/>
                    <a:pt x="2" y="1"/>
                    <a:pt x="2" y="1"/>
                  </a:cubicBezTo>
                  <a:cubicBezTo>
                    <a:pt x="2" y="1"/>
                    <a:pt x="2" y="1"/>
                    <a:pt x="2" y="1"/>
                  </a:cubicBezTo>
                  <a:cubicBezTo>
                    <a:pt x="2" y="1"/>
                    <a:pt x="2" y="0"/>
                    <a:pt x="1" y="0"/>
                  </a:cubicBezTo>
                  <a:cubicBezTo>
                    <a:pt x="1" y="1"/>
                    <a:pt x="1" y="1"/>
                    <a:pt x="1" y="1"/>
                  </a:cubicBezTo>
                  <a:cubicBezTo>
                    <a:pt x="0" y="1"/>
                    <a:pt x="0" y="2"/>
                    <a:pt x="0" y="2"/>
                  </a:cubicBezTo>
                  <a:cubicBezTo>
                    <a:pt x="0" y="3"/>
                    <a:pt x="0" y="3"/>
                    <a:pt x="1" y="4"/>
                  </a:cubicBezTo>
                  <a:cubicBezTo>
                    <a:pt x="1" y="4"/>
                    <a:pt x="2"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Freeform 536">
              <a:extLst>
                <a:ext uri="{FF2B5EF4-FFF2-40B4-BE49-F238E27FC236}">
                  <a16:creationId xmlns:a16="http://schemas.microsoft.com/office/drawing/2014/main" id="{D1B4DA96-D93C-4543-ACCB-886C1AC84DEF}"/>
                </a:ext>
              </a:extLst>
            </p:cNvPr>
            <p:cNvSpPr>
              <a:spLocks/>
            </p:cNvSpPr>
            <p:nvPr/>
          </p:nvSpPr>
          <p:spPr bwMode="auto">
            <a:xfrm>
              <a:off x="6098043" y="2893108"/>
              <a:ext cx="17463" cy="17463"/>
            </a:xfrm>
            <a:custGeom>
              <a:avLst/>
              <a:gdLst>
                <a:gd name="T0" fmla="*/ 0 w 5"/>
                <a:gd name="T1" fmla="*/ 4 h 5"/>
                <a:gd name="T2" fmla="*/ 0 w 5"/>
                <a:gd name="T3" fmla="*/ 5 h 5"/>
                <a:gd name="T4" fmla="*/ 0 w 5"/>
                <a:gd name="T5" fmla="*/ 5 h 5"/>
                <a:gd name="T6" fmla="*/ 0 w 5"/>
                <a:gd name="T7" fmla="*/ 5 h 5"/>
                <a:gd name="T8" fmla="*/ 2 w 5"/>
                <a:gd name="T9" fmla="*/ 3 h 5"/>
                <a:gd name="T10" fmla="*/ 4 w 5"/>
                <a:gd name="T11" fmla="*/ 1 h 5"/>
                <a:gd name="T12" fmla="*/ 4 w 5"/>
                <a:gd name="T13" fmla="*/ 0 h 5"/>
                <a:gd name="T14" fmla="*/ 3 w 5"/>
                <a:gd name="T15" fmla="*/ 0 h 5"/>
                <a:gd name="T16" fmla="*/ 0 w 5"/>
                <a:gd name="T17" fmla="*/ 4 h 5"/>
                <a:gd name="T18" fmla="*/ 0 w 5"/>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0" y="4"/>
                  </a:moveTo>
                  <a:cubicBezTo>
                    <a:pt x="0" y="5"/>
                    <a:pt x="0" y="5"/>
                    <a:pt x="0" y="5"/>
                  </a:cubicBezTo>
                  <a:cubicBezTo>
                    <a:pt x="0" y="5"/>
                    <a:pt x="0" y="5"/>
                    <a:pt x="0" y="5"/>
                  </a:cubicBezTo>
                  <a:cubicBezTo>
                    <a:pt x="0" y="5"/>
                    <a:pt x="0" y="5"/>
                    <a:pt x="0" y="5"/>
                  </a:cubicBezTo>
                  <a:cubicBezTo>
                    <a:pt x="1" y="4"/>
                    <a:pt x="2" y="4"/>
                    <a:pt x="2" y="3"/>
                  </a:cubicBezTo>
                  <a:cubicBezTo>
                    <a:pt x="3" y="2"/>
                    <a:pt x="3" y="1"/>
                    <a:pt x="4" y="1"/>
                  </a:cubicBezTo>
                  <a:cubicBezTo>
                    <a:pt x="5" y="1"/>
                    <a:pt x="5" y="1"/>
                    <a:pt x="4" y="0"/>
                  </a:cubicBezTo>
                  <a:cubicBezTo>
                    <a:pt x="4" y="0"/>
                    <a:pt x="3" y="0"/>
                    <a:pt x="3" y="0"/>
                  </a:cubicBezTo>
                  <a:cubicBezTo>
                    <a:pt x="2" y="2"/>
                    <a:pt x="1" y="3"/>
                    <a:pt x="0"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537">
              <a:extLst>
                <a:ext uri="{FF2B5EF4-FFF2-40B4-BE49-F238E27FC236}">
                  <a16:creationId xmlns:a16="http://schemas.microsoft.com/office/drawing/2014/main" id="{D69ED1AC-6728-4FAE-81CE-25195E9B978F}"/>
                </a:ext>
              </a:extLst>
            </p:cNvPr>
            <p:cNvSpPr>
              <a:spLocks/>
            </p:cNvSpPr>
            <p:nvPr/>
          </p:nvSpPr>
          <p:spPr bwMode="auto">
            <a:xfrm>
              <a:off x="6132968" y="2889933"/>
              <a:ext cx="7938" cy="17463"/>
            </a:xfrm>
            <a:custGeom>
              <a:avLst/>
              <a:gdLst>
                <a:gd name="T0" fmla="*/ 2 w 2"/>
                <a:gd name="T1" fmla="*/ 1 h 5"/>
                <a:gd name="T2" fmla="*/ 1 w 2"/>
                <a:gd name="T3" fmla="*/ 0 h 5"/>
                <a:gd name="T4" fmla="*/ 2 w 2"/>
                <a:gd name="T5" fmla="*/ 0 h 5"/>
                <a:gd name="T6" fmla="*/ 1 w 2"/>
                <a:gd name="T7" fmla="*/ 0 h 5"/>
                <a:gd name="T8" fmla="*/ 1 w 2"/>
                <a:gd name="T9" fmla="*/ 0 h 5"/>
                <a:gd name="T10" fmla="*/ 1 w 2"/>
                <a:gd name="T11" fmla="*/ 1 h 5"/>
                <a:gd name="T12" fmla="*/ 0 w 2"/>
                <a:gd name="T13" fmla="*/ 3 h 5"/>
                <a:gd name="T14" fmla="*/ 1 w 2"/>
                <a:gd name="T15" fmla="*/ 4 h 5"/>
                <a:gd name="T16" fmla="*/ 1 w 2"/>
                <a:gd name="T17" fmla="*/ 5 h 5"/>
                <a:gd name="T18" fmla="*/ 2 w 2"/>
                <a:gd name="T19" fmla="*/ 4 h 5"/>
                <a:gd name="T20" fmla="*/ 2 w 2"/>
                <a:gd name="T21" fmla="*/ 3 h 5"/>
                <a:gd name="T22" fmla="*/ 2 w 2"/>
                <a:gd name="T23" fmla="*/ 3 h 5"/>
                <a:gd name="T24" fmla="*/ 2 w 2"/>
                <a:gd name="T25" fmla="*/ 3 h 5"/>
                <a:gd name="T26" fmla="*/ 2 w 2"/>
                <a:gd name="T27" fmla="*/ 3 h 5"/>
                <a:gd name="T28" fmla="*/ 2 w 2"/>
                <a:gd name="T29"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5">
                  <a:moveTo>
                    <a:pt x="2" y="1"/>
                  </a:moveTo>
                  <a:cubicBezTo>
                    <a:pt x="2" y="1"/>
                    <a:pt x="2" y="1"/>
                    <a:pt x="1" y="0"/>
                  </a:cubicBezTo>
                  <a:cubicBezTo>
                    <a:pt x="2" y="0"/>
                    <a:pt x="2" y="0"/>
                    <a:pt x="2" y="0"/>
                  </a:cubicBezTo>
                  <a:cubicBezTo>
                    <a:pt x="1" y="0"/>
                    <a:pt x="1" y="0"/>
                    <a:pt x="1" y="0"/>
                  </a:cubicBezTo>
                  <a:cubicBezTo>
                    <a:pt x="1" y="0"/>
                    <a:pt x="1" y="0"/>
                    <a:pt x="1" y="0"/>
                  </a:cubicBezTo>
                  <a:cubicBezTo>
                    <a:pt x="1" y="1"/>
                    <a:pt x="1" y="1"/>
                    <a:pt x="1" y="1"/>
                  </a:cubicBezTo>
                  <a:cubicBezTo>
                    <a:pt x="1" y="2"/>
                    <a:pt x="1" y="2"/>
                    <a:pt x="0" y="3"/>
                  </a:cubicBezTo>
                  <a:cubicBezTo>
                    <a:pt x="0" y="3"/>
                    <a:pt x="0" y="4"/>
                    <a:pt x="1" y="4"/>
                  </a:cubicBezTo>
                  <a:cubicBezTo>
                    <a:pt x="1" y="4"/>
                    <a:pt x="1" y="4"/>
                    <a:pt x="1" y="5"/>
                  </a:cubicBezTo>
                  <a:cubicBezTo>
                    <a:pt x="2" y="5"/>
                    <a:pt x="2" y="5"/>
                    <a:pt x="2" y="4"/>
                  </a:cubicBezTo>
                  <a:cubicBezTo>
                    <a:pt x="2" y="4"/>
                    <a:pt x="2" y="3"/>
                    <a:pt x="2" y="3"/>
                  </a:cubicBezTo>
                  <a:cubicBezTo>
                    <a:pt x="2" y="3"/>
                    <a:pt x="2" y="3"/>
                    <a:pt x="2" y="3"/>
                  </a:cubicBezTo>
                  <a:cubicBezTo>
                    <a:pt x="2" y="3"/>
                    <a:pt x="2" y="3"/>
                    <a:pt x="2" y="3"/>
                  </a:cubicBezTo>
                  <a:cubicBezTo>
                    <a:pt x="2" y="3"/>
                    <a:pt x="2" y="3"/>
                    <a:pt x="2" y="3"/>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538">
              <a:extLst>
                <a:ext uri="{FF2B5EF4-FFF2-40B4-BE49-F238E27FC236}">
                  <a16:creationId xmlns:a16="http://schemas.microsoft.com/office/drawing/2014/main" id="{F15499C8-ADDF-44B0-98F3-0541F34AE287}"/>
                </a:ext>
              </a:extLst>
            </p:cNvPr>
            <p:cNvSpPr>
              <a:spLocks/>
            </p:cNvSpPr>
            <p:nvPr/>
          </p:nvSpPr>
          <p:spPr bwMode="auto">
            <a:xfrm>
              <a:off x="4647068" y="2835958"/>
              <a:ext cx="14288" cy="6350"/>
            </a:xfrm>
            <a:custGeom>
              <a:avLst/>
              <a:gdLst>
                <a:gd name="T0" fmla="*/ 1 w 4"/>
                <a:gd name="T1" fmla="*/ 0 h 2"/>
                <a:gd name="T2" fmla="*/ 0 w 4"/>
                <a:gd name="T3" fmla="*/ 0 h 2"/>
                <a:gd name="T4" fmla="*/ 0 w 4"/>
                <a:gd name="T5" fmla="*/ 0 h 2"/>
                <a:gd name="T6" fmla="*/ 3 w 4"/>
                <a:gd name="T7" fmla="*/ 1 h 2"/>
                <a:gd name="T8" fmla="*/ 3 w 4"/>
                <a:gd name="T9" fmla="*/ 1 h 2"/>
                <a:gd name="T10" fmla="*/ 4 w 4"/>
                <a:gd name="T11" fmla="*/ 1 h 2"/>
                <a:gd name="T12" fmla="*/ 1 w 4"/>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1" y="0"/>
                  </a:moveTo>
                  <a:cubicBezTo>
                    <a:pt x="1" y="0"/>
                    <a:pt x="0" y="0"/>
                    <a:pt x="0" y="0"/>
                  </a:cubicBezTo>
                  <a:cubicBezTo>
                    <a:pt x="0" y="0"/>
                    <a:pt x="0" y="0"/>
                    <a:pt x="0" y="0"/>
                  </a:cubicBezTo>
                  <a:cubicBezTo>
                    <a:pt x="0" y="1"/>
                    <a:pt x="1" y="2"/>
                    <a:pt x="3" y="1"/>
                  </a:cubicBezTo>
                  <a:cubicBezTo>
                    <a:pt x="3" y="1"/>
                    <a:pt x="3" y="1"/>
                    <a:pt x="3" y="1"/>
                  </a:cubicBezTo>
                  <a:cubicBezTo>
                    <a:pt x="4" y="1"/>
                    <a:pt x="4" y="1"/>
                    <a:pt x="4" y="1"/>
                  </a:cubicBezTo>
                  <a:cubicBezTo>
                    <a:pt x="3"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Freeform 539">
              <a:extLst>
                <a:ext uri="{FF2B5EF4-FFF2-40B4-BE49-F238E27FC236}">
                  <a16:creationId xmlns:a16="http://schemas.microsoft.com/office/drawing/2014/main" id="{29EE0D61-3757-46F9-88A2-ADD302FE64DE}"/>
                </a:ext>
              </a:extLst>
            </p:cNvPr>
            <p:cNvSpPr>
              <a:spLocks/>
            </p:cNvSpPr>
            <p:nvPr/>
          </p:nvSpPr>
          <p:spPr bwMode="auto">
            <a:xfrm>
              <a:off x="6129793" y="2885170"/>
              <a:ext cx="7938" cy="11113"/>
            </a:xfrm>
            <a:custGeom>
              <a:avLst/>
              <a:gdLst>
                <a:gd name="T0" fmla="*/ 2 w 2"/>
                <a:gd name="T1" fmla="*/ 1 h 3"/>
                <a:gd name="T2" fmla="*/ 2 w 2"/>
                <a:gd name="T3" fmla="*/ 1 h 3"/>
                <a:gd name="T4" fmla="*/ 2 w 2"/>
                <a:gd name="T5" fmla="*/ 1 h 3"/>
                <a:gd name="T6" fmla="*/ 0 w 2"/>
                <a:gd name="T7" fmla="*/ 0 h 3"/>
                <a:gd name="T8" fmla="*/ 0 w 2"/>
                <a:gd name="T9" fmla="*/ 0 h 3"/>
                <a:gd name="T10" fmla="*/ 0 w 2"/>
                <a:gd name="T11" fmla="*/ 2 h 3"/>
                <a:gd name="T12" fmla="*/ 1 w 2"/>
                <a:gd name="T13" fmla="*/ 3 h 3"/>
                <a:gd name="T14" fmla="*/ 1 w 2"/>
                <a:gd name="T15" fmla="*/ 2 h 3"/>
                <a:gd name="T16" fmla="*/ 2 w 2"/>
                <a:gd name="T17" fmla="*/ 2 h 3"/>
                <a:gd name="T18" fmla="*/ 2 w 2"/>
                <a:gd name="T19" fmla="*/ 2 h 3"/>
                <a:gd name="T20" fmla="*/ 2 w 2"/>
                <a:gd name="T21" fmla="*/ 2 h 3"/>
                <a:gd name="T22" fmla="*/ 2 w 2"/>
                <a:gd name="T23" fmla="*/ 2 h 3"/>
                <a:gd name="T24" fmla="*/ 2 w 2"/>
                <a:gd name="T25"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 h="3">
                  <a:moveTo>
                    <a:pt x="2" y="1"/>
                  </a:moveTo>
                  <a:cubicBezTo>
                    <a:pt x="2" y="1"/>
                    <a:pt x="2" y="1"/>
                    <a:pt x="2" y="1"/>
                  </a:cubicBezTo>
                  <a:cubicBezTo>
                    <a:pt x="2" y="1"/>
                    <a:pt x="2" y="1"/>
                    <a:pt x="2" y="1"/>
                  </a:cubicBezTo>
                  <a:cubicBezTo>
                    <a:pt x="2" y="0"/>
                    <a:pt x="1" y="0"/>
                    <a:pt x="0" y="0"/>
                  </a:cubicBezTo>
                  <a:cubicBezTo>
                    <a:pt x="0" y="0"/>
                    <a:pt x="0" y="0"/>
                    <a:pt x="0" y="0"/>
                  </a:cubicBezTo>
                  <a:cubicBezTo>
                    <a:pt x="0" y="1"/>
                    <a:pt x="0" y="1"/>
                    <a:pt x="0" y="2"/>
                  </a:cubicBezTo>
                  <a:cubicBezTo>
                    <a:pt x="0" y="2"/>
                    <a:pt x="0" y="2"/>
                    <a:pt x="1" y="3"/>
                  </a:cubicBezTo>
                  <a:cubicBezTo>
                    <a:pt x="1" y="3"/>
                    <a:pt x="1" y="3"/>
                    <a:pt x="1" y="2"/>
                  </a:cubicBezTo>
                  <a:cubicBezTo>
                    <a:pt x="2" y="2"/>
                    <a:pt x="2" y="2"/>
                    <a:pt x="2" y="2"/>
                  </a:cubicBezTo>
                  <a:cubicBezTo>
                    <a:pt x="2" y="2"/>
                    <a:pt x="2" y="2"/>
                    <a:pt x="2" y="2"/>
                  </a:cubicBezTo>
                  <a:cubicBezTo>
                    <a:pt x="2" y="2"/>
                    <a:pt x="2" y="2"/>
                    <a:pt x="2" y="2"/>
                  </a:cubicBezTo>
                  <a:cubicBezTo>
                    <a:pt x="2" y="2"/>
                    <a:pt x="2" y="2"/>
                    <a:pt x="2" y="2"/>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Freeform 540">
              <a:extLst>
                <a:ext uri="{FF2B5EF4-FFF2-40B4-BE49-F238E27FC236}">
                  <a16:creationId xmlns:a16="http://schemas.microsoft.com/office/drawing/2014/main" id="{5F790A21-F1FA-4BE0-9B38-AEEF69FFDA46}"/>
                </a:ext>
              </a:extLst>
            </p:cNvPr>
            <p:cNvSpPr>
              <a:spLocks/>
            </p:cNvSpPr>
            <p:nvPr/>
          </p:nvSpPr>
          <p:spPr bwMode="auto">
            <a:xfrm>
              <a:off x="4135893" y="2323195"/>
              <a:ext cx="11113" cy="7938"/>
            </a:xfrm>
            <a:custGeom>
              <a:avLst/>
              <a:gdLst>
                <a:gd name="T0" fmla="*/ 2 w 3"/>
                <a:gd name="T1" fmla="*/ 2 h 2"/>
                <a:gd name="T2" fmla="*/ 3 w 3"/>
                <a:gd name="T3" fmla="*/ 1 h 2"/>
                <a:gd name="T4" fmla="*/ 2 w 3"/>
                <a:gd name="T5" fmla="*/ 0 h 2"/>
                <a:gd name="T6" fmla="*/ 0 w 3"/>
                <a:gd name="T7" fmla="*/ 1 h 2"/>
                <a:gd name="T8" fmla="*/ 0 w 3"/>
                <a:gd name="T9" fmla="*/ 1 h 2"/>
                <a:gd name="T10" fmla="*/ 1 w 3"/>
                <a:gd name="T11" fmla="*/ 2 h 2"/>
                <a:gd name="T12" fmla="*/ 2 w 3"/>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2" y="2"/>
                  </a:moveTo>
                  <a:cubicBezTo>
                    <a:pt x="3" y="2"/>
                    <a:pt x="3" y="1"/>
                    <a:pt x="3" y="1"/>
                  </a:cubicBezTo>
                  <a:cubicBezTo>
                    <a:pt x="3" y="1"/>
                    <a:pt x="3" y="0"/>
                    <a:pt x="2" y="0"/>
                  </a:cubicBezTo>
                  <a:cubicBezTo>
                    <a:pt x="2" y="0"/>
                    <a:pt x="1" y="1"/>
                    <a:pt x="0" y="1"/>
                  </a:cubicBezTo>
                  <a:cubicBezTo>
                    <a:pt x="0" y="1"/>
                    <a:pt x="0" y="1"/>
                    <a:pt x="0" y="1"/>
                  </a:cubicBezTo>
                  <a:cubicBezTo>
                    <a:pt x="0" y="1"/>
                    <a:pt x="0" y="2"/>
                    <a:pt x="1" y="2"/>
                  </a:cubicBezTo>
                  <a:cubicBezTo>
                    <a:pt x="1" y="2"/>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Freeform 541">
              <a:extLst>
                <a:ext uri="{FF2B5EF4-FFF2-40B4-BE49-F238E27FC236}">
                  <a16:creationId xmlns:a16="http://schemas.microsoft.com/office/drawing/2014/main" id="{1F83C95F-8C02-4C92-AFDC-4FF4EFDC43C3}"/>
                </a:ext>
              </a:extLst>
            </p:cNvPr>
            <p:cNvSpPr>
              <a:spLocks/>
            </p:cNvSpPr>
            <p:nvPr/>
          </p:nvSpPr>
          <p:spPr bwMode="auto">
            <a:xfrm>
              <a:off x="5601155" y="2246995"/>
              <a:ext cx="7938" cy="7938"/>
            </a:xfrm>
            <a:custGeom>
              <a:avLst/>
              <a:gdLst>
                <a:gd name="T0" fmla="*/ 0 w 2"/>
                <a:gd name="T1" fmla="*/ 2 h 2"/>
                <a:gd name="T2" fmla="*/ 2 w 2"/>
                <a:gd name="T3" fmla="*/ 1 h 2"/>
                <a:gd name="T4" fmla="*/ 2 w 2"/>
                <a:gd name="T5" fmla="*/ 1 h 2"/>
                <a:gd name="T6" fmla="*/ 1 w 2"/>
                <a:gd name="T7" fmla="*/ 0 h 2"/>
                <a:gd name="T8" fmla="*/ 1 w 2"/>
                <a:gd name="T9" fmla="*/ 0 h 2"/>
                <a:gd name="T10" fmla="*/ 0 w 2"/>
                <a:gd name="T11" fmla="*/ 1 h 2"/>
                <a:gd name="T12" fmla="*/ 0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2"/>
                  </a:moveTo>
                  <a:cubicBezTo>
                    <a:pt x="1" y="2"/>
                    <a:pt x="2" y="2"/>
                    <a:pt x="2" y="1"/>
                  </a:cubicBezTo>
                  <a:cubicBezTo>
                    <a:pt x="2" y="1"/>
                    <a:pt x="2" y="1"/>
                    <a:pt x="2" y="1"/>
                  </a:cubicBezTo>
                  <a:cubicBezTo>
                    <a:pt x="2" y="0"/>
                    <a:pt x="2" y="0"/>
                    <a:pt x="1" y="0"/>
                  </a:cubicBezTo>
                  <a:cubicBezTo>
                    <a:pt x="1" y="0"/>
                    <a:pt x="1" y="0"/>
                    <a:pt x="1" y="0"/>
                  </a:cubicBezTo>
                  <a:cubicBezTo>
                    <a:pt x="0" y="0"/>
                    <a:pt x="0" y="1"/>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Freeform 542">
              <a:extLst>
                <a:ext uri="{FF2B5EF4-FFF2-40B4-BE49-F238E27FC236}">
                  <a16:creationId xmlns:a16="http://schemas.microsoft.com/office/drawing/2014/main" id="{170A4D94-F645-4445-BBED-08BC8C83C8DC}"/>
                </a:ext>
              </a:extLst>
            </p:cNvPr>
            <p:cNvSpPr>
              <a:spLocks/>
            </p:cNvSpPr>
            <p:nvPr/>
          </p:nvSpPr>
          <p:spPr bwMode="auto">
            <a:xfrm>
              <a:off x="5388430" y="2697845"/>
              <a:ext cx="17463" cy="7938"/>
            </a:xfrm>
            <a:custGeom>
              <a:avLst/>
              <a:gdLst>
                <a:gd name="T0" fmla="*/ 0 w 5"/>
                <a:gd name="T1" fmla="*/ 0 h 2"/>
                <a:gd name="T2" fmla="*/ 0 w 5"/>
                <a:gd name="T3" fmla="*/ 0 h 2"/>
                <a:gd name="T4" fmla="*/ 0 w 5"/>
                <a:gd name="T5" fmla="*/ 1 h 2"/>
                <a:gd name="T6" fmla="*/ 0 w 5"/>
                <a:gd name="T7" fmla="*/ 1 h 2"/>
                <a:gd name="T8" fmla="*/ 2 w 5"/>
                <a:gd name="T9" fmla="*/ 2 h 2"/>
                <a:gd name="T10" fmla="*/ 2 w 5"/>
                <a:gd name="T11" fmla="*/ 2 h 2"/>
                <a:gd name="T12" fmla="*/ 4 w 5"/>
                <a:gd name="T13" fmla="*/ 2 h 2"/>
                <a:gd name="T14" fmla="*/ 5 w 5"/>
                <a:gd name="T15" fmla="*/ 1 h 2"/>
                <a:gd name="T16" fmla="*/ 5 w 5"/>
                <a:gd name="T17" fmla="*/ 1 h 2"/>
                <a:gd name="T18" fmla="*/ 3 w 5"/>
                <a:gd name="T19" fmla="*/ 0 h 2"/>
                <a:gd name="T20" fmla="*/ 0 w 5"/>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2">
                  <a:moveTo>
                    <a:pt x="0" y="0"/>
                  </a:moveTo>
                  <a:cubicBezTo>
                    <a:pt x="0" y="0"/>
                    <a:pt x="0" y="0"/>
                    <a:pt x="0" y="0"/>
                  </a:cubicBezTo>
                  <a:cubicBezTo>
                    <a:pt x="0" y="1"/>
                    <a:pt x="0" y="1"/>
                    <a:pt x="0" y="1"/>
                  </a:cubicBezTo>
                  <a:cubicBezTo>
                    <a:pt x="0" y="1"/>
                    <a:pt x="0" y="1"/>
                    <a:pt x="0" y="1"/>
                  </a:cubicBezTo>
                  <a:cubicBezTo>
                    <a:pt x="1" y="1"/>
                    <a:pt x="2" y="2"/>
                    <a:pt x="2" y="2"/>
                  </a:cubicBezTo>
                  <a:cubicBezTo>
                    <a:pt x="2" y="2"/>
                    <a:pt x="2" y="2"/>
                    <a:pt x="2" y="2"/>
                  </a:cubicBezTo>
                  <a:cubicBezTo>
                    <a:pt x="3" y="2"/>
                    <a:pt x="4" y="2"/>
                    <a:pt x="4" y="2"/>
                  </a:cubicBezTo>
                  <a:cubicBezTo>
                    <a:pt x="5" y="2"/>
                    <a:pt x="5" y="1"/>
                    <a:pt x="5" y="1"/>
                  </a:cubicBezTo>
                  <a:cubicBezTo>
                    <a:pt x="5" y="1"/>
                    <a:pt x="5" y="1"/>
                    <a:pt x="5" y="1"/>
                  </a:cubicBezTo>
                  <a:cubicBezTo>
                    <a:pt x="4" y="1"/>
                    <a:pt x="3" y="0"/>
                    <a:pt x="3"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Freeform 543">
              <a:extLst>
                <a:ext uri="{FF2B5EF4-FFF2-40B4-BE49-F238E27FC236}">
                  <a16:creationId xmlns:a16="http://schemas.microsoft.com/office/drawing/2014/main" id="{555D24F6-47A0-4583-977A-E6C3A85FAF06}"/>
                </a:ext>
              </a:extLst>
            </p:cNvPr>
            <p:cNvSpPr>
              <a:spLocks/>
            </p:cNvSpPr>
            <p:nvPr/>
          </p:nvSpPr>
          <p:spPr bwMode="auto">
            <a:xfrm>
              <a:off x="4726443" y="2835958"/>
              <a:ext cx="14288" cy="6350"/>
            </a:xfrm>
            <a:custGeom>
              <a:avLst/>
              <a:gdLst>
                <a:gd name="T0" fmla="*/ 3 w 4"/>
                <a:gd name="T1" fmla="*/ 0 h 2"/>
                <a:gd name="T2" fmla="*/ 2 w 4"/>
                <a:gd name="T3" fmla="*/ 0 h 2"/>
                <a:gd name="T4" fmla="*/ 1 w 4"/>
                <a:gd name="T5" fmla="*/ 0 h 2"/>
                <a:gd name="T6" fmla="*/ 0 w 4"/>
                <a:gd name="T7" fmla="*/ 1 h 2"/>
                <a:gd name="T8" fmla="*/ 1 w 4"/>
                <a:gd name="T9" fmla="*/ 1 h 2"/>
                <a:gd name="T10" fmla="*/ 1 w 4"/>
                <a:gd name="T11" fmla="*/ 1 h 2"/>
                <a:gd name="T12" fmla="*/ 4 w 4"/>
                <a:gd name="T13" fmla="*/ 1 h 2"/>
                <a:gd name="T14" fmla="*/ 4 w 4"/>
                <a:gd name="T15" fmla="*/ 0 h 2"/>
                <a:gd name="T16" fmla="*/ 3 w 4"/>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2">
                  <a:moveTo>
                    <a:pt x="3" y="0"/>
                  </a:moveTo>
                  <a:cubicBezTo>
                    <a:pt x="3" y="0"/>
                    <a:pt x="3" y="0"/>
                    <a:pt x="2" y="0"/>
                  </a:cubicBezTo>
                  <a:cubicBezTo>
                    <a:pt x="2" y="0"/>
                    <a:pt x="1" y="0"/>
                    <a:pt x="1" y="0"/>
                  </a:cubicBezTo>
                  <a:cubicBezTo>
                    <a:pt x="1" y="0"/>
                    <a:pt x="0" y="0"/>
                    <a:pt x="0" y="1"/>
                  </a:cubicBezTo>
                  <a:cubicBezTo>
                    <a:pt x="0" y="1"/>
                    <a:pt x="0" y="1"/>
                    <a:pt x="1" y="1"/>
                  </a:cubicBezTo>
                  <a:cubicBezTo>
                    <a:pt x="1" y="1"/>
                    <a:pt x="1" y="1"/>
                    <a:pt x="1" y="1"/>
                  </a:cubicBezTo>
                  <a:cubicBezTo>
                    <a:pt x="2" y="2"/>
                    <a:pt x="3" y="1"/>
                    <a:pt x="4" y="1"/>
                  </a:cubicBezTo>
                  <a:cubicBezTo>
                    <a:pt x="4" y="1"/>
                    <a:pt x="4" y="1"/>
                    <a:pt x="4" y="0"/>
                  </a:cubicBezTo>
                  <a:cubicBezTo>
                    <a:pt x="4" y="0"/>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 name="Freeform 544">
              <a:extLst>
                <a:ext uri="{FF2B5EF4-FFF2-40B4-BE49-F238E27FC236}">
                  <a16:creationId xmlns:a16="http://schemas.microsoft.com/office/drawing/2014/main" id="{9835130A-3C37-49AB-B0A5-EB70494398D5}"/>
                </a:ext>
              </a:extLst>
            </p:cNvPr>
            <p:cNvSpPr>
              <a:spLocks/>
            </p:cNvSpPr>
            <p:nvPr/>
          </p:nvSpPr>
          <p:spPr bwMode="auto">
            <a:xfrm>
              <a:off x="6118680" y="2870883"/>
              <a:ext cx="7938" cy="11113"/>
            </a:xfrm>
            <a:custGeom>
              <a:avLst/>
              <a:gdLst>
                <a:gd name="T0" fmla="*/ 0 w 2"/>
                <a:gd name="T1" fmla="*/ 0 h 3"/>
                <a:gd name="T2" fmla="*/ 0 w 2"/>
                <a:gd name="T3" fmla="*/ 0 h 3"/>
                <a:gd name="T4" fmla="*/ 1 w 2"/>
                <a:gd name="T5" fmla="*/ 3 h 3"/>
                <a:gd name="T6" fmla="*/ 2 w 2"/>
                <a:gd name="T7" fmla="*/ 3 h 3"/>
                <a:gd name="T8" fmla="*/ 2 w 2"/>
                <a:gd name="T9" fmla="*/ 1 h 3"/>
                <a:gd name="T10" fmla="*/ 1 w 2"/>
                <a:gd name="T11" fmla="*/ 0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0" y="0"/>
                    <a:pt x="0" y="0"/>
                    <a:pt x="0" y="0"/>
                  </a:cubicBezTo>
                  <a:cubicBezTo>
                    <a:pt x="0" y="1"/>
                    <a:pt x="0" y="2"/>
                    <a:pt x="1" y="3"/>
                  </a:cubicBezTo>
                  <a:cubicBezTo>
                    <a:pt x="1" y="3"/>
                    <a:pt x="1" y="3"/>
                    <a:pt x="2" y="3"/>
                  </a:cubicBezTo>
                  <a:cubicBezTo>
                    <a:pt x="2" y="2"/>
                    <a:pt x="2" y="1"/>
                    <a:pt x="2" y="1"/>
                  </a:cubicBezTo>
                  <a:cubicBezTo>
                    <a:pt x="1" y="1"/>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Freeform 545">
              <a:extLst>
                <a:ext uri="{FF2B5EF4-FFF2-40B4-BE49-F238E27FC236}">
                  <a16:creationId xmlns:a16="http://schemas.microsoft.com/office/drawing/2014/main" id="{7ED07345-D181-4C75-92B7-1BEE0B91A051}"/>
                </a:ext>
              </a:extLst>
            </p:cNvPr>
            <p:cNvSpPr>
              <a:spLocks/>
            </p:cNvSpPr>
            <p:nvPr/>
          </p:nvSpPr>
          <p:spPr bwMode="auto">
            <a:xfrm>
              <a:off x="6109155" y="3048683"/>
              <a:ext cx="14288" cy="9525"/>
            </a:xfrm>
            <a:custGeom>
              <a:avLst/>
              <a:gdLst>
                <a:gd name="T0" fmla="*/ 0 w 4"/>
                <a:gd name="T1" fmla="*/ 1 h 3"/>
                <a:gd name="T2" fmla="*/ 2 w 4"/>
                <a:gd name="T3" fmla="*/ 2 h 3"/>
                <a:gd name="T4" fmla="*/ 3 w 4"/>
                <a:gd name="T5" fmla="*/ 2 h 3"/>
                <a:gd name="T6" fmla="*/ 3 w 4"/>
                <a:gd name="T7" fmla="*/ 2 h 3"/>
                <a:gd name="T8" fmla="*/ 3 w 4"/>
                <a:gd name="T9" fmla="*/ 1 h 3"/>
                <a:gd name="T10" fmla="*/ 1 w 4"/>
                <a:gd name="T11" fmla="*/ 0 h 3"/>
                <a:gd name="T12" fmla="*/ 0 w 4"/>
                <a:gd name="T13" fmla="*/ 1 h 3"/>
                <a:gd name="T14" fmla="*/ 0 w 4"/>
                <a:gd name="T15" fmla="*/ 1 h 3"/>
                <a:gd name="T16" fmla="*/ 0 w 4"/>
                <a:gd name="T1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0" y="1"/>
                  </a:moveTo>
                  <a:cubicBezTo>
                    <a:pt x="1" y="2"/>
                    <a:pt x="2" y="2"/>
                    <a:pt x="2" y="2"/>
                  </a:cubicBezTo>
                  <a:cubicBezTo>
                    <a:pt x="2" y="3"/>
                    <a:pt x="3" y="3"/>
                    <a:pt x="3" y="2"/>
                  </a:cubicBezTo>
                  <a:cubicBezTo>
                    <a:pt x="3" y="2"/>
                    <a:pt x="4" y="2"/>
                    <a:pt x="3" y="2"/>
                  </a:cubicBezTo>
                  <a:cubicBezTo>
                    <a:pt x="3" y="2"/>
                    <a:pt x="3" y="1"/>
                    <a:pt x="3" y="1"/>
                  </a:cubicBezTo>
                  <a:cubicBezTo>
                    <a:pt x="3" y="1"/>
                    <a:pt x="2" y="0"/>
                    <a:pt x="1" y="0"/>
                  </a:cubicBezTo>
                  <a:cubicBezTo>
                    <a:pt x="1" y="0"/>
                    <a:pt x="0" y="0"/>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Freeform 546">
              <a:extLst>
                <a:ext uri="{FF2B5EF4-FFF2-40B4-BE49-F238E27FC236}">
                  <a16:creationId xmlns:a16="http://schemas.microsoft.com/office/drawing/2014/main" id="{21A3D595-1C6F-4C95-8030-D887C95B46B2}"/>
                </a:ext>
              </a:extLst>
            </p:cNvPr>
            <p:cNvSpPr>
              <a:spLocks/>
            </p:cNvSpPr>
            <p:nvPr/>
          </p:nvSpPr>
          <p:spPr bwMode="auto">
            <a:xfrm>
              <a:off x="4683580" y="2118408"/>
              <a:ext cx="6350" cy="14288"/>
            </a:xfrm>
            <a:custGeom>
              <a:avLst/>
              <a:gdLst>
                <a:gd name="T0" fmla="*/ 1 w 2"/>
                <a:gd name="T1" fmla="*/ 4 h 4"/>
                <a:gd name="T2" fmla="*/ 1 w 2"/>
                <a:gd name="T3" fmla="*/ 4 h 4"/>
                <a:gd name="T4" fmla="*/ 2 w 2"/>
                <a:gd name="T5" fmla="*/ 1 h 4"/>
                <a:gd name="T6" fmla="*/ 2 w 2"/>
                <a:gd name="T7" fmla="*/ 1 h 4"/>
                <a:gd name="T8" fmla="*/ 2 w 2"/>
                <a:gd name="T9" fmla="*/ 0 h 4"/>
                <a:gd name="T10" fmla="*/ 1 w 2"/>
                <a:gd name="T11" fmla="*/ 1 h 4"/>
                <a:gd name="T12" fmla="*/ 0 w 2"/>
                <a:gd name="T13" fmla="*/ 3 h 4"/>
                <a:gd name="T14" fmla="*/ 0 w 2"/>
                <a:gd name="T15" fmla="*/ 4 h 4"/>
                <a:gd name="T16" fmla="*/ 1 w 2"/>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1" y="4"/>
                  </a:moveTo>
                  <a:cubicBezTo>
                    <a:pt x="1" y="4"/>
                    <a:pt x="1" y="4"/>
                    <a:pt x="1" y="4"/>
                  </a:cubicBezTo>
                  <a:cubicBezTo>
                    <a:pt x="2" y="3"/>
                    <a:pt x="2" y="2"/>
                    <a:pt x="2" y="1"/>
                  </a:cubicBezTo>
                  <a:cubicBezTo>
                    <a:pt x="2" y="1"/>
                    <a:pt x="2" y="1"/>
                    <a:pt x="2" y="1"/>
                  </a:cubicBezTo>
                  <a:cubicBezTo>
                    <a:pt x="2" y="1"/>
                    <a:pt x="2" y="0"/>
                    <a:pt x="2" y="0"/>
                  </a:cubicBezTo>
                  <a:cubicBezTo>
                    <a:pt x="1" y="0"/>
                    <a:pt x="1" y="1"/>
                    <a:pt x="1" y="1"/>
                  </a:cubicBezTo>
                  <a:cubicBezTo>
                    <a:pt x="1" y="1"/>
                    <a:pt x="1" y="2"/>
                    <a:pt x="0" y="3"/>
                  </a:cubicBezTo>
                  <a:cubicBezTo>
                    <a:pt x="0" y="3"/>
                    <a:pt x="0" y="3"/>
                    <a:pt x="0" y="4"/>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547">
              <a:extLst>
                <a:ext uri="{FF2B5EF4-FFF2-40B4-BE49-F238E27FC236}">
                  <a16:creationId xmlns:a16="http://schemas.microsoft.com/office/drawing/2014/main" id="{2020C32E-A7D6-4D97-B426-270BEE0C3481}"/>
                </a:ext>
              </a:extLst>
            </p:cNvPr>
            <p:cNvSpPr>
              <a:spLocks/>
            </p:cNvSpPr>
            <p:nvPr/>
          </p:nvSpPr>
          <p:spPr bwMode="auto">
            <a:xfrm>
              <a:off x="6375855" y="3018520"/>
              <a:ext cx="11113" cy="11113"/>
            </a:xfrm>
            <a:custGeom>
              <a:avLst/>
              <a:gdLst>
                <a:gd name="T0" fmla="*/ 1 w 3"/>
                <a:gd name="T1" fmla="*/ 0 h 3"/>
                <a:gd name="T2" fmla="*/ 1 w 3"/>
                <a:gd name="T3" fmla="*/ 0 h 3"/>
                <a:gd name="T4" fmla="*/ 0 w 3"/>
                <a:gd name="T5" fmla="*/ 1 h 3"/>
                <a:gd name="T6" fmla="*/ 1 w 3"/>
                <a:gd name="T7" fmla="*/ 3 h 3"/>
                <a:gd name="T8" fmla="*/ 3 w 3"/>
                <a:gd name="T9" fmla="*/ 3 h 3"/>
                <a:gd name="T10" fmla="*/ 3 w 3"/>
                <a:gd name="T11" fmla="*/ 2 h 3"/>
                <a:gd name="T12" fmla="*/ 1 w 3"/>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1" y="0"/>
                  </a:moveTo>
                  <a:cubicBezTo>
                    <a:pt x="1" y="0"/>
                    <a:pt x="1" y="0"/>
                    <a:pt x="1" y="0"/>
                  </a:cubicBezTo>
                  <a:cubicBezTo>
                    <a:pt x="1" y="0"/>
                    <a:pt x="0" y="1"/>
                    <a:pt x="0" y="1"/>
                  </a:cubicBezTo>
                  <a:cubicBezTo>
                    <a:pt x="0" y="2"/>
                    <a:pt x="1" y="2"/>
                    <a:pt x="1" y="3"/>
                  </a:cubicBezTo>
                  <a:cubicBezTo>
                    <a:pt x="2" y="3"/>
                    <a:pt x="2" y="3"/>
                    <a:pt x="3" y="3"/>
                  </a:cubicBezTo>
                  <a:cubicBezTo>
                    <a:pt x="3" y="3"/>
                    <a:pt x="3" y="2"/>
                    <a:pt x="3" y="2"/>
                  </a:cubicBezTo>
                  <a:cubicBezTo>
                    <a:pt x="2"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Freeform 548">
              <a:extLst>
                <a:ext uri="{FF2B5EF4-FFF2-40B4-BE49-F238E27FC236}">
                  <a16:creationId xmlns:a16="http://schemas.microsoft.com/office/drawing/2014/main" id="{FDBB502C-5649-434B-AE6B-6946A043CD8F}"/>
                </a:ext>
              </a:extLst>
            </p:cNvPr>
            <p:cNvSpPr>
              <a:spLocks/>
            </p:cNvSpPr>
            <p:nvPr/>
          </p:nvSpPr>
          <p:spPr bwMode="auto">
            <a:xfrm>
              <a:off x="4712155" y="2402570"/>
              <a:ext cx="6350" cy="11113"/>
            </a:xfrm>
            <a:custGeom>
              <a:avLst/>
              <a:gdLst>
                <a:gd name="T0" fmla="*/ 1 w 2"/>
                <a:gd name="T1" fmla="*/ 0 h 3"/>
                <a:gd name="T2" fmla="*/ 0 w 2"/>
                <a:gd name="T3" fmla="*/ 2 h 3"/>
                <a:gd name="T4" fmla="*/ 0 w 2"/>
                <a:gd name="T5" fmla="*/ 3 h 3"/>
                <a:gd name="T6" fmla="*/ 1 w 2"/>
                <a:gd name="T7" fmla="*/ 3 h 3"/>
                <a:gd name="T8" fmla="*/ 2 w 2"/>
                <a:gd name="T9" fmla="*/ 1 h 3"/>
                <a:gd name="T10" fmla="*/ 2 w 2"/>
                <a:gd name="T11" fmla="*/ 1 h 3"/>
                <a:gd name="T12" fmla="*/ 2 w 2"/>
                <a:gd name="T13" fmla="*/ 0 h 3"/>
                <a:gd name="T14" fmla="*/ 1 w 2"/>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1" y="0"/>
                  </a:moveTo>
                  <a:cubicBezTo>
                    <a:pt x="0" y="0"/>
                    <a:pt x="0" y="1"/>
                    <a:pt x="0" y="2"/>
                  </a:cubicBezTo>
                  <a:cubicBezTo>
                    <a:pt x="0" y="2"/>
                    <a:pt x="0" y="3"/>
                    <a:pt x="0" y="3"/>
                  </a:cubicBezTo>
                  <a:cubicBezTo>
                    <a:pt x="0" y="3"/>
                    <a:pt x="1" y="3"/>
                    <a:pt x="1" y="3"/>
                  </a:cubicBezTo>
                  <a:cubicBezTo>
                    <a:pt x="1" y="2"/>
                    <a:pt x="1" y="2"/>
                    <a:pt x="2" y="1"/>
                  </a:cubicBezTo>
                  <a:cubicBezTo>
                    <a:pt x="2" y="1"/>
                    <a:pt x="2" y="1"/>
                    <a:pt x="2" y="1"/>
                  </a:cubicBezTo>
                  <a:cubicBezTo>
                    <a:pt x="2" y="1"/>
                    <a:pt x="2"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Freeform 549">
              <a:extLst>
                <a:ext uri="{FF2B5EF4-FFF2-40B4-BE49-F238E27FC236}">
                  <a16:creationId xmlns:a16="http://schemas.microsoft.com/office/drawing/2014/main" id="{F1C4B461-C795-4DC6-86EA-3EE39A0F83CE}"/>
                </a:ext>
              </a:extLst>
            </p:cNvPr>
            <p:cNvSpPr>
              <a:spLocks/>
            </p:cNvSpPr>
            <p:nvPr/>
          </p:nvSpPr>
          <p:spPr bwMode="auto">
            <a:xfrm>
              <a:off x="6285368" y="2345420"/>
              <a:ext cx="11113" cy="14288"/>
            </a:xfrm>
            <a:custGeom>
              <a:avLst/>
              <a:gdLst>
                <a:gd name="T0" fmla="*/ 1 w 3"/>
                <a:gd name="T1" fmla="*/ 0 h 4"/>
                <a:gd name="T2" fmla="*/ 1 w 3"/>
                <a:gd name="T3" fmla="*/ 1 h 4"/>
                <a:gd name="T4" fmla="*/ 1 w 3"/>
                <a:gd name="T5" fmla="*/ 2 h 4"/>
                <a:gd name="T6" fmla="*/ 1 w 3"/>
                <a:gd name="T7" fmla="*/ 3 h 4"/>
                <a:gd name="T8" fmla="*/ 1 w 3"/>
                <a:gd name="T9" fmla="*/ 4 h 4"/>
                <a:gd name="T10" fmla="*/ 1 w 3"/>
                <a:gd name="T11" fmla="*/ 3 h 4"/>
                <a:gd name="T12" fmla="*/ 2 w 3"/>
                <a:gd name="T13" fmla="*/ 2 h 4"/>
                <a:gd name="T14" fmla="*/ 2 w 3"/>
                <a:gd name="T15" fmla="*/ 0 h 4"/>
                <a:gd name="T16" fmla="*/ 1 w 3"/>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1" y="0"/>
                  </a:moveTo>
                  <a:cubicBezTo>
                    <a:pt x="1" y="0"/>
                    <a:pt x="1" y="1"/>
                    <a:pt x="1" y="1"/>
                  </a:cubicBezTo>
                  <a:cubicBezTo>
                    <a:pt x="1" y="1"/>
                    <a:pt x="0" y="1"/>
                    <a:pt x="1" y="2"/>
                  </a:cubicBezTo>
                  <a:cubicBezTo>
                    <a:pt x="1" y="2"/>
                    <a:pt x="1" y="3"/>
                    <a:pt x="1" y="3"/>
                  </a:cubicBezTo>
                  <a:cubicBezTo>
                    <a:pt x="1" y="4"/>
                    <a:pt x="1" y="4"/>
                    <a:pt x="1" y="4"/>
                  </a:cubicBezTo>
                  <a:cubicBezTo>
                    <a:pt x="1" y="4"/>
                    <a:pt x="1" y="3"/>
                    <a:pt x="1" y="3"/>
                  </a:cubicBezTo>
                  <a:cubicBezTo>
                    <a:pt x="2" y="3"/>
                    <a:pt x="2" y="2"/>
                    <a:pt x="2" y="2"/>
                  </a:cubicBezTo>
                  <a:cubicBezTo>
                    <a:pt x="3" y="1"/>
                    <a:pt x="3" y="1"/>
                    <a:pt x="2"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 name="Oval 550">
              <a:extLst>
                <a:ext uri="{FF2B5EF4-FFF2-40B4-BE49-F238E27FC236}">
                  <a16:creationId xmlns:a16="http://schemas.microsoft.com/office/drawing/2014/main" id="{360E2F04-C5EB-43DF-97F0-86722BDE8E82}"/>
                </a:ext>
              </a:extLst>
            </p:cNvPr>
            <p:cNvSpPr>
              <a:spLocks noChangeArrowheads="1"/>
            </p:cNvSpPr>
            <p:nvPr/>
          </p:nvSpPr>
          <p:spPr bwMode="auto">
            <a:xfrm>
              <a:off x="4780418" y="2593070"/>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Freeform 551">
              <a:extLst>
                <a:ext uri="{FF2B5EF4-FFF2-40B4-BE49-F238E27FC236}">
                  <a16:creationId xmlns:a16="http://schemas.microsoft.com/office/drawing/2014/main" id="{4A918EB0-7FE7-4067-A932-4B1E7030B432}"/>
                </a:ext>
              </a:extLst>
            </p:cNvPr>
            <p:cNvSpPr>
              <a:spLocks/>
            </p:cNvSpPr>
            <p:nvPr/>
          </p:nvSpPr>
          <p:spPr bwMode="auto">
            <a:xfrm>
              <a:off x="4777243" y="2586720"/>
              <a:ext cx="11113" cy="11113"/>
            </a:xfrm>
            <a:custGeom>
              <a:avLst/>
              <a:gdLst>
                <a:gd name="T0" fmla="*/ 2 w 3"/>
                <a:gd name="T1" fmla="*/ 3 h 3"/>
                <a:gd name="T2" fmla="*/ 3 w 3"/>
                <a:gd name="T3" fmla="*/ 3 h 3"/>
                <a:gd name="T4" fmla="*/ 2 w 3"/>
                <a:gd name="T5" fmla="*/ 1 h 3"/>
                <a:gd name="T6" fmla="*/ 0 w 3"/>
                <a:gd name="T7" fmla="*/ 0 h 3"/>
                <a:gd name="T8" fmla="*/ 0 w 3"/>
                <a:gd name="T9" fmla="*/ 0 h 3"/>
                <a:gd name="T10" fmla="*/ 0 w 3"/>
                <a:gd name="T11" fmla="*/ 1 h 3"/>
                <a:gd name="T12" fmla="*/ 1 w 3"/>
                <a:gd name="T13" fmla="*/ 2 h 3"/>
                <a:gd name="T14" fmla="*/ 2 w 3"/>
                <a:gd name="T15" fmla="*/ 2 h 3"/>
                <a:gd name="T16" fmla="*/ 2 w 3"/>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2" y="3"/>
                  </a:moveTo>
                  <a:cubicBezTo>
                    <a:pt x="3" y="3"/>
                    <a:pt x="3" y="3"/>
                    <a:pt x="3" y="3"/>
                  </a:cubicBezTo>
                  <a:cubicBezTo>
                    <a:pt x="3" y="1"/>
                    <a:pt x="3" y="2"/>
                    <a:pt x="2" y="1"/>
                  </a:cubicBezTo>
                  <a:cubicBezTo>
                    <a:pt x="2" y="1"/>
                    <a:pt x="1" y="1"/>
                    <a:pt x="0" y="0"/>
                  </a:cubicBezTo>
                  <a:cubicBezTo>
                    <a:pt x="0" y="0"/>
                    <a:pt x="0" y="0"/>
                    <a:pt x="0" y="0"/>
                  </a:cubicBezTo>
                  <a:cubicBezTo>
                    <a:pt x="0" y="0"/>
                    <a:pt x="0" y="1"/>
                    <a:pt x="0" y="1"/>
                  </a:cubicBezTo>
                  <a:cubicBezTo>
                    <a:pt x="0" y="1"/>
                    <a:pt x="1" y="2"/>
                    <a:pt x="1" y="2"/>
                  </a:cubicBezTo>
                  <a:cubicBezTo>
                    <a:pt x="1" y="2"/>
                    <a:pt x="1" y="2"/>
                    <a:pt x="2" y="2"/>
                  </a:cubicBezTo>
                  <a:cubicBezTo>
                    <a:pt x="2" y="2"/>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Oval 552">
              <a:extLst>
                <a:ext uri="{FF2B5EF4-FFF2-40B4-BE49-F238E27FC236}">
                  <a16:creationId xmlns:a16="http://schemas.microsoft.com/office/drawing/2014/main" id="{6382352C-2FB2-4890-990E-AD7471B6947B}"/>
                </a:ext>
              </a:extLst>
            </p:cNvPr>
            <p:cNvSpPr>
              <a:spLocks noChangeArrowheads="1"/>
            </p:cNvSpPr>
            <p:nvPr/>
          </p:nvSpPr>
          <p:spPr bwMode="auto">
            <a:xfrm>
              <a:off x="4783593" y="2597833"/>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Freeform 553">
              <a:extLst>
                <a:ext uri="{FF2B5EF4-FFF2-40B4-BE49-F238E27FC236}">
                  <a16:creationId xmlns:a16="http://schemas.microsoft.com/office/drawing/2014/main" id="{7C34358E-439D-4FBE-B9BD-A6D727C70687}"/>
                </a:ext>
              </a:extLst>
            </p:cNvPr>
            <p:cNvSpPr>
              <a:spLocks/>
            </p:cNvSpPr>
            <p:nvPr/>
          </p:nvSpPr>
          <p:spPr bwMode="auto">
            <a:xfrm>
              <a:off x="6253618" y="2550208"/>
              <a:ext cx="9525" cy="14288"/>
            </a:xfrm>
            <a:custGeom>
              <a:avLst/>
              <a:gdLst>
                <a:gd name="T0" fmla="*/ 1 w 3"/>
                <a:gd name="T1" fmla="*/ 4 h 4"/>
                <a:gd name="T2" fmla="*/ 3 w 3"/>
                <a:gd name="T3" fmla="*/ 1 h 4"/>
                <a:gd name="T4" fmla="*/ 3 w 3"/>
                <a:gd name="T5" fmla="*/ 0 h 4"/>
                <a:gd name="T6" fmla="*/ 3 w 3"/>
                <a:gd name="T7" fmla="*/ 0 h 4"/>
                <a:gd name="T8" fmla="*/ 2 w 3"/>
                <a:gd name="T9" fmla="*/ 1 h 4"/>
                <a:gd name="T10" fmla="*/ 1 w 3"/>
                <a:gd name="T11" fmla="*/ 2 h 4"/>
                <a:gd name="T12" fmla="*/ 0 w 3"/>
                <a:gd name="T13" fmla="*/ 3 h 4"/>
                <a:gd name="T14" fmla="*/ 0 w 3"/>
                <a:gd name="T15" fmla="*/ 3 h 4"/>
                <a:gd name="T16" fmla="*/ 0 w 3"/>
                <a:gd name="T17" fmla="*/ 4 h 4"/>
                <a:gd name="T18" fmla="*/ 1 w 3"/>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
                  <a:moveTo>
                    <a:pt x="1" y="4"/>
                  </a:moveTo>
                  <a:cubicBezTo>
                    <a:pt x="1" y="3"/>
                    <a:pt x="2" y="2"/>
                    <a:pt x="3" y="1"/>
                  </a:cubicBezTo>
                  <a:cubicBezTo>
                    <a:pt x="3" y="1"/>
                    <a:pt x="3" y="1"/>
                    <a:pt x="3" y="0"/>
                  </a:cubicBezTo>
                  <a:cubicBezTo>
                    <a:pt x="3" y="0"/>
                    <a:pt x="3" y="0"/>
                    <a:pt x="3" y="0"/>
                  </a:cubicBezTo>
                  <a:cubicBezTo>
                    <a:pt x="2" y="0"/>
                    <a:pt x="2" y="1"/>
                    <a:pt x="2" y="1"/>
                  </a:cubicBezTo>
                  <a:cubicBezTo>
                    <a:pt x="1" y="1"/>
                    <a:pt x="1" y="1"/>
                    <a:pt x="1" y="2"/>
                  </a:cubicBezTo>
                  <a:cubicBezTo>
                    <a:pt x="1" y="2"/>
                    <a:pt x="0" y="2"/>
                    <a:pt x="0" y="3"/>
                  </a:cubicBezTo>
                  <a:cubicBezTo>
                    <a:pt x="0" y="3"/>
                    <a:pt x="0" y="3"/>
                    <a:pt x="0" y="3"/>
                  </a:cubicBezTo>
                  <a:cubicBezTo>
                    <a:pt x="0" y="3"/>
                    <a:pt x="0" y="4"/>
                    <a:pt x="0" y="4"/>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 name="Freeform 554">
              <a:extLst>
                <a:ext uri="{FF2B5EF4-FFF2-40B4-BE49-F238E27FC236}">
                  <a16:creationId xmlns:a16="http://schemas.microsoft.com/office/drawing/2014/main" id="{DD9D14AC-83D2-4821-AA8F-B79BF997DF97}"/>
                </a:ext>
              </a:extLst>
            </p:cNvPr>
            <p:cNvSpPr>
              <a:spLocks/>
            </p:cNvSpPr>
            <p:nvPr/>
          </p:nvSpPr>
          <p:spPr bwMode="auto">
            <a:xfrm>
              <a:off x="6163130" y="3001058"/>
              <a:ext cx="6350" cy="7938"/>
            </a:xfrm>
            <a:custGeom>
              <a:avLst/>
              <a:gdLst>
                <a:gd name="T0" fmla="*/ 2 w 2"/>
                <a:gd name="T1" fmla="*/ 1 h 2"/>
                <a:gd name="T2" fmla="*/ 2 w 2"/>
                <a:gd name="T3" fmla="*/ 1 h 2"/>
                <a:gd name="T4" fmla="*/ 2 w 2"/>
                <a:gd name="T5" fmla="*/ 1 h 2"/>
                <a:gd name="T6" fmla="*/ 0 w 2"/>
                <a:gd name="T7" fmla="*/ 1 h 2"/>
                <a:gd name="T8" fmla="*/ 0 w 2"/>
                <a:gd name="T9" fmla="*/ 1 h 2"/>
                <a:gd name="T10" fmla="*/ 2 w 2"/>
                <a:gd name="T11" fmla="*/ 2 h 2"/>
                <a:gd name="T12" fmla="*/ 2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1"/>
                  </a:moveTo>
                  <a:cubicBezTo>
                    <a:pt x="2" y="1"/>
                    <a:pt x="2" y="1"/>
                    <a:pt x="2" y="1"/>
                  </a:cubicBezTo>
                  <a:cubicBezTo>
                    <a:pt x="2" y="1"/>
                    <a:pt x="2" y="1"/>
                    <a:pt x="2" y="1"/>
                  </a:cubicBezTo>
                  <a:cubicBezTo>
                    <a:pt x="2" y="0"/>
                    <a:pt x="1" y="0"/>
                    <a:pt x="0" y="1"/>
                  </a:cubicBezTo>
                  <a:cubicBezTo>
                    <a:pt x="0" y="1"/>
                    <a:pt x="0" y="1"/>
                    <a:pt x="0" y="1"/>
                  </a:cubicBezTo>
                  <a:cubicBezTo>
                    <a:pt x="0" y="2"/>
                    <a:pt x="1" y="2"/>
                    <a:pt x="2" y="2"/>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Freeform 555">
              <a:extLst>
                <a:ext uri="{FF2B5EF4-FFF2-40B4-BE49-F238E27FC236}">
                  <a16:creationId xmlns:a16="http://schemas.microsoft.com/office/drawing/2014/main" id="{5CCE9EA4-DBEA-438F-8E20-5E604887E5C4}"/>
                </a:ext>
              </a:extLst>
            </p:cNvPr>
            <p:cNvSpPr>
              <a:spLocks/>
            </p:cNvSpPr>
            <p:nvPr/>
          </p:nvSpPr>
          <p:spPr bwMode="auto">
            <a:xfrm>
              <a:off x="5116968" y="2243820"/>
              <a:ext cx="7938" cy="11113"/>
            </a:xfrm>
            <a:custGeom>
              <a:avLst/>
              <a:gdLst>
                <a:gd name="T0" fmla="*/ 0 w 2"/>
                <a:gd name="T1" fmla="*/ 1 h 3"/>
                <a:gd name="T2" fmla="*/ 0 w 2"/>
                <a:gd name="T3" fmla="*/ 1 h 3"/>
                <a:gd name="T4" fmla="*/ 1 w 2"/>
                <a:gd name="T5" fmla="*/ 2 h 3"/>
                <a:gd name="T6" fmla="*/ 2 w 2"/>
                <a:gd name="T7" fmla="*/ 2 h 3"/>
                <a:gd name="T8" fmla="*/ 2 w 2"/>
                <a:gd name="T9" fmla="*/ 2 h 3"/>
                <a:gd name="T10" fmla="*/ 2 w 2"/>
                <a:gd name="T11" fmla="*/ 2 h 3"/>
                <a:gd name="T12" fmla="*/ 2 w 2"/>
                <a:gd name="T13" fmla="*/ 1 h 3"/>
                <a:gd name="T14" fmla="*/ 0 w 2"/>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1"/>
                  </a:moveTo>
                  <a:cubicBezTo>
                    <a:pt x="0" y="1"/>
                    <a:pt x="0" y="1"/>
                    <a:pt x="0" y="1"/>
                  </a:cubicBezTo>
                  <a:cubicBezTo>
                    <a:pt x="0" y="2"/>
                    <a:pt x="0" y="2"/>
                    <a:pt x="1" y="2"/>
                  </a:cubicBezTo>
                  <a:cubicBezTo>
                    <a:pt x="1" y="3"/>
                    <a:pt x="1" y="3"/>
                    <a:pt x="2" y="2"/>
                  </a:cubicBezTo>
                  <a:cubicBezTo>
                    <a:pt x="2" y="2"/>
                    <a:pt x="2" y="2"/>
                    <a:pt x="2" y="2"/>
                  </a:cubicBezTo>
                  <a:cubicBezTo>
                    <a:pt x="2" y="2"/>
                    <a:pt x="2" y="2"/>
                    <a:pt x="2" y="2"/>
                  </a:cubicBezTo>
                  <a:cubicBezTo>
                    <a:pt x="2" y="1"/>
                    <a:pt x="2" y="1"/>
                    <a:pt x="2" y="1"/>
                  </a:cubicBezTo>
                  <a:cubicBezTo>
                    <a:pt x="1"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Freeform 556">
              <a:extLst>
                <a:ext uri="{FF2B5EF4-FFF2-40B4-BE49-F238E27FC236}">
                  <a16:creationId xmlns:a16="http://schemas.microsoft.com/office/drawing/2014/main" id="{14CE7F86-1176-46CF-A190-1E45BB9A7E97}"/>
                </a:ext>
              </a:extLst>
            </p:cNvPr>
            <p:cNvSpPr>
              <a:spLocks/>
            </p:cNvSpPr>
            <p:nvPr/>
          </p:nvSpPr>
          <p:spPr bwMode="auto">
            <a:xfrm>
              <a:off x="4086680" y="2420033"/>
              <a:ext cx="9525" cy="11113"/>
            </a:xfrm>
            <a:custGeom>
              <a:avLst/>
              <a:gdLst>
                <a:gd name="T0" fmla="*/ 3 w 3"/>
                <a:gd name="T1" fmla="*/ 0 h 3"/>
                <a:gd name="T2" fmla="*/ 2 w 3"/>
                <a:gd name="T3" fmla="*/ 0 h 3"/>
                <a:gd name="T4" fmla="*/ 0 w 3"/>
                <a:gd name="T5" fmla="*/ 2 h 3"/>
                <a:gd name="T6" fmla="*/ 0 w 3"/>
                <a:gd name="T7" fmla="*/ 2 h 3"/>
                <a:gd name="T8" fmla="*/ 1 w 3"/>
                <a:gd name="T9" fmla="*/ 3 h 3"/>
                <a:gd name="T10" fmla="*/ 3 w 3"/>
                <a:gd name="T11" fmla="*/ 2 h 3"/>
                <a:gd name="T12" fmla="*/ 3 w 3"/>
                <a:gd name="T13" fmla="*/ 1 h 3"/>
                <a:gd name="T14" fmla="*/ 3 w 3"/>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3">
                  <a:moveTo>
                    <a:pt x="3" y="0"/>
                  </a:moveTo>
                  <a:cubicBezTo>
                    <a:pt x="2" y="0"/>
                    <a:pt x="2" y="0"/>
                    <a:pt x="2" y="0"/>
                  </a:cubicBezTo>
                  <a:cubicBezTo>
                    <a:pt x="1" y="1"/>
                    <a:pt x="1" y="2"/>
                    <a:pt x="0" y="2"/>
                  </a:cubicBezTo>
                  <a:cubicBezTo>
                    <a:pt x="0" y="2"/>
                    <a:pt x="0" y="2"/>
                    <a:pt x="0" y="2"/>
                  </a:cubicBezTo>
                  <a:cubicBezTo>
                    <a:pt x="0" y="2"/>
                    <a:pt x="0" y="3"/>
                    <a:pt x="1" y="3"/>
                  </a:cubicBezTo>
                  <a:cubicBezTo>
                    <a:pt x="1" y="3"/>
                    <a:pt x="2" y="2"/>
                    <a:pt x="3" y="2"/>
                  </a:cubicBezTo>
                  <a:cubicBezTo>
                    <a:pt x="3" y="1"/>
                    <a:pt x="3" y="1"/>
                    <a:pt x="3"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Freeform 557">
              <a:extLst>
                <a:ext uri="{FF2B5EF4-FFF2-40B4-BE49-F238E27FC236}">
                  <a16:creationId xmlns:a16="http://schemas.microsoft.com/office/drawing/2014/main" id="{6CE3B289-F107-4959-9E29-E68640DA6684}"/>
                </a:ext>
              </a:extLst>
            </p:cNvPr>
            <p:cNvSpPr>
              <a:spLocks/>
            </p:cNvSpPr>
            <p:nvPr/>
          </p:nvSpPr>
          <p:spPr bwMode="auto">
            <a:xfrm>
              <a:off x="4748668" y="2078720"/>
              <a:ext cx="9525" cy="6350"/>
            </a:xfrm>
            <a:custGeom>
              <a:avLst/>
              <a:gdLst>
                <a:gd name="T0" fmla="*/ 1 w 3"/>
                <a:gd name="T1" fmla="*/ 2 h 2"/>
                <a:gd name="T2" fmla="*/ 2 w 3"/>
                <a:gd name="T3" fmla="*/ 2 h 2"/>
                <a:gd name="T4" fmla="*/ 2 w 3"/>
                <a:gd name="T5" fmla="*/ 0 h 2"/>
                <a:gd name="T6" fmla="*/ 2 w 3"/>
                <a:gd name="T7" fmla="*/ 0 h 2"/>
                <a:gd name="T8" fmla="*/ 2 w 3"/>
                <a:gd name="T9" fmla="*/ 0 h 2"/>
                <a:gd name="T10" fmla="*/ 1 w 3"/>
                <a:gd name="T11" fmla="*/ 1 h 2"/>
                <a:gd name="T12" fmla="*/ 1 w 3"/>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2"/>
                  </a:moveTo>
                  <a:cubicBezTo>
                    <a:pt x="1" y="2"/>
                    <a:pt x="1" y="2"/>
                    <a:pt x="2" y="2"/>
                  </a:cubicBezTo>
                  <a:cubicBezTo>
                    <a:pt x="2" y="1"/>
                    <a:pt x="2" y="1"/>
                    <a:pt x="2" y="0"/>
                  </a:cubicBezTo>
                  <a:cubicBezTo>
                    <a:pt x="3" y="0"/>
                    <a:pt x="2" y="0"/>
                    <a:pt x="2" y="0"/>
                  </a:cubicBezTo>
                  <a:cubicBezTo>
                    <a:pt x="2" y="0"/>
                    <a:pt x="2" y="0"/>
                    <a:pt x="2" y="0"/>
                  </a:cubicBezTo>
                  <a:cubicBezTo>
                    <a:pt x="1" y="0"/>
                    <a:pt x="0" y="0"/>
                    <a:pt x="1"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 name="Freeform 558">
              <a:extLst>
                <a:ext uri="{FF2B5EF4-FFF2-40B4-BE49-F238E27FC236}">
                  <a16:creationId xmlns:a16="http://schemas.microsoft.com/office/drawing/2014/main" id="{83EF8DD5-1CC1-41F0-AF2C-DC8D14F32BCC}"/>
                </a:ext>
              </a:extLst>
            </p:cNvPr>
            <p:cNvSpPr>
              <a:spLocks/>
            </p:cNvSpPr>
            <p:nvPr/>
          </p:nvSpPr>
          <p:spPr bwMode="auto">
            <a:xfrm>
              <a:off x="4755018" y="2146983"/>
              <a:ext cx="7938" cy="6350"/>
            </a:xfrm>
            <a:custGeom>
              <a:avLst/>
              <a:gdLst>
                <a:gd name="T0" fmla="*/ 0 w 2"/>
                <a:gd name="T1" fmla="*/ 2 h 2"/>
                <a:gd name="T2" fmla="*/ 0 w 2"/>
                <a:gd name="T3" fmla="*/ 2 h 2"/>
                <a:gd name="T4" fmla="*/ 1 w 2"/>
                <a:gd name="T5" fmla="*/ 2 h 2"/>
                <a:gd name="T6" fmla="*/ 2 w 2"/>
                <a:gd name="T7" fmla="*/ 1 h 2"/>
                <a:gd name="T8" fmla="*/ 1 w 2"/>
                <a:gd name="T9" fmla="*/ 0 h 2"/>
                <a:gd name="T10" fmla="*/ 0 w 2"/>
                <a:gd name="T11" fmla="*/ 0 h 2"/>
                <a:gd name="T12" fmla="*/ 0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2"/>
                  </a:moveTo>
                  <a:cubicBezTo>
                    <a:pt x="0" y="2"/>
                    <a:pt x="0" y="2"/>
                    <a:pt x="0" y="2"/>
                  </a:cubicBezTo>
                  <a:cubicBezTo>
                    <a:pt x="0" y="2"/>
                    <a:pt x="1" y="2"/>
                    <a:pt x="1" y="2"/>
                  </a:cubicBezTo>
                  <a:cubicBezTo>
                    <a:pt x="1" y="2"/>
                    <a:pt x="2" y="1"/>
                    <a:pt x="2" y="1"/>
                  </a:cubicBezTo>
                  <a:cubicBezTo>
                    <a:pt x="2" y="0"/>
                    <a:pt x="1" y="0"/>
                    <a:pt x="1" y="0"/>
                  </a:cubicBezTo>
                  <a:cubicBezTo>
                    <a:pt x="1" y="0"/>
                    <a:pt x="0" y="0"/>
                    <a:pt x="0" y="0"/>
                  </a:cubicBezTo>
                  <a:cubicBezTo>
                    <a:pt x="0" y="1"/>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Freeform 559">
              <a:extLst>
                <a:ext uri="{FF2B5EF4-FFF2-40B4-BE49-F238E27FC236}">
                  <a16:creationId xmlns:a16="http://schemas.microsoft.com/office/drawing/2014/main" id="{A9DF2F7D-4085-4CA5-A5D7-4EE16475E7E1}"/>
                </a:ext>
              </a:extLst>
            </p:cNvPr>
            <p:cNvSpPr>
              <a:spLocks/>
            </p:cNvSpPr>
            <p:nvPr/>
          </p:nvSpPr>
          <p:spPr bwMode="auto">
            <a:xfrm>
              <a:off x="4070805" y="2427970"/>
              <a:ext cx="11113" cy="6350"/>
            </a:xfrm>
            <a:custGeom>
              <a:avLst/>
              <a:gdLst>
                <a:gd name="T0" fmla="*/ 3 w 3"/>
                <a:gd name="T1" fmla="*/ 0 h 2"/>
                <a:gd name="T2" fmla="*/ 2 w 3"/>
                <a:gd name="T3" fmla="*/ 0 h 2"/>
                <a:gd name="T4" fmla="*/ 0 w 3"/>
                <a:gd name="T5" fmla="*/ 1 h 2"/>
                <a:gd name="T6" fmla="*/ 1 w 3"/>
                <a:gd name="T7" fmla="*/ 2 h 2"/>
                <a:gd name="T8" fmla="*/ 1 w 3"/>
                <a:gd name="T9" fmla="*/ 2 h 2"/>
                <a:gd name="T10" fmla="*/ 3 w 3"/>
                <a:gd name="T11" fmla="*/ 0 h 2"/>
                <a:gd name="T12" fmla="*/ 3 w 3"/>
                <a:gd name="T13" fmla="*/ 0 h 2"/>
                <a:gd name="T14" fmla="*/ 3 w 3"/>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3" y="0"/>
                  </a:moveTo>
                  <a:cubicBezTo>
                    <a:pt x="3" y="0"/>
                    <a:pt x="2" y="0"/>
                    <a:pt x="2" y="0"/>
                  </a:cubicBezTo>
                  <a:cubicBezTo>
                    <a:pt x="2" y="0"/>
                    <a:pt x="1" y="1"/>
                    <a:pt x="0" y="1"/>
                  </a:cubicBezTo>
                  <a:cubicBezTo>
                    <a:pt x="0" y="2"/>
                    <a:pt x="0" y="2"/>
                    <a:pt x="1" y="2"/>
                  </a:cubicBezTo>
                  <a:cubicBezTo>
                    <a:pt x="1" y="2"/>
                    <a:pt x="1" y="2"/>
                    <a:pt x="1" y="2"/>
                  </a:cubicBezTo>
                  <a:cubicBezTo>
                    <a:pt x="2" y="2"/>
                    <a:pt x="3" y="1"/>
                    <a:pt x="3" y="0"/>
                  </a:cubicBezTo>
                  <a:cubicBezTo>
                    <a:pt x="3" y="0"/>
                    <a:pt x="3" y="0"/>
                    <a:pt x="3" y="0"/>
                  </a:cubicBezTo>
                  <a:cubicBezTo>
                    <a:pt x="3" y="0"/>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Freeform 560">
              <a:extLst>
                <a:ext uri="{FF2B5EF4-FFF2-40B4-BE49-F238E27FC236}">
                  <a16:creationId xmlns:a16="http://schemas.microsoft.com/office/drawing/2014/main" id="{7F514F5D-B560-4BF9-9A91-70E7E6B2DA73}"/>
                </a:ext>
              </a:extLst>
            </p:cNvPr>
            <p:cNvSpPr>
              <a:spLocks/>
            </p:cNvSpPr>
            <p:nvPr/>
          </p:nvSpPr>
          <p:spPr bwMode="auto">
            <a:xfrm>
              <a:off x="5971043" y="2127933"/>
              <a:ext cx="6350" cy="7938"/>
            </a:xfrm>
            <a:custGeom>
              <a:avLst/>
              <a:gdLst>
                <a:gd name="T0" fmla="*/ 1 w 2"/>
                <a:gd name="T1" fmla="*/ 0 h 2"/>
                <a:gd name="T2" fmla="*/ 1 w 2"/>
                <a:gd name="T3" fmla="*/ 0 h 2"/>
                <a:gd name="T4" fmla="*/ 0 w 2"/>
                <a:gd name="T5" fmla="*/ 0 h 2"/>
                <a:gd name="T6" fmla="*/ 1 w 2"/>
                <a:gd name="T7" fmla="*/ 2 h 2"/>
                <a:gd name="T8" fmla="*/ 2 w 2"/>
                <a:gd name="T9" fmla="*/ 2 h 2"/>
                <a:gd name="T10" fmla="*/ 2 w 2"/>
                <a:gd name="T11" fmla="*/ 1 h 2"/>
                <a:gd name="T12" fmla="*/ 1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0"/>
                  </a:moveTo>
                  <a:cubicBezTo>
                    <a:pt x="1" y="0"/>
                    <a:pt x="1" y="0"/>
                    <a:pt x="1" y="0"/>
                  </a:cubicBezTo>
                  <a:cubicBezTo>
                    <a:pt x="0" y="0"/>
                    <a:pt x="0" y="0"/>
                    <a:pt x="0" y="0"/>
                  </a:cubicBezTo>
                  <a:cubicBezTo>
                    <a:pt x="0" y="1"/>
                    <a:pt x="1" y="2"/>
                    <a:pt x="1" y="2"/>
                  </a:cubicBezTo>
                  <a:cubicBezTo>
                    <a:pt x="2" y="2"/>
                    <a:pt x="2" y="2"/>
                    <a:pt x="2" y="2"/>
                  </a:cubicBezTo>
                  <a:cubicBezTo>
                    <a:pt x="2" y="1"/>
                    <a:pt x="2"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Freeform 561">
              <a:extLst>
                <a:ext uri="{FF2B5EF4-FFF2-40B4-BE49-F238E27FC236}">
                  <a16:creationId xmlns:a16="http://schemas.microsoft.com/office/drawing/2014/main" id="{460D8BDE-9692-4615-B3E2-2E60393A1CF9}"/>
                </a:ext>
              </a:extLst>
            </p:cNvPr>
            <p:cNvSpPr>
              <a:spLocks/>
            </p:cNvSpPr>
            <p:nvPr/>
          </p:nvSpPr>
          <p:spPr bwMode="auto">
            <a:xfrm>
              <a:off x="4704218" y="2121583"/>
              <a:ext cx="7938" cy="6350"/>
            </a:xfrm>
            <a:custGeom>
              <a:avLst/>
              <a:gdLst>
                <a:gd name="T0" fmla="*/ 0 w 2"/>
                <a:gd name="T1" fmla="*/ 1 h 2"/>
                <a:gd name="T2" fmla="*/ 1 w 2"/>
                <a:gd name="T3" fmla="*/ 2 h 2"/>
                <a:gd name="T4" fmla="*/ 2 w 2"/>
                <a:gd name="T5" fmla="*/ 1 h 2"/>
                <a:gd name="T6" fmla="*/ 1 w 2"/>
                <a:gd name="T7" fmla="*/ 0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0" y="1"/>
                    <a:pt x="0" y="2"/>
                    <a:pt x="1" y="2"/>
                  </a:cubicBezTo>
                  <a:cubicBezTo>
                    <a:pt x="2" y="2"/>
                    <a:pt x="2" y="1"/>
                    <a:pt x="2" y="1"/>
                  </a:cubicBezTo>
                  <a:cubicBezTo>
                    <a:pt x="2" y="0"/>
                    <a:pt x="1" y="0"/>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Freeform 562">
              <a:extLst>
                <a:ext uri="{FF2B5EF4-FFF2-40B4-BE49-F238E27FC236}">
                  <a16:creationId xmlns:a16="http://schemas.microsoft.com/office/drawing/2014/main" id="{409AAD96-928F-4DB3-87E8-E17462DDEF49}"/>
                </a:ext>
              </a:extLst>
            </p:cNvPr>
            <p:cNvSpPr>
              <a:spLocks/>
            </p:cNvSpPr>
            <p:nvPr/>
          </p:nvSpPr>
          <p:spPr bwMode="auto">
            <a:xfrm>
              <a:off x="4643893" y="2096183"/>
              <a:ext cx="28575" cy="22225"/>
            </a:xfrm>
            <a:custGeom>
              <a:avLst/>
              <a:gdLst>
                <a:gd name="T0" fmla="*/ 1 w 8"/>
                <a:gd name="T1" fmla="*/ 3 h 6"/>
                <a:gd name="T2" fmla="*/ 1 w 8"/>
                <a:gd name="T3" fmla="*/ 3 h 6"/>
                <a:gd name="T4" fmla="*/ 1 w 8"/>
                <a:gd name="T5" fmla="*/ 3 h 6"/>
                <a:gd name="T6" fmla="*/ 1 w 8"/>
                <a:gd name="T7" fmla="*/ 4 h 6"/>
                <a:gd name="T8" fmla="*/ 1 w 8"/>
                <a:gd name="T9" fmla="*/ 5 h 6"/>
                <a:gd name="T10" fmla="*/ 2 w 8"/>
                <a:gd name="T11" fmla="*/ 6 h 6"/>
                <a:gd name="T12" fmla="*/ 3 w 8"/>
                <a:gd name="T13" fmla="*/ 6 h 6"/>
                <a:gd name="T14" fmla="*/ 4 w 8"/>
                <a:gd name="T15" fmla="*/ 6 h 6"/>
                <a:gd name="T16" fmla="*/ 5 w 8"/>
                <a:gd name="T17" fmla="*/ 6 h 6"/>
                <a:gd name="T18" fmla="*/ 6 w 8"/>
                <a:gd name="T19" fmla="*/ 4 h 6"/>
                <a:gd name="T20" fmla="*/ 7 w 8"/>
                <a:gd name="T21" fmla="*/ 4 h 6"/>
                <a:gd name="T22" fmla="*/ 8 w 8"/>
                <a:gd name="T23" fmla="*/ 3 h 6"/>
                <a:gd name="T24" fmla="*/ 8 w 8"/>
                <a:gd name="T25" fmla="*/ 3 h 6"/>
                <a:gd name="T26" fmla="*/ 7 w 8"/>
                <a:gd name="T27" fmla="*/ 2 h 6"/>
                <a:gd name="T28" fmla="*/ 4 w 8"/>
                <a:gd name="T29" fmla="*/ 2 h 6"/>
                <a:gd name="T30" fmla="*/ 2 w 8"/>
                <a:gd name="T31" fmla="*/ 2 h 6"/>
                <a:gd name="T32" fmla="*/ 2 w 8"/>
                <a:gd name="T33" fmla="*/ 2 h 6"/>
                <a:gd name="T34" fmla="*/ 2 w 8"/>
                <a:gd name="T35" fmla="*/ 2 h 6"/>
                <a:gd name="T36" fmla="*/ 2 w 8"/>
                <a:gd name="T37" fmla="*/ 2 h 6"/>
                <a:gd name="T38" fmla="*/ 2 w 8"/>
                <a:gd name="T39" fmla="*/ 2 h 6"/>
                <a:gd name="T40" fmla="*/ 2 w 8"/>
                <a:gd name="T41" fmla="*/ 2 h 6"/>
                <a:gd name="T42" fmla="*/ 2 w 8"/>
                <a:gd name="T43" fmla="*/ 1 h 6"/>
                <a:gd name="T44" fmla="*/ 1 w 8"/>
                <a:gd name="T45" fmla="*/ 0 h 6"/>
                <a:gd name="T46" fmla="*/ 0 w 8"/>
                <a:gd name="T47" fmla="*/ 1 h 6"/>
                <a:gd name="T48" fmla="*/ 0 w 8"/>
                <a:gd name="T49" fmla="*/ 2 h 6"/>
                <a:gd name="T50" fmla="*/ 1 w 8"/>
                <a:gd name="T51"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 h="6">
                  <a:moveTo>
                    <a:pt x="1" y="3"/>
                  </a:moveTo>
                  <a:cubicBezTo>
                    <a:pt x="1" y="3"/>
                    <a:pt x="1" y="3"/>
                    <a:pt x="1" y="3"/>
                  </a:cubicBezTo>
                  <a:cubicBezTo>
                    <a:pt x="1" y="3"/>
                    <a:pt x="1" y="3"/>
                    <a:pt x="1" y="3"/>
                  </a:cubicBezTo>
                  <a:cubicBezTo>
                    <a:pt x="1" y="3"/>
                    <a:pt x="1" y="3"/>
                    <a:pt x="1" y="4"/>
                  </a:cubicBezTo>
                  <a:cubicBezTo>
                    <a:pt x="1" y="4"/>
                    <a:pt x="1" y="4"/>
                    <a:pt x="1" y="5"/>
                  </a:cubicBezTo>
                  <a:cubicBezTo>
                    <a:pt x="1" y="5"/>
                    <a:pt x="2" y="5"/>
                    <a:pt x="2" y="6"/>
                  </a:cubicBezTo>
                  <a:cubicBezTo>
                    <a:pt x="2" y="6"/>
                    <a:pt x="2" y="6"/>
                    <a:pt x="3" y="6"/>
                  </a:cubicBezTo>
                  <a:cubicBezTo>
                    <a:pt x="3" y="6"/>
                    <a:pt x="3" y="6"/>
                    <a:pt x="4" y="6"/>
                  </a:cubicBezTo>
                  <a:cubicBezTo>
                    <a:pt x="4" y="6"/>
                    <a:pt x="5" y="6"/>
                    <a:pt x="5" y="6"/>
                  </a:cubicBezTo>
                  <a:cubicBezTo>
                    <a:pt x="6" y="5"/>
                    <a:pt x="6" y="5"/>
                    <a:pt x="6" y="4"/>
                  </a:cubicBezTo>
                  <a:cubicBezTo>
                    <a:pt x="6" y="4"/>
                    <a:pt x="6" y="4"/>
                    <a:pt x="7" y="4"/>
                  </a:cubicBezTo>
                  <a:cubicBezTo>
                    <a:pt x="7" y="3"/>
                    <a:pt x="7" y="3"/>
                    <a:pt x="8" y="3"/>
                  </a:cubicBezTo>
                  <a:cubicBezTo>
                    <a:pt x="8" y="3"/>
                    <a:pt x="8" y="3"/>
                    <a:pt x="8" y="3"/>
                  </a:cubicBezTo>
                  <a:cubicBezTo>
                    <a:pt x="8" y="2"/>
                    <a:pt x="7" y="2"/>
                    <a:pt x="7" y="2"/>
                  </a:cubicBezTo>
                  <a:cubicBezTo>
                    <a:pt x="6" y="2"/>
                    <a:pt x="5" y="2"/>
                    <a:pt x="4" y="2"/>
                  </a:cubicBezTo>
                  <a:cubicBezTo>
                    <a:pt x="3"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1"/>
                    <a:pt x="2" y="1"/>
                  </a:cubicBezTo>
                  <a:cubicBezTo>
                    <a:pt x="2" y="0"/>
                    <a:pt x="1" y="0"/>
                    <a:pt x="1" y="0"/>
                  </a:cubicBezTo>
                  <a:cubicBezTo>
                    <a:pt x="1" y="0"/>
                    <a:pt x="0" y="1"/>
                    <a:pt x="0" y="1"/>
                  </a:cubicBezTo>
                  <a:cubicBezTo>
                    <a:pt x="0" y="1"/>
                    <a:pt x="0" y="2"/>
                    <a:pt x="0" y="2"/>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563">
              <a:extLst>
                <a:ext uri="{FF2B5EF4-FFF2-40B4-BE49-F238E27FC236}">
                  <a16:creationId xmlns:a16="http://schemas.microsoft.com/office/drawing/2014/main" id="{E59CD847-3B79-4FF5-A31B-B71717AB7279}"/>
                </a:ext>
              </a:extLst>
            </p:cNvPr>
            <p:cNvSpPr>
              <a:spLocks/>
            </p:cNvSpPr>
            <p:nvPr/>
          </p:nvSpPr>
          <p:spPr bwMode="auto">
            <a:xfrm>
              <a:off x="6285368" y="2478770"/>
              <a:ext cx="7938" cy="11113"/>
            </a:xfrm>
            <a:custGeom>
              <a:avLst/>
              <a:gdLst>
                <a:gd name="T0" fmla="*/ 1 w 2"/>
                <a:gd name="T1" fmla="*/ 3 h 3"/>
                <a:gd name="T2" fmla="*/ 2 w 2"/>
                <a:gd name="T3" fmla="*/ 0 h 3"/>
                <a:gd name="T4" fmla="*/ 2 w 2"/>
                <a:gd name="T5" fmla="*/ 0 h 3"/>
                <a:gd name="T6" fmla="*/ 1 w 2"/>
                <a:gd name="T7" fmla="*/ 0 h 3"/>
                <a:gd name="T8" fmla="*/ 1 w 2"/>
                <a:gd name="T9" fmla="*/ 0 h 3"/>
                <a:gd name="T10" fmla="*/ 0 w 2"/>
                <a:gd name="T11" fmla="*/ 2 h 3"/>
                <a:gd name="T12" fmla="*/ 0 w 2"/>
                <a:gd name="T13" fmla="*/ 3 h 3"/>
                <a:gd name="T14" fmla="*/ 1 w 2"/>
                <a:gd name="T15" fmla="*/ 3 h 3"/>
                <a:gd name="T16" fmla="*/ 1 w 2"/>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3">
                  <a:moveTo>
                    <a:pt x="1" y="3"/>
                  </a:moveTo>
                  <a:cubicBezTo>
                    <a:pt x="2" y="2"/>
                    <a:pt x="2" y="1"/>
                    <a:pt x="2" y="0"/>
                  </a:cubicBezTo>
                  <a:cubicBezTo>
                    <a:pt x="2" y="0"/>
                    <a:pt x="2" y="0"/>
                    <a:pt x="2" y="0"/>
                  </a:cubicBezTo>
                  <a:cubicBezTo>
                    <a:pt x="2" y="0"/>
                    <a:pt x="1" y="0"/>
                    <a:pt x="1" y="0"/>
                  </a:cubicBezTo>
                  <a:cubicBezTo>
                    <a:pt x="1" y="0"/>
                    <a:pt x="1" y="0"/>
                    <a:pt x="1" y="0"/>
                  </a:cubicBezTo>
                  <a:cubicBezTo>
                    <a:pt x="1" y="1"/>
                    <a:pt x="0" y="2"/>
                    <a:pt x="0" y="2"/>
                  </a:cubicBezTo>
                  <a:cubicBezTo>
                    <a:pt x="0" y="2"/>
                    <a:pt x="0" y="3"/>
                    <a:pt x="0" y="3"/>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Freeform 564">
              <a:extLst>
                <a:ext uri="{FF2B5EF4-FFF2-40B4-BE49-F238E27FC236}">
                  <a16:creationId xmlns:a16="http://schemas.microsoft.com/office/drawing/2014/main" id="{0319928C-AB14-42E5-A41B-5ACF3454B9FB}"/>
                </a:ext>
              </a:extLst>
            </p:cNvPr>
            <p:cNvSpPr>
              <a:spLocks/>
            </p:cNvSpPr>
            <p:nvPr/>
          </p:nvSpPr>
          <p:spPr bwMode="auto">
            <a:xfrm>
              <a:off x="4689930" y="2478770"/>
              <a:ext cx="11113" cy="6350"/>
            </a:xfrm>
            <a:custGeom>
              <a:avLst/>
              <a:gdLst>
                <a:gd name="T0" fmla="*/ 1 w 3"/>
                <a:gd name="T1" fmla="*/ 2 h 2"/>
                <a:gd name="T2" fmla="*/ 3 w 3"/>
                <a:gd name="T3" fmla="*/ 1 h 2"/>
                <a:gd name="T4" fmla="*/ 3 w 3"/>
                <a:gd name="T5" fmla="*/ 0 h 2"/>
                <a:gd name="T6" fmla="*/ 2 w 3"/>
                <a:gd name="T7" fmla="*/ 0 h 2"/>
                <a:gd name="T8" fmla="*/ 1 w 3"/>
                <a:gd name="T9" fmla="*/ 0 h 2"/>
                <a:gd name="T10" fmla="*/ 0 w 3"/>
                <a:gd name="T11" fmla="*/ 1 h 2"/>
                <a:gd name="T12" fmla="*/ 0 w 3"/>
                <a:gd name="T13" fmla="*/ 1 h 2"/>
                <a:gd name="T14" fmla="*/ 1 w 3"/>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1" y="2"/>
                  </a:moveTo>
                  <a:cubicBezTo>
                    <a:pt x="2" y="1"/>
                    <a:pt x="2" y="1"/>
                    <a:pt x="3" y="1"/>
                  </a:cubicBezTo>
                  <a:cubicBezTo>
                    <a:pt x="3" y="1"/>
                    <a:pt x="3" y="0"/>
                    <a:pt x="3" y="0"/>
                  </a:cubicBezTo>
                  <a:cubicBezTo>
                    <a:pt x="2" y="0"/>
                    <a:pt x="2" y="0"/>
                    <a:pt x="2" y="0"/>
                  </a:cubicBezTo>
                  <a:cubicBezTo>
                    <a:pt x="1" y="0"/>
                    <a:pt x="1" y="0"/>
                    <a:pt x="1" y="0"/>
                  </a:cubicBezTo>
                  <a:cubicBezTo>
                    <a:pt x="0" y="0"/>
                    <a:pt x="0" y="0"/>
                    <a:pt x="0" y="1"/>
                  </a:cubicBezTo>
                  <a:cubicBezTo>
                    <a:pt x="0" y="1"/>
                    <a:pt x="0" y="1"/>
                    <a:pt x="0"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565">
              <a:extLst>
                <a:ext uri="{FF2B5EF4-FFF2-40B4-BE49-F238E27FC236}">
                  <a16:creationId xmlns:a16="http://schemas.microsoft.com/office/drawing/2014/main" id="{8D836154-F6CD-442C-84BB-B4ADC7767407}"/>
                </a:ext>
              </a:extLst>
            </p:cNvPr>
            <p:cNvSpPr>
              <a:spLocks/>
            </p:cNvSpPr>
            <p:nvPr/>
          </p:nvSpPr>
          <p:spPr bwMode="auto">
            <a:xfrm>
              <a:off x="5920243" y="2107295"/>
              <a:ext cx="11113" cy="6350"/>
            </a:xfrm>
            <a:custGeom>
              <a:avLst/>
              <a:gdLst>
                <a:gd name="T0" fmla="*/ 2 w 3"/>
                <a:gd name="T1" fmla="*/ 2 h 2"/>
                <a:gd name="T2" fmla="*/ 2 w 3"/>
                <a:gd name="T3" fmla="*/ 2 h 2"/>
                <a:gd name="T4" fmla="*/ 3 w 3"/>
                <a:gd name="T5" fmla="*/ 2 h 2"/>
                <a:gd name="T6" fmla="*/ 2 w 3"/>
                <a:gd name="T7" fmla="*/ 1 h 2"/>
                <a:gd name="T8" fmla="*/ 1 w 3"/>
                <a:gd name="T9" fmla="*/ 0 h 2"/>
                <a:gd name="T10" fmla="*/ 1 w 3"/>
                <a:gd name="T11" fmla="*/ 0 h 2"/>
                <a:gd name="T12" fmla="*/ 0 w 3"/>
                <a:gd name="T13" fmla="*/ 0 h 2"/>
                <a:gd name="T14" fmla="*/ 0 w 3"/>
                <a:gd name="T15" fmla="*/ 0 h 2"/>
                <a:gd name="T16" fmla="*/ 2 w 3"/>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2">
                  <a:moveTo>
                    <a:pt x="2" y="2"/>
                  </a:moveTo>
                  <a:cubicBezTo>
                    <a:pt x="2" y="2"/>
                    <a:pt x="2" y="2"/>
                    <a:pt x="2" y="2"/>
                  </a:cubicBezTo>
                  <a:cubicBezTo>
                    <a:pt x="2" y="2"/>
                    <a:pt x="2" y="2"/>
                    <a:pt x="3" y="2"/>
                  </a:cubicBezTo>
                  <a:cubicBezTo>
                    <a:pt x="2" y="2"/>
                    <a:pt x="2" y="2"/>
                    <a:pt x="2" y="1"/>
                  </a:cubicBezTo>
                  <a:cubicBezTo>
                    <a:pt x="2" y="1"/>
                    <a:pt x="2" y="0"/>
                    <a:pt x="1" y="0"/>
                  </a:cubicBezTo>
                  <a:cubicBezTo>
                    <a:pt x="1" y="0"/>
                    <a:pt x="1" y="0"/>
                    <a:pt x="1" y="0"/>
                  </a:cubicBezTo>
                  <a:cubicBezTo>
                    <a:pt x="0" y="0"/>
                    <a:pt x="0" y="0"/>
                    <a:pt x="0" y="0"/>
                  </a:cubicBezTo>
                  <a:cubicBezTo>
                    <a:pt x="0" y="0"/>
                    <a:pt x="0" y="0"/>
                    <a:pt x="0" y="0"/>
                  </a:cubicBezTo>
                  <a:cubicBezTo>
                    <a:pt x="1" y="1"/>
                    <a:pt x="1"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Freeform 566">
              <a:extLst>
                <a:ext uri="{FF2B5EF4-FFF2-40B4-BE49-F238E27FC236}">
                  <a16:creationId xmlns:a16="http://schemas.microsoft.com/office/drawing/2014/main" id="{7F3F6765-84E1-4FC4-A187-3F1F16921818}"/>
                </a:ext>
              </a:extLst>
            </p:cNvPr>
            <p:cNvSpPr>
              <a:spLocks/>
            </p:cNvSpPr>
            <p:nvPr/>
          </p:nvSpPr>
          <p:spPr bwMode="auto">
            <a:xfrm>
              <a:off x="4675643" y="2200958"/>
              <a:ext cx="11113" cy="3175"/>
            </a:xfrm>
            <a:custGeom>
              <a:avLst/>
              <a:gdLst>
                <a:gd name="T0" fmla="*/ 2 w 3"/>
                <a:gd name="T1" fmla="*/ 1 h 1"/>
                <a:gd name="T2" fmla="*/ 3 w 3"/>
                <a:gd name="T3" fmla="*/ 1 h 1"/>
                <a:gd name="T4" fmla="*/ 3 w 3"/>
                <a:gd name="T5" fmla="*/ 0 h 1"/>
                <a:gd name="T6" fmla="*/ 3 w 3"/>
                <a:gd name="T7" fmla="*/ 0 h 1"/>
                <a:gd name="T8" fmla="*/ 1 w 3"/>
                <a:gd name="T9" fmla="*/ 0 h 1"/>
                <a:gd name="T10" fmla="*/ 0 w 3"/>
                <a:gd name="T11" fmla="*/ 1 h 1"/>
                <a:gd name="T12" fmla="*/ 2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2" y="1"/>
                  </a:moveTo>
                  <a:cubicBezTo>
                    <a:pt x="2" y="1"/>
                    <a:pt x="2" y="1"/>
                    <a:pt x="3" y="1"/>
                  </a:cubicBezTo>
                  <a:cubicBezTo>
                    <a:pt x="3" y="1"/>
                    <a:pt x="3" y="1"/>
                    <a:pt x="3" y="0"/>
                  </a:cubicBezTo>
                  <a:cubicBezTo>
                    <a:pt x="3" y="0"/>
                    <a:pt x="3" y="0"/>
                    <a:pt x="3" y="0"/>
                  </a:cubicBezTo>
                  <a:cubicBezTo>
                    <a:pt x="2" y="0"/>
                    <a:pt x="1" y="0"/>
                    <a:pt x="1" y="0"/>
                  </a:cubicBezTo>
                  <a:cubicBezTo>
                    <a:pt x="0" y="0"/>
                    <a:pt x="0" y="1"/>
                    <a:pt x="0" y="1"/>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567">
              <a:extLst>
                <a:ext uri="{FF2B5EF4-FFF2-40B4-BE49-F238E27FC236}">
                  <a16:creationId xmlns:a16="http://schemas.microsoft.com/office/drawing/2014/main" id="{BDF23862-E915-4F4D-AA1F-2F7824574DB3}"/>
                </a:ext>
              </a:extLst>
            </p:cNvPr>
            <p:cNvSpPr>
              <a:spLocks/>
            </p:cNvSpPr>
            <p:nvPr/>
          </p:nvSpPr>
          <p:spPr bwMode="auto">
            <a:xfrm>
              <a:off x="4661355" y="2167620"/>
              <a:ext cx="3175" cy="7938"/>
            </a:xfrm>
            <a:custGeom>
              <a:avLst/>
              <a:gdLst>
                <a:gd name="T0" fmla="*/ 0 w 1"/>
                <a:gd name="T1" fmla="*/ 2 h 2"/>
                <a:gd name="T2" fmla="*/ 1 w 1"/>
                <a:gd name="T3" fmla="*/ 1 h 2"/>
                <a:gd name="T4" fmla="*/ 1 w 1"/>
                <a:gd name="T5" fmla="*/ 0 h 2"/>
                <a:gd name="T6" fmla="*/ 1 w 1"/>
                <a:gd name="T7" fmla="*/ 0 h 2"/>
                <a:gd name="T8" fmla="*/ 0 w 1"/>
                <a:gd name="T9" fmla="*/ 1 h 2"/>
                <a:gd name="T10" fmla="*/ 0 w 1"/>
                <a:gd name="T11" fmla="*/ 2 h 2"/>
              </a:gdLst>
              <a:ahLst/>
              <a:cxnLst>
                <a:cxn ang="0">
                  <a:pos x="T0" y="T1"/>
                </a:cxn>
                <a:cxn ang="0">
                  <a:pos x="T2" y="T3"/>
                </a:cxn>
                <a:cxn ang="0">
                  <a:pos x="T4" y="T5"/>
                </a:cxn>
                <a:cxn ang="0">
                  <a:pos x="T6" y="T7"/>
                </a:cxn>
                <a:cxn ang="0">
                  <a:pos x="T8" y="T9"/>
                </a:cxn>
                <a:cxn ang="0">
                  <a:pos x="T10" y="T11"/>
                </a:cxn>
              </a:cxnLst>
              <a:rect l="0" t="0" r="r" b="b"/>
              <a:pathLst>
                <a:path w="1" h="2">
                  <a:moveTo>
                    <a:pt x="0" y="2"/>
                  </a:moveTo>
                  <a:cubicBezTo>
                    <a:pt x="1" y="2"/>
                    <a:pt x="1" y="1"/>
                    <a:pt x="1" y="1"/>
                  </a:cubicBezTo>
                  <a:cubicBezTo>
                    <a:pt x="1" y="1"/>
                    <a:pt x="1" y="0"/>
                    <a:pt x="1" y="0"/>
                  </a:cubicBezTo>
                  <a:cubicBezTo>
                    <a:pt x="1" y="0"/>
                    <a:pt x="1" y="0"/>
                    <a:pt x="1" y="0"/>
                  </a:cubicBezTo>
                  <a:cubicBezTo>
                    <a:pt x="0" y="0"/>
                    <a:pt x="0" y="0"/>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Freeform 568">
              <a:extLst>
                <a:ext uri="{FF2B5EF4-FFF2-40B4-BE49-F238E27FC236}">
                  <a16:creationId xmlns:a16="http://schemas.microsoft.com/office/drawing/2014/main" id="{500B606A-E757-4E58-841C-77C9CDBFB496}"/>
                </a:ext>
              </a:extLst>
            </p:cNvPr>
            <p:cNvSpPr>
              <a:spLocks/>
            </p:cNvSpPr>
            <p:nvPr/>
          </p:nvSpPr>
          <p:spPr bwMode="auto">
            <a:xfrm>
              <a:off x="5269368" y="2181908"/>
              <a:ext cx="6350" cy="11113"/>
            </a:xfrm>
            <a:custGeom>
              <a:avLst/>
              <a:gdLst>
                <a:gd name="T0" fmla="*/ 0 w 2"/>
                <a:gd name="T1" fmla="*/ 0 h 3"/>
                <a:gd name="T2" fmla="*/ 0 w 2"/>
                <a:gd name="T3" fmla="*/ 0 h 3"/>
                <a:gd name="T4" fmla="*/ 1 w 2"/>
                <a:gd name="T5" fmla="*/ 3 h 3"/>
                <a:gd name="T6" fmla="*/ 2 w 2"/>
                <a:gd name="T7" fmla="*/ 3 h 3"/>
                <a:gd name="T8" fmla="*/ 2 w 2"/>
                <a:gd name="T9" fmla="*/ 2 h 3"/>
                <a:gd name="T10" fmla="*/ 0 w 2"/>
                <a:gd name="T11" fmla="*/ 0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0" y="0"/>
                    <a:pt x="0" y="0"/>
                    <a:pt x="0" y="0"/>
                  </a:cubicBezTo>
                  <a:cubicBezTo>
                    <a:pt x="0" y="1"/>
                    <a:pt x="0" y="2"/>
                    <a:pt x="1" y="3"/>
                  </a:cubicBezTo>
                  <a:cubicBezTo>
                    <a:pt x="1" y="3"/>
                    <a:pt x="2" y="3"/>
                    <a:pt x="2" y="3"/>
                  </a:cubicBezTo>
                  <a:cubicBezTo>
                    <a:pt x="2" y="3"/>
                    <a:pt x="2" y="2"/>
                    <a:pt x="2" y="2"/>
                  </a:cubicBezTo>
                  <a:cubicBezTo>
                    <a:pt x="1" y="1"/>
                    <a:pt x="1"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569">
              <a:extLst>
                <a:ext uri="{FF2B5EF4-FFF2-40B4-BE49-F238E27FC236}">
                  <a16:creationId xmlns:a16="http://schemas.microsoft.com/office/drawing/2014/main" id="{55B41F50-38E9-4DB8-A13E-A812F7AF0313}"/>
                </a:ext>
              </a:extLst>
            </p:cNvPr>
            <p:cNvSpPr>
              <a:spLocks/>
            </p:cNvSpPr>
            <p:nvPr/>
          </p:nvSpPr>
          <p:spPr bwMode="auto">
            <a:xfrm>
              <a:off x="4726443" y="2388283"/>
              <a:ext cx="7938" cy="7938"/>
            </a:xfrm>
            <a:custGeom>
              <a:avLst/>
              <a:gdLst>
                <a:gd name="T0" fmla="*/ 1 w 2"/>
                <a:gd name="T1" fmla="*/ 1 h 2"/>
                <a:gd name="T2" fmla="*/ 1 w 2"/>
                <a:gd name="T3" fmla="*/ 2 h 2"/>
                <a:gd name="T4" fmla="*/ 1 w 2"/>
                <a:gd name="T5" fmla="*/ 2 h 2"/>
                <a:gd name="T6" fmla="*/ 2 w 2"/>
                <a:gd name="T7" fmla="*/ 2 h 2"/>
                <a:gd name="T8" fmla="*/ 2 w 2"/>
                <a:gd name="T9" fmla="*/ 2 h 2"/>
                <a:gd name="T10" fmla="*/ 2 w 2"/>
                <a:gd name="T11" fmla="*/ 1 h 2"/>
                <a:gd name="T12" fmla="*/ 1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1"/>
                  </a:moveTo>
                  <a:cubicBezTo>
                    <a:pt x="0" y="1"/>
                    <a:pt x="0" y="1"/>
                    <a:pt x="1" y="2"/>
                  </a:cubicBezTo>
                  <a:cubicBezTo>
                    <a:pt x="1" y="2"/>
                    <a:pt x="1" y="2"/>
                    <a:pt x="1" y="2"/>
                  </a:cubicBezTo>
                  <a:cubicBezTo>
                    <a:pt x="1" y="2"/>
                    <a:pt x="2" y="2"/>
                    <a:pt x="2" y="2"/>
                  </a:cubicBezTo>
                  <a:cubicBezTo>
                    <a:pt x="2" y="2"/>
                    <a:pt x="2" y="2"/>
                    <a:pt x="2" y="2"/>
                  </a:cubicBezTo>
                  <a:cubicBezTo>
                    <a:pt x="2" y="1"/>
                    <a:pt x="2" y="1"/>
                    <a:pt x="2" y="1"/>
                  </a:cubicBezTo>
                  <a:cubicBezTo>
                    <a:pt x="1"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570">
              <a:extLst>
                <a:ext uri="{FF2B5EF4-FFF2-40B4-BE49-F238E27FC236}">
                  <a16:creationId xmlns:a16="http://schemas.microsoft.com/office/drawing/2014/main" id="{B86EB485-AB09-43EC-8EB2-40036DE77A55}"/>
                </a:ext>
              </a:extLst>
            </p:cNvPr>
            <p:cNvSpPr>
              <a:spLocks/>
            </p:cNvSpPr>
            <p:nvPr/>
          </p:nvSpPr>
          <p:spPr bwMode="auto">
            <a:xfrm>
              <a:off x="4667705" y="2513695"/>
              <a:ext cx="7938" cy="4763"/>
            </a:xfrm>
            <a:custGeom>
              <a:avLst/>
              <a:gdLst>
                <a:gd name="T0" fmla="*/ 1 w 2"/>
                <a:gd name="T1" fmla="*/ 0 h 1"/>
                <a:gd name="T2" fmla="*/ 0 w 2"/>
                <a:gd name="T3" fmla="*/ 0 h 1"/>
                <a:gd name="T4" fmla="*/ 1 w 2"/>
                <a:gd name="T5" fmla="*/ 1 h 1"/>
                <a:gd name="T6" fmla="*/ 1 w 2"/>
                <a:gd name="T7" fmla="*/ 1 h 1"/>
                <a:gd name="T8" fmla="*/ 2 w 2"/>
                <a:gd name="T9" fmla="*/ 1 h 1"/>
                <a:gd name="T10" fmla="*/ 2 w 2"/>
                <a:gd name="T11" fmla="*/ 1 h 1"/>
                <a:gd name="T12" fmla="*/ 2 w 2"/>
                <a:gd name="T13" fmla="*/ 0 h 1"/>
                <a:gd name="T14" fmla="*/ 1 w 2"/>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0"/>
                  </a:moveTo>
                  <a:cubicBezTo>
                    <a:pt x="1" y="0"/>
                    <a:pt x="0" y="0"/>
                    <a:pt x="0" y="0"/>
                  </a:cubicBezTo>
                  <a:cubicBezTo>
                    <a:pt x="0" y="1"/>
                    <a:pt x="0" y="1"/>
                    <a:pt x="1" y="1"/>
                  </a:cubicBezTo>
                  <a:cubicBezTo>
                    <a:pt x="1" y="1"/>
                    <a:pt x="1" y="1"/>
                    <a:pt x="1" y="1"/>
                  </a:cubicBezTo>
                  <a:cubicBezTo>
                    <a:pt x="2" y="1"/>
                    <a:pt x="2" y="1"/>
                    <a:pt x="2" y="1"/>
                  </a:cubicBezTo>
                  <a:cubicBezTo>
                    <a:pt x="2" y="1"/>
                    <a:pt x="2" y="1"/>
                    <a:pt x="2" y="1"/>
                  </a:cubicBezTo>
                  <a:cubicBezTo>
                    <a:pt x="2" y="1"/>
                    <a:pt x="2" y="1"/>
                    <a:pt x="2"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571">
              <a:extLst>
                <a:ext uri="{FF2B5EF4-FFF2-40B4-BE49-F238E27FC236}">
                  <a16:creationId xmlns:a16="http://schemas.microsoft.com/office/drawing/2014/main" id="{B7FCDBD0-F270-4FF4-91C9-3E621261F343}"/>
                </a:ext>
              </a:extLst>
            </p:cNvPr>
            <p:cNvSpPr>
              <a:spLocks/>
            </p:cNvSpPr>
            <p:nvPr/>
          </p:nvSpPr>
          <p:spPr bwMode="auto">
            <a:xfrm>
              <a:off x="6137730" y="2442258"/>
              <a:ext cx="6350" cy="3175"/>
            </a:xfrm>
            <a:custGeom>
              <a:avLst/>
              <a:gdLst>
                <a:gd name="T0" fmla="*/ 1 w 2"/>
                <a:gd name="T1" fmla="*/ 0 h 1"/>
                <a:gd name="T2" fmla="*/ 0 w 2"/>
                <a:gd name="T3" fmla="*/ 0 h 1"/>
                <a:gd name="T4" fmla="*/ 1 w 2"/>
                <a:gd name="T5" fmla="*/ 1 h 1"/>
                <a:gd name="T6" fmla="*/ 1 w 2"/>
                <a:gd name="T7" fmla="*/ 1 h 1"/>
                <a:gd name="T8" fmla="*/ 2 w 2"/>
                <a:gd name="T9" fmla="*/ 1 h 1"/>
                <a:gd name="T10" fmla="*/ 1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1" y="0"/>
                  </a:moveTo>
                  <a:cubicBezTo>
                    <a:pt x="1" y="0"/>
                    <a:pt x="0" y="0"/>
                    <a:pt x="0" y="0"/>
                  </a:cubicBezTo>
                  <a:cubicBezTo>
                    <a:pt x="0" y="1"/>
                    <a:pt x="0" y="1"/>
                    <a:pt x="1" y="1"/>
                  </a:cubicBezTo>
                  <a:cubicBezTo>
                    <a:pt x="1" y="1"/>
                    <a:pt x="1" y="1"/>
                    <a:pt x="1" y="1"/>
                  </a:cubicBezTo>
                  <a:cubicBezTo>
                    <a:pt x="1" y="1"/>
                    <a:pt x="2" y="1"/>
                    <a:pt x="2" y="1"/>
                  </a:cubicBezTo>
                  <a:cubicBezTo>
                    <a:pt x="2"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 name="Freeform 572">
              <a:extLst>
                <a:ext uri="{FF2B5EF4-FFF2-40B4-BE49-F238E27FC236}">
                  <a16:creationId xmlns:a16="http://schemas.microsoft.com/office/drawing/2014/main" id="{15151D9E-83AB-4458-BEB9-1DF04E3DF170}"/>
                </a:ext>
              </a:extLst>
            </p:cNvPr>
            <p:cNvSpPr>
              <a:spLocks/>
            </p:cNvSpPr>
            <p:nvPr/>
          </p:nvSpPr>
          <p:spPr bwMode="auto">
            <a:xfrm>
              <a:off x="6209168" y="3282045"/>
              <a:ext cx="7938" cy="4763"/>
            </a:xfrm>
            <a:custGeom>
              <a:avLst/>
              <a:gdLst>
                <a:gd name="T0" fmla="*/ 0 w 2"/>
                <a:gd name="T1" fmla="*/ 1 h 1"/>
                <a:gd name="T2" fmla="*/ 0 w 2"/>
                <a:gd name="T3" fmla="*/ 1 h 1"/>
                <a:gd name="T4" fmla="*/ 0 w 2"/>
                <a:gd name="T5" fmla="*/ 1 h 1"/>
                <a:gd name="T6" fmla="*/ 1 w 2"/>
                <a:gd name="T7" fmla="*/ 1 h 1"/>
                <a:gd name="T8" fmla="*/ 1 w 2"/>
                <a:gd name="T9" fmla="*/ 1 h 1"/>
                <a:gd name="T10" fmla="*/ 2 w 2"/>
                <a:gd name="T11" fmla="*/ 1 h 1"/>
                <a:gd name="T12" fmla="*/ 2 w 2"/>
                <a:gd name="T13" fmla="*/ 1 h 1"/>
                <a:gd name="T14" fmla="*/ 2 w 2"/>
                <a:gd name="T15" fmla="*/ 1 h 1"/>
                <a:gd name="T16" fmla="*/ 0 w 2"/>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1">
                  <a:moveTo>
                    <a:pt x="0" y="1"/>
                  </a:moveTo>
                  <a:cubicBezTo>
                    <a:pt x="0" y="1"/>
                    <a:pt x="0" y="1"/>
                    <a:pt x="0" y="1"/>
                  </a:cubicBezTo>
                  <a:cubicBezTo>
                    <a:pt x="0" y="1"/>
                    <a:pt x="0" y="1"/>
                    <a:pt x="0" y="1"/>
                  </a:cubicBezTo>
                  <a:cubicBezTo>
                    <a:pt x="0" y="1"/>
                    <a:pt x="0" y="1"/>
                    <a:pt x="1" y="1"/>
                  </a:cubicBezTo>
                  <a:cubicBezTo>
                    <a:pt x="1" y="1"/>
                    <a:pt x="1" y="1"/>
                    <a:pt x="1" y="1"/>
                  </a:cubicBezTo>
                  <a:cubicBezTo>
                    <a:pt x="1" y="1"/>
                    <a:pt x="1" y="1"/>
                    <a:pt x="2" y="1"/>
                  </a:cubicBezTo>
                  <a:cubicBezTo>
                    <a:pt x="2" y="1"/>
                    <a:pt x="2" y="1"/>
                    <a:pt x="2" y="1"/>
                  </a:cubicBezTo>
                  <a:cubicBezTo>
                    <a:pt x="2" y="1"/>
                    <a:pt x="2" y="1"/>
                    <a:pt x="2"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Freeform 573">
              <a:extLst>
                <a:ext uri="{FF2B5EF4-FFF2-40B4-BE49-F238E27FC236}">
                  <a16:creationId xmlns:a16="http://schemas.microsoft.com/office/drawing/2014/main" id="{C82B7D96-713B-4DC6-BC2F-CDDCE8767E2F}"/>
                </a:ext>
              </a:extLst>
            </p:cNvPr>
            <p:cNvSpPr>
              <a:spLocks/>
            </p:cNvSpPr>
            <p:nvPr/>
          </p:nvSpPr>
          <p:spPr bwMode="auto">
            <a:xfrm>
              <a:off x="5651955" y="2243820"/>
              <a:ext cx="4763" cy="7938"/>
            </a:xfrm>
            <a:custGeom>
              <a:avLst/>
              <a:gdLst>
                <a:gd name="T0" fmla="*/ 1 w 1"/>
                <a:gd name="T1" fmla="*/ 0 h 2"/>
                <a:gd name="T2" fmla="*/ 0 w 1"/>
                <a:gd name="T3" fmla="*/ 0 h 2"/>
                <a:gd name="T4" fmla="*/ 0 w 1"/>
                <a:gd name="T5" fmla="*/ 2 h 2"/>
                <a:gd name="T6" fmla="*/ 1 w 1"/>
                <a:gd name="T7" fmla="*/ 2 h 2"/>
                <a:gd name="T8" fmla="*/ 1 w 1"/>
                <a:gd name="T9" fmla="*/ 2 h 2"/>
                <a:gd name="T10" fmla="*/ 1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1" y="0"/>
                  </a:moveTo>
                  <a:cubicBezTo>
                    <a:pt x="1" y="0"/>
                    <a:pt x="0" y="0"/>
                    <a:pt x="0" y="0"/>
                  </a:cubicBezTo>
                  <a:cubicBezTo>
                    <a:pt x="0" y="0"/>
                    <a:pt x="0" y="1"/>
                    <a:pt x="0" y="2"/>
                  </a:cubicBezTo>
                  <a:cubicBezTo>
                    <a:pt x="0" y="2"/>
                    <a:pt x="1" y="2"/>
                    <a:pt x="1" y="2"/>
                  </a:cubicBezTo>
                  <a:cubicBezTo>
                    <a:pt x="1" y="2"/>
                    <a:pt x="1" y="2"/>
                    <a:pt x="1"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574">
              <a:extLst>
                <a:ext uri="{FF2B5EF4-FFF2-40B4-BE49-F238E27FC236}">
                  <a16:creationId xmlns:a16="http://schemas.microsoft.com/office/drawing/2014/main" id="{8A07177D-035A-4B48-A894-DE85BD067851}"/>
                </a:ext>
              </a:extLst>
            </p:cNvPr>
            <p:cNvSpPr>
              <a:spLocks/>
            </p:cNvSpPr>
            <p:nvPr/>
          </p:nvSpPr>
          <p:spPr bwMode="auto">
            <a:xfrm>
              <a:off x="6223455" y="3018520"/>
              <a:ext cx="4763" cy="11113"/>
            </a:xfrm>
            <a:custGeom>
              <a:avLst/>
              <a:gdLst>
                <a:gd name="T0" fmla="*/ 0 w 1"/>
                <a:gd name="T1" fmla="*/ 1 h 3"/>
                <a:gd name="T2" fmla="*/ 0 w 1"/>
                <a:gd name="T3" fmla="*/ 1 h 3"/>
                <a:gd name="T4" fmla="*/ 0 w 1"/>
                <a:gd name="T5" fmla="*/ 2 h 3"/>
                <a:gd name="T6" fmla="*/ 0 w 1"/>
                <a:gd name="T7" fmla="*/ 3 h 3"/>
                <a:gd name="T8" fmla="*/ 0 w 1"/>
                <a:gd name="T9" fmla="*/ 3 h 3"/>
                <a:gd name="T10" fmla="*/ 1 w 1"/>
                <a:gd name="T11" fmla="*/ 1 h 3"/>
                <a:gd name="T12" fmla="*/ 0 w 1"/>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0" y="1"/>
                  </a:moveTo>
                  <a:cubicBezTo>
                    <a:pt x="0" y="1"/>
                    <a:pt x="0" y="1"/>
                    <a:pt x="0" y="1"/>
                  </a:cubicBezTo>
                  <a:cubicBezTo>
                    <a:pt x="0" y="1"/>
                    <a:pt x="0" y="2"/>
                    <a:pt x="0" y="2"/>
                  </a:cubicBezTo>
                  <a:cubicBezTo>
                    <a:pt x="0" y="3"/>
                    <a:pt x="0" y="3"/>
                    <a:pt x="0" y="3"/>
                  </a:cubicBezTo>
                  <a:cubicBezTo>
                    <a:pt x="0" y="3"/>
                    <a:pt x="0" y="3"/>
                    <a:pt x="0" y="3"/>
                  </a:cubicBezTo>
                  <a:cubicBezTo>
                    <a:pt x="1" y="2"/>
                    <a:pt x="1" y="2"/>
                    <a:pt x="1" y="1"/>
                  </a:cubicBezTo>
                  <a:cubicBezTo>
                    <a:pt x="1"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Freeform 575">
              <a:extLst>
                <a:ext uri="{FF2B5EF4-FFF2-40B4-BE49-F238E27FC236}">
                  <a16:creationId xmlns:a16="http://schemas.microsoft.com/office/drawing/2014/main" id="{6DD37CCF-A461-4EF1-8953-8EE935A58AAF}"/>
                </a:ext>
              </a:extLst>
            </p:cNvPr>
            <p:cNvSpPr>
              <a:spLocks/>
            </p:cNvSpPr>
            <p:nvPr/>
          </p:nvSpPr>
          <p:spPr bwMode="auto">
            <a:xfrm>
              <a:off x="6191705" y="3066145"/>
              <a:ext cx="6350" cy="3175"/>
            </a:xfrm>
            <a:custGeom>
              <a:avLst/>
              <a:gdLst>
                <a:gd name="T0" fmla="*/ 1 w 2"/>
                <a:gd name="T1" fmla="*/ 1 h 1"/>
                <a:gd name="T2" fmla="*/ 2 w 2"/>
                <a:gd name="T3" fmla="*/ 1 h 1"/>
                <a:gd name="T4" fmla="*/ 2 w 2"/>
                <a:gd name="T5" fmla="*/ 0 h 1"/>
                <a:gd name="T6" fmla="*/ 1 w 2"/>
                <a:gd name="T7" fmla="*/ 0 h 1"/>
                <a:gd name="T8" fmla="*/ 0 w 2"/>
                <a:gd name="T9" fmla="*/ 0 h 1"/>
                <a:gd name="T10" fmla="*/ 0 w 2"/>
                <a:gd name="T11" fmla="*/ 0 h 1"/>
                <a:gd name="T12" fmla="*/ 0 w 2"/>
                <a:gd name="T13" fmla="*/ 1 h 1"/>
                <a:gd name="T14" fmla="*/ 1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1"/>
                  </a:moveTo>
                  <a:cubicBezTo>
                    <a:pt x="2" y="1"/>
                    <a:pt x="2" y="1"/>
                    <a:pt x="2" y="1"/>
                  </a:cubicBezTo>
                  <a:cubicBezTo>
                    <a:pt x="2" y="0"/>
                    <a:pt x="2" y="0"/>
                    <a:pt x="2" y="0"/>
                  </a:cubicBezTo>
                  <a:cubicBezTo>
                    <a:pt x="2" y="0"/>
                    <a:pt x="2" y="0"/>
                    <a:pt x="1" y="0"/>
                  </a:cubicBezTo>
                  <a:cubicBezTo>
                    <a:pt x="1" y="0"/>
                    <a:pt x="1" y="0"/>
                    <a:pt x="0" y="0"/>
                  </a:cubicBezTo>
                  <a:cubicBezTo>
                    <a:pt x="0" y="0"/>
                    <a:pt x="0" y="0"/>
                    <a:pt x="0" y="0"/>
                  </a:cubicBezTo>
                  <a:cubicBezTo>
                    <a:pt x="0" y="0"/>
                    <a:pt x="0" y="1"/>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Freeform 576">
              <a:extLst>
                <a:ext uri="{FF2B5EF4-FFF2-40B4-BE49-F238E27FC236}">
                  <a16:creationId xmlns:a16="http://schemas.microsoft.com/office/drawing/2014/main" id="{3CD78A1A-13DA-4AA5-A364-FF08737472F9}"/>
                </a:ext>
              </a:extLst>
            </p:cNvPr>
            <p:cNvSpPr>
              <a:spLocks/>
            </p:cNvSpPr>
            <p:nvPr/>
          </p:nvSpPr>
          <p:spPr bwMode="auto">
            <a:xfrm>
              <a:off x="4212093" y="2373995"/>
              <a:ext cx="11113" cy="6350"/>
            </a:xfrm>
            <a:custGeom>
              <a:avLst/>
              <a:gdLst>
                <a:gd name="T0" fmla="*/ 1 w 3"/>
                <a:gd name="T1" fmla="*/ 0 h 2"/>
                <a:gd name="T2" fmla="*/ 0 w 3"/>
                <a:gd name="T3" fmla="*/ 2 h 2"/>
                <a:gd name="T4" fmla="*/ 2 w 3"/>
                <a:gd name="T5" fmla="*/ 2 h 2"/>
                <a:gd name="T6" fmla="*/ 2 w 3"/>
                <a:gd name="T7" fmla="*/ 1 h 2"/>
                <a:gd name="T8" fmla="*/ 2 w 3"/>
                <a:gd name="T9" fmla="*/ 0 h 2"/>
                <a:gd name="T10" fmla="*/ 1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1" y="0"/>
                  </a:moveTo>
                  <a:cubicBezTo>
                    <a:pt x="1" y="1"/>
                    <a:pt x="1" y="1"/>
                    <a:pt x="0" y="2"/>
                  </a:cubicBezTo>
                  <a:cubicBezTo>
                    <a:pt x="1" y="2"/>
                    <a:pt x="1" y="2"/>
                    <a:pt x="2" y="2"/>
                  </a:cubicBezTo>
                  <a:cubicBezTo>
                    <a:pt x="2" y="2"/>
                    <a:pt x="2" y="1"/>
                    <a:pt x="2" y="1"/>
                  </a:cubicBezTo>
                  <a:cubicBezTo>
                    <a:pt x="3" y="1"/>
                    <a:pt x="3" y="1"/>
                    <a:pt x="2"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 name="Freeform 577">
              <a:extLst>
                <a:ext uri="{FF2B5EF4-FFF2-40B4-BE49-F238E27FC236}">
                  <a16:creationId xmlns:a16="http://schemas.microsoft.com/office/drawing/2014/main" id="{3E1E0402-6A09-4144-8455-8471AAD683B7}"/>
                </a:ext>
              </a:extLst>
            </p:cNvPr>
            <p:cNvSpPr>
              <a:spLocks/>
            </p:cNvSpPr>
            <p:nvPr/>
          </p:nvSpPr>
          <p:spPr bwMode="auto">
            <a:xfrm>
              <a:off x="4197805" y="2380345"/>
              <a:ext cx="19050" cy="15875"/>
            </a:xfrm>
            <a:custGeom>
              <a:avLst/>
              <a:gdLst>
                <a:gd name="T0" fmla="*/ 4 w 5"/>
                <a:gd name="T1" fmla="*/ 0 h 4"/>
                <a:gd name="T2" fmla="*/ 3 w 5"/>
                <a:gd name="T3" fmla="*/ 0 h 4"/>
                <a:gd name="T4" fmla="*/ 2 w 5"/>
                <a:gd name="T5" fmla="*/ 0 h 4"/>
                <a:gd name="T6" fmla="*/ 2 w 5"/>
                <a:gd name="T7" fmla="*/ 1 h 4"/>
                <a:gd name="T8" fmla="*/ 2 w 5"/>
                <a:gd name="T9" fmla="*/ 1 h 4"/>
                <a:gd name="T10" fmla="*/ 0 w 5"/>
                <a:gd name="T11" fmla="*/ 3 h 4"/>
                <a:gd name="T12" fmla="*/ 0 w 5"/>
                <a:gd name="T13" fmla="*/ 4 h 4"/>
                <a:gd name="T14" fmla="*/ 0 w 5"/>
                <a:gd name="T15" fmla="*/ 4 h 4"/>
                <a:gd name="T16" fmla="*/ 1 w 5"/>
                <a:gd name="T17" fmla="*/ 4 h 4"/>
                <a:gd name="T18" fmla="*/ 4 w 5"/>
                <a:gd name="T19" fmla="*/ 3 h 4"/>
                <a:gd name="T20" fmla="*/ 5 w 5"/>
                <a:gd name="T21" fmla="*/ 2 h 4"/>
                <a:gd name="T22" fmla="*/ 5 w 5"/>
                <a:gd name="T23" fmla="*/ 1 h 4"/>
                <a:gd name="T24" fmla="*/ 5 w 5"/>
                <a:gd name="T25" fmla="*/ 0 h 4"/>
                <a:gd name="T26" fmla="*/ 4 w 5"/>
                <a:gd name="T27" fmla="*/ 0 h 4"/>
                <a:gd name="T28" fmla="*/ 4 w 5"/>
                <a:gd name="T29" fmla="*/ 0 h 4"/>
                <a:gd name="T30" fmla="*/ 4 w 5"/>
                <a:gd name="T3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 h="4">
                  <a:moveTo>
                    <a:pt x="4" y="0"/>
                  </a:moveTo>
                  <a:cubicBezTo>
                    <a:pt x="4" y="0"/>
                    <a:pt x="4" y="0"/>
                    <a:pt x="3" y="0"/>
                  </a:cubicBezTo>
                  <a:cubicBezTo>
                    <a:pt x="3" y="0"/>
                    <a:pt x="2" y="0"/>
                    <a:pt x="2" y="0"/>
                  </a:cubicBezTo>
                  <a:cubicBezTo>
                    <a:pt x="2" y="1"/>
                    <a:pt x="2" y="1"/>
                    <a:pt x="2" y="1"/>
                  </a:cubicBezTo>
                  <a:cubicBezTo>
                    <a:pt x="2" y="1"/>
                    <a:pt x="2" y="1"/>
                    <a:pt x="2" y="1"/>
                  </a:cubicBezTo>
                  <a:cubicBezTo>
                    <a:pt x="0" y="1"/>
                    <a:pt x="0" y="1"/>
                    <a:pt x="0" y="3"/>
                  </a:cubicBezTo>
                  <a:cubicBezTo>
                    <a:pt x="0" y="3"/>
                    <a:pt x="0" y="4"/>
                    <a:pt x="0" y="4"/>
                  </a:cubicBezTo>
                  <a:cubicBezTo>
                    <a:pt x="0" y="4"/>
                    <a:pt x="0" y="4"/>
                    <a:pt x="0" y="4"/>
                  </a:cubicBezTo>
                  <a:cubicBezTo>
                    <a:pt x="0" y="4"/>
                    <a:pt x="1" y="4"/>
                    <a:pt x="1" y="4"/>
                  </a:cubicBezTo>
                  <a:cubicBezTo>
                    <a:pt x="2" y="4"/>
                    <a:pt x="2" y="3"/>
                    <a:pt x="4" y="3"/>
                  </a:cubicBezTo>
                  <a:cubicBezTo>
                    <a:pt x="4" y="2"/>
                    <a:pt x="4" y="2"/>
                    <a:pt x="5" y="2"/>
                  </a:cubicBezTo>
                  <a:cubicBezTo>
                    <a:pt x="5" y="1"/>
                    <a:pt x="5" y="1"/>
                    <a:pt x="5" y="1"/>
                  </a:cubicBezTo>
                  <a:cubicBezTo>
                    <a:pt x="5" y="0"/>
                    <a:pt x="5" y="0"/>
                    <a:pt x="5" y="0"/>
                  </a:cubicBezTo>
                  <a:cubicBezTo>
                    <a:pt x="5" y="0"/>
                    <a:pt x="5" y="0"/>
                    <a:pt x="4" y="0"/>
                  </a:cubicBezTo>
                  <a:cubicBezTo>
                    <a:pt x="4" y="0"/>
                    <a:pt x="4" y="0"/>
                    <a:pt x="4" y="0"/>
                  </a:cubicBezTo>
                  <a:cubicBezTo>
                    <a:pt x="4" y="0"/>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Freeform 578">
              <a:extLst>
                <a:ext uri="{FF2B5EF4-FFF2-40B4-BE49-F238E27FC236}">
                  <a16:creationId xmlns:a16="http://schemas.microsoft.com/office/drawing/2014/main" id="{B35F22BC-C112-4AD3-99A8-74DD251E0279}"/>
                </a:ext>
              </a:extLst>
            </p:cNvPr>
            <p:cNvSpPr>
              <a:spLocks/>
            </p:cNvSpPr>
            <p:nvPr/>
          </p:nvSpPr>
          <p:spPr bwMode="auto">
            <a:xfrm>
              <a:off x="6390143" y="3434445"/>
              <a:ext cx="7938" cy="6350"/>
            </a:xfrm>
            <a:custGeom>
              <a:avLst/>
              <a:gdLst>
                <a:gd name="T0" fmla="*/ 1 w 2"/>
                <a:gd name="T1" fmla="*/ 1 h 2"/>
                <a:gd name="T2" fmla="*/ 0 w 2"/>
                <a:gd name="T3" fmla="*/ 2 h 2"/>
                <a:gd name="T4" fmla="*/ 0 w 2"/>
                <a:gd name="T5" fmla="*/ 2 h 2"/>
                <a:gd name="T6" fmla="*/ 1 w 2"/>
                <a:gd name="T7" fmla="*/ 2 h 2"/>
                <a:gd name="T8" fmla="*/ 1 w 2"/>
                <a:gd name="T9" fmla="*/ 1 h 2"/>
                <a:gd name="T10" fmla="*/ 1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1" y="1"/>
                  </a:moveTo>
                  <a:cubicBezTo>
                    <a:pt x="0" y="1"/>
                    <a:pt x="0" y="1"/>
                    <a:pt x="0" y="2"/>
                  </a:cubicBezTo>
                  <a:cubicBezTo>
                    <a:pt x="0" y="2"/>
                    <a:pt x="0" y="2"/>
                    <a:pt x="0" y="2"/>
                  </a:cubicBezTo>
                  <a:cubicBezTo>
                    <a:pt x="0" y="2"/>
                    <a:pt x="1" y="2"/>
                    <a:pt x="1" y="2"/>
                  </a:cubicBezTo>
                  <a:cubicBezTo>
                    <a:pt x="1" y="2"/>
                    <a:pt x="2" y="1"/>
                    <a:pt x="1" y="1"/>
                  </a:cubicBezTo>
                  <a:cubicBezTo>
                    <a:pt x="1"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 name="Freeform 579">
              <a:extLst>
                <a:ext uri="{FF2B5EF4-FFF2-40B4-BE49-F238E27FC236}">
                  <a16:creationId xmlns:a16="http://schemas.microsoft.com/office/drawing/2014/main" id="{FE80B930-C527-4220-8566-4C71FD42D22C}"/>
                </a:ext>
              </a:extLst>
            </p:cNvPr>
            <p:cNvSpPr>
              <a:spLocks/>
            </p:cNvSpPr>
            <p:nvPr/>
          </p:nvSpPr>
          <p:spPr bwMode="auto">
            <a:xfrm>
              <a:off x="4766130" y="2893108"/>
              <a:ext cx="7938" cy="7938"/>
            </a:xfrm>
            <a:custGeom>
              <a:avLst/>
              <a:gdLst>
                <a:gd name="T0" fmla="*/ 0 w 2"/>
                <a:gd name="T1" fmla="*/ 1 h 2"/>
                <a:gd name="T2" fmla="*/ 1 w 2"/>
                <a:gd name="T3" fmla="*/ 2 h 2"/>
                <a:gd name="T4" fmla="*/ 2 w 2"/>
                <a:gd name="T5" fmla="*/ 1 h 2"/>
                <a:gd name="T6" fmla="*/ 1 w 2"/>
                <a:gd name="T7" fmla="*/ 0 h 2"/>
                <a:gd name="T8" fmla="*/ 0 w 2"/>
                <a:gd name="T9" fmla="*/ 1 h 2"/>
                <a:gd name="T10" fmla="*/ 0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0" y="1"/>
                  </a:moveTo>
                  <a:cubicBezTo>
                    <a:pt x="0" y="2"/>
                    <a:pt x="0" y="2"/>
                    <a:pt x="1" y="2"/>
                  </a:cubicBezTo>
                  <a:cubicBezTo>
                    <a:pt x="1" y="2"/>
                    <a:pt x="2" y="2"/>
                    <a:pt x="2" y="1"/>
                  </a:cubicBezTo>
                  <a:cubicBezTo>
                    <a:pt x="2" y="1"/>
                    <a:pt x="1" y="0"/>
                    <a:pt x="1" y="0"/>
                  </a:cubicBezTo>
                  <a:cubicBezTo>
                    <a:pt x="1"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 name="Freeform 580">
              <a:extLst>
                <a:ext uri="{FF2B5EF4-FFF2-40B4-BE49-F238E27FC236}">
                  <a16:creationId xmlns:a16="http://schemas.microsoft.com/office/drawing/2014/main" id="{FD380618-268C-4328-8258-40C3B6676A82}"/>
                </a:ext>
              </a:extLst>
            </p:cNvPr>
            <p:cNvSpPr>
              <a:spLocks/>
            </p:cNvSpPr>
            <p:nvPr/>
          </p:nvSpPr>
          <p:spPr bwMode="auto">
            <a:xfrm>
              <a:off x="5490030" y="2104120"/>
              <a:ext cx="6350" cy="6350"/>
            </a:xfrm>
            <a:custGeom>
              <a:avLst/>
              <a:gdLst>
                <a:gd name="T0" fmla="*/ 1 w 2"/>
                <a:gd name="T1" fmla="*/ 2 h 2"/>
                <a:gd name="T2" fmla="*/ 2 w 2"/>
                <a:gd name="T3" fmla="*/ 1 h 2"/>
                <a:gd name="T4" fmla="*/ 1 w 2"/>
                <a:gd name="T5" fmla="*/ 0 h 2"/>
                <a:gd name="T6" fmla="*/ 0 w 2"/>
                <a:gd name="T7" fmla="*/ 0 h 2"/>
                <a:gd name="T8" fmla="*/ 0 w 2"/>
                <a:gd name="T9" fmla="*/ 1 h 2"/>
                <a:gd name="T10" fmla="*/ 1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1" y="2"/>
                  </a:moveTo>
                  <a:cubicBezTo>
                    <a:pt x="1" y="1"/>
                    <a:pt x="1" y="1"/>
                    <a:pt x="2" y="1"/>
                  </a:cubicBezTo>
                  <a:cubicBezTo>
                    <a:pt x="2" y="1"/>
                    <a:pt x="1" y="0"/>
                    <a:pt x="1" y="0"/>
                  </a:cubicBezTo>
                  <a:cubicBezTo>
                    <a:pt x="1" y="0"/>
                    <a:pt x="0" y="0"/>
                    <a:pt x="0" y="0"/>
                  </a:cubicBezTo>
                  <a:cubicBezTo>
                    <a:pt x="0" y="1"/>
                    <a:pt x="0" y="1"/>
                    <a:pt x="0" y="1"/>
                  </a:cubicBezTo>
                  <a:cubicBezTo>
                    <a:pt x="0"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 name="Freeform 581">
              <a:extLst>
                <a:ext uri="{FF2B5EF4-FFF2-40B4-BE49-F238E27FC236}">
                  <a16:creationId xmlns:a16="http://schemas.microsoft.com/office/drawing/2014/main" id="{D4B05C9B-041B-462E-B1F4-463DEE558152}"/>
                </a:ext>
              </a:extLst>
            </p:cNvPr>
            <p:cNvSpPr>
              <a:spLocks/>
            </p:cNvSpPr>
            <p:nvPr/>
          </p:nvSpPr>
          <p:spPr bwMode="auto">
            <a:xfrm>
              <a:off x="5617030" y="2878820"/>
              <a:ext cx="6350" cy="6350"/>
            </a:xfrm>
            <a:custGeom>
              <a:avLst/>
              <a:gdLst>
                <a:gd name="T0" fmla="*/ 1 w 2"/>
                <a:gd name="T1" fmla="*/ 0 h 2"/>
                <a:gd name="T2" fmla="*/ 1 w 2"/>
                <a:gd name="T3" fmla="*/ 0 h 2"/>
                <a:gd name="T4" fmla="*/ 0 w 2"/>
                <a:gd name="T5" fmla="*/ 1 h 2"/>
                <a:gd name="T6" fmla="*/ 1 w 2"/>
                <a:gd name="T7" fmla="*/ 1 h 2"/>
                <a:gd name="T8" fmla="*/ 2 w 2"/>
                <a:gd name="T9" fmla="*/ 1 h 2"/>
                <a:gd name="T10" fmla="*/ 2 w 2"/>
                <a:gd name="T11" fmla="*/ 1 h 2"/>
                <a:gd name="T12" fmla="*/ 1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0"/>
                  </a:moveTo>
                  <a:cubicBezTo>
                    <a:pt x="1" y="0"/>
                    <a:pt x="1" y="0"/>
                    <a:pt x="1" y="0"/>
                  </a:cubicBezTo>
                  <a:cubicBezTo>
                    <a:pt x="1" y="1"/>
                    <a:pt x="1" y="1"/>
                    <a:pt x="0" y="1"/>
                  </a:cubicBezTo>
                  <a:cubicBezTo>
                    <a:pt x="0" y="1"/>
                    <a:pt x="1" y="1"/>
                    <a:pt x="1" y="1"/>
                  </a:cubicBezTo>
                  <a:cubicBezTo>
                    <a:pt x="1" y="2"/>
                    <a:pt x="2" y="1"/>
                    <a:pt x="2" y="1"/>
                  </a:cubicBezTo>
                  <a:cubicBezTo>
                    <a:pt x="2" y="1"/>
                    <a:pt x="2" y="1"/>
                    <a:pt x="2"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Freeform 582">
              <a:extLst>
                <a:ext uri="{FF2B5EF4-FFF2-40B4-BE49-F238E27FC236}">
                  <a16:creationId xmlns:a16="http://schemas.microsoft.com/office/drawing/2014/main" id="{F6D53393-5975-4156-BAE7-3A1A000DF111}"/>
                </a:ext>
              </a:extLst>
            </p:cNvPr>
            <p:cNvSpPr>
              <a:spLocks/>
            </p:cNvSpPr>
            <p:nvPr/>
          </p:nvSpPr>
          <p:spPr bwMode="auto">
            <a:xfrm>
              <a:off x="4751843" y="2305733"/>
              <a:ext cx="6350" cy="6350"/>
            </a:xfrm>
            <a:custGeom>
              <a:avLst/>
              <a:gdLst>
                <a:gd name="T0" fmla="*/ 2 w 2"/>
                <a:gd name="T1" fmla="*/ 0 h 2"/>
                <a:gd name="T2" fmla="*/ 1 w 2"/>
                <a:gd name="T3" fmla="*/ 1 h 2"/>
                <a:gd name="T4" fmla="*/ 0 w 2"/>
                <a:gd name="T5" fmla="*/ 1 h 2"/>
                <a:gd name="T6" fmla="*/ 0 w 2"/>
                <a:gd name="T7" fmla="*/ 2 h 2"/>
                <a:gd name="T8" fmla="*/ 0 w 2"/>
                <a:gd name="T9" fmla="*/ 2 h 2"/>
                <a:gd name="T10" fmla="*/ 1 w 2"/>
                <a:gd name="T11" fmla="*/ 2 h 2"/>
                <a:gd name="T12" fmla="*/ 2 w 2"/>
                <a:gd name="T13" fmla="*/ 1 h 2"/>
                <a:gd name="T14" fmla="*/ 2 w 2"/>
                <a:gd name="T15" fmla="*/ 1 h 2"/>
                <a:gd name="T16" fmla="*/ 2 w 2"/>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0"/>
                  </a:moveTo>
                  <a:cubicBezTo>
                    <a:pt x="2" y="1"/>
                    <a:pt x="1" y="1"/>
                    <a:pt x="1" y="1"/>
                  </a:cubicBezTo>
                  <a:cubicBezTo>
                    <a:pt x="1" y="1"/>
                    <a:pt x="0" y="1"/>
                    <a:pt x="0" y="1"/>
                  </a:cubicBezTo>
                  <a:cubicBezTo>
                    <a:pt x="0" y="2"/>
                    <a:pt x="0" y="2"/>
                    <a:pt x="0" y="2"/>
                  </a:cubicBezTo>
                  <a:cubicBezTo>
                    <a:pt x="0" y="2"/>
                    <a:pt x="0" y="2"/>
                    <a:pt x="0" y="2"/>
                  </a:cubicBezTo>
                  <a:cubicBezTo>
                    <a:pt x="0" y="2"/>
                    <a:pt x="1" y="2"/>
                    <a:pt x="1" y="2"/>
                  </a:cubicBezTo>
                  <a:cubicBezTo>
                    <a:pt x="1" y="2"/>
                    <a:pt x="2" y="1"/>
                    <a:pt x="2" y="1"/>
                  </a:cubicBezTo>
                  <a:cubicBezTo>
                    <a:pt x="2" y="1"/>
                    <a:pt x="2" y="1"/>
                    <a:pt x="2" y="1"/>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 name="Freeform 583">
              <a:extLst>
                <a:ext uri="{FF2B5EF4-FFF2-40B4-BE49-F238E27FC236}">
                  <a16:creationId xmlns:a16="http://schemas.microsoft.com/office/drawing/2014/main" id="{703CE795-1592-4E87-9A5B-A2634C94B001}"/>
                </a:ext>
              </a:extLst>
            </p:cNvPr>
            <p:cNvSpPr>
              <a:spLocks/>
            </p:cNvSpPr>
            <p:nvPr/>
          </p:nvSpPr>
          <p:spPr bwMode="auto">
            <a:xfrm>
              <a:off x="6459993" y="3094720"/>
              <a:ext cx="6350" cy="7938"/>
            </a:xfrm>
            <a:custGeom>
              <a:avLst/>
              <a:gdLst>
                <a:gd name="T0" fmla="*/ 2 w 2"/>
                <a:gd name="T1" fmla="*/ 1 h 2"/>
                <a:gd name="T2" fmla="*/ 1 w 2"/>
                <a:gd name="T3" fmla="*/ 0 h 2"/>
                <a:gd name="T4" fmla="*/ 0 w 2"/>
                <a:gd name="T5" fmla="*/ 1 h 2"/>
                <a:gd name="T6" fmla="*/ 0 w 2"/>
                <a:gd name="T7" fmla="*/ 2 h 2"/>
                <a:gd name="T8" fmla="*/ 1 w 2"/>
                <a:gd name="T9" fmla="*/ 2 h 2"/>
                <a:gd name="T10" fmla="*/ 2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2" y="1"/>
                  </a:moveTo>
                  <a:cubicBezTo>
                    <a:pt x="1" y="1"/>
                    <a:pt x="1" y="0"/>
                    <a:pt x="1" y="0"/>
                  </a:cubicBezTo>
                  <a:cubicBezTo>
                    <a:pt x="0" y="0"/>
                    <a:pt x="0" y="0"/>
                    <a:pt x="0" y="1"/>
                  </a:cubicBezTo>
                  <a:cubicBezTo>
                    <a:pt x="0" y="1"/>
                    <a:pt x="0" y="1"/>
                    <a:pt x="0" y="2"/>
                  </a:cubicBezTo>
                  <a:cubicBezTo>
                    <a:pt x="0" y="2"/>
                    <a:pt x="1" y="2"/>
                    <a:pt x="1" y="2"/>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 name="Freeform 584">
              <a:extLst>
                <a:ext uri="{FF2B5EF4-FFF2-40B4-BE49-F238E27FC236}">
                  <a16:creationId xmlns:a16="http://schemas.microsoft.com/office/drawing/2014/main" id="{6FC5ECF6-F059-4ED1-8B16-076061804BAF}"/>
                </a:ext>
              </a:extLst>
            </p:cNvPr>
            <p:cNvSpPr>
              <a:spLocks/>
            </p:cNvSpPr>
            <p:nvPr/>
          </p:nvSpPr>
          <p:spPr bwMode="auto">
            <a:xfrm>
              <a:off x="4774068" y="2331133"/>
              <a:ext cx="6350" cy="3175"/>
            </a:xfrm>
            <a:custGeom>
              <a:avLst/>
              <a:gdLst>
                <a:gd name="T0" fmla="*/ 2 w 2"/>
                <a:gd name="T1" fmla="*/ 1 h 1"/>
                <a:gd name="T2" fmla="*/ 2 w 2"/>
                <a:gd name="T3" fmla="*/ 0 h 1"/>
                <a:gd name="T4" fmla="*/ 2 w 2"/>
                <a:gd name="T5" fmla="*/ 0 h 1"/>
                <a:gd name="T6" fmla="*/ 1 w 2"/>
                <a:gd name="T7" fmla="*/ 0 h 1"/>
                <a:gd name="T8" fmla="*/ 0 w 2"/>
                <a:gd name="T9" fmla="*/ 0 h 1"/>
                <a:gd name="T10" fmla="*/ 0 w 2"/>
                <a:gd name="T11" fmla="*/ 1 h 1"/>
                <a:gd name="T12" fmla="*/ 2 w 2"/>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2" y="1"/>
                  </a:moveTo>
                  <a:cubicBezTo>
                    <a:pt x="2" y="1"/>
                    <a:pt x="2" y="1"/>
                    <a:pt x="2" y="0"/>
                  </a:cubicBezTo>
                  <a:cubicBezTo>
                    <a:pt x="2" y="0"/>
                    <a:pt x="2" y="0"/>
                    <a:pt x="2" y="0"/>
                  </a:cubicBezTo>
                  <a:cubicBezTo>
                    <a:pt x="2" y="0"/>
                    <a:pt x="1" y="0"/>
                    <a:pt x="1" y="0"/>
                  </a:cubicBezTo>
                  <a:cubicBezTo>
                    <a:pt x="1" y="0"/>
                    <a:pt x="0" y="0"/>
                    <a:pt x="0" y="0"/>
                  </a:cubicBezTo>
                  <a:cubicBezTo>
                    <a:pt x="0" y="0"/>
                    <a:pt x="0" y="0"/>
                    <a:pt x="0"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 name="Freeform 585">
              <a:extLst>
                <a:ext uri="{FF2B5EF4-FFF2-40B4-BE49-F238E27FC236}">
                  <a16:creationId xmlns:a16="http://schemas.microsoft.com/office/drawing/2014/main" id="{65B85028-AD79-4D31-8C06-52326A8EE042}"/>
                </a:ext>
              </a:extLst>
            </p:cNvPr>
            <p:cNvSpPr>
              <a:spLocks/>
            </p:cNvSpPr>
            <p:nvPr/>
          </p:nvSpPr>
          <p:spPr bwMode="auto">
            <a:xfrm>
              <a:off x="6418718" y="3043920"/>
              <a:ext cx="7938" cy="7938"/>
            </a:xfrm>
            <a:custGeom>
              <a:avLst/>
              <a:gdLst>
                <a:gd name="T0" fmla="*/ 2 w 2"/>
                <a:gd name="T1" fmla="*/ 2 h 2"/>
                <a:gd name="T2" fmla="*/ 2 w 2"/>
                <a:gd name="T3" fmla="*/ 2 h 2"/>
                <a:gd name="T4" fmla="*/ 2 w 2"/>
                <a:gd name="T5" fmla="*/ 2 h 2"/>
                <a:gd name="T6" fmla="*/ 2 w 2"/>
                <a:gd name="T7" fmla="*/ 1 h 2"/>
                <a:gd name="T8" fmla="*/ 2 w 2"/>
                <a:gd name="T9" fmla="*/ 1 h 2"/>
                <a:gd name="T10" fmla="*/ 1 w 2"/>
                <a:gd name="T11" fmla="*/ 0 h 2"/>
                <a:gd name="T12" fmla="*/ 1 w 2"/>
                <a:gd name="T13" fmla="*/ 0 h 2"/>
                <a:gd name="T14" fmla="*/ 0 w 2"/>
                <a:gd name="T15" fmla="*/ 0 h 2"/>
                <a:gd name="T16" fmla="*/ 2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2"/>
                  </a:moveTo>
                  <a:cubicBezTo>
                    <a:pt x="2" y="2"/>
                    <a:pt x="2" y="2"/>
                    <a:pt x="2" y="2"/>
                  </a:cubicBezTo>
                  <a:cubicBezTo>
                    <a:pt x="2" y="2"/>
                    <a:pt x="2" y="2"/>
                    <a:pt x="2" y="2"/>
                  </a:cubicBezTo>
                  <a:cubicBezTo>
                    <a:pt x="2" y="1"/>
                    <a:pt x="2" y="1"/>
                    <a:pt x="2" y="1"/>
                  </a:cubicBezTo>
                  <a:cubicBezTo>
                    <a:pt x="2" y="1"/>
                    <a:pt x="2" y="1"/>
                    <a:pt x="2" y="1"/>
                  </a:cubicBezTo>
                  <a:cubicBezTo>
                    <a:pt x="1" y="1"/>
                    <a:pt x="1" y="0"/>
                    <a:pt x="1" y="0"/>
                  </a:cubicBezTo>
                  <a:cubicBezTo>
                    <a:pt x="1" y="0"/>
                    <a:pt x="1" y="0"/>
                    <a:pt x="1" y="0"/>
                  </a:cubicBezTo>
                  <a:cubicBezTo>
                    <a:pt x="0" y="0"/>
                    <a:pt x="0" y="0"/>
                    <a:pt x="0" y="0"/>
                  </a:cubicBezTo>
                  <a:cubicBezTo>
                    <a:pt x="1" y="1"/>
                    <a:pt x="1"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Freeform 586">
              <a:extLst>
                <a:ext uri="{FF2B5EF4-FFF2-40B4-BE49-F238E27FC236}">
                  <a16:creationId xmlns:a16="http://schemas.microsoft.com/office/drawing/2014/main" id="{06E8BE21-A749-4503-A0C4-BED9C460D494}"/>
                </a:ext>
              </a:extLst>
            </p:cNvPr>
            <p:cNvSpPr>
              <a:spLocks/>
            </p:cNvSpPr>
            <p:nvPr/>
          </p:nvSpPr>
          <p:spPr bwMode="auto">
            <a:xfrm>
              <a:off x="5464630" y="2124758"/>
              <a:ext cx="6350" cy="3175"/>
            </a:xfrm>
            <a:custGeom>
              <a:avLst/>
              <a:gdLst>
                <a:gd name="T0" fmla="*/ 1 w 2"/>
                <a:gd name="T1" fmla="*/ 0 h 1"/>
                <a:gd name="T2" fmla="*/ 0 w 2"/>
                <a:gd name="T3" fmla="*/ 0 h 1"/>
                <a:gd name="T4" fmla="*/ 0 w 2"/>
                <a:gd name="T5" fmla="*/ 0 h 1"/>
                <a:gd name="T6" fmla="*/ 0 w 2"/>
                <a:gd name="T7" fmla="*/ 0 h 1"/>
                <a:gd name="T8" fmla="*/ 0 w 2"/>
                <a:gd name="T9" fmla="*/ 1 h 1"/>
                <a:gd name="T10" fmla="*/ 2 w 2"/>
                <a:gd name="T11" fmla="*/ 1 h 1"/>
                <a:gd name="T12" fmla="*/ 2 w 2"/>
                <a:gd name="T13" fmla="*/ 0 h 1"/>
                <a:gd name="T14" fmla="*/ 1 w 2"/>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0"/>
                  </a:moveTo>
                  <a:cubicBezTo>
                    <a:pt x="1" y="0"/>
                    <a:pt x="1" y="0"/>
                    <a:pt x="0" y="0"/>
                  </a:cubicBezTo>
                  <a:cubicBezTo>
                    <a:pt x="0" y="0"/>
                    <a:pt x="0" y="0"/>
                    <a:pt x="0" y="0"/>
                  </a:cubicBezTo>
                  <a:cubicBezTo>
                    <a:pt x="0" y="0"/>
                    <a:pt x="0" y="0"/>
                    <a:pt x="0" y="0"/>
                  </a:cubicBezTo>
                  <a:cubicBezTo>
                    <a:pt x="0" y="0"/>
                    <a:pt x="0" y="1"/>
                    <a:pt x="0" y="1"/>
                  </a:cubicBezTo>
                  <a:cubicBezTo>
                    <a:pt x="0" y="1"/>
                    <a:pt x="1" y="1"/>
                    <a:pt x="2" y="1"/>
                  </a:cubicBezTo>
                  <a:cubicBezTo>
                    <a:pt x="2" y="1"/>
                    <a:pt x="2" y="1"/>
                    <a:pt x="2"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 name="Oval 587">
              <a:extLst>
                <a:ext uri="{FF2B5EF4-FFF2-40B4-BE49-F238E27FC236}">
                  <a16:creationId xmlns:a16="http://schemas.microsoft.com/office/drawing/2014/main" id="{3F8758C9-7909-40AF-AB84-B8453F176538}"/>
                </a:ext>
              </a:extLst>
            </p:cNvPr>
            <p:cNvSpPr>
              <a:spLocks noChangeArrowheads="1"/>
            </p:cNvSpPr>
            <p:nvPr/>
          </p:nvSpPr>
          <p:spPr bwMode="auto">
            <a:xfrm>
              <a:off x="5470980" y="2127933"/>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 name="Freeform 588">
              <a:extLst>
                <a:ext uri="{FF2B5EF4-FFF2-40B4-BE49-F238E27FC236}">
                  <a16:creationId xmlns:a16="http://schemas.microsoft.com/office/drawing/2014/main" id="{A25C45FC-320A-43C0-9F3A-6B5C560C1BF4}"/>
                </a:ext>
              </a:extLst>
            </p:cNvPr>
            <p:cNvSpPr>
              <a:spLocks/>
            </p:cNvSpPr>
            <p:nvPr/>
          </p:nvSpPr>
          <p:spPr bwMode="auto">
            <a:xfrm>
              <a:off x="5699580" y="2146983"/>
              <a:ext cx="7938" cy="6350"/>
            </a:xfrm>
            <a:custGeom>
              <a:avLst/>
              <a:gdLst>
                <a:gd name="T0" fmla="*/ 1 w 2"/>
                <a:gd name="T1" fmla="*/ 2 h 2"/>
                <a:gd name="T2" fmla="*/ 2 w 2"/>
                <a:gd name="T3" fmla="*/ 0 h 2"/>
                <a:gd name="T4" fmla="*/ 2 w 2"/>
                <a:gd name="T5" fmla="*/ 0 h 2"/>
                <a:gd name="T6" fmla="*/ 2 w 2"/>
                <a:gd name="T7" fmla="*/ 0 h 2"/>
                <a:gd name="T8" fmla="*/ 1 w 2"/>
                <a:gd name="T9" fmla="*/ 1 h 2"/>
                <a:gd name="T10" fmla="*/ 0 w 2"/>
                <a:gd name="T11" fmla="*/ 1 h 2"/>
                <a:gd name="T12" fmla="*/ 1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2"/>
                  </a:moveTo>
                  <a:cubicBezTo>
                    <a:pt x="1" y="2"/>
                    <a:pt x="2" y="1"/>
                    <a:pt x="2" y="0"/>
                  </a:cubicBezTo>
                  <a:cubicBezTo>
                    <a:pt x="2" y="0"/>
                    <a:pt x="2" y="0"/>
                    <a:pt x="2" y="0"/>
                  </a:cubicBezTo>
                  <a:cubicBezTo>
                    <a:pt x="2" y="0"/>
                    <a:pt x="2" y="0"/>
                    <a:pt x="2" y="0"/>
                  </a:cubicBezTo>
                  <a:cubicBezTo>
                    <a:pt x="1" y="0"/>
                    <a:pt x="1" y="1"/>
                    <a:pt x="1" y="1"/>
                  </a:cubicBezTo>
                  <a:cubicBezTo>
                    <a:pt x="1" y="1"/>
                    <a:pt x="0" y="1"/>
                    <a:pt x="0"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 name="Freeform 589">
              <a:extLst>
                <a:ext uri="{FF2B5EF4-FFF2-40B4-BE49-F238E27FC236}">
                  <a16:creationId xmlns:a16="http://schemas.microsoft.com/office/drawing/2014/main" id="{F109732C-2477-475F-81D6-C685F4490A94}"/>
                </a:ext>
              </a:extLst>
            </p:cNvPr>
            <p:cNvSpPr>
              <a:spLocks/>
            </p:cNvSpPr>
            <p:nvPr/>
          </p:nvSpPr>
          <p:spPr bwMode="auto">
            <a:xfrm>
              <a:off x="5739268" y="2107295"/>
              <a:ext cx="7938" cy="6350"/>
            </a:xfrm>
            <a:custGeom>
              <a:avLst/>
              <a:gdLst>
                <a:gd name="T0" fmla="*/ 2 w 2"/>
                <a:gd name="T1" fmla="*/ 1 h 2"/>
                <a:gd name="T2" fmla="*/ 2 w 2"/>
                <a:gd name="T3" fmla="*/ 1 h 2"/>
                <a:gd name="T4" fmla="*/ 2 w 2"/>
                <a:gd name="T5" fmla="*/ 0 h 2"/>
                <a:gd name="T6" fmla="*/ 0 w 2"/>
                <a:gd name="T7" fmla="*/ 0 h 2"/>
                <a:gd name="T8" fmla="*/ 0 w 2"/>
                <a:gd name="T9" fmla="*/ 1 h 2"/>
                <a:gd name="T10" fmla="*/ 0 w 2"/>
                <a:gd name="T11" fmla="*/ 1 h 2"/>
                <a:gd name="T12" fmla="*/ 2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1"/>
                  </a:moveTo>
                  <a:cubicBezTo>
                    <a:pt x="2" y="1"/>
                    <a:pt x="2" y="1"/>
                    <a:pt x="2" y="1"/>
                  </a:cubicBezTo>
                  <a:cubicBezTo>
                    <a:pt x="2" y="1"/>
                    <a:pt x="2" y="0"/>
                    <a:pt x="2" y="0"/>
                  </a:cubicBezTo>
                  <a:cubicBezTo>
                    <a:pt x="2" y="0"/>
                    <a:pt x="1" y="1"/>
                    <a:pt x="0" y="0"/>
                  </a:cubicBezTo>
                  <a:cubicBezTo>
                    <a:pt x="0" y="0"/>
                    <a:pt x="0" y="0"/>
                    <a:pt x="0" y="1"/>
                  </a:cubicBezTo>
                  <a:cubicBezTo>
                    <a:pt x="0" y="1"/>
                    <a:pt x="0" y="1"/>
                    <a:pt x="0" y="1"/>
                  </a:cubicBezTo>
                  <a:cubicBezTo>
                    <a:pt x="1" y="1"/>
                    <a:pt x="2"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 name="Oval 590">
              <a:extLst>
                <a:ext uri="{FF2B5EF4-FFF2-40B4-BE49-F238E27FC236}">
                  <a16:creationId xmlns:a16="http://schemas.microsoft.com/office/drawing/2014/main" id="{2B038388-FCD2-453F-AA1D-77D54268849C}"/>
                </a:ext>
              </a:extLst>
            </p:cNvPr>
            <p:cNvSpPr>
              <a:spLocks noChangeArrowheads="1"/>
            </p:cNvSpPr>
            <p:nvPr/>
          </p:nvSpPr>
          <p:spPr bwMode="auto">
            <a:xfrm>
              <a:off x="4856618" y="3216958"/>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 name="Freeform 591">
              <a:extLst>
                <a:ext uri="{FF2B5EF4-FFF2-40B4-BE49-F238E27FC236}">
                  <a16:creationId xmlns:a16="http://schemas.microsoft.com/office/drawing/2014/main" id="{EC6E7495-522D-4AB0-BFBC-AC978C23BC58}"/>
                </a:ext>
              </a:extLst>
            </p:cNvPr>
            <p:cNvSpPr>
              <a:spLocks/>
            </p:cNvSpPr>
            <p:nvPr/>
          </p:nvSpPr>
          <p:spPr bwMode="auto">
            <a:xfrm>
              <a:off x="4848680" y="3216958"/>
              <a:ext cx="7938" cy="7938"/>
            </a:xfrm>
            <a:custGeom>
              <a:avLst/>
              <a:gdLst>
                <a:gd name="T0" fmla="*/ 1 w 2"/>
                <a:gd name="T1" fmla="*/ 1 h 2"/>
                <a:gd name="T2" fmla="*/ 0 w 2"/>
                <a:gd name="T3" fmla="*/ 2 h 2"/>
                <a:gd name="T4" fmla="*/ 0 w 2"/>
                <a:gd name="T5" fmla="*/ 2 h 2"/>
                <a:gd name="T6" fmla="*/ 2 w 2"/>
                <a:gd name="T7" fmla="*/ 0 h 2"/>
                <a:gd name="T8" fmla="*/ 2 w 2"/>
                <a:gd name="T9" fmla="*/ 0 h 2"/>
                <a:gd name="T10" fmla="*/ 2 w 2"/>
                <a:gd name="T11" fmla="*/ 0 h 2"/>
                <a:gd name="T12" fmla="*/ 1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1"/>
                  </a:moveTo>
                  <a:cubicBezTo>
                    <a:pt x="0" y="1"/>
                    <a:pt x="0" y="1"/>
                    <a:pt x="0" y="2"/>
                  </a:cubicBezTo>
                  <a:cubicBezTo>
                    <a:pt x="0" y="2"/>
                    <a:pt x="0" y="2"/>
                    <a:pt x="0" y="2"/>
                  </a:cubicBezTo>
                  <a:cubicBezTo>
                    <a:pt x="1" y="2"/>
                    <a:pt x="2" y="1"/>
                    <a:pt x="2" y="0"/>
                  </a:cubicBezTo>
                  <a:cubicBezTo>
                    <a:pt x="2" y="0"/>
                    <a:pt x="2" y="0"/>
                    <a:pt x="2" y="0"/>
                  </a:cubicBezTo>
                  <a:cubicBezTo>
                    <a:pt x="2" y="0"/>
                    <a:pt x="2" y="0"/>
                    <a:pt x="2"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 name="Oval 592">
              <a:extLst>
                <a:ext uri="{FF2B5EF4-FFF2-40B4-BE49-F238E27FC236}">
                  <a16:creationId xmlns:a16="http://schemas.microsoft.com/office/drawing/2014/main" id="{F08F84ED-DE82-40C3-8543-99416C1EAD51}"/>
                </a:ext>
              </a:extLst>
            </p:cNvPr>
            <p:cNvSpPr>
              <a:spLocks noChangeArrowheads="1"/>
            </p:cNvSpPr>
            <p:nvPr/>
          </p:nvSpPr>
          <p:spPr bwMode="auto">
            <a:xfrm>
              <a:off x="4853443" y="3221720"/>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 name="Freeform 593">
              <a:extLst>
                <a:ext uri="{FF2B5EF4-FFF2-40B4-BE49-F238E27FC236}">
                  <a16:creationId xmlns:a16="http://schemas.microsoft.com/office/drawing/2014/main" id="{49EA58A4-3CB7-48F1-8EE1-0C9B8B5431B8}"/>
                </a:ext>
              </a:extLst>
            </p:cNvPr>
            <p:cNvSpPr>
              <a:spLocks/>
            </p:cNvSpPr>
            <p:nvPr/>
          </p:nvSpPr>
          <p:spPr bwMode="auto">
            <a:xfrm>
              <a:off x="5023305" y="2067608"/>
              <a:ext cx="3175" cy="3175"/>
            </a:xfrm>
            <a:custGeom>
              <a:avLst/>
              <a:gdLst>
                <a:gd name="T0" fmla="*/ 0 w 1"/>
                <a:gd name="T1" fmla="*/ 1 h 1"/>
                <a:gd name="T2" fmla="*/ 1 w 1"/>
                <a:gd name="T3" fmla="*/ 1 h 1"/>
                <a:gd name="T4" fmla="*/ 1 w 1"/>
                <a:gd name="T5" fmla="*/ 1 h 1"/>
                <a:gd name="T6" fmla="*/ 1 w 1"/>
                <a:gd name="T7" fmla="*/ 0 h 1"/>
                <a:gd name="T8" fmla="*/ 0 w 1"/>
                <a:gd name="T9" fmla="*/ 0 h 1"/>
                <a:gd name="T10" fmla="*/ 0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0" y="1"/>
                  </a:moveTo>
                  <a:cubicBezTo>
                    <a:pt x="0" y="1"/>
                    <a:pt x="1" y="1"/>
                    <a:pt x="1" y="1"/>
                  </a:cubicBezTo>
                  <a:cubicBezTo>
                    <a:pt x="1" y="1"/>
                    <a:pt x="1" y="1"/>
                    <a:pt x="1" y="1"/>
                  </a:cubicBezTo>
                  <a:cubicBezTo>
                    <a:pt x="1" y="0"/>
                    <a:pt x="1" y="0"/>
                    <a:pt x="1"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Freeform 594">
              <a:extLst>
                <a:ext uri="{FF2B5EF4-FFF2-40B4-BE49-F238E27FC236}">
                  <a16:creationId xmlns:a16="http://schemas.microsoft.com/office/drawing/2014/main" id="{9B74A12F-DB7C-4545-BC1D-D576F4EF4B66}"/>
                </a:ext>
              </a:extLst>
            </p:cNvPr>
            <p:cNvSpPr>
              <a:spLocks/>
            </p:cNvSpPr>
            <p:nvPr/>
          </p:nvSpPr>
          <p:spPr bwMode="auto">
            <a:xfrm>
              <a:off x="6152018" y="2989945"/>
              <a:ext cx="6350" cy="4763"/>
            </a:xfrm>
            <a:custGeom>
              <a:avLst/>
              <a:gdLst>
                <a:gd name="T0" fmla="*/ 1 w 2"/>
                <a:gd name="T1" fmla="*/ 1 h 1"/>
                <a:gd name="T2" fmla="*/ 2 w 2"/>
                <a:gd name="T3" fmla="*/ 1 h 1"/>
                <a:gd name="T4" fmla="*/ 2 w 2"/>
                <a:gd name="T5" fmla="*/ 1 h 1"/>
                <a:gd name="T6" fmla="*/ 2 w 2"/>
                <a:gd name="T7" fmla="*/ 0 h 1"/>
                <a:gd name="T8" fmla="*/ 0 w 2"/>
                <a:gd name="T9" fmla="*/ 0 h 1"/>
                <a:gd name="T10" fmla="*/ 0 w 2"/>
                <a:gd name="T11" fmla="*/ 1 h 1"/>
                <a:gd name="T12" fmla="*/ 0 w 2"/>
                <a:gd name="T13" fmla="*/ 1 h 1"/>
                <a:gd name="T14" fmla="*/ 1 w 2"/>
                <a:gd name="T15" fmla="*/ 1 h 1"/>
                <a:gd name="T16" fmla="*/ 1 w 2"/>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1">
                  <a:moveTo>
                    <a:pt x="1" y="1"/>
                  </a:moveTo>
                  <a:cubicBezTo>
                    <a:pt x="2" y="1"/>
                    <a:pt x="2" y="1"/>
                    <a:pt x="2" y="1"/>
                  </a:cubicBezTo>
                  <a:cubicBezTo>
                    <a:pt x="2" y="1"/>
                    <a:pt x="2" y="1"/>
                    <a:pt x="2" y="1"/>
                  </a:cubicBezTo>
                  <a:cubicBezTo>
                    <a:pt x="2" y="1"/>
                    <a:pt x="2" y="1"/>
                    <a:pt x="2" y="0"/>
                  </a:cubicBezTo>
                  <a:cubicBezTo>
                    <a:pt x="2" y="0"/>
                    <a:pt x="1" y="0"/>
                    <a:pt x="0" y="0"/>
                  </a:cubicBezTo>
                  <a:cubicBezTo>
                    <a:pt x="0" y="0"/>
                    <a:pt x="0" y="0"/>
                    <a:pt x="0" y="1"/>
                  </a:cubicBezTo>
                  <a:cubicBezTo>
                    <a:pt x="0" y="1"/>
                    <a:pt x="0" y="1"/>
                    <a:pt x="0" y="1"/>
                  </a:cubicBezTo>
                  <a:cubicBezTo>
                    <a:pt x="0"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 name="Freeform 595">
              <a:extLst>
                <a:ext uri="{FF2B5EF4-FFF2-40B4-BE49-F238E27FC236}">
                  <a16:creationId xmlns:a16="http://schemas.microsoft.com/office/drawing/2014/main" id="{F0D26EAD-BD1E-45AA-BC5E-8E8F325D0565}"/>
                </a:ext>
              </a:extLst>
            </p:cNvPr>
            <p:cNvSpPr>
              <a:spLocks/>
            </p:cNvSpPr>
            <p:nvPr/>
          </p:nvSpPr>
          <p:spPr bwMode="auto">
            <a:xfrm>
              <a:off x="6412368" y="3048683"/>
              <a:ext cx="6350" cy="6350"/>
            </a:xfrm>
            <a:custGeom>
              <a:avLst/>
              <a:gdLst>
                <a:gd name="T0" fmla="*/ 2 w 2"/>
                <a:gd name="T1" fmla="*/ 2 h 2"/>
                <a:gd name="T2" fmla="*/ 2 w 2"/>
                <a:gd name="T3" fmla="*/ 1 h 2"/>
                <a:gd name="T4" fmla="*/ 2 w 2"/>
                <a:gd name="T5" fmla="*/ 1 h 2"/>
                <a:gd name="T6" fmla="*/ 1 w 2"/>
                <a:gd name="T7" fmla="*/ 0 h 2"/>
                <a:gd name="T8" fmla="*/ 1 w 2"/>
                <a:gd name="T9" fmla="*/ 1 h 2"/>
                <a:gd name="T10" fmla="*/ 1 w 2"/>
                <a:gd name="T11" fmla="*/ 1 h 2"/>
                <a:gd name="T12" fmla="*/ 2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2"/>
                  </a:moveTo>
                  <a:cubicBezTo>
                    <a:pt x="2" y="2"/>
                    <a:pt x="2" y="2"/>
                    <a:pt x="2" y="1"/>
                  </a:cubicBezTo>
                  <a:cubicBezTo>
                    <a:pt x="2" y="1"/>
                    <a:pt x="2" y="1"/>
                    <a:pt x="2" y="1"/>
                  </a:cubicBezTo>
                  <a:cubicBezTo>
                    <a:pt x="2" y="1"/>
                    <a:pt x="1" y="0"/>
                    <a:pt x="1" y="0"/>
                  </a:cubicBezTo>
                  <a:cubicBezTo>
                    <a:pt x="1" y="1"/>
                    <a:pt x="1" y="1"/>
                    <a:pt x="1" y="1"/>
                  </a:cubicBezTo>
                  <a:cubicBezTo>
                    <a:pt x="0" y="1"/>
                    <a:pt x="1" y="1"/>
                    <a:pt x="1" y="1"/>
                  </a:cubicBezTo>
                  <a:cubicBezTo>
                    <a:pt x="1" y="2"/>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Freeform 596">
              <a:extLst>
                <a:ext uri="{FF2B5EF4-FFF2-40B4-BE49-F238E27FC236}">
                  <a16:creationId xmlns:a16="http://schemas.microsoft.com/office/drawing/2014/main" id="{7DDD0900-9346-4275-9B8C-D474FB15BEAC}"/>
                </a:ext>
              </a:extLst>
            </p:cNvPr>
            <p:cNvSpPr>
              <a:spLocks/>
            </p:cNvSpPr>
            <p:nvPr/>
          </p:nvSpPr>
          <p:spPr bwMode="auto">
            <a:xfrm>
              <a:off x="6245680" y="2572433"/>
              <a:ext cx="0" cy="3175"/>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 name="Freeform 597">
              <a:extLst>
                <a:ext uri="{FF2B5EF4-FFF2-40B4-BE49-F238E27FC236}">
                  <a16:creationId xmlns:a16="http://schemas.microsoft.com/office/drawing/2014/main" id="{D0345797-5F04-45EA-B183-8F22CF76F747}"/>
                </a:ext>
              </a:extLst>
            </p:cNvPr>
            <p:cNvSpPr>
              <a:spLocks/>
            </p:cNvSpPr>
            <p:nvPr/>
          </p:nvSpPr>
          <p:spPr bwMode="auto">
            <a:xfrm>
              <a:off x="6245680" y="2564495"/>
              <a:ext cx="3175" cy="7938"/>
            </a:xfrm>
            <a:custGeom>
              <a:avLst/>
              <a:gdLst>
                <a:gd name="T0" fmla="*/ 1 w 1"/>
                <a:gd name="T1" fmla="*/ 0 h 2"/>
                <a:gd name="T2" fmla="*/ 1 w 1"/>
                <a:gd name="T3" fmla="*/ 0 h 2"/>
                <a:gd name="T4" fmla="*/ 0 w 1"/>
                <a:gd name="T5" fmla="*/ 1 h 2"/>
                <a:gd name="T6" fmla="*/ 0 w 1"/>
                <a:gd name="T7" fmla="*/ 2 h 2"/>
                <a:gd name="T8" fmla="*/ 1 w 1"/>
                <a:gd name="T9" fmla="*/ 1 h 2"/>
                <a:gd name="T10" fmla="*/ 1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1" y="0"/>
                  </a:moveTo>
                  <a:cubicBezTo>
                    <a:pt x="1" y="0"/>
                    <a:pt x="1" y="0"/>
                    <a:pt x="1" y="0"/>
                  </a:cubicBezTo>
                  <a:cubicBezTo>
                    <a:pt x="1" y="0"/>
                    <a:pt x="0" y="1"/>
                    <a:pt x="0" y="1"/>
                  </a:cubicBezTo>
                  <a:cubicBezTo>
                    <a:pt x="0" y="1"/>
                    <a:pt x="0" y="2"/>
                    <a:pt x="0" y="2"/>
                  </a:cubicBezTo>
                  <a:cubicBezTo>
                    <a:pt x="1" y="2"/>
                    <a:pt x="1"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 name="Freeform 598">
              <a:extLst>
                <a:ext uri="{FF2B5EF4-FFF2-40B4-BE49-F238E27FC236}">
                  <a16:creationId xmlns:a16="http://schemas.microsoft.com/office/drawing/2014/main" id="{EFF3B2BC-8F30-4B80-B6B4-EE6DB8F45438}"/>
                </a:ext>
              </a:extLst>
            </p:cNvPr>
            <p:cNvSpPr>
              <a:spLocks/>
            </p:cNvSpPr>
            <p:nvPr/>
          </p:nvSpPr>
          <p:spPr bwMode="auto">
            <a:xfrm>
              <a:off x="5450343" y="2135870"/>
              <a:ext cx="6350" cy="7938"/>
            </a:xfrm>
            <a:custGeom>
              <a:avLst/>
              <a:gdLst>
                <a:gd name="T0" fmla="*/ 0 w 2"/>
                <a:gd name="T1" fmla="*/ 1 h 2"/>
                <a:gd name="T2" fmla="*/ 1 w 2"/>
                <a:gd name="T3" fmla="*/ 2 h 2"/>
                <a:gd name="T4" fmla="*/ 2 w 2"/>
                <a:gd name="T5" fmla="*/ 1 h 2"/>
                <a:gd name="T6" fmla="*/ 2 w 2"/>
                <a:gd name="T7" fmla="*/ 1 h 2"/>
                <a:gd name="T8" fmla="*/ 1 w 2"/>
                <a:gd name="T9" fmla="*/ 1 h 2"/>
                <a:gd name="T10" fmla="*/ 1 w 2"/>
                <a:gd name="T11" fmla="*/ 1 h 2"/>
                <a:gd name="T12" fmla="*/ 0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1"/>
                  </a:moveTo>
                  <a:cubicBezTo>
                    <a:pt x="0" y="1"/>
                    <a:pt x="1" y="2"/>
                    <a:pt x="1" y="2"/>
                  </a:cubicBezTo>
                  <a:cubicBezTo>
                    <a:pt x="1" y="2"/>
                    <a:pt x="2" y="2"/>
                    <a:pt x="2" y="1"/>
                  </a:cubicBezTo>
                  <a:cubicBezTo>
                    <a:pt x="2" y="1"/>
                    <a:pt x="2" y="1"/>
                    <a:pt x="2" y="1"/>
                  </a:cubicBezTo>
                  <a:cubicBezTo>
                    <a:pt x="2" y="1"/>
                    <a:pt x="2" y="1"/>
                    <a:pt x="1" y="1"/>
                  </a:cubicBezTo>
                  <a:cubicBezTo>
                    <a:pt x="1" y="0"/>
                    <a:pt x="1" y="1"/>
                    <a:pt x="1" y="1"/>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 name="Oval 599">
              <a:extLst>
                <a:ext uri="{FF2B5EF4-FFF2-40B4-BE49-F238E27FC236}">
                  <a16:creationId xmlns:a16="http://schemas.microsoft.com/office/drawing/2014/main" id="{2463DD6C-2791-4563-A7A7-8D04F23B8CC9}"/>
                </a:ext>
              </a:extLst>
            </p:cNvPr>
            <p:cNvSpPr>
              <a:spLocks noChangeArrowheads="1"/>
            </p:cNvSpPr>
            <p:nvPr/>
          </p:nvSpPr>
          <p:spPr bwMode="auto">
            <a:xfrm>
              <a:off x="5493205" y="2132695"/>
              <a:ext cx="3175"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Freeform 600">
              <a:extLst>
                <a:ext uri="{FF2B5EF4-FFF2-40B4-BE49-F238E27FC236}">
                  <a16:creationId xmlns:a16="http://schemas.microsoft.com/office/drawing/2014/main" id="{2866B7C8-8D77-4847-BF3B-621929CD3436}"/>
                </a:ext>
              </a:extLst>
            </p:cNvPr>
            <p:cNvSpPr>
              <a:spLocks/>
            </p:cNvSpPr>
            <p:nvPr/>
          </p:nvSpPr>
          <p:spPr bwMode="auto">
            <a:xfrm>
              <a:off x="5948818" y="2969308"/>
              <a:ext cx="4763" cy="3175"/>
            </a:xfrm>
            <a:custGeom>
              <a:avLst/>
              <a:gdLst>
                <a:gd name="T0" fmla="*/ 0 w 1"/>
                <a:gd name="T1" fmla="*/ 0 h 1"/>
                <a:gd name="T2" fmla="*/ 0 w 1"/>
                <a:gd name="T3" fmla="*/ 0 h 1"/>
                <a:gd name="T4" fmla="*/ 0 w 1"/>
                <a:gd name="T5" fmla="*/ 0 h 1"/>
                <a:gd name="T6" fmla="*/ 0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0"/>
                  </a:cubicBezTo>
                  <a:cubicBezTo>
                    <a:pt x="0" y="0"/>
                    <a:pt x="0" y="0"/>
                    <a:pt x="0" y="0"/>
                  </a:cubicBezTo>
                  <a:cubicBezTo>
                    <a:pt x="0" y="0"/>
                    <a:pt x="0" y="1"/>
                    <a:pt x="0" y="1"/>
                  </a:cubicBezTo>
                  <a:cubicBezTo>
                    <a:pt x="1" y="1"/>
                    <a:pt x="1" y="1"/>
                    <a:pt x="1"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 name="Freeform 601">
              <a:extLst>
                <a:ext uri="{FF2B5EF4-FFF2-40B4-BE49-F238E27FC236}">
                  <a16:creationId xmlns:a16="http://schemas.microsoft.com/office/drawing/2014/main" id="{BCC67EBA-762A-4281-9138-4D1280EBB60E}"/>
                </a:ext>
              </a:extLst>
            </p:cNvPr>
            <p:cNvSpPr>
              <a:spLocks/>
            </p:cNvSpPr>
            <p:nvPr/>
          </p:nvSpPr>
          <p:spPr bwMode="auto">
            <a:xfrm>
              <a:off x="5461455" y="2132695"/>
              <a:ext cx="6350" cy="3175"/>
            </a:xfrm>
            <a:custGeom>
              <a:avLst/>
              <a:gdLst>
                <a:gd name="T0" fmla="*/ 1 w 2"/>
                <a:gd name="T1" fmla="*/ 1 h 1"/>
                <a:gd name="T2" fmla="*/ 2 w 2"/>
                <a:gd name="T3" fmla="*/ 0 h 1"/>
                <a:gd name="T4" fmla="*/ 1 w 2"/>
                <a:gd name="T5" fmla="*/ 0 h 1"/>
                <a:gd name="T6" fmla="*/ 0 w 2"/>
                <a:gd name="T7" fmla="*/ 0 h 1"/>
                <a:gd name="T8" fmla="*/ 1 w 2"/>
                <a:gd name="T9" fmla="*/ 1 h 1"/>
                <a:gd name="T10" fmla="*/ 1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1" y="1"/>
                  </a:moveTo>
                  <a:cubicBezTo>
                    <a:pt x="2" y="1"/>
                    <a:pt x="2" y="0"/>
                    <a:pt x="2" y="0"/>
                  </a:cubicBezTo>
                  <a:cubicBezTo>
                    <a:pt x="2" y="0"/>
                    <a:pt x="1" y="0"/>
                    <a:pt x="1" y="0"/>
                  </a:cubicBezTo>
                  <a:cubicBezTo>
                    <a:pt x="1" y="0"/>
                    <a:pt x="0" y="0"/>
                    <a:pt x="0" y="0"/>
                  </a:cubicBezTo>
                  <a:cubicBezTo>
                    <a:pt x="0" y="0"/>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Oval 602">
              <a:extLst>
                <a:ext uri="{FF2B5EF4-FFF2-40B4-BE49-F238E27FC236}">
                  <a16:creationId xmlns:a16="http://schemas.microsoft.com/office/drawing/2014/main" id="{53293FA4-59AD-400A-B32A-072D9958DCF2}"/>
                </a:ext>
              </a:extLst>
            </p:cNvPr>
            <p:cNvSpPr>
              <a:spLocks noChangeArrowheads="1"/>
            </p:cNvSpPr>
            <p:nvPr/>
          </p:nvSpPr>
          <p:spPr bwMode="auto">
            <a:xfrm>
              <a:off x="4267655" y="2356533"/>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603">
              <a:extLst>
                <a:ext uri="{FF2B5EF4-FFF2-40B4-BE49-F238E27FC236}">
                  <a16:creationId xmlns:a16="http://schemas.microsoft.com/office/drawing/2014/main" id="{07FE71AB-5913-4635-AE41-35111EDC579E}"/>
                </a:ext>
              </a:extLst>
            </p:cNvPr>
            <p:cNvSpPr>
              <a:spLocks/>
            </p:cNvSpPr>
            <p:nvPr/>
          </p:nvSpPr>
          <p:spPr bwMode="auto">
            <a:xfrm>
              <a:off x="6267905" y="2543858"/>
              <a:ext cx="3175" cy="3175"/>
            </a:xfrm>
            <a:custGeom>
              <a:avLst/>
              <a:gdLst>
                <a:gd name="T0" fmla="*/ 0 w 1"/>
                <a:gd name="T1" fmla="*/ 1 h 1"/>
                <a:gd name="T2" fmla="*/ 1 w 1"/>
                <a:gd name="T3" fmla="*/ 0 h 1"/>
                <a:gd name="T4" fmla="*/ 1 w 1"/>
                <a:gd name="T5" fmla="*/ 0 h 1"/>
                <a:gd name="T6" fmla="*/ 1 w 1"/>
                <a:gd name="T7" fmla="*/ 0 h 1"/>
                <a:gd name="T8" fmla="*/ 0 w 1"/>
                <a:gd name="T9" fmla="*/ 1 h 1"/>
                <a:gd name="T10" fmla="*/ 0 w 1"/>
                <a:gd name="T11" fmla="*/ 1 h 1"/>
                <a:gd name="T12" fmla="*/ 0 w 1"/>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1"/>
                  </a:moveTo>
                  <a:cubicBezTo>
                    <a:pt x="1" y="1"/>
                    <a:pt x="1" y="0"/>
                    <a:pt x="1" y="0"/>
                  </a:cubicBezTo>
                  <a:cubicBezTo>
                    <a:pt x="1" y="0"/>
                    <a:pt x="1" y="0"/>
                    <a:pt x="1" y="0"/>
                  </a:cubicBezTo>
                  <a:cubicBezTo>
                    <a:pt x="1" y="0"/>
                    <a:pt x="1" y="0"/>
                    <a:pt x="1" y="0"/>
                  </a:cubicBezTo>
                  <a:cubicBezTo>
                    <a:pt x="1" y="0"/>
                    <a:pt x="0" y="0"/>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Oval 604">
              <a:extLst>
                <a:ext uri="{FF2B5EF4-FFF2-40B4-BE49-F238E27FC236}">
                  <a16:creationId xmlns:a16="http://schemas.microsoft.com/office/drawing/2014/main" id="{33909605-78E1-43ED-8694-03E1F647D14B}"/>
                </a:ext>
              </a:extLst>
            </p:cNvPr>
            <p:cNvSpPr>
              <a:spLocks noChangeArrowheads="1"/>
            </p:cNvSpPr>
            <p:nvPr/>
          </p:nvSpPr>
          <p:spPr bwMode="auto">
            <a:xfrm>
              <a:off x="5175705" y="2489883"/>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 name="Freeform 605">
              <a:extLst>
                <a:ext uri="{FF2B5EF4-FFF2-40B4-BE49-F238E27FC236}">
                  <a16:creationId xmlns:a16="http://schemas.microsoft.com/office/drawing/2014/main" id="{A5620EDD-8172-4851-9B92-335402F2C7A2}"/>
                </a:ext>
              </a:extLst>
            </p:cNvPr>
            <p:cNvSpPr>
              <a:spLocks/>
            </p:cNvSpPr>
            <p:nvPr/>
          </p:nvSpPr>
          <p:spPr bwMode="auto">
            <a:xfrm>
              <a:off x="5175705" y="2481945"/>
              <a:ext cx="3175" cy="7938"/>
            </a:xfrm>
            <a:custGeom>
              <a:avLst/>
              <a:gdLst>
                <a:gd name="T0" fmla="*/ 1 w 1"/>
                <a:gd name="T1" fmla="*/ 1 h 2"/>
                <a:gd name="T2" fmla="*/ 1 w 1"/>
                <a:gd name="T3" fmla="*/ 0 h 2"/>
                <a:gd name="T4" fmla="*/ 1 w 1"/>
                <a:gd name="T5" fmla="*/ 0 h 2"/>
                <a:gd name="T6" fmla="*/ 0 w 1"/>
                <a:gd name="T7" fmla="*/ 1 h 2"/>
                <a:gd name="T8" fmla="*/ 0 w 1"/>
                <a:gd name="T9" fmla="*/ 2 h 2"/>
                <a:gd name="T10" fmla="*/ 0 w 1"/>
                <a:gd name="T11" fmla="*/ 2 h 2"/>
                <a:gd name="T12" fmla="*/ 1 w 1"/>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1" y="1"/>
                  </a:moveTo>
                  <a:cubicBezTo>
                    <a:pt x="1" y="0"/>
                    <a:pt x="1" y="0"/>
                    <a:pt x="1" y="0"/>
                  </a:cubicBezTo>
                  <a:cubicBezTo>
                    <a:pt x="1" y="0"/>
                    <a:pt x="1" y="0"/>
                    <a:pt x="1" y="0"/>
                  </a:cubicBezTo>
                  <a:cubicBezTo>
                    <a:pt x="0" y="0"/>
                    <a:pt x="0" y="1"/>
                    <a:pt x="0" y="1"/>
                  </a:cubicBezTo>
                  <a:cubicBezTo>
                    <a:pt x="0" y="1"/>
                    <a:pt x="0" y="2"/>
                    <a:pt x="0" y="2"/>
                  </a:cubicBezTo>
                  <a:cubicBezTo>
                    <a:pt x="0" y="2"/>
                    <a:pt x="0" y="2"/>
                    <a:pt x="0" y="2"/>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606">
              <a:extLst>
                <a:ext uri="{FF2B5EF4-FFF2-40B4-BE49-F238E27FC236}">
                  <a16:creationId xmlns:a16="http://schemas.microsoft.com/office/drawing/2014/main" id="{3662600A-CF93-4826-AE67-760C28D87222}"/>
                </a:ext>
              </a:extLst>
            </p:cNvPr>
            <p:cNvSpPr>
              <a:spLocks/>
            </p:cNvSpPr>
            <p:nvPr/>
          </p:nvSpPr>
          <p:spPr bwMode="auto">
            <a:xfrm>
              <a:off x="6025018" y="2997883"/>
              <a:ext cx="3175" cy="3175"/>
            </a:xfrm>
            <a:custGeom>
              <a:avLst/>
              <a:gdLst>
                <a:gd name="T0" fmla="*/ 0 w 1"/>
                <a:gd name="T1" fmla="*/ 0 h 1"/>
                <a:gd name="T2" fmla="*/ 0 w 1"/>
                <a:gd name="T3" fmla="*/ 0 h 1"/>
                <a:gd name="T4" fmla="*/ 0 w 1"/>
                <a:gd name="T5" fmla="*/ 1 h 1"/>
                <a:gd name="T6" fmla="*/ 1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0"/>
                  </a:cubicBezTo>
                  <a:cubicBezTo>
                    <a:pt x="0" y="1"/>
                    <a:pt x="0" y="1"/>
                    <a:pt x="0" y="1"/>
                  </a:cubicBezTo>
                  <a:cubicBezTo>
                    <a:pt x="0" y="1"/>
                    <a:pt x="1" y="1"/>
                    <a:pt x="1" y="1"/>
                  </a:cubicBezTo>
                  <a:cubicBezTo>
                    <a:pt x="1" y="1"/>
                    <a:pt x="1" y="1"/>
                    <a:pt x="1"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05" name="Rectangle 7">
            <a:extLst>
              <a:ext uri="{FF2B5EF4-FFF2-40B4-BE49-F238E27FC236}">
                <a16:creationId xmlns:a16="http://schemas.microsoft.com/office/drawing/2014/main" id="{97182C63-A196-4554-99E9-26BDD9DD2CB1}"/>
              </a:ext>
            </a:extLst>
          </p:cNvPr>
          <p:cNvSpPr>
            <a:spLocks/>
          </p:cNvSpPr>
          <p:nvPr/>
        </p:nvSpPr>
        <p:spPr bwMode="auto">
          <a:xfrm>
            <a:off x="7388987" y="4935979"/>
            <a:ext cx="4293794" cy="1441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30000"/>
              </a:lnSpc>
            </a:pPr>
            <a:r>
              <a:rPr lang="en-US" sz="1100" dirty="0">
                <a:solidFill>
                  <a:schemeClr val="bg1"/>
                </a:solidFill>
                <a:latin typeface="Montserrat Light" panose="00000400000000000000" pitchFamily="50" charset="0"/>
                <a:ea typeface="Lato" charset="0"/>
                <a:cs typeface="Lato" charset="0"/>
                <a:sym typeface="Montserrat-Regular" charset="0"/>
              </a:rPr>
              <a:t>This letterhead design is meant to project an image of </a:t>
            </a:r>
            <a:r>
              <a:rPr lang="en-US" sz="1100" dirty="0" err="1">
                <a:solidFill>
                  <a:schemeClr val="bg1"/>
                </a:solidFill>
                <a:latin typeface="Montserrat Light" panose="00000400000000000000" pitchFamily="50" charset="0"/>
                <a:ea typeface="Lato" charset="0"/>
                <a:cs typeface="Lato" charset="0"/>
                <a:sym typeface="Montserrat-Regular" charset="0"/>
              </a:rPr>
              <a:t>ipsums</a:t>
            </a:r>
            <a:r>
              <a:rPr lang="en-US" sz="1100" dirty="0">
                <a:solidFill>
                  <a:schemeClr val="bg1"/>
                </a:solidFill>
                <a:latin typeface="Montserrat Light" panose="00000400000000000000" pitchFamily="50" charset="0"/>
                <a:ea typeface="Lato" charset="0"/>
                <a:cs typeface="Lato" charset="0"/>
                <a:sym typeface="Montserrat-Regular" charset="0"/>
              </a:rPr>
              <a:t> professionalism and reliability. By using simple alignments we have created a very spacious </a:t>
            </a:r>
            <a:r>
              <a:rPr lang="en-US" sz="1100" dirty="0" err="1">
                <a:solidFill>
                  <a:schemeClr val="bg1"/>
                </a:solidFill>
                <a:latin typeface="Montserrat Light" panose="00000400000000000000" pitchFamily="50" charset="0"/>
                <a:ea typeface="Lato" charset="0"/>
                <a:cs typeface="Lato" charset="0"/>
                <a:sym typeface="Montserrat-Regular" charset="0"/>
              </a:rPr>
              <a:t>feelingand</a:t>
            </a:r>
            <a:r>
              <a:rPr lang="en-US" sz="1100" dirty="0">
                <a:solidFill>
                  <a:schemeClr val="bg1"/>
                </a:solidFill>
                <a:latin typeface="Montserrat Light" panose="00000400000000000000" pitchFamily="50" charset="0"/>
                <a:ea typeface="Lato" charset="0"/>
                <a:cs typeface="Lato" charset="0"/>
                <a:sym typeface="Montserrat-Regular" charset="0"/>
              </a:rPr>
              <a:t> the spaciousness contributes to the aesthetics of</a:t>
            </a:r>
          </a:p>
          <a:p>
            <a:pPr>
              <a:lnSpc>
                <a:spcPct val="130000"/>
              </a:lnSpc>
            </a:pPr>
            <a:r>
              <a:rPr lang="en-US" sz="1100" dirty="0">
                <a:solidFill>
                  <a:schemeClr val="bg1"/>
                </a:solidFill>
                <a:latin typeface="Montserrat Light" panose="00000400000000000000" pitchFamily="50" charset="0"/>
                <a:ea typeface="Lato" charset="0"/>
                <a:cs typeface="Lato" charset="0"/>
                <a:sym typeface="Montserrat-Regular" charset="0"/>
              </a:rPr>
              <a:t>have created a very spacious feeling. The simplicity </a:t>
            </a:r>
            <a:r>
              <a:rPr lang="en-US" sz="1100" dirty="0" err="1">
                <a:solidFill>
                  <a:schemeClr val="bg1"/>
                </a:solidFill>
                <a:latin typeface="Montserrat Light" panose="00000400000000000000" pitchFamily="50" charset="0"/>
                <a:ea typeface="Lato" charset="0"/>
                <a:cs typeface="Lato" charset="0"/>
                <a:sym typeface="Montserrat-Regular" charset="0"/>
              </a:rPr>
              <a:t>suggestsits</a:t>
            </a:r>
            <a:r>
              <a:rPr lang="en-US" sz="1100" dirty="0">
                <a:solidFill>
                  <a:schemeClr val="bg1"/>
                </a:solidFill>
                <a:latin typeface="Montserrat Light" panose="00000400000000000000" pitchFamily="50" charset="0"/>
                <a:ea typeface="Lato" charset="0"/>
                <a:cs typeface="Lato" charset="0"/>
                <a:sym typeface="Montserrat-Regular" charset="0"/>
              </a:rPr>
              <a:t> strength and the spaciousness contributes to the aesthetics of the layout. These basic qualities along with the (Your Company) colors.</a:t>
            </a:r>
          </a:p>
        </p:txBody>
      </p:sp>
      <p:sp>
        <p:nvSpPr>
          <p:cNvPr id="206" name="Rectangle 7">
            <a:extLst>
              <a:ext uri="{FF2B5EF4-FFF2-40B4-BE49-F238E27FC236}">
                <a16:creationId xmlns:a16="http://schemas.microsoft.com/office/drawing/2014/main" id="{016EF1C8-576C-48D8-9349-E06DAB9D3162}"/>
              </a:ext>
            </a:extLst>
          </p:cNvPr>
          <p:cNvSpPr>
            <a:spLocks/>
          </p:cNvSpPr>
          <p:nvPr/>
        </p:nvSpPr>
        <p:spPr bwMode="auto">
          <a:xfrm>
            <a:off x="1134580" y="2623961"/>
            <a:ext cx="4961420" cy="1798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30000"/>
              </a:lnSpc>
            </a:pPr>
            <a:r>
              <a:rPr lang="en-US" sz="1100" dirty="0">
                <a:solidFill>
                  <a:schemeClr val="tx1">
                    <a:lumMod val="65000"/>
                    <a:lumOff val="35000"/>
                  </a:schemeClr>
                </a:solidFill>
                <a:latin typeface="Montserrat Light" panose="00000400000000000000" pitchFamily="50" charset="0"/>
                <a:ea typeface="Lato" charset="0"/>
                <a:cs typeface="Lato" charset="0"/>
                <a:sym typeface="Montserrat-Regular" charset="0"/>
              </a:rPr>
              <a:t>This letterhead design is meant to project an image of </a:t>
            </a:r>
            <a:r>
              <a:rPr lang="en-US" sz="1100" dirty="0" err="1">
                <a:solidFill>
                  <a:schemeClr val="tx1">
                    <a:lumMod val="65000"/>
                    <a:lumOff val="35000"/>
                  </a:schemeClr>
                </a:solidFill>
                <a:latin typeface="Montserrat Light" panose="00000400000000000000" pitchFamily="50" charset="0"/>
                <a:ea typeface="Lato" charset="0"/>
                <a:cs typeface="Lato" charset="0"/>
                <a:sym typeface="Montserrat-Regular" charset="0"/>
              </a:rPr>
              <a:t>ipsums</a:t>
            </a:r>
            <a:r>
              <a:rPr lang="en-US" sz="1100" dirty="0">
                <a:solidFill>
                  <a:schemeClr val="tx1">
                    <a:lumMod val="65000"/>
                    <a:lumOff val="35000"/>
                  </a:schemeClr>
                </a:solidFill>
                <a:latin typeface="Montserrat Light" panose="00000400000000000000" pitchFamily="50" charset="0"/>
                <a:ea typeface="Lato" charset="0"/>
                <a:cs typeface="Lato" charset="0"/>
                <a:sym typeface="Montserrat-Regular" charset="0"/>
              </a:rPr>
              <a:t> lorem sit professionalism and reliability. By using simple alignments we have and created a very spacious </a:t>
            </a:r>
            <a:r>
              <a:rPr lang="en-US" sz="1100" dirty="0" err="1">
                <a:solidFill>
                  <a:schemeClr val="tx1">
                    <a:lumMod val="65000"/>
                    <a:lumOff val="35000"/>
                  </a:schemeClr>
                </a:solidFill>
                <a:latin typeface="Montserrat Light" panose="00000400000000000000" pitchFamily="50" charset="0"/>
                <a:ea typeface="Lato" charset="0"/>
                <a:cs typeface="Lato" charset="0"/>
                <a:sym typeface="Montserrat-Regular" charset="0"/>
              </a:rPr>
              <a:t>feelingand</a:t>
            </a:r>
            <a:r>
              <a:rPr lang="en-US" sz="1100" dirty="0">
                <a:solidFill>
                  <a:schemeClr val="tx1">
                    <a:lumMod val="65000"/>
                    <a:lumOff val="35000"/>
                  </a:schemeClr>
                </a:solidFill>
                <a:latin typeface="Montserrat Light" panose="00000400000000000000" pitchFamily="50" charset="0"/>
                <a:ea typeface="Lato" charset="0"/>
                <a:cs typeface="Lato" charset="0"/>
                <a:sym typeface="Montserrat-Regular" charset="0"/>
              </a:rPr>
              <a:t> the spaciousness contributes to the aesthetics of</a:t>
            </a:r>
          </a:p>
          <a:p>
            <a:pPr>
              <a:lnSpc>
                <a:spcPct val="130000"/>
              </a:lnSpc>
            </a:pPr>
            <a:r>
              <a:rPr lang="en-US" sz="1100" dirty="0">
                <a:solidFill>
                  <a:schemeClr val="tx1">
                    <a:lumMod val="65000"/>
                    <a:lumOff val="35000"/>
                  </a:schemeClr>
                </a:solidFill>
                <a:latin typeface="Montserrat Light" panose="00000400000000000000" pitchFamily="50" charset="0"/>
                <a:ea typeface="Lato" charset="0"/>
                <a:cs typeface="Lato" charset="0"/>
                <a:sym typeface="Montserrat-Regular" charset="0"/>
              </a:rPr>
              <a:t>have created a very spacious feeling. The simplicity </a:t>
            </a:r>
            <a:r>
              <a:rPr lang="en-US" sz="1100" dirty="0" err="1">
                <a:solidFill>
                  <a:schemeClr val="tx1">
                    <a:lumMod val="65000"/>
                    <a:lumOff val="35000"/>
                  </a:schemeClr>
                </a:solidFill>
                <a:latin typeface="Montserrat Light" panose="00000400000000000000" pitchFamily="50" charset="0"/>
                <a:ea typeface="Lato" charset="0"/>
                <a:cs typeface="Lato" charset="0"/>
                <a:sym typeface="Montserrat-Regular" charset="0"/>
              </a:rPr>
              <a:t>suggestsits</a:t>
            </a:r>
            <a:r>
              <a:rPr lang="en-US" sz="1100" dirty="0">
                <a:solidFill>
                  <a:schemeClr val="tx1">
                    <a:lumMod val="65000"/>
                    <a:lumOff val="35000"/>
                  </a:schemeClr>
                </a:solidFill>
                <a:latin typeface="Montserrat Light" panose="00000400000000000000" pitchFamily="50" charset="0"/>
                <a:ea typeface="Lato" charset="0"/>
                <a:cs typeface="Lato" charset="0"/>
                <a:sym typeface="Montserrat-Regular" charset="0"/>
              </a:rPr>
              <a:t> strength and the spaciousness contributes to the aesthetics of the layout. These basic qualities along with the (Your Company) colors.</a:t>
            </a:r>
          </a:p>
        </p:txBody>
      </p:sp>
      <p:sp>
        <p:nvSpPr>
          <p:cNvPr id="208" name="Rectangle 12">
            <a:extLst>
              <a:ext uri="{FF2B5EF4-FFF2-40B4-BE49-F238E27FC236}">
                <a16:creationId xmlns:a16="http://schemas.microsoft.com/office/drawing/2014/main" id="{A273A18B-4AFA-408A-BFA5-BF0C0CD952E3}"/>
              </a:ext>
            </a:extLst>
          </p:cNvPr>
          <p:cNvSpPr>
            <a:spLocks/>
          </p:cNvSpPr>
          <p:nvPr/>
        </p:nvSpPr>
        <p:spPr bwMode="auto">
          <a:xfrm>
            <a:off x="1224015" y="1741711"/>
            <a:ext cx="3184131" cy="768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r>
              <a:rPr lang="en-US" sz="2500" b="1" spc="300" dirty="0">
                <a:solidFill>
                  <a:schemeClr val="tx1">
                    <a:lumMod val="75000"/>
                    <a:lumOff val="25000"/>
                  </a:schemeClr>
                </a:solidFill>
                <a:latin typeface="Montserrat" panose="00000500000000000000" pitchFamily="50" charset="0"/>
                <a:ea typeface="Lato Black" charset="0"/>
                <a:cs typeface="Lato Black" charset="0"/>
                <a:sym typeface="Montserrat-Bold" charset="0"/>
              </a:rPr>
              <a:t>AWESOME</a:t>
            </a:r>
            <a:r>
              <a:rPr lang="en-US" sz="2500" b="1" spc="300" dirty="0">
                <a:solidFill>
                  <a:schemeClr val="tx1"/>
                </a:solidFill>
                <a:latin typeface="Montserrat" panose="00000500000000000000" pitchFamily="50" charset="0"/>
                <a:ea typeface="Lato Black" charset="0"/>
                <a:cs typeface="Lato Black" charset="0"/>
                <a:sym typeface="Montserrat-Bold" charset="0"/>
              </a:rPr>
              <a:t> </a:t>
            </a:r>
            <a:r>
              <a:rPr lang="en-US" sz="2500" b="1" spc="300" dirty="0">
                <a:solidFill>
                  <a:schemeClr val="accent1"/>
                </a:solidFill>
                <a:latin typeface="Montserrat" panose="00000500000000000000" pitchFamily="50" charset="0"/>
                <a:ea typeface="Lato Black" charset="0"/>
                <a:cs typeface="Lato Black" charset="0"/>
                <a:sym typeface="Montserrat-Bold" charset="0"/>
              </a:rPr>
              <a:t>HEADLINE TEXT</a:t>
            </a:r>
          </a:p>
        </p:txBody>
      </p:sp>
      <p:sp>
        <p:nvSpPr>
          <p:cNvPr id="209" name="Rectangle 7">
            <a:extLst>
              <a:ext uri="{FF2B5EF4-FFF2-40B4-BE49-F238E27FC236}">
                <a16:creationId xmlns:a16="http://schemas.microsoft.com/office/drawing/2014/main" id="{7D2D35B2-AAA5-4E75-9C48-B95C5A72F5E0}"/>
              </a:ext>
            </a:extLst>
          </p:cNvPr>
          <p:cNvSpPr>
            <a:spLocks/>
          </p:cNvSpPr>
          <p:nvPr/>
        </p:nvSpPr>
        <p:spPr bwMode="auto">
          <a:xfrm>
            <a:off x="1134580" y="4697438"/>
            <a:ext cx="4961420" cy="1798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30000"/>
              </a:lnSpc>
            </a:pPr>
            <a:r>
              <a:rPr lang="en-US" sz="1100" dirty="0">
                <a:solidFill>
                  <a:schemeClr val="tx1">
                    <a:lumMod val="65000"/>
                    <a:lumOff val="35000"/>
                  </a:schemeClr>
                </a:solidFill>
                <a:latin typeface="Montserrat Light" panose="00000400000000000000" pitchFamily="50" charset="0"/>
                <a:ea typeface="Lato" charset="0"/>
                <a:cs typeface="Lato" charset="0"/>
                <a:sym typeface="Montserrat-Regular" charset="0"/>
              </a:rPr>
              <a:t>This letterhead design is meant to project an image of </a:t>
            </a:r>
            <a:r>
              <a:rPr lang="en-US" sz="1100" dirty="0" err="1">
                <a:solidFill>
                  <a:schemeClr val="tx1">
                    <a:lumMod val="65000"/>
                    <a:lumOff val="35000"/>
                  </a:schemeClr>
                </a:solidFill>
                <a:latin typeface="Montserrat Light" panose="00000400000000000000" pitchFamily="50" charset="0"/>
                <a:ea typeface="Lato" charset="0"/>
                <a:cs typeface="Lato" charset="0"/>
                <a:sym typeface="Montserrat-Regular" charset="0"/>
              </a:rPr>
              <a:t>ipsums</a:t>
            </a:r>
            <a:r>
              <a:rPr lang="en-US" sz="1100" dirty="0">
                <a:solidFill>
                  <a:schemeClr val="tx1">
                    <a:lumMod val="65000"/>
                    <a:lumOff val="35000"/>
                  </a:schemeClr>
                </a:solidFill>
                <a:latin typeface="Montserrat Light" panose="00000400000000000000" pitchFamily="50" charset="0"/>
                <a:ea typeface="Lato" charset="0"/>
                <a:cs typeface="Lato" charset="0"/>
                <a:sym typeface="Montserrat-Regular" charset="0"/>
              </a:rPr>
              <a:t> lorem sit professionalism and reliability. By using simple alignments we have and created a very spacious </a:t>
            </a:r>
            <a:r>
              <a:rPr lang="en-US" sz="1100" dirty="0" err="1">
                <a:solidFill>
                  <a:schemeClr val="tx1">
                    <a:lumMod val="65000"/>
                    <a:lumOff val="35000"/>
                  </a:schemeClr>
                </a:solidFill>
                <a:latin typeface="Montserrat Light" panose="00000400000000000000" pitchFamily="50" charset="0"/>
                <a:ea typeface="Lato" charset="0"/>
                <a:cs typeface="Lato" charset="0"/>
                <a:sym typeface="Montserrat-Regular" charset="0"/>
              </a:rPr>
              <a:t>feelingand</a:t>
            </a:r>
            <a:r>
              <a:rPr lang="en-US" sz="1100" dirty="0">
                <a:solidFill>
                  <a:schemeClr val="tx1">
                    <a:lumMod val="65000"/>
                    <a:lumOff val="35000"/>
                  </a:schemeClr>
                </a:solidFill>
                <a:latin typeface="Montserrat Light" panose="00000400000000000000" pitchFamily="50" charset="0"/>
                <a:ea typeface="Lato" charset="0"/>
                <a:cs typeface="Lato" charset="0"/>
                <a:sym typeface="Montserrat-Regular" charset="0"/>
              </a:rPr>
              <a:t> the spaciousness contributes to the aesthetics of</a:t>
            </a:r>
          </a:p>
          <a:p>
            <a:pPr>
              <a:lnSpc>
                <a:spcPct val="130000"/>
              </a:lnSpc>
            </a:pPr>
            <a:r>
              <a:rPr lang="en-US" sz="1100" dirty="0">
                <a:solidFill>
                  <a:schemeClr val="tx1">
                    <a:lumMod val="65000"/>
                    <a:lumOff val="35000"/>
                  </a:schemeClr>
                </a:solidFill>
                <a:latin typeface="Montserrat Light" panose="00000400000000000000" pitchFamily="50" charset="0"/>
                <a:ea typeface="Lato" charset="0"/>
                <a:cs typeface="Lato" charset="0"/>
                <a:sym typeface="Montserrat-Regular" charset="0"/>
              </a:rPr>
              <a:t>have created a very spacious feeling. The simplicity </a:t>
            </a:r>
            <a:r>
              <a:rPr lang="en-US" sz="1100" dirty="0" err="1">
                <a:solidFill>
                  <a:schemeClr val="tx1">
                    <a:lumMod val="65000"/>
                    <a:lumOff val="35000"/>
                  </a:schemeClr>
                </a:solidFill>
                <a:latin typeface="Montserrat Light" panose="00000400000000000000" pitchFamily="50" charset="0"/>
                <a:ea typeface="Lato" charset="0"/>
                <a:cs typeface="Lato" charset="0"/>
                <a:sym typeface="Montserrat-Regular" charset="0"/>
              </a:rPr>
              <a:t>suggestsits</a:t>
            </a:r>
            <a:r>
              <a:rPr lang="en-US" sz="1100" dirty="0">
                <a:solidFill>
                  <a:schemeClr val="tx1">
                    <a:lumMod val="65000"/>
                    <a:lumOff val="35000"/>
                  </a:schemeClr>
                </a:solidFill>
                <a:latin typeface="Montserrat Light" panose="00000400000000000000" pitchFamily="50" charset="0"/>
                <a:ea typeface="Lato" charset="0"/>
                <a:cs typeface="Lato" charset="0"/>
                <a:sym typeface="Montserrat-Regular" charset="0"/>
              </a:rPr>
              <a:t> strength and the spaciousness contributes to the aesthetics of the layout. These basic qualities along with the (Your Company) colors.</a:t>
            </a:r>
          </a:p>
        </p:txBody>
      </p:sp>
    </p:spTree>
    <p:extLst>
      <p:ext uri="{BB962C8B-B14F-4D97-AF65-F5344CB8AC3E}">
        <p14:creationId xmlns:p14="http://schemas.microsoft.com/office/powerpoint/2010/main" val="218620668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BBE4EC2E-AC94-40A7-8797-29691CF2ABD4}"/>
              </a:ext>
            </a:extLst>
          </p:cNvPr>
          <p:cNvSpPr>
            <a:spLocks noGrp="1"/>
          </p:cNvSpPr>
          <p:nvPr>
            <p:ph type="ftr" sz="quarter" idx="10"/>
          </p:nvPr>
        </p:nvSpPr>
        <p:spPr/>
        <p:txBody>
          <a:bodyPr/>
          <a:lstStyle/>
          <a:p>
            <a:r>
              <a:rPr lang="en-US"/>
              <a:t>www.infobusiness.com</a:t>
            </a:r>
            <a:endParaRPr lang="en-US" dirty="0"/>
          </a:p>
        </p:txBody>
      </p:sp>
      <p:sp>
        <p:nvSpPr>
          <p:cNvPr id="5" name="Slide Number Placeholder 4">
            <a:extLst>
              <a:ext uri="{FF2B5EF4-FFF2-40B4-BE49-F238E27FC236}">
                <a16:creationId xmlns:a16="http://schemas.microsoft.com/office/drawing/2014/main" id="{C8FF0E92-3168-4EF9-9DCB-8794FE992C7F}"/>
              </a:ext>
            </a:extLst>
          </p:cNvPr>
          <p:cNvSpPr>
            <a:spLocks noGrp="1"/>
          </p:cNvSpPr>
          <p:nvPr>
            <p:ph type="sldNum" sz="quarter" idx="11"/>
          </p:nvPr>
        </p:nvSpPr>
        <p:spPr/>
        <p:txBody>
          <a:bodyPr/>
          <a:lstStyle/>
          <a:p>
            <a:fld id="{22E1CF2F-19B6-4B01-91BB-CDBA096AD5BE}" type="slidenum">
              <a:rPr lang="en-US" smtClean="0"/>
              <a:pPr/>
              <a:t>23</a:t>
            </a:fld>
            <a:endParaRPr lang="en-US" dirty="0"/>
          </a:p>
        </p:txBody>
      </p:sp>
      <p:sp>
        <p:nvSpPr>
          <p:cNvPr id="1774" name="Title 20">
            <a:extLst>
              <a:ext uri="{FF2B5EF4-FFF2-40B4-BE49-F238E27FC236}">
                <a16:creationId xmlns:a16="http://schemas.microsoft.com/office/drawing/2014/main" id="{F97C5473-D743-4ABF-B95C-8C93ECFA9BAC}"/>
              </a:ext>
            </a:extLst>
          </p:cNvPr>
          <p:cNvSpPr txBox="1">
            <a:spLocks/>
          </p:cNvSpPr>
          <p:nvPr/>
        </p:nvSpPr>
        <p:spPr>
          <a:xfrm>
            <a:off x="3444455" y="365345"/>
            <a:ext cx="5218009" cy="49860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200" dirty="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rPr>
              <a:t>Map</a:t>
            </a:r>
            <a:r>
              <a:rPr lang="en-US" sz="3200" b="1" dirty="0">
                <a:latin typeface="Open Sans" panose="020B0606030504020204" pitchFamily="34" charset="0"/>
                <a:ea typeface="Open Sans" panose="020B0606030504020204" pitchFamily="34" charset="0"/>
                <a:cs typeface="Open Sans" panose="020B0606030504020204" pitchFamily="34" charset="0"/>
              </a:rPr>
              <a:t> </a:t>
            </a:r>
            <a:r>
              <a:rPr lang="en-US" sz="3200" b="1" dirty="0">
                <a:ea typeface="Open Sans" panose="020B0606030504020204" pitchFamily="34" charset="0"/>
                <a:cs typeface="Open Sans" panose="020B0606030504020204" pitchFamily="34" charset="0"/>
              </a:rPr>
              <a:t>Infographic</a:t>
            </a:r>
          </a:p>
        </p:txBody>
      </p:sp>
      <p:sp>
        <p:nvSpPr>
          <p:cNvPr id="1775" name="Subtitle 22">
            <a:extLst>
              <a:ext uri="{FF2B5EF4-FFF2-40B4-BE49-F238E27FC236}">
                <a16:creationId xmlns:a16="http://schemas.microsoft.com/office/drawing/2014/main" id="{8450FCD5-D855-4413-8A7E-E5CA8EB379AC}"/>
              </a:ext>
            </a:extLst>
          </p:cNvPr>
          <p:cNvSpPr txBox="1">
            <a:spLocks/>
          </p:cNvSpPr>
          <p:nvPr/>
        </p:nvSpPr>
        <p:spPr>
          <a:xfrm>
            <a:off x="1149761" y="926135"/>
            <a:ext cx="9807396" cy="27854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baseline="0">
                <a:solidFill>
                  <a:schemeClr val="tx1"/>
                </a:solidFill>
                <a:latin typeface="Montserrat Light" panose="00000400000000000000" pitchFamily="50"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300" dirty="0">
                <a:ea typeface="Open Sans" panose="020B0606030504020204" pitchFamily="34" charset="0"/>
                <a:cs typeface="Open Sans" panose="020B0606030504020204" pitchFamily="34" charset="0"/>
              </a:rPr>
              <a:t>Lorem ipsum dolor sit </a:t>
            </a:r>
            <a:r>
              <a:rPr lang="en-US" sz="1300" dirty="0" err="1">
                <a:ea typeface="Open Sans" panose="020B0606030504020204" pitchFamily="34" charset="0"/>
                <a:cs typeface="Open Sans" panose="020B0606030504020204" pitchFamily="34" charset="0"/>
              </a:rPr>
              <a:t>amet</a:t>
            </a:r>
            <a:r>
              <a:rPr lang="en-US" sz="1300" dirty="0">
                <a:ea typeface="Open Sans" panose="020B0606030504020204" pitchFamily="34" charset="0"/>
                <a:cs typeface="Open Sans" panose="020B0606030504020204" pitchFamily="34" charset="0"/>
              </a:rPr>
              <a:t> </a:t>
            </a:r>
            <a:r>
              <a:rPr lang="en-US" sz="1300" dirty="0" err="1">
                <a:ea typeface="Open Sans" panose="020B0606030504020204" pitchFamily="34" charset="0"/>
                <a:cs typeface="Open Sans" panose="020B0606030504020204" pitchFamily="34" charset="0"/>
              </a:rPr>
              <a:t>agam</a:t>
            </a:r>
            <a:r>
              <a:rPr lang="en-US" sz="1300" dirty="0">
                <a:ea typeface="Open Sans" panose="020B0606030504020204" pitchFamily="34" charset="0"/>
                <a:cs typeface="Open Sans" panose="020B0606030504020204" pitchFamily="34" charset="0"/>
              </a:rPr>
              <a:t> facer </a:t>
            </a:r>
            <a:r>
              <a:rPr lang="en-US" sz="1300" dirty="0" err="1">
                <a:ea typeface="Open Sans" panose="020B0606030504020204" pitchFamily="34" charset="0"/>
                <a:cs typeface="Open Sans" panose="020B0606030504020204" pitchFamily="34" charset="0"/>
              </a:rPr>
              <a:t>modo</a:t>
            </a:r>
            <a:r>
              <a:rPr lang="en-US" sz="1300" dirty="0">
                <a:ea typeface="Open Sans" panose="020B0606030504020204" pitchFamily="34" charset="0"/>
                <a:cs typeface="Open Sans" panose="020B0606030504020204" pitchFamily="34" charset="0"/>
              </a:rPr>
              <a:t> data lorem ipsum dolor sit </a:t>
            </a:r>
            <a:r>
              <a:rPr lang="en-US" sz="1300" dirty="0" err="1">
                <a:ea typeface="Open Sans" panose="020B0606030504020204" pitchFamily="34" charset="0"/>
                <a:cs typeface="Open Sans" panose="020B0606030504020204" pitchFamily="34" charset="0"/>
              </a:rPr>
              <a:t>amet</a:t>
            </a:r>
            <a:r>
              <a:rPr lang="en-US" sz="1300" dirty="0">
                <a:ea typeface="Open Sans" panose="020B0606030504020204" pitchFamily="34" charset="0"/>
                <a:cs typeface="Open Sans" panose="020B0606030504020204" pitchFamily="34" charset="0"/>
              </a:rPr>
              <a:t> </a:t>
            </a:r>
            <a:r>
              <a:rPr lang="en-US" sz="1300" dirty="0" err="1">
                <a:ea typeface="Open Sans" panose="020B0606030504020204" pitchFamily="34" charset="0"/>
                <a:cs typeface="Open Sans" panose="020B0606030504020204" pitchFamily="34" charset="0"/>
              </a:rPr>
              <a:t>agam</a:t>
            </a:r>
            <a:r>
              <a:rPr lang="en-US" sz="1300" dirty="0">
                <a:ea typeface="Open Sans" panose="020B0606030504020204" pitchFamily="34" charset="0"/>
                <a:cs typeface="Open Sans" panose="020B0606030504020204" pitchFamily="34" charset="0"/>
              </a:rPr>
              <a:t> facer </a:t>
            </a:r>
            <a:r>
              <a:rPr lang="en-US" sz="1300" dirty="0" err="1">
                <a:ea typeface="Open Sans" panose="020B0606030504020204" pitchFamily="34" charset="0"/>
                <a:cs typeface="Open Sans" panose="020B0606030504020204" pitchFamily="34" charset="0"/>
              </a:rPr>
              <a:t>modo</a:t>
            </a:r>
            <a:r>
              <a:rPr lang="en-US" sz="1300" dirty="0">
                <a:ea typeface="Open Sans" panose="020B0606030504020204" pitchFamily="34" charset="0"/>
                <a:cs typeface="Open Sans" panose="020B0606030504020204" pitchFamily="34" charset="0"/>
              </a:rPr>
              <a:t> data</a:t>
            </a:r>
          </a:p>
        </p:txBody>
      </p:sp>
      <p:sp>
        <p:nvSpPr>
          <p:cNvPr id="366" name="Rectangle 7">
            <a:extLst>
              <a:ext uri="{FF2B5EF4-FFF2-40B4-BE49-F238E27FC236}">
                <a16:creationId xmlns:a16="http://schemas.microsoft.com/office/drawing/2014/main" id="{DC1FA22A-2B82-4AA8-8C92-164DDCCC7B22}"/>
              </a:ext>
            </a:extLst>
          </p:cNvPr>
          <p:cNvSpPr>
            <a:spLocks/>
          </p:cNvSpPr>
          <p:nvPr/>
        </p:nvSpPr>
        <p:spPr bwMode="auto">
          <a:xfrm>
            <a:off x="7948830" y="2975182"/>
            <a:ext cx="3183085" cy="2133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30000"/>
              </a:lnSpc>
            </a:pPr>
            <a:r>
              <a:rPr lang="en-US" sz="1100" dirty="0">
                <a:solidFill>
                  <a:schemeClr val="tx1">
                    <a:alpha val="50000"/>
                  </a:schemeClr>
                </a:solidFill>
                <a:latin typeface="Montserrat Light" panose="00000400000000000000" pitchFamily="50" charset="0"/>
                <a:ea typeface="Lato" charset="0"/>
                <a:cs typeface="Lato" charset="0"/>
                <a:sym typeface="Montserrat-Regular" charset="0"/>
              </a:rPr>
              <a:t>This letterhead design is meant to project an image of professionalism and reliability. By using simple alignments we have created a very spacious feeling. The simplicity suggests strength and the spaciousness contributes to the aesthetics of the layout. These basic qualities along with the (Your Company) colors.</a:t>
            </a:r>
          </a:p>
        </p:txBody>
      </p:sp>
      <p:sp>
        <p:nvSpPr>
          <p:cNvPr id="367" name="Rectangle 12">
            <a:extLst>
              <a:ext uri="{FF2B5EF4-FFF2-40B4-BE49-F238E27FC236}">
                <a16:creationId xmlns:a16="http://schemas.microsoft.com/office/drawing/2014/main" id="{776986CE-0EEE-4EB4-9CA8-6ABD54245DAB}"/>
              </a:ext>
            </a:extLst>
          </p:cNvPr>
          <p:cNvSpPr>
            <a:spLocks/>
          </p:cNvSpPr>
          <p:nvPr/>
        </p:nvSpPr>
        <p:spPr bwMode="auto">
          <a:xfrm>
            <a:off x="7947785" y="1942899"/>
            <a:ext cx="3184131" cy="768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r>
              <a:rPr lang="en-US" sz="2500" b="1" spc="300" dirty="0">
                <a:solidFill>
                  <a:schemeClr val="tx1">
                    <a:lumMod val="75000"/>
                    <a:lumOff val="25000"/>
                  </a:schemeClr>
                </a:solidFill>
                <a:latin typeface="Montserrat" panose="00000500000000000000" pitchFamily="50" charset="0"/>
                <a:ea typeface="Lato Black" charset="0"/>
                <a:cs typeface="Lato Black" charset="0"/>
                <a:sym typeface="Montserrat-Bold" charset="0"/>
              </a:rPr>
              <a:t>AWESOME</a:t>
            </a:r>
            <a:r>
              <a:rPr lang="en-US" sz="2500" b="1" spc="300" dirty="0">
                <a:solidFill>
                  <a:schemeClr val="tx1"/>
                </a:solidFill>
                <a:latin typeface="Montserrat" panose="00000500000000000000" pitchFamily="50" charset="0"/>
                <a:ea typeface="Lato Black" charset="0"/>
                <a:cs typeface="Lato Black" charset="0"/>
                <a:sym typeface="Montserrat-Bold" charset="0"/>
              </a:rPr>
              <a:t> </a:t>
            </a:r>
            <a:r>
              <a:rPr lang="en-US" sz="2500" b="1" spc="300" dirty="0">
                <a:solidFill>
                  <a:schemeClr val="accent1"/>
                </a:solidFill>
                <a:latin typeface="Montserrat" panose="00000500000000000000" pitchFamily="50" charset="0"/>
                <a:ea typeface="Lato Black" charset="0"/>
                <a:cs typeface="Lato Black" charset="0"/>
                <a:sym typeface="Montserrat-Bold" charset="0"/>
              </a:rPr>
              <a:t>HEADLINE TEXT</a:t>
            </a:r>
          </a:p>
        </p:txBody>
      </p:sp>
      <p:sp>
        <p:nvSpPr>
          <p:cNvPr id="388" name="Rectangle 7">
            <a:extLst>
              <a:ext uri="{FF2B5EF4-FFF2-40B4-BE49-F238E27FC236}">
                <a16:creationId xmlns:a16="http://schemas.microsoft.com/office/drawing/2014/main" id="{C5B1C391-6F6B-4ACC-A581-A1057AAAA68A}"/>
              </a:ext>
            </a:extLst>
          </p:cNvPr>
          <p:cNvSpPr>
            <a:spLocks/>
          </p:cNvSpPr>
          <p:nvPr/>
        </p:nvSpPr>
        <p:spPr bwMode="auto">
          <a:xfrm>
            <a:off x="7948830" y="5112580"/>
            <a:ext cx="3183085" cy="963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30000"/>
              </a:lnSpc>
            </a:pPr>
            <a:r>
              <a:rPr lang="en-US" sz="1100" dirty="0">
                <a:solidFill>
                  <a:schemeClr val="tx1">
                    <a:lumMod val="75000"/>
                    <a:lumOff val="25000"/>
                  </a:schemeClr>
                </a:solidFill>
                <a:latin typeface="Montserrat Light" panose="00000400000000000000" pitchFamily="50" charset="0"/>
                <a:ea typeface="Lato" charset="0"/>
                <a:cs typeface="Lato" charset="0"/>
                <a:sym typeface="Montserrat-Regular" charset="0"/>
              </a:rPr>
              <a:t>This letterhead design is meant to project an image of professionalism and reliability. By using simple alignments we have created a</a:t>
            </a:r>
          </a:p>
        </p:txBody>
      </p:sp>
      <p:grpSp>
        <p:nvGrpSpPr>
          <p:cNvPr id="21" name="Group 20">
            <a:extLst>
              <a:ext uri="{FF2B5EF4-FFF2-40B4-BE49-F238E27FC236}">
                <a16:creationId xmlns:a16="http://schemas.microsoft.com/office/drawing/2014/main" id="{3F79AF27-3949-48F4-B909-76DB97A3246D}"/>
              </a:ext>
            </a:extLst>
          </p:cNvPr>
          <p:cNvGrpSpPr/>
          <p:nvPr/>
        </p:nvGrpSpPr>
        <p:grpSpPr>
          <a:xfrm>
            <a:off x="584338" y="1942899"/>
            <a:ext cx="6608688" cy="3877330"/>
            <a:chOff x="4847499" y="1820219"/>
            <a:chExt cx="6306146" cy="3699828"/>
          </a:xfrm>
        </p:grpSpPr>
        <p:grpSp>
          <p:nvGrpSpPr>
            <p:cNvPr id="22" name="Group 21">
              <a:extLst>
                <a:ext uri="{FF2B5EF4-FFF2-40B4-BE49-F238E27FC236}">
                  <a16:creationId xmlns:a16="http://schemas.microsoft.com/office/drawing/2014/main" id="{AA401CEB-CA95-48ED-BC76-3E6A91A9B57C}"/>
                </a:ext>
              </a:extLst>
            </p:cNvPr>
            <p:cNvGrpSpPr/>
            <p:nvPr/>
          </p:nvGrpSpPr>
          <p:grpSpPr>
            <a:xfrm>
              <a:off x="4847499" y="1820219"/>
              <a:ext cx="6306146" cy="3699828"/>
              <a:chOff x="4070721" y="2031054"/>
              <a:chExt cx="2435176" cy="1428722"/>
            </a:xfrm>
            <a:solidFill>
              <a:schemeClr val="bg2">
                <a:lumMod val="90000"/>
              </a:schemeClr>
            </a:solidFill>
          </p:grpSpPr>
          <p:sp>
            <p:nvSpPr>
              <p:cNvPr id="41" name="Freeform 438">
                <a:extLst>
                  <a:ext uri="{FF2B5EF4-FFF2-40B4-BE49-F238E27FC236}">
                    <a16:creationId xmlns:a16="http://schemas.microsoft.com/office/drawing/2014/main" id="{2E8482EF-3915-4E5B-87EE-FF5DB00BFE3B}"/>
                  </a:ext>
                </a:extLst>
              </p:cNvPr>
              <p:cNvSpPr>
                <a:spLocks noEditPoints="1"/>
              </p:cNvSpPr>
              <p:nvPr/>
            </p:nvSpPr>
            <p:spPr bwMode="auto">
              <a:xfrm>
                <a:off x="5091464" y="2121541"/>
                <a:ext cx="1273149" cy="1125515"/>
              </a:xfrm>
              <a:custGeom>
                <a:avLst/>
                <a:gdLst>
                  <a:gd name="T0" fmla="*/ 242 w 352"/>
                  <a:gd name="T1" fmla="*/ 209 h 312"/>
                  <a:gd name="T2" fmla="*/ 261 w 352"/>
                  <a:gd name="T3" fmla="*/ 191 h 312"/>
                  <a:gd name="T4" fmla="*/ 279 w 352"/>
                  <a:gd name="T5" fmla="*/ 162 h 312"/>
                  <a:gd name="T6" fmla="*/ 281 w 352"/>
                  <a:gd name="T7" fmla="*/ 142 h 312"/>
                  <a:gd name="T8" fmla="*/ 301 w 352"/>
                  <a:gd name="T9" fmla="*/ 122 h 312"/>
                  <a:gd name="T10" fmla="*/ 301 w 352"/>
                  <a:gd name="T11" fmla="*/ 91 h 312"/>
                  <a:gd name="T12" fmla="*/ 293 w 352"/>
                  <a:gd name="T13" fmla="*/ 71 h 312"/>
                  <a:gd name="T14" fmla="*/ 323 w 352"/>
                  <a:gd name="T15" fmla="*/ 52 h 312"/>
                  <a:gd name="T16" fmla="*/ 336 w 352"/>
                  <a:gd name="T17" fmla="*/ 83 h 312"/>
                  <a:gd name="T18" fmla="*/ 339 w 352"/>
                  <a:gd name="T19" fmla="*/ 56 h 312"/>
                  <a:gd name="T20" fmla="*/ 342 w 352"/>
                  <a:gd name="T21" fmla="*/ 20 h 312"/>
                  <a:gd name="T22" fmla="*/ 323 w 352"/>
                  <a:gd name="T23" fmla="*/ 5 h 312"/>
                  <a:gd name="T24" fmla="*/ 273 w 352"/>
                  <a:gd name="T25" fmla="*/ 12 h 312"/>
                  <a:gd name="T26" fmla="*/ 246 w 352"/>
                  <a:gd name="T27" fmla="*/ 19 h 312"/>
                  <a:gd name="T28" fmla="*/ 217 w 352"/>
                  <a:gd name="T29" fmla="*/ 19 h 312"/>
                  <a:gd name="T30" fmla="*/ 200 w 352"/>
                  <a:gd name="T31" fmla="*/ 10 h 312"/>
                  <a:gd name="T32" fmla="*/ 170 w 352"/>
                  <a:gd name="T33" fmla="*/ 14 h 312"/>
                  <a:gd name="T34" fmla="*/ 166 w 352"/>
                  <a:gd name="T35" fmla="*/ 44 h 312"/>
                  <a:gd name="T36" fmla="*/ 150 w 352"/>
                  <a:gd name="T37" fmla="*/ 40 h 312"/>
                  <a:gd name="T38" fmla="*/ 148 w 352"/>
                  <a:gd name="T39" fmla="*/ 45 h 312"/>
                  <a:gd name="T40" fmla="*/ 132 w 352"/>
                  <a:gd name="T41" fmla="*/ 60 h 312"/>
                  <a:gd name="T42" fmla="*/ 104 w 352"/>
                  <a:gd name="T43" fmla="*/ 71 h 312"/>
                  <a:gd name="T44" fmla="*/ 103 w 352"/>
                  <a:gd name="T45" fmla="*/ 67 h 312"/>
                  <a:gd name="T46" fmla="*/ 71 w 352"/>
                  <a:gd name="T47" fmla="*/ 56 h 312"/>
                  <a:gd name="T48" fmla="*/ 60 w 352"/>
                  <a:gd name="T49" fmla="*/ 63 h 312"/>
                  <a:gd name="T50" fmla="*/ 47 w 352"/>
                  <a:gd name="T51" fmla="*/ 85 h 312"/>
                  <a:gd name="T52" fmla="*/ 65 w 352"/>
                  <a:gd name="T53" fmla="*/ 105 h 312"/>
                  <a:gd name="T54" fmla="*/ 73 w 352"/>
                  <a:gd name="T55" fmla="*/ 93 h 312"/>
                  <a:gd name="T56" fmla="*/ 69 w 352"/>
                  <a:gd name="T57" fmla="*/ 111 h 312"/>
                  <a:gd name="T58" fmla="*/ 50 w 352"/>
                  <a:gd name="T59" fmla="*/ 105 h 312"/>
                  <a:gd name="T60" fmla="*/ 23 w 352"/>
                  <a:gd name="T61" fmla="*/ 140 h 312"/>
                  <a:gd name="T62" fmla="*/ 54 w 352"/>
                  <a:gd name="T63" fmla="*/ 140 h 312"/>
                  <a:gd name="T64" fmla="*/ 59 w 352"/>
                  <a:gd name="T65" fmla="*/ 136 h 312"/>
                  <a:gd name="T66" fmla="*/ 83 w 352"/>
                  <a:gd name="T67" fmla="*/ 147 h 312"/>
                  <a:gd name="T68" fmla="*/ 97 w 352"/>
                  <a:gd name="T69" fmla="*/ 169 h 312"/>
                  <a:gd name="T70" fmla="*/ 39 w 352"/>
                  <a:gd name="T71" fmla="*/ 158 h 312"/>
                  <a:gd name="T72" fmla="*/ 2 w 352"/>
                  <a:gd name="T73" fmla="*/ 211 h 312"/>
                  <a:gd name="T74" fmla="*/ 54 w 352"/>
                  <a:gd name="T75" fmla="*/ 234 h 312"/>
                  <a:gd name="T76" fmla="*/ 77 w 352"/>
                  <a:gd name="T77" fmla="*/ 311 h 312"/>
                  <a:gd name="T78" fmla="*/ 119 w 352"/>
                  <a:gd name="T79" fmla="*/ 242 h 312"/>
                  <a:gd name="T80" fmla="*/ 105 w 352"/>
                  <a:gd name="T81" fmla="*/ 178 h 312"/>
                  <a:gd name="T82" fmla="*/ 154 w 352"/>
                  <a:gd name="T83" fmla="*/ 195 h 312"/>
                  <a:gd name="T84" fmla="*/ 146 w 352"/>
                  <a:gd name="T85" fmla="*/ 180 h 312"/>
                  <a:gd name="T86" fmla="*/ 189 w 352"/>
                  <a:gd name="T87" fmla="*/ 208 h 312"/>
                  <a:gd name="T88" fmla="*/ 228 w 352"/>
                  <a:gd name="T89" fmla="*/ 198 h 312"/>
                  <a:gd name="T90" fmla="*/ 336 w 352"/>
                  <a:gd name="T91" fmla="*/ 31 h 312"/>
                  <a:gd name="T92" fmla="*/ 259 w 352"/>
                  <a:gd name="T93" fmla="*/ 115 h 312"/>
                  <a:gd name="T94" fmla="*/ 61 w 352"/>
                  <a:gd name="T95" fmla="*/ 100 h 312"/>
                  <a:gd name="T96" fmla="*/ 79 w 352"/>
                  <a:gd name="T97" fmla="*/ 89 h 312"/>
                  <a:gd name="T98" fmla="*/ 85 w 352"/>
                  <a:gd name="T99" fmla="*/ 83 h 312"/>
                  <a:gd name="T100" fmla="*/ 93 w 352"/>
                  <a:gd name="T101" fmla="*/ 272 h 312"/>
                  <a:gd name="T102" fmla="*/ 99 w 352"/>
                  <a:gd name="T103" fmla="*/ 233 h 312"/>
                  <a:gd name="T104" fmla="*/ 104 w 352"/>
                  <a:gd name="T105" fmla="*/ 241 h 312"/>
                  <a:gd name="T106" fmla="*/ 96 w 352"/>
                  <a:gd name="T107" fmla="*/ 86 h 312"/>
                  <a:gd name="T108" fmla="*/ 91 w 352"/>
                  <a:gd name="T109" fmla="*/ 93 h 312"/>
                  <a:gd name="T110" fmla="*/ 98 w 352"/>
                  <a:gd name="T111" fmla="*/ 135 h 312"/>
                  <a:gd name="T112" fmla="*/ 138 w 352"/>
                  <a:gd name="T113" fmla="*/ 156 h 312"/>
                  <a:gd name="T114" fmla="*/ 139 w 352"/>
                  <a:gd name="T115" fmla="*/ 149 h 312"/>
                  <a:gd name="T116" fmla="*/ 168 w 352"/>
                  <a:gd name="T117" fmla="*/ 47 h 312"/>
                  <a:gd name="T118" fmla="*/ 185 w 352"/>
                  <a:gd name="T119" fmla="*/ 21 h 312"/>
                  <a:gd name="T120" fmla="*/ 196 w 352"/>
                  <a:gd name="T121" fmla="*/ 124 h 312"/>
                  <a:gd name="T122" fmla="*/ 222 w 352"/>
                  <a:gd name="T123" fmla="*/ 95 h 312"/>
                  <a:gd name="T124" fmla="*/ 231 w 352"/>
                  <a:gd name="T125" fmla="*/ 109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2" h="312">
                    <a:moveTo>
                      <a:pt x="234" y="201"/>
                    </a:moveTo>
                    <a:cubicBezTo>
                      <a:pt x="234" y="201"/>
                      <a:pt x="235" y="201"/>
                      <a:pt x="235" y="201"/>
                    </a:cubicBezTo>
                    <a:cubicBezTo>
                      <a:pt x="235" y="202"/>
                      <a:pt x="236" y="202"/>
                      <a:pt x="236" y="203"/>
                    </a:cubicBezTo>
                    <a:cubicBezTo>
                      <a:pt x="236" y="203"/>
                      <a:pt x="236" y="204"/>
                      <a:pt x="236" y="204"/>
                    </a:cubicBezTo>
                    <a:cubicBezTo>
                      <a:pt x="237" y="206"/>
                      <a:pt x="237" y="207"/>
                      <a:pt x="238" y="209"/>
                    </a:cubicBezTo>
                    <a:cubicBezTo>
                      <a:pt x="238" y="209"/>
                      <a:pt x="238" y="209"/>
                      <a:pt x="238" y="210"/>
                    </a:cubicBezTo>
                    <a:cubicBezTo>
                      <a:pt x="238" y="210"/>
                      <a:pt x="238" y="210"/>
                      <a:pt x="238" y="211"/>
                    </a:cubicBezTo>
                    <a:cubicBezTo>
                      <a:pt x="239" y="212"/>
                      <a:pt x="239" y="213"/>
                      <a:pt x="239" y="214"/>
                    </a:cubicBezTo>
                    <a:cubicBezTo>
                      <a:pt x="238" y="215"/>
                      <a:pt x="238" y="215"/>
                      <a:pt x="238" y="215"/>
                    </a:cubicBezTo>
                    <a:cubicBezTo>
                      <a:pt x="239" y="216"/>
                      <a:pt x="239" y="217"/>
                      <a:pt x="238" y="218"/>
                    </a:cubicBezTo>
                    <a:cubicBezTo>
                      <a:pt x="238" y="219"/>
                      <a:pt x="238" y="220"/>
                      <a:pt x="239" y="220"/>
                    </a:cubicBezTo>
                    <a:cubicBezTo>
                      <a:pt x="239" y="220"/>
                      <a:pt x="239" y="220"/>
                      <a:pt x="239" y="220"/>
                    </a:cubicBezTo>
                    <a:cubicBezTo>
                      <a:pt x="240" y="221"/>
                      <a:pt x="241" y="223"/>
                      <a:pt x="242" y="224"/>
                    </a:cubicBezTo>
                    <a:cubicBezTo>
                      <a:pt x="243" y="225"/>
                      <a:pt x="243" y="225"/>
                      <a:pt x="243" y="226"/>
                    </a:cubicBezTo>
                    <a:cubicBezTo>
                      <a:pt x="243" y="226"/>
                      <a:pt x="243" y="226"/>
                      <a:pt x="243" y="227"/>
                    </a:cubicBezTo>
                    <a:cubicBezTo>
                      <a:pt x="243" y="227"/>
                      <a:pt x="243" y="227"/>
                      <a:pt x="243" y="228"/>
                    </a:cubicBezTo>
                    <a:cubicBezTo>
                      <a:pt x="243" y="228"/>
                      <a:pt x="243" y="229"/>
                      <a:pt x="244" y="229"/>
                    </a:cubicBezTo>
                    <a:cubicBezTo>
                      <a:pt x="244" y="230"/>
                      <a:pt x="245" y="230"/>
                      <a:pt x="245" y="231"/>
                    </a:cubicBezTo>
                    <a:cubicBezTo>
                      <a:pt x="245" y="231"/>
                      <a:pt x="245" y="232"/>
                      <a:pt x="246" y="232"/>
                    </a:cubicBezTo>
                    <a:cubicBezTo>
                      <a:pt x="246" y="232"/>
                      <a:pt x="246" y="232"/>
                      <a:pt x="246" y="232"/>
                    </a:cubicBezTo>
                    <a:cubicBezTo>
                      <a:pt x="247" y="233"/>
                      <a:pt x="247" y="233"/>
                      <a:pt x="248" y="234"/>
                    </a:cubicBezTo>
                    <a:cubicBezTo>
                      <a:pt x="249" y="234"/>
                      <a:pt x="250" y="235"/>
                      <a:pt x="250" y="235"/>
                    </a:cubicBezTo>
                    <a:cubicBezTo>
                      <a:pt x="250" y="235"/>
                      <a:pt x="250" y="235"/>
                      <a:pt x="250" y="235"/>
                    </a:cubicBezTo>
                    <a:cubicBezTo>
                      <a:pt x="250" y="235"/>
                      <a:pt x="250" y="235"/>
                      <a:pt x="251" y="235"/>
                    </a:cubicBezTo>
                    <a:cubicBezTo>
                      <a:pt x="251" y="235"/>
                      <a:pt x="250" y="235"/>
                      <a:pt x="250" y="235"/>
                    </a:cubicBezTo>
                    <a:cubicBezTo>
                      <a:pt x="251" y="235"/>
                      <a:pt x="251" y="235"/>
                      <a:pt x="251" y="235"/>
                    </a:cubicBezTo>
                    <a:cubicBezTo>
                      <a:pt x="251" y="234"/>
                      <a:pt x="251" y="234"/>
                      <a:pt x="251" y="234"/>
                    </a:cubicBezTo>
                    <a:cubicBezTo>
                      <a:pt x="251" y="233"/>
                      <a:pt x="251" y="232"/>
                      <a:pt x="250" y="232"/>
                    </a:cubicBezTo>
                    <a:cubicBezTo>
                      <a:pt x="250" y="231"/>
                      <a:pt x="250" y="230"/>
                      <a:pt x="249" y="229"/>
                    </a:cubicBezTo>
                    <a:cubicBezTo>
                      <a:pt x="249" y="229"/>
                      <a:pt x="249" y="228"/>
                      <a:pt x="249" y="228"/>
                    </a:cubicBezTo>
                    <a:cubicBezTo>
                      <a:pt x="249" y="227"/>
                      <a:pt x="249" y="227"/>
                      <a:pt x="249" y="226"/>
                    </a:cubicBezTo>
                    <a:cubicBezTo>
                      <a:pt x="248" y="226"/>
                      <a:pt x="248" y="225"/>
                      <a:pt x="247" y="224"/>
                    </a:cubicBezTo>
                    <a:cubicBezTo>
                      <a:pt x="246" y="224"/>
                      <a:pt x="245" y="223"/>
                      <a:pt x="244" y="222"/>
                    </a:cubicBezTo>
                    <a:cubicBezTo>
                      <a:pt x="244" y="222"/>
                      <a:pt x="243" y="222"/>
                      <a:pt x="243" y="221"/>
                    </a:cubicBezTo>
                    <a:cubicBezTo>
                      <a:pt x="243" y="220"/>
                      <a:pt x="243" y="220"/>
                      <a:pt x="243" y="219"/>
                    </a:cubicBezTo>
                    <a:cubicBezTo>
                      <a:pt x="242" y="219"/>
                      <a:pt x="242" y="218"/>
                      <a:pt x="241" y="217"/>
                    </a:cubicBezTo>
                    <a:cubicBezTo>
                      <a:pt x="241" y="217"/>
                      <a:pt x="240" y="217"/>
                      <a:pt x="240" y="216"/>
                    </a:cubicBezTo>
                    <a:cubicBezTo>
                      <a:pt x="240" y="216"/>
                      <a:pt x="240" y="215"/>
                      <a:pt x="240" y="215"/>
                    </a:cubicBezTo>
                    <a:cubicBezTo>
                      <a:pt x="241" y="213"/>
                      <a:pt x="242" y="211"/>
                      <a:pt x="242" y="209"/>
                    </a:cubicBezTo>
                    <a:cubicBezTo>
                      <a:pt x="242" y="209"/>
                      <a:pt x="242" y="209"/>
                      <a:pt x="242" y="209"/>
                    </a:cubicBezTo>
                    <a:cubicBezTo>
                      <a:pt x="242" y="209"/>
                      <a:pt x="242" y="209"/>
                      <a:pt x="242" y="209"/>
                    </a:cubicBezTo>
                    <a:cubicBezTo>
                      <a:pt x="242" y="209"/>
                      <a:pt x="243" y="209"/>
                      <a:pt x="243" y="209"/>
                    </a:cubicBezTo>
                    <a:cubicBezTo>
                      <a:pt x="243" y="209"/>
                      <a:pt x="243" y="209"/>
                      <a:pt x="243" y="209"/>
                    </a:cubicBezTo>
                    <a:cubicBezTo>
                      <a:pt x="243" y="210"/>
                      <a:pt x="244" y="211"/>
                      <a:pt x="244" y="211"/>
                    </a:cubicBezTo>
                    <a:cubicBezTo>
                      <a:pt x="245" y="211"/>
                      <a:pt x="245" y="211"/>
                      <a:pt x="245" y="211"/>
                    </a:cubicBezTo>
                    <a:cubicBezTo>
                      <a:pt x="246" y="211"/>
                      <a:pt x="247" y="212"/>
                      <a:pt x="248" y="213"/>
                    </a:cubicBezTo>
                    <a:cubicBezTo>
                      <a:pt x="248" y="214"/>
                      <a:pt x="249" y="215"/>
                      <a:pt x="250" y="216"/>
                    </a:cubicBezTo>
                    <a:cubicBezTo>
                      <a:pt x="250" y="215"/>
                      <a:pt x="251" y="215"/>
                      <a:pt x="251" y="215"/>
                    </a:cubicBezTo>
                    <a:cubicBezTo>
                      <a:pt x="251" y="216"/>
                      <a:pt x="252" y="216"/>
                      <a:pt x="252" y="217"/>
                    </a:cubicBezTo>
                    <a:cubicBezTo>
                      <a:pt x="252" y="217"/>
                      <a:pt x="252" y="218"/>
                      <a:pt x="252" y="219"/>
                    </a:cubicBezTo>
                    <a:cubicBezTo>
                      <a:pt x="252" y="219"/>
                      <a:pt x="252" y="219"/>
                      <a:pt x="253" y="219"/>
                    </a:cubicBezTo>
                    <a:cubicBezTo>
                      <a:pt x="253" y="219"/>
                      <a:pt x="253" y="219"/>
                      <a:pt x="253" y="219"/>
                    </a:cubicBezTo>
                    <a:cubicBezTo>
                      <a:pt x="254" y="218"/>
                      <a:pt x="255" y="217"/>
                      <a:pt x="256" y="216"/>
                    </a:cubicBezTo>
                    <a:cubicBezTo>
                      <a:pt x="256" y="216"/>
                      <a:pt x="256" y="215"/>
                      <a:pt x="256" y="215"/>
                    </a:cubicBezTo>
                    <a:cubicBezTo>
                      <a:pt x="258" y="215"/>
                      <a:pt x="259" y="214"/>
                      <a:pt x="260" y="213"/>
                    </a:cubicBezTo>
                    <a:cubicBezTo>
                      <a:pt x="260" y="213"/>
                      <a:pt x="260" y="212"/>
                      <a:pt x="261" y="212"/>
                    </a:cubicBezTo>
                    <a:cubicBezTo>
                      <a:pt x="261" y="210"/>
                      <a:pt x="261" y="209"/>
                      <a:pt x="261" y="208"/>
                    </a:cubicBezTo>
                    <a:cubicBezTo>
                      <a:pt x="261" y="208"/>
                      <a:pt x="261" y="208"/>
                      <a:pt x="261" y="208"/>
                    </a:cubicBezTo>
                    <a:cubicBezTo>
                      <a:pt x="260" y="206"/>
                      <a:pt x="260" y="205"/>
                      <a:pt x="259" y="204"/>
                    </a:cubicBezTo>
                    <a:cubicBezTo>
                      <a:pt x="259" y="203"/>
                      <a:pt x="258" y="203"/>
                      <a:pt x="258" y="202"/>
                    </a:cubicBezTo>
                    <a:cubicBezTo>
                      <a:pt x="257" y="201"/>
                      <a:pt x="256" y="201"/>
                      <a:pt x="255" y="200"/>
                    </a:cubicBezTo>
                    <a:cubicBezTo>
                      <a:pt x="255" y="200"/>
                      <a:pt x="254" y="199"/>
                      <a:pt x="254" y="198"/>
                    </a:cubicBezTo>
                    <a:cubicBezTo>
                      <a:pt x="254" y="198"/>
                      <a:pt x="254" y="198"/>
                      <a:pt x="253" y="197"/>
                    </a:cubicBezTo>
                    <a:cubicBezTo>
                      <a:pt x="253" y="197"/>
                      <a:pt x="253" y="197"/>
                      <a:pt x="252" y="197"/>
                    </a:cubicBezTo>
                    <a:cubicBezTo>
                      <a:pt x="252" y="197"/>
                      <a:pt x="252" y="197"/>
                      <a:pt x="252" y="196"/>
                    </a:cubicBezTo>
                    <a:cubicBezTo>
                      <a:pt x="252" y="196"/>
                      <a:pt x="252" y="195"/>
                      <a:pt x="253" y="194"/>
                    </a:cubicBezTo>
                    <a:cubicBezTo>
                      <a:pt x="253" y="194"/>
                      <a:pt x="253" y="193"/>
                      <a:pt x="254" y="193"/>
                    </a:cubicBezTo>
                    <a:cubicBezTo>
                      <a:pt x="254" y="192"/>
                      <a:pt x="254" y="192"/>
                      <a:pt x="254" y="192"/>
                    </a:cubicBezTo>
                    <a:cubicBezTo>
                      <a:pt x="255" y="191"/>
                      <a:pt x="256" y="191"/>
                      <a:pt x="257" y="190"/>
                    </a:cubicBezTo>
                    <a:cubicBezTo>
                      <a:pt x="257" y="190"/>
                      <a:pt x="257" y="190"/>
                      <a:pt x="258" y="190"/>
                    </a:cubicBezTo>
                    <a:cubicBezTo>
                      <a:pt x="258" y="190"/>
                      <a:pt x="258" y="190"/>
                      <a:pt x="258" y="190"/>
                    </a:cubicBezTo>
                    <a:cubicBezTo>
                      <a:pt x="259" y="191"/>
                      <a:pt x="259" y="191"/>
                      <a:pt x="259" y="191"/>
                    </a:cubicBezTo>
                    <a:cubicBezTo>
                      <a:pt x="260" y="192"/>
                      <a:pt x="260" y="192"/>
                      <a:pt x="260" y="193"/>
                    </a:cubicBezTo>
                    <a:cubicBezTo>
                      <a:pt x="261" y="193"/>
                      <a:pt x="261" y="193"/>
                      <a:pt x="261" y="192"/>
                    </a:cubicBezTo>
                    <a:cubicBezTo>
                      <a:pt x="262" y="192"/>
                      <a:pt x="261" y="192"/>
                      <a:pt x="261" y="192"/>
                    </a:cubicBezTo>
                    <a:cubicBezTo>
                      <a:pt x="262" y="192"/>
                      <a:pt x="262" y="192"/>
                      <a:pt x="262" y="192"/>
                    </a:cubicBezTo>
                    <a:cubicBezTo>
                      <a:pt x="262" y="191"/>
                      <a:pt x="262" y="191"/>
                      <a:pt x="262" y="191"/>
                    </a:cubicBezTo>
                    <a:cubicBezTo>
                      <a:pt x="261" y="191"/>
                      <a:pt x="261" y="191"/>
                      <a:pt x="261" y="191"/>
                    </a:cubicBezTo>
                    <a:cubicBezTo>
                      <a:pt x="261" y="191"/>
                      <a:pt x="261" y="191"/>
                      <a:pt x="261" y="191"/>
                    </a:cubicBezTo>
                    <a:cubicBezTo>
                      <a:pt x="261" y="191"/>
                      <a:pt x="261" y="191"/>
                      <a:pt x="262" y="191"/>
                    </a:cubicBezTo>
                    <a:cubicBezTo>
                      <a:pt x="263" y="191"/>
                      <a:pt x="264" y="190"/>
                      <a:pt x="265" y="190"/>
                    </a:cubicBezTo>
                    <a:cubicBezTo>
                      <a:pt x="266" y="189"/>
                      <a:pt x="267" y="189"/>
                      <a:pt x="267" y="188"/>
                    </a:cubicBezTo>
                    <a:cubicBezTo>
                      <a:pt x="267" y="188"/>
                      <a:pt x="267" y="188"/>
                      <a:pt x="268" y="188"/>
                    </a:cubicBezTo>
                    <a:cubicBezTo>
                      <a:pt x="268" y="188"/>
                      <a:pt x="268" y="188"/>
                      <a:pt x="269" y="188"/>
                    </a:cubicBezTo>
                    <a:cubicBezTo>
                      <a:pt x="269" y="188"/>
                      <a:pt x="270" y="187"/>
                      <a:pt x="271" y="187"/>
                    </a:cubicBezTo>
                    <a:cubicBezTo>
                      <a:pt x="271" y="187"/>
                      <a:pt x="272" y="187"/>
                      <a:pt x="272" y="187"/>
                    </a:cubicBezTo>
                    <a:cubicBezTo>
                      <a:pt x="273" y="187"/>
                      <a:pt x="273" y="186"/>
                      <a:pt x="274" y="186"/>
                    </a:cubicBezTo>
                    <a:cubicBezTo>
                      <a:pt x="274" y="185"/>
                      <a:pt x="274" y="185"/>
                      <a:pt x="274" y="185"/>
                    </a:cubicBezTo>
                    <a:cubicBezTo>
                      <a:pt x="275" y="185"/>
                      <a:pt x="276" y="184"/>
                      <a:pt x="276" y="183"/>
                    </a:cubicBezTo>
                    <a:cubicBezTo>
                      <a:pt x="276" y="183"/>
                      <a:pt x="276" y="183"/>
                      <a:pt x="276" y="183"/>
                    </a:cubicBezTo>
                    <a:cubicBezTo>
                      <a:pt x="277" y="183"/>
                      <a:pt x="277" y="182"/>
                      <a:pt x="278" y="181"/>
                    </a:cubicBezTo>
                    <a:cubicBezTo>
                      <a:pt x="278" y="181"/>
                      <a:pt x="278" y="181"/>
                      <a:pt x="278" y="181"/>
                    </a:cubicBezTo>
                    <a:cubicBezTo>
                      <a:pt x="279" y="181"/>
                      <a:pt x="279" y="180"/>
                      <a:pt x="279" y="180"/>
                    </a:cubicBezTo>
                    <a:cubicBezTo>
                      <a:pt x="278" y="179"/>
                      <a:pt x="278" y="179"/>
                      <a:pt x="278" y="178"/>
                    </a:cubicBezTo>
                    <a:cubicBezTo>
                      <a:pt x="278" y="178"/>
                      <a:pt x="278" y="177"/>
                      <a:pt x="279" y="177"/>
                    </a:cubicBezTo>
                    <a:cubicBezTo>
                      <a:pt x="280" y="177"/>
                      <a:pt x="280" y="176"/>
                      <a:pt x="280" y="175"/>
                    </a:cubicBezTo>
                    <a:cubicBezTo>
                      <a:pt x="280" y="175"/>
                      <a:pt x="280" y="174"/>
                      <a:pt x="281" y="174"/>
                    </a:cubicBezTo>
                    <a:cubicBezTo>
                      <a:pt x="281" y="173"/>
                      <a:pt x="281" y="173"/>
                      <a:pt x="281" y="172"/>
                    </a:cubicBezTo>
                    <a:cubicBezTo>
                      <a:pt x="281" y="172"/>
                      <a:pt x="281" y="171"/>
                      <a:pt x="282" y="171"/>
                    </a:cubicBezTo>
                    <a:cubicBezTo>
                      <a:pt x="282" y="170"/>
                      <a:pt x="282" y="170"/>
                      <a:pt x="281" y="169"/>
                    </a:cubicBezTo>
                    <a:cubicBezTo>
                      <a:pt x="281" y="169"/>
                      <a:pt x="281" y="168"/>
                      <a:pt x="280" y="168"/>
                    </a:cubicBezTo>
                    <a:cubicBezTo>
                      <a:pt x="280" y="168"/>
                      <a:pt x="280" y="168"/>
                      <a:pt x="280" y="168"/>
                    </a:cubicBezTo>
                    <a:cubicBezTo>
                      <a:pt x="280" y="168"/>
                      <a:pt x="280" y="168"/>
                      <a:pt x="280" y="168"/>
                    </a:cubicBezTo>
                    <a:cubicBezTo>
                      <a:pt x="279" y="168"/>
                      <a:pt x="279" y="168"/>
                      <a:pt x="279" y="168"/>
                    </a:cubicBezTo>
                    <a:cubicBezTo>
                      <a:pt x="280" y="168"/>
                      <a:pt x="280" y="168"/>
                      <a:pt x="280" y="168"/>
                    </a:cubicBezTo>
                    <a:cubicBezTo>
                      <a:pt x="280" y="168"/>
                      <a:pt x="280" y="168"/>
                      <a:pt x="280" y="168"/>
                    </a:cubicBezTo>
                    <a:cubicBezTo>
                      <a:pt x="280" y="168"/>
                      <a:pt x="280" y="168"/>
                      <a:pt x="280" y="167"/>
                    </a:cubicBezTo>
                    <a:cubicBezTo>
                      <a:pt x="280" y="167"/>
                      <a:pt x="280" y="167"/>
                      <a:pt x="281" y="167"/>
                    </a:cubicBezTo>
                    <a:cubicBezTo>
                      <a:pt x="281" y="166"/>
                      <a:pt x="281" y="166"/>
                      <a:pt x="281" y="166"/>
                    </a:cubicBezTo>
                    <a:cubicBezTo>
                      <a:pt x="280" y="165"/>
                      <a:pt x="280" y="165"/>
                      <a:pt x="280" y="165"/>
                    </a:cubicBezTo>
                    <a:cubicBezTo>
                      <a:pt x="280" y="165"/>
                      <a:pt x="280" y="165"/>
                      <a:pt x="280" y="165"/>
                    </a:cubicBezTo>
                    <a:cubicBezTo>
                      <a:pt x="279" y="164"/>
                      <a:pt x="279" y="164"/>
                      <a:pt x="279" y="164"/>
                    </a:cubicBezTo>
                    <a:cubicBezTo>
                      <a:pt x="280" y="165"/>
                      <a:pt x="280" y="165"/>
                      <a:pt x="280" y="165"/>
                    </a:cubicBezTo>
                    <a:cubicBezTo>
                      <a:pt x="280" y="165"/>
                      <a:pt x="280" y="165"/>
                      <a:pt x="280" y="165"/>
                    </a:cubicBezTo>
                    <a:cubicBezTo>
                      <a:pt x="280" y="164"/>
                      <a:pt x="280" y="164"/>
                      <a:pt x="280" y="164"/>
                    </a:cubicBezTo>
                    <a:cubicBezTo>
                      <a:pt x="281" y="164"/>
                      <a:pt x="281" y="164"/>
                      <a:pt x="280" y="163"/>
                    </a:cubicBezTo>
                    <a:cubicBezTo>
                      <a:pt x="280" y="163"/>
                      <a:pt x="280" y="163"/>
                      <a:pt x="279" y="162"/>
                    </a:cubicBezTo>
                    <a:cubicBezTo>
                      <a:pt x="279" y="162"/>
                      <a:pt x="278" y="162"/>
                      <a:pt x="278" y="161"/>
                    </a:cubicBezTo>
                    <a:cubicBezTo>
                      <a:pt x="278" y="160"/>
                      <a:pt x="277" y="159"/>
                      <a:pt x="277" y="158"/>
                    </a:cubicBezTo>
                    <a:cubicBezTo>
                      <a:pt x="277" y="158"/>
                      <a:pt x="276" y="158"/>
                      <a:pt x="276" y="157"/>
                    </a:cubicBezTo>
                    <a:cubicBezTo>
                      <a:pt x="275" y="157"/>
                      <a:pt x="275" y="157"/>
                      <a:pt x="275" y="157"/>
                    </a:cubicBezTo>
                    <a:cubicBezTo>
                      <a:pt x="274" y="156"/>
                      <a:pt x="274" y="156"/>
                      <a:pt x="274" y="155"/>
                    </a:cubicBezTo>
                    <a:cubicBezTo>
                      <a:pt x="274" y="155"/>
                      <a:pt x="274" y="154"/>
                      <a:pt x="274" y="154"/>
                    </a:cubicBezTo>
                    <a:cubicBezTo>
                      <a:pt x="275" y="153"/>
                      <a:pt x="275" y="153"/>
                      <a:pt x="275" y="153"/>
                    </a:cubicBezTo>
                    <a:cubicBezTo>
                      <a:pt x="275" y="152"/>
                      <a:pt x="276" y="151"/>
                      <a:pt x="277" y="151"/>
                    </a:cubicBezTo>
                    <a:cubicBezTo>
                      <a:pt x="277" y="151"/>
                      <a:pt x="278" y="150"/>
                      <a:pt x="279" y="150"/>
                    </a:cubicBezTo>
                    <a:cubicBezTo>
                      <a:pt x="279" y="150"/>
                      <a:pt x="279" y="150"/>
                      <a:pt x="279" y="150"/>
                    </a:cubicBezTo>
                    <a:cubicBezTo>
                      <a:pt x="279" y="150"/>
                      <a:pt x="279" y="149"/>
                      <a:pt x="279" y="149"/>
                    </a:cubicBezTo>
                    <a:cubicBezTo>
                      <a:pt x="279" y="149"/>
                      <a:pt x="279" y="148"/>
                      <a:pt x="278" y="148"/>
                    </a:cubicBezTo>
                    <a:cubicBezTo>
                      <a:pt x="278" y="148"/>
                      <a:pt x="278" y="148"/>
                      <a:pt x="277" y="148"/>
                    </a:cubicBezTo>
                    <a:cubicBezTo>
                      <a:pt x="277" y="148"/>
                      <a:pt x="277" y="148"/>
                      <a:pt x="276" y="148"/>
                    </a:cubicBezTo>
                    <a:cubicBezTo>
                      <a:pt x="276" y="148"/>
                      <a:pt x="276" y="148"/>
                      <a:pt x="275" y="148"/>
                    </a:cubicBezTo>
                    <a:cubicBezTo>
                      <a:pt x="275" y="147"/>
                      <a:pt x="275" y="148"/>
                      <a:pt x="274" y="148"/>
                    </a:cubicBezTo>
                    <a:cubicBezTo>
                      <a:pt x="274" y="148"/>
                      <a:pt x="273" y="149"/>
                      <a:pt x="273" y="149"/>
                    </a:cubicBezTo>
                    <a:cubicBezTo>
                      <a:pt x="273" y="149"/>
                      <a:pt x="273" y="149"/>
                      <a:pt x="272" y="149"/>
                    </a:cubicBezTo>
                    <a:cubicBezTo>
                      <a:pt x="272" y="150"/>
                      <a:pt x="272" y="149"/>
                      <a:pt x="271" y="149"/>
                    </a:cubicBezTo>
                    <a:cubicBezTo>
                      <a:pt x="271" y="148"/>
                      <a:pt x="271" y="148"/>
                      <a:pt x="270" y="148"/>
                    </a:cubicBezTo>
                    <a:cubicBezTo>
                      <a:pt x="269" y="147"/>
                      <a:pt x="269" y="147"/>
                      <a:pt x="268" y="146"/>
                    </a:cubicBezTo>
                    <a:cubicBezTo>
                      <a:pt x="268" y="146"/>
                      <a:pt x="268" y="145"/>
                      <a:pt x="269" y="145"/>
                    </a:cubicBezTo>
                    <a:cubicBezTo>
                      <a:pt x="269" y="145"/>
                      <a:pt x="269" y="145"/>
                      <a:pt x="270" y="145"/>
                    </a:cubicBezTo>
                    <a:cubicBezTo>
                      <a:pt x="270" y="144"/>
                      <a:pt x="271" y="144"/>
                      <a:pt x="271" y="144"/>
                    </a:cubicBezTo>
                    <a:cubicBezTo>
                      <a:pt x="271" y="143"/>
                      <a:pt x="271" y="142"/>
                      <a:pt x="272" y="141"/>
                    </a:cubicBezTo>
                    <a:cubicBezTo>
                      <a:pt x="272" y="141"/>
                      <a:pt x="273" y="141"/>
                      <a:pt x="273" y="140"/>
                    </a:cubicBezTo>
                    <a:cubicBezTo>
                      <a:pt x="273" y="140"/>
                      <a:pt x="273" y="140"/>
                      <a:pt x="273" y="139"/>
                    </a:cubicBezTo>
                    <a:cubicBezTo>
                      <a:pt x="274" y="139"/>
                      <a:pt x="274" y="139"/>
                      <a:pt x="274" y="139"/>
                    </a:cubicBezTo>
                    <a:cubicBezTo>
                      <a:pt x="275" y="139"/>
                      <a:pt x="275" y="139"/>
                      <a:pt x="276" y="139"/>
                    </a:cubicBezTo>
                    <a:cubicBezTo>
                      <a:pt x="276" y="140"/>
                      <a:pt x="276" y="140"/>
                      <a:pt x="276" y="141"/>
                    </a:cubicBezTo>
                    <a:cubicBezTo>
                      <a:pt x="276" y="141"/>
                      <a:pt x="275" y="141"/>
                      <a:pt x="275" y="141"/>
                    </a:cubicBezTo>
                    <a:cubicBezTo>
                      <a:pt x="275" y="142"/>
                      <a:pt x="275" y="142"/>
                      <a:pt x="275" y="143"/>
                    </a:cubicBezTo>
                    <a:cubicBezTo>
                      <a:pt x="275" y="143"/>
                      <a:pt x="275" y="143"/>
                      <a:pt x="276" y="143"/>
                    </a:cubicBezTo>
                    <a:cubicBezTo>
                      <a:pt x="276" y="144"/>
                      <a:pt x="275" y="144"/>
                      <a:pt x="275" y="144"/>
                    </a:cubicBezTo>
                    <a:cubicBezTo>
                      <a:pt x="275" y="144"/>
                      <a:pt x="275" y="144"/>
                      <a:pt x="275" y="144"/>
                    </a:cubicBezTo>
                    <a:cubicBezTo>
                      <a:pt x="275" y="145"/>
                      <a:pt x="275" y="145"/>
                      <a:pt x="275" y="145"/>
                    </a:cubicBezTo>
                    <a:cubicBezTo>
                      <a:pt x="275" y="145"/>
                      <a:pt x="276" y="145"/>
                      <a:pt x="276" y="145"/>
                    </a:cubicBezTo>
                    <a:cubicBezTo>
                      <a:pt x="276" y="145"/>
                      <a:pt x="277" y="144"/>
                      <a:pt x="277" y="144"/>
                    </a:cubicBezTo>
                    <a:cubicBezTo>
                      <a:pt x="278" y="142"/>
                      <a:pt x="279" y="142"/>
                      <a:pt x="281" y="142"/>
                    </a:cubicBezTo>
                    <a:cubicBezTo>
                      <a:pt x="281" y="142"/>
                      <a:pt x="281" y="142"/>
                      <a:pt x="281" y="142"/>
                    </a:cubicBezTo>
                    <a:cubicBezTo>
                      <a:pt x="281" y="142"/>
                      <a:pt x="282" y="142"/>
                      <a:pt x="282" y="142"/>
                    </a:cubicBezTo>
                    <a:cubicBezTo>
                      <a:pt x="283" y="142"/>
                      <a:pt x="283" y="142"/>
                      <a:pt x="283" y="143"/>
                    </a:cubicBezTo>
                    <a:cubicBezTo>
                      <a:pt x="283" y="144"/>
                      <a:pt x="283" y="145"/>
                      <a:pt x="283" y="146"/>
                    </a:cubicBezTo>
                    <a:cubicBezTo>
                      <a:pt x="283" y="146"/>
                      <a:pt x="283" y="147"/>
                      <a:pt x="283" y="147"/>
                    </a:cubicBezTo>
                    <a:cubicBezTo>
                      <a:pt x="284" y="147"/>
                      <a:pt x="284" y="148"/>
                      <a:pt x="284" y="147"/>
                    </a:cubicBezTo>
                    <a:cubicBezTo>
                      <a:pt x="285" y="147"/>
                      <a:pt x="285" y="147"/>
                      <a:pt x="285" y="147"/>
                    </a:cubicBezTo>
                    <a:cubicBezTo>
                      <a:pt x="285" y="147"/>
                      <a:pt x="286" y="147"/>
                      <a:pt x="286" y="148"/>
                    </a:cubicBezTo>
                    <a:cubicBezTo>
                      <a:pt x="286" y="148"/>
                      <a:pt x="287" y="148"/>
                      <a:pt x="287" y="148"/>
                    </a:cubicBezTo>
                    <a:cubicBezTo>
                      <a:pt x="287" y="149"/>
                      <a:pt x="287" y="149"/>
                      <a:pt x="287" y="149"/>
                    </a:cubicBezTo>
                    <a:cubicBezTo>
                      <a:pt x="287" y="150"/>
                      <a:pt x="286" y="150"/>
                      <a:pt x="287" y="150"/>
                    </a:cubicBezTo>
                    <a:cubicBezTo>
                      <a:pt x="288" y="151"/>
                      <a:pt x="288" y="152"/>
                      <a:pt x="288" y="153"/>
                    </a:cubicBezTo>
                    <a:cubicBezTo>
                      <a:pt x="288" y="154"/>
                      <a:pt x="288" y="154"/>
                      <a:pt x="288" y="154"/>
                    </a:cubicBezTo>
                    <a:cubicBezTo>
                      <a:pt x="288" y="155"/>
                      <a:pt x="288" y="156"/>
                      <a:pt x="288" y="156"/>
                    </a:cubicBezTo>
                    <a:cubicBezTo>
                      <a:pt x="288" y="156"/>
                      <a:pt x="289" y="156"/>
                      <a:pt x="289" y="156"/>
                    </a:cubicBezTo>
                    <a:cubicBezTo>
                      <a:pt x="289" y="156"/>
                      <a:pt x="289" y="156"/>
                      <a:pt x="290" y="156"/>
                    </a:cubicBezTo>
                    <a:cubicBezTo>
                      <a:pt x="290" y="155"/>
                      <a:pt x="291" y="155"/>
                      <a:pt x="291" y="155"/>
                    </a:cubicBezTo>
                    <a:cubicBezTo>
                      <a:pt x="292" y="155"/>
                      <a:pt x="292" y="155"/>
                      <a:pt x="292" y="155"/>
                    </a:cubicBezTo>
                    <a:cubicBezTo>
                      <a:pt x="293" y="155"/>
                      <a:pt x="293" y="155"/>
                      <a:pt x="293" y="154"/>
                    </a:cubicBezTo>
                    <a:cubicBezTo>
                      <a:pt x="294" y="154"/>
                      <a:pt x="294" y="153"/>
                      <a:pt x="294" y="152"/>
                    </a:cubicBezTo>
                    <a:cubicBezTo>
                      <a:pt x="294" y="151"/>
                      <a:pt x="294" y="151"/>
                      <a:pt x="293" y="150"/>
                    </a:cubicBezTo>
                    <a:cubicBezTo>
                      <a:pt x="293" y="148"/>
                      <a:pt x="293" y="148"/>
                      <a:pt x="291" y="147"/>
                    </a:cubicBezTo>
                    <a:cubicBezTo>
                      <a:pt x="291" y="146"/>
                      <a:pt x="290" y="146"/>
                      <a:pt x="290" y="145"/>
                    </a:cubicBezTo>
                    <a:cubicBezTo>
                      <a:pt x="290" y="144"/>
                      <a:pt x="289" y="144"/>
                      <a:pt x="289" y="144"/>
                    </a:cubicBezTo>
                    <a:cubicBezTo>
                      <a:pt x="288" y="143"/>
                      <a:pt x="288" y="143"/>
                      <a:pt x="288" y="143"/>
                    </a:cubicBezTo>
                    <a:cubicBezTo>
                      <a:pt x="287" y="142"/>
                      <a:pt x="287" y="142"/>
                      <a:pt x="287" y="141"/>
                    </a:cubicBezTo>
                    <a:cubicBezTo>
                      <a:pt x="288" y="141"/>
                      <a:pt x="288" y="141"/>
                      <a:pt x="288" y="140"/>
                    </a:cubicBezTo>
                    <a:cubicBezTo>
                      <a:pt x="288" y="140"/>
                      <a:pt x="289" y="140"/>
                      <a:pt x="289" y="139"/>
                    </a:cubicBezTo>
                    <a:cubicBezTo>
                      <a:pt x="290" y="138"/>
                      <a:pt x="291" y="137"/>
                      <a:pt x="290" y="135"/>
                    </a:cubicBezTo>
                    <a:cubicBezTo>
                      <a:pt x="290" y="134"/>
                      <a:pt x="290" y="134"/>
                      <a:pt x="291" y="133"/>
                    </a:cubicBezTo>
                    <a:cubicBezTo>
                      <a:pt x="291" y="133"/>
                      <a:pt x="291" y="132"/>
                      <a:pt x="292" y="132"/>
                    </a:cubicBezTo>
                    <a:cubicBezTo>
                      <a:pt x="292" y="132"/>
                      <a:pt x="292" y="132"/>
                      <a:pt x="292" y="131"/>
                    </a:cubicBezTo>
                    <a:cubicBezTo>
                      <a:pt x="293" y="131"/>
                      <a:pt x="293" y="130"/>
                      <a:pt x="293" y="130"/>
                    </a:cubicBezTo>
                    <a:cubicBezTo>
                      <a:pt x="294" y="130"/>
                      <a:pt x="294" y="131"/>
                      <a:pt x="295" y="131"/>
                    </a:cubicBezTo>
                    <a:cubicBezTo>
                      <a:pt x="295" y="131"/>
                      <a:pt x="296" y="131"/>
                      <a:pt x="296" y="131"/>
                    </a:cubicBezTo>
                    <a:cubicBezTo>
                      <a:pt x="297" y="131"/>
                      <a:pt x="297" y="130"/>
                      <a:pt x="298" y="130"/>
                    </a:cubicBezTo>
                    <a:cubicBezTo>
                      <a:pt x="298" y="129"/>
                      <a:pt x="299" y="128"/>
                      <a:pt x="299" y="127"/>
                    </a:cubicBezTo>
                    <a:cubicBezTo>
                      <a:pt x="300" y="126"/>
                      <a:pt x="301" y="124"/>
                      <a:pt x="301" y="123"/>
                    </a:cubicBezTo>
                    <a:cubicBezTo>
                      <a:pt x="301" y="123"/>
                      <a:pt x="301" y="122"/>
                      <a:pt x="301" y="122"/>
                    </a:cubicBezTo>
                    <a:cubicBezTo>
                      <a:pt x="302" y="121"/>
                      <a:pt x="302" y="119"/>
                      <a:pt x="302" y="117"/>
                    </a:cubicBezTo>
                    <a:cubicBezTo>
                      <a:pt x="303" y="116"/>
                      <a:pt x="303" y="115"/>
                      <a:pt x="303" y="114"/>
                    </a:cubicBezTo>
                    <a:cubicBezTo>
                      <a:pt x="303" y="113"/>
                      <a:pt x="303" y="113"/>
                      <a:pt x="303" y="113"/>
                    </a:cubicBezTo>
                    <a:cubicBezTo>
                      <a:pt x="304" y="112"/>
                      <a:pt x="304" y="111"/>
                      <a:pt x="304" y="110"/>
                    </a:cubicBezTo>
                    <a:cubicBezTo>
                      <a:pt x="303" y="109"/>
                      <a:pt x="303" y="107"/>
                      <a:pt x="302" y="105"/>
                    </a:cubicBezTo>
                    <a:cubicBezTo>
                      <a:pt x="302" y="105"/>
                      <a:pt x="302" y="104"/>
                      <a:pt x="302" y="104"/>
                    </a:cubicBezTo>
                    <a:cubicBezTo>
                      <a:pt x="302" y="102"/>
                      <a:pt x="301" y="101"/>
                      <a:pt x="301" y="99"/>
                    </a:cubicBezTo>
                    <a:cubicBezTo>
                      <a:pt x="301" y="99"/>
                      <a:pt x="302" y="99"/>
                      <a:pt x="302" y="99"/>
                    </a:cubicBezTo>
                    <a:cubicBezTo>
                      <a:pt x="302" y="99"/>
                      <a:pt x="302" y="99"/>
                      <a:pt x="302" y="99"/>
                    </a:cubicBezTo>
                    <a:cubicBezTo>
                      <a:pt x="302" y="100"/>
                      <a:pt x="303" y="101"/>
                      <a:pt x="304" y="101"/>
                    </a:cubicBezTo>
                    <a:cubicBezTo>
                      <a:pt x="304" y="102"/>
                      <a:pt x="304" y="103"/>
                      <a:pt x="305" y="104"/>
                    </a:cubicBezTo>
                    <a:cubicBezTo>
                      <a:pt x="305" y="104"/>
                      <a:pt x="305" y="104"/>
                      <a:pt x="305" y="105"/>
                    </a:cubicBezTo>
                    <a:cubicBezTo>
                      <a:pt x="306" y="106"/>
                      <a:pt x="306" y="107"/>
                      <a:pt x="306" y="108"/>
                    </a:cubicBezTo>
                    <a:cubicBezTo>
                      <a:pt x="306" y="108"/>
                      <a:pt x="306" y="108"/>
                      <a:pt x="306" y="108"/>
                    </a:cubicBezTo>
                    <a:cubicBezTo>
                      <a:pt x="306" y="109"/>
                      <a:pt x="306" y="110"/>
                      <a:pt x="307" y="111"/>
                    </a:cubicBezTo>
                    <a:cubicBezTo>
                      <a:pt x="308" y="112"/>
                      <a:pt x="308" y="112"/>
                      <a:pt x="308" y="113"/>
                    </a:cubicBezTo>
                    <a:cubicBezTo>
                      <a:pt x="308" y="114"/>
                      <a:pt x="308" y="115"/>
                      <a:pt x="308" y="115"/>
                    </a:cubicBezTo>
                    <a:cubicBezTo>
                      <a:pt x="309" y="116"/>
                      <a:pt x="309" y="116"/>
                      <a:pt x="309" y="117"/>
                    </a:cubicBezTo>
                    <a:cubicBezTo>
                      <a:pt x="309" y="117"/>
                      <a:pt x="309" y="118"/>
                      <a:pt x="309" y="118"/>
                    </a:cubicBezTo>
                    <a:cubicBezTo>
                      <a:pt x="309" y="118"/>
                      <a:pt x="309" y="119"/>
                      <a:pt x="310" y="119"/>
                    </a:cubicBezTo>
                    <a:cubicBezTo>
                      <a:pt x="310" y="119"/>
                      <a:pt x="310" y="119"/>
                      <a:pt x="310" y="119"/>
                    </a:cubicBezTo>
                    <a:cubicBezTo>
                      <a:pt x="310" y="119"/>
                      <a:pt x="310" y="118"/>
                      <a:pt x="310" y="118"/>
                    </a:cubicBezTo>
                    <a:cubicBezTo>
                      <a:pt x="310" y="117"/>
                      <a:pt x="311" y="117"/>
                      <a:pt x="311" y="117"/>
                    </a:cubicBezTo>
                    <a:cubicBezTo>
                      <a:pt x="312" y="117"/>
                      <a:pt x="312" y="118"/>
                      <a:pt x="312" y="118"/>
                    </a:cubicBezTo>
                    <a:cubicBezTo>
                      <a:pt x="312" y="118"/>
                      <a:pt x="313" y="118"/>
                      <a:pt x="313" y="118"/>
                    </a:cubicBezTo>
                    <a:cubicBezTo>
                      <a:pt x="313" y="118"/>
                      <a:pt x="313" y="118"/>
                      <a:pt x="313" y="118"/>
                    </a:cubicBezTo>
                    <a:cubicBezTo>
                      <a:pt x="313" y="117"/>
                      <a:pt x="313" y="116"/>
                      <a:pt x="312" y="116"/>
                    </a:cubicBezTo>
                    <a:cubicBezTo>
                      <a:pt x="311" y="116"/>
                      <a:pt x="311" y="114"/>
                      <a:pt x="310" y="114"/>
                    </a:cubicBezTo>
                    <a:cubicBezTo>
                      <a:pt x="310" y="113"/>
                      <a:pt x="309" y="113"/>
                      <a:pt x="309" y="112"/>
                    </a:cubicBezTo>
                    <a:cubicBezTo>
                      <a:pt x="309" y="111"/>
                      <a:pt x="309" y="110"/>
                      <a:pt x="309" y="110"/>
                    </a:cubicBezTo>
                    <a:cubicBezTo>
                      <a:pt x="309" y="109"/>
                      <a:pt x="309" y="109"/>
                      <a:pt x="309" y="109"/>
                    </a:cubicBezTo>
                    <a:cubicBezTo>
                      <a:pt x="309" y="109"/>
                      <a:pt x="309" y="108"/>
                      <a:pt x="309" y="108"/>
                    </a:cubicBezTo>
                    <a:cubicBezTo>
                      <a:pt x="310" y="108"/>
                      <a:pt x="310" y="108"/>
                      <a:pt x="310" y="108"/>
                    </a:cubicBezTo>
                    <a:cubicBezTo>
                      <a:pt x="311" y="108"/>
                      <a:pt x="310" y="107"/>
                      <a:pt x="310" y="107"/>
                    </a:cubicBezTo>
                    <a:cubicBezTo>
                      <a:pt x="309" y="104"/>
                      <a:pt x="307" y="102"/>
                      <a:pt x="305" y="99"/>
                    </a:cubicBezTo>
                    <a:cubicBezTo>
                      <a:pt x="305" y="99"/>
                      <a:pt x="304" y="98"/>
                      <a:pt x="304" y="97"/>
                    </a:cubicBezTo>
                    <a:cubicBezTo>
                      <a:pt x="304" y="96"/>
                      <a:pt x="304" y="96"/>
                      <a:pt x="304" y="96"/>
                    </a:cubicBezTo>
                    <a:cubicBezTo>
                      <a:pt x="304" y="94"/>
                      <a:pt x="303" y="93"/>
                      <a:pt x="302" y="92"/>
                    </a:cubicBezTo>
                    <a:cubicBezTo>
                      <a:pt x="302" y="92"/>
                      <a:pt x="302" y="91"/>
                      <a:pt x="301" y="91"/>
                    </a:cubicBezTo>
                    <a:cubicBezTo>
                      <a:pt x="301" y="91"/>
                      <a:pt x="301" y="90"/>
                      <a:pt x="300" y="90"/>
                    </a:cubicBezTo>
                    <a:cubicBezTo>
                      <a:pt x="300" y="90"/>
                      <a:pt x="300" y="90"/>
                      <a:pt x="300" y="90"/>
                    </a:cubicBezTo>
                    <a:cubicBezTo>
                      <a:pt x="300" y="91"/>
                      <a:pt x="300" y="91"/>
                      <a:pt x="300" y="91"/>
                    </a:cubicBezTo>
                    <a:cubicBezTo>
                      <a:pt x="300" y="91"/>
                      <a:pt x="300" y="91"/>
                      <a:pt x="300" y="91"/>
                    </a:cubicBezTo>
                    <a:cubicBezTo>
                      <a:pt x="301" y="92"/>
                      <a:pt x="301" y="92"/>
                      <a:pt x="300" y="93"/>
                    </a:cubicBezTo>
                    <a:cubicBezTo>
                      <a:pt x="300" y="94"/>
                      <a:pt x="300" y="94"/>
                      <a:pt x="300" y="94"/>
                    </a:cubicBezTo>
                    <a:cubicBezTo>
                      <a:pt x="300" y="94"/>
                      <a:pt x="300" y="95"/>
                      <a:pt x="300" y="95"/>
                    </a:cubicBezTo>
                    <a:cubicBezTo>
                      <a:pt x="301" y="96"/>
                      <a:pt x="301" y="96"/>
                      <a:pt x="301" y="97"/>
                    </a:cubicBezTo>
                    <a:cubicBezTo>
                      <a:pt x="301" y="97"/>
                      <a:pt x="301" y="98"/>
                      <a:pt x="301" y="98"/>
                    </a:cubicBezTo>
                    <a:cubicBezTo>
                      <a:pt x="301" y="98"/>
                      <a:pt x="301" y="98"/>
                      <a:pt x="301" y="97"/>
                    </a:cubicBezTo>
                    <a:cubicBezTo>
                      <a:pt x="300" y="97"/>
                      <a:pt x="300" y="96"/>
                      <a:pt x="300" y="96"/>
                    </a:cubicBezTo>
                    <a:cubicBezTo>
                      <a:pt x="300" y="96"/>
                      <a:pt x="300" y="96"/>
                      <a:pt x="300" y="95"/>
                    </a:cubicBezTo>
                    <a:cubicBezTo>
                      <a:pt x="300" y="94"/>
                      <a:pt x="299" y="94"/>
                      <a:pt x="299" y="94"/>
                    </a:cubicBezTo>
                    <a:cubicBezTo>
                      <a:pt x="298" y="93"/>
                      <a:pt x="297" y="92"/>
                      <a:pt x="296" y="92"/>
                    </a:cubicBezTo>
                    <a:cubicBezTo>
                      <a:pt x="296" y="92"/>
                      <a:pt x="295" y="91"/>
                      <a:pt x="295" y="91"/>
                    </a:cubicBezTo>
                    <a:cubicBezTo>
                      <a:pt x="295" y="91"/>
                      <a:pt x="294" y="92"/>
                      <a:pt x="294" y="92"/>
                    </a:cubicBezTo>
                    <a:cubicBezTo>
                      <a:pt x="293" y="92"/>
                      <a:pt x="293" y="92"/>
                      <a:pt x="293" y="92"/>
                    </a:cubicBezTo>
                    <a:cubicBezTo>
                      <a:pt x="293" y="93"/>
                      <a:pt x="293" y="93"/>
                      <a:pt x="292" y="94"/>
                    </a:cubicBezTo>
                    <a:cubicBezTo>
                      <a:pt x="292" y="94"/>
                      <a:pt x="292" y="94"/>
                      <a:pt x="292" y="94"/>
                    </a:cubicBezTo>
                    <a:cubicBezTo>
                      <a:pt x="292" y="93"/>
                      <a:pt x="291" y="92"/>
                      <a:pt x="291" y="92"/>
                    </a:cubicBezTo>
                    <a:cubicBezTo>
                      <a:pt x="291" y="92"/>
                      <a:pt x="291" y="92"/>
                      <a:pt x="291" y="92"/>
                    </a:cubicBezTo>
                    <a:cubicBezTo>
                      <a:pt x="291" y="92"/>
                      <a:pt x="290" y="92"/>
                      <a:pt x="290" y="92"/>
                    </a:cubicBezTo>
                    <a:cubicBezTo>
                      <a:pt x="290" y="92"/>
                      <a:pt x="290" y="92"/>
                      <a:pt x="290" y="93"/>
                    </a:cubicBezTo>
                    <a:cubicBezTo>
                      <a:pt x="290" y="93"/>
                      <a:pt x="290" y="93"/>
                      <a:pt x="290" y="93"/>
                    </a:cubicBezTo>
                    <a:cubicBezTo>
                      <a:pt x="290" y="93"/>
                      <a:pt x="290" y="93"/>
                      <a:pt x="290" y="93"/>
                    </a:cubicBezTo>
                    <a:cubicBezTo>
                      <a:pt x="289" y="92"/>
                      <a:pt x="289" y="92"/>
                      <a:pt x="289" y="91"/>
                    </a:cubicBezTo>
                    <a:cubicBezTo>
                      <a:pt x="289" y="91"/>
                      <a:pt x="288" y="91"/>
                      <a:pt x="288" y="91"/>
                    </a:cubicBezTo>
                    <a:cubicBezTo>
                      <a:pt x="288" y="91"/>
                      <a:pt x="287" y="91"/>
                      <a:pt x="287" y="91"/>
                    </a:cubicBezTo>
                    <a:cubicBezTo>
                      <a:pt x="287" y="91"/>
                      <a:pt x="287" y="91"/>
                      <a:pt x="286" y="91"/>
                    </a:cubicBezTo>
                    <a:cubicBezTo>
                      <a:pt x="286" y="91"/>
                      <a:pt x="286" y="90"/>
                      <a:pt x="286" y="90"/>
                    </a:cubicBezTo>
                    <a:cubicBezTo>
                      <a:pt x="286" y="90"/>
                      <a:pt x="286" y="90"/>
                      <a:pt x="286" y="89"/>
                    </a:cubicBezTo>
                    <a:cubicBezTo>
                      <a:pt x="286" y="89"/>
                      <a:pt x="287" y="88"/>
                      <a:pt x="287" y="87"/>
                    </a:cubicBezTo>
                    <a:cubicBezTo>
                      <a:pt x="288" y="86"/>
                      <a:pt x="288" y="86"/>
                      <a:pt x="288" y="85"/>
                    </a:cubicBezTo>
                    <a:cubicBezTo>
                      <a:pt x="288" y="83"/>
                      <a:pt x="289" y="81"/>
                      <a:pt x="290" y="80"/>
                    </a:cubicBezTo>
                    <a:cubicBezTo>
                      <a:pt x="290" y="79"/>
                      <a:pt x="290" y="78"/>
                      <a:pt x="290" y="77"/>
                    </a:cubicBezTo>
                    <a:cubicBezTo>
                      <a:pt x="290" y="76"/>
                      <a:pt x="290" y="76"/>
                      <a:pt x="291" y="75"/>
                    </a:cubicBezTo>
                    <a:cubicBezTo>
                      <a:pt x="291" y="74"/>
                      <a:pt x="291" y="74"/>
                      <a:pt x="291" y="73"/>
                    </a:cubicBezTo>
                    <a:cubicBezTo>
                      <a:pt x="291" y="73"/>
                      <a:pt x="291" y="72"/>
                      <a:pt x="291" y="72"/>
                    </a:cubicBezTo>
                    <a:cubicBezTo>
                      <a:pt x="291" y="71"/>
                      <a:pt x="292" y="71"/>
                      <a:pt x="293" y="71"/>
                    </a:cubicBezTo>
                    <a:cubicBezTo>
                      <a:pt x="294" y="71"/>
                      <a:pt x="295" y="70"/>
                      <a:pt x="296" y="70"/>
                    </a:cubicBezTo>
                    <a:cubicBezTo>
                      <a:pt x="296" y="70"/>
                      <a:pt x="296" y="70"/>
                      <a:pt x="297" y="70"/>
                    </a:cubicBezTo>
                    <a:cubicBezTo>
                      <a:pt x="297" y="70"/>
                      <a:pt x="298" y="70"/>
                      <a:pt x="298" y="70"/>
                    </a:cubicBezTo>
                    <a:cubicBezTo>
                      <a:pt x="298" y="69"/>
                      <a:pt x="299" y="69"/>
                      <a:pt x="299" y="69"/>
                    </a:cubicBezTo>
                    <a:cubicBezTo>
                      <a:pt x="300" y="69"/>
                      <a:pt x="301" y="69"/>
                      <a:pt x="302" y="68"/>
                    </a:cubicBezTo>
                    <a:cubicBezTo>
                      <a:pt x="302" y="68"/>
                      <a:pt x="302" y="68"/>
                      <a:pt x="302" y="68"/>
                    </a:cubicBezTo>
                    <a:cubicBezTo>
                      <a:pt x="302" y="68"/>
                      <a:pt x="303" y="67"/>
                      <a:pt x="303" y="67"/>
                    </a:cubicBezTo>
                    <a:cubicBezTo>
                      <a:pt x="303" y="67"/>
                      <a:pt x="303" y="66"/>
                      <a:pt x="304" y="66"/>
                    </a:cubicBezTo>
                    <a:cubicBezTo>
                      <a:pt x="305" y="66"/>
                      <a:pt x="306" y="67"/>
                      <a:pt x="307" y="67"/>
                    </a:cubicBezTo>
                    <a:cubicBezTo>
                      <a:pt x="307" y="67"/>
                      <a:pt x="307" y="67"/>
                      <a:pt x="308" y="67"/>
                    </a:cubicBezTo>
                    <a:cubicBezTo>
                      <a:pt x="308" y="67"/>
                      <a:pt x="308" y="67"/>
                      <a:pt x="308" y="67"/>
                    </a:cubicBezTo>
                    <a:cubicBezTo>
                      <a:pt x="308" y="68"/>
                      <a:pt x="308" y="68"/>
                      <a:pt x="308" y="68"/>
                    </a:cubicBezTo>
                    <a:cubicBezTo>
                      <a:pt x="307" y="68"/>
                      <a:pt x="307" y="68"/>
                      <a:pt x="308" y="69"/>
                    </a:cubicBezTo>
                    <a:cubicBezTo>
                      <a:pt x="308" y="69"/>
                      <a:pt x="308" y="69"/>
                      <a:pt x="309" y="69"/>
                    </a:cubicBezTo>
                    <a:cubicBezTo>
                      <a:pt x="309" y="68"/>
                      <a:pt x="310" y="68"/>
                      <a:pt x="311" y="67"/>
                    </a:cubicBezTo>
                    <a:cubicBezTo>
                      <a:pt x="311" y="67"/>
                      <a:pt x="312" y="67"/>
                      <a:pt x="312" y="67"/>
                    </a:cubicBezTo>
                    <a:cubicBezTo>
                      <a:pt x="312" y="67"/>
                      <a:pt x="313" y="67"/>
                      <a:pt x="313" y="67"/>
                    </a:cubicBezTo>
                    <a:cubicBezTo>
                      <a:pt x="313" y="66"/>
                      <a:pt x="314" y="66"/>
                      <a:pt x="314" y="66"/>
                    </a:cubicBezTo>
                    <a:cubicBezTo>
                      <a:pt x="313" y="65"/>
                      <a:pt x="313" y="65"/>
                      <a:pt x="312" y="65"/>
                    </a:cubicBezTo>
                    <a:cubicBezTo>
                      <a:pt x="312" y="65"/>
                      <a:pt x="312" y="65"/>
                      <a:pt x="312" y="65"/>
                    </a:cubicBezTo>
                    <a:cubicBezTo>
                      <a:pt x="312" y="65"/>
                      <a:pt x="312" y="65"/>
                      <a:pt x="312" y="64"/>
                    </a:cubicBezTo>
                    <a:cubicBezTo>
                      <a:pt x="311" y="64"/>
                      <a:pt x="311" y="63"/>
                      <a:pt x="312" y="62"/>
                    </a:cubicBezTo>
                    <a:cubicBezTo>
                      <a:pt x="312" y="62"/>
                      <a:pt x="312" y="61"/>
                      <a:pt x="312" y="61"/>
                    </a:cubicBezTo>
                    <a:cubicBezTo>
                      <a:pt x="312" y="61"/>
                      <a:pt x="312" y="60"/>
                      <a:pt x="312" y="59"/>
                    </a:cubicBezTo>
                    <a:cubicBezTo>
                      <a:pt x="312" y="58"/>
                      <a:pt x="312" y="57"/>
                      <a:pt x="312" y="56"/>
                    </a:cubicBezTo>
                    <a:cubicBezTo>
                      <a:pt x="312" y="55"/>
                      <a:pt x="312" y="55"/>
                      <a:pt x="313" y="55"/>
                    </a:cubicBezTo>
                    <a:cubicBezTo>
                      <a:pt x="314" y="54"/>
                      <a:pt x="314" y="54"/>
                      <a:pt x="315" y="54"/>
                    </a:cubicBezTo>
                    <a:cubicBezTo>
                      <a:pt x="315" y="54"/>
                      <a:pt x="316" y="54"/>
                      <a:pt x="316" y="54"/>
                    </a:cubicBezTo>
                    <a:cubicBezTo>
                      <a:pt x="317" y="54"/>
                      <a:pt x="317" y="54"/>
                      <a:pt x="317" y="53"/>
                    </a:cubicBezTo>
                    <a:cubicBezTo>
                      <a:pt x="317" y="53"/>
                      <a:pt x="318" y="53"/>
                      <a:pt x="318" y="54"/>
                    </a:cubicBezTo>
                    <a:cubicBezTo>
                      <a:pt x="318" y="54"/>
                      <a:pt x="318" y="55"/>
                      <a:pt x="318" y="55"/>
                    </a:cubicBezTo>
                    <a:cubicBezTo>
                      <a:pt x="318" y="56"/>
                      <a:pt x="318" y="56"/>
                      <a:pt x="319" y="57"/>
                    </a:cubicBezTo>
                    <a:cubicBezTo>
                      <a:pt x="319" y="57"/>
                      <a:pt x="320" y="57"/>
                      <a:pt x="320" y="57"/>
                    </a:cubicBezTo>
                    <a:cubicBezTo>
                      <a:pt x="320" y="57"/>
                      <a:pt x="321" y="57"/>
                      <a:pt x="321" y="57"/>
                    </a:cubicBezTo>
                    <a:cubicBezTo>
                      <a:pt x="321" y="57"/>
                      <a:pt x="321" y="57"/>
                      <a:pt x="321" y="57"/>
                    </a:cubicBezTo>
                    <a:cubicBezTo>
                      <a:pt x="321" y="56"/>
                      <a:pt x="321" y="55"/>
                      <a:pt x="321" y="54"/>
                    </a:cubicBezTo>
                    <a:cubicBezTo>
                      <a:pt x="322" y="53"/>
                      <a:pt x="322" y="53"/>
                      <a:pt x="323" y="52"/>
                    </a:cubicBezTo>
                    <a:cubicBezTo>
                      <a:pt x="323" y="52"/>
                      <a:pt x="323" y="52"/>
                      <a:pt x="323" y="52"/>
                    </a:cubicBezTo>
                    <a:cubicBezTo>
                      <a:pt x="323" y="52"/>
                      <a:pt x="323" y="52"/>
                      <a:pt x="323" y="52"/>
                    </a:cubicBezTo>
                    <a:cubicBezTo>
                      <a:pt x="322" y="51"/>
                      <a:pt x="321" y="49"/>
                      <a:pt x="321" y="48"/>
                    </a:cubicBezTo>
                    <a:cubicBezTo>
                      <a:pt x="321" y="48"/>
                      <a:pt x="321" y="48"/>
                      <a:pt x="321" y="48"/>
                    </a:cubicBezTo>
                    <a:cubicBezTo>
                      <a:pt x="321" y="47"/>
                      <a:pt x="322" y="47"/>
                      <a:pt x="323" y="47"/>
                    </a:cubicBezTo>
                    <a:cubicBezTo>
                      <a:pt x="323" y="47"/>
                      <a:pt x="323" y="48"/>
                      <a:pt x="323" y="48"/>
                    </a:cubicBezTo>
                    <a:cubicBezTo>
                      <a:pt x="323" y="49"/>
                      <a:pt x="323" y="49"/>
                      <a:pt x="323" y="50"/>
                    </a:cubicBezTo>
                    <a:cubicBezTo>
                      <a:pt x="324" y="51"/>
                      <a:pt x="324" y="52"/>
                      <a:pt x="324" y="53"/>
                    </a:cubicBezTo>
                    <a:cubicBezTo>
                      <a:pt x="324" y="53"/>
                      <a:pt x="324" y="53"/>
                      <a:pt x="324" y="53"/>
                    </a:cubicBezTo>
                    <a:cubicBezTo>
                      <a:pt x="325" y="54"/>
                      <a:pt x="325" y="55"/>
                      <a:pt x="325" y="56"/>
                    </a:cubicBezTo>
                    <a:cubicBezTo>
                      <a:pt x="325" y="56"/>
                      <a:pt x="324" y="57"/>
                      <a:pt x="324" y="57"/>
                    </a:cubicBezTo>
                    <a:cubicBezTo>
                      <a:pt x="324" y="57"/>
                      <a:pt x="324" y="57"/>
                      <a:pt x="324" y="57"/>
                    </a:cubicBezTo>
                    <a:cubicBezTo>
                      <a:pt x="324" y="58"/>
                      <a:pt x="323" y="58"/>
                      <a:pt x="323" y="59"/>
                    </a:cubicBezTo>
                    <a:cubicBezTo>
                      <a:pt x="324" y="60"/>
                      <a:pt x="324" y="61"/>
                      <a:pt x="323" y="63"/>
                    </a:cubicBezTo>
                    <a:cubicBezTo>
                      <a:pt x="323" y="63"/>
                      <a:pt x="323" y="63"/>
                      <a:pt x="323" y="63"/>
                    </a:cubicBezTo>
                    <a:cubicBezTo>
                      <a:pt x="323" y="65"/>
                      <a:pt x="323" y="66"/>
                      <a:pt x="323" y="67"/>
                    </a:cubicBezTo>
                    <a:cubicBezTo>
                      <a:pt x="323" y="68"/>
                      <a:pt x="323" y="69"/>
                      <a:pt x="322" y="70"/>
                    </a:cubicBezTo>
                    <a:cubicBezTo>
                      <a:pt x="322" y="70"/>
                      <a:pt x="322" y="70"/>
                      <a:pt x="322" y="71"/>
                    </a:cubicBezTo>
                    <a:cubicBezTo>
                      <a:pt x="322" y="71"/>
                      <a:pt x="321" y="71"/>
                      <a:pt x="321" y="71"/>
                    </a:cubicBezTo>
                    <a:cubicBezTo>
                      <a:pt x="321" y="72"/>
                      <a:pt x="321" y="72"/>
                      <a:pt x="321" y="72"/>
                    </a:cubicBezTo>
                    <a:cubicBezTo>
                      <a:pt x="321" y="73"/>
                      <a:pt x="322" y="74"/>
                      <a:pt x="321" y="74"/>
                    </a:cubicBezTo>
                    <a:cubicBezTo>
                      <a:pt x="321" y="75"/>
                      <a:pt x="321" y="75"/>
                      <a:pt x="321" y="76"/>
                    </a:cubicBezTo>
                    <a:cubicBezTo>
                      <a:pt x="321" y="76"/>
                      <a:pt x="321" y="77"/>
                      <a:pt x="321" y="77"/>
                    </a:cubicBezTo>
                    <a:cubicBezTo>
                      <a:pt x="321" y="78"/>
                      <a:pt x="321" y="79"/>
                      <a:pt x="322" y="80"/>
                    </a:cubicBezTo>
                    <a:cubicBezTo>
                      <a:pt x="323" y="83"/>
                      <a:pt x="324" y="86"/>
                      <a:pt x="326" y="89"/>
                    </a:cubicBezTo>
                    <a:cubicBezTo>
                      <a:pt x="327" y="89"/>
                      <a:pt x="327" y="90"/>
                      <a:pt x="328" y="91"/>
                    </a:cubicBezTo>
                    <a:cubicBezTo>
                      <a:pt x="328" y="91"/>
                      <a:pt x="328" y="92"/>
                      <a:pt x="329" y="92"/>
                    </a:cubicBezTo>
                    <a:cubicBezTo>
                      <a:pt x="329" y="93"/>
                      <a:pt x="330" y="94"/>
                      <a:pt x="330" y="94"/>
                    </a:cubicBezTo>
                    <a:cubicBezTo>
                      <a:pt x="330" y="95"/>
                      <a:pt x="330" y="96"/>
                      <a:pt x="331" y="96"/>
                    </a:cubicBezTo>
                    <a:cubicBezTo>
                      <a:pt x="331" y="97"/>
                      <a:pt x="332" y="97"/>
                      <a:pt x="332" y="98"/>
                    </a:cubicBezTo>
                    <a:cubicBezTo>
                      <a:pt x="332" y="98"/>
                      <a:pt x="332" y="98"/>
                      <a:pt x="333" y="98"/>
                    </a:cubicBezTo>
                    <a:cubicBezTo>
                      <a:pt x="333" y="97"/>
                      <a:pt x="333" y="97"/>
                      <a:pt x="333" y="96"/>
                    </a:cubicBezTo>
                    <a:cubicBezTo>
                      <a:pt x="334" y="95"/>
                      <a:pt x="334" y="93"/>
                      <a:pt x="334" y="92"/>
                    </a:cubicBezTo>
                    <a:cubicBezTo>
                      <a:pt x="333" y="91"/>
                      <a:pt x="333" y="90"/>
                      <a:pt x="335" y="89"/>
                    </a:cubicBezTo>
                    <a:cubicBezTo>
                      <a:pt x="335" y="89"/>
                      <a:pt x="335" y="89"/>
                      <a:pt x="335" y="89"/>
                    </a:cubicBezTo>
                    <a:cubicBezTo>
                      <a:pt x="335" y="89"/>
                      <a:pt x="335" y="89"/>
                      <a:pt x="335" y="88"/>
                    </a:cubicBezTo>
                    <a:cubicBezTo>
                      <a:pt x="335" y="88"/>
                      <a:pt x="334" y="88"/>
                      <a:pt x="334" y="87"/>
                    </a:cubicBezTo>
                    <a:cubicBezTo>
                      <a:pt x="334" y="87"/>
                      <a:pt x="334" y="87"/>
                      <a:pt x="334" y="87"/>
                    </a:cubicBezTo>
                    <a:cubicBezTo>
                      <a:pt x="334" y="86"/>
                      <a:pt x="334" y="85"/>
                      <a:pt x="334" y="84"/>
                    </a:cubicBezTo>
                    <a:cubicBezTo>
                      <a:pt x="334" y="84"/>
                      <a:pt x="334" y="83"/>
                      <a:pt x="335" y="83"/>
                    </a:cubicBezTo>
                    <a:cubicBezTo>
                      <a:pt x="335" y="83"/>
                      <a:pt x="336" y="83"/>
                      <a:pt x="336" y="83"/>
                    </a:cubicBezTo>
                    <a:cubicBezTo>
                      <a:pt x="336" y="82"/>
                      <a:pt x="336" y="82"/>
                      <a:pt x="336" y="82"/>
                    </a:cubicBezTo>
                    <a:cubicBezTo>
                      <a:pt x="336" y="81"/>
                      <a:pt x="336" y="81"/>
                      <a:pt x="335" y="80"/>
                    </a:cubicBezTo>
                    <a:cubicBezTo>
                      <a:pt x="334" y="79"/>
                      <a:pt x="334" y="78"/>
                      <a:pt x="334" y="76"/>
                    </a:cubicBezTo>
                    <a:cubicBezTo>
                      <a:pt x="334" y="76"/>
                      <a:pt x="334" y="76"/>
                      <a:pt x="334" y="76"/>
                    </a:cubicBezTo>
                    <a:cubicBezTo>
                      <a:pt x="335" y="76"/>
                      <a:pt x="335" y="76"/>
                      <a:pt x="335" y="76"/>
                    </a:cubicBezTo>
                    <a:cubicBezTo>
                      <a:pt x="335" y="76"/>
                      <a:pt x="336" y="75"/>
                      <a:pt x="336" y="75"/>
                    </a:cubicBezTo>
                    <a:cubicBezTo>
                      <a:pt x="335" y="74"/>
                      <a:pt x="335" y="74"/>
                      <a:pt x="335" y="73"/>
                    </a:cubicBezTo>
                    <a:cubicBezTo>
                      <a:pt x="334" y="73"/>
                      <a:pt x="334" y="73"/>
                      <a:pt x="334" y="73"/>
                    </a:cubicBezTo>
                    <a:cubicBezTo>
                      <a:pt x="333" y="73"/>
                      <a:pt x="333" y="73"/>
                      <a:pt x="333" y="72"/>
                    </a:cubicBezTo>
                    <a:cubicBezTo>
                      <a:pt x="333" y="72"/>
                      <a:pt x="332" y="71"/>
                      <a:pt x="333" y="70"/>
                    </a:cubicBezTo>
                    <a:cubicBezTo>
                      <a:pt x="333" y="70"/>
                      <a:pt x="333" y="70"/>
                      <a:pt x="333" y="70"/>
                    </a:cubicBezTo>
                    <a:cubicBezTo>
                      <a:pt x="333" y="69"/>
                      <a:pt x="333" y="69"/>
                      <a:pt x="333" y="69"/>
                    </a:cubicBezTo>
                    <a:cubicBezTo>
                      <a:pt x="332" y="69"/>
                      <a:pt x="332" y="68"/>
                      <a:pt x="331" y="68"/>
                    </a:cubicBezTo>
                    <a:cubicBezTo>
                      <a:pt x="331" y="68"/>
                      <a:pt x="331" y="68"/>
                      <a:pt x="331" y="68"/>
                    </a:cubicBezTo>
                    <a:cubicBezTo>
                      <a:pt x="331" y="69"/>
                      <a:pt x="331" y="69"/>
                      <a:pt x="330" y="69"/>
                    </a:cubicBezTo>
                    <a:cubicBezTo>
                      <a:pt x="330" y="69"/>
                      <a:pt x="330" y="69"/>
                      <a:pt x="330" y="69"/>
                    </a:cubicBezTo>
                    <a:cubicBezTo>
                      <a:pt x="330" y="69"/>
                      <a:pt x="330" y="69"/>
                      <a:pt x="330" y="69"/>
                    </a:cubicBezTo>
                    <a:cubicBezTo>
                      <a:pt x="331" y="69"/>
                      <a:pt x="331" y="69"/>
                      <a:pt x="331" y="69"/>
                    </a:cubicBezTo>
                    <a:cubicBezTo>
                      <a:pt x="331" y="69"/>
                      <a:pt x="331" y="69"/>
                      <a:pt x="330" y="69"/>
                    </a:cubicBezTo>
                    <a:cubicBezTo>
                      <a:pt x="330" y="69"/>
                      <a:pt x="330" y="69"/>
                      <a:pt x="330" y="69"/>
                    </a:cubicBezTo>
                    <a:cubicBezTo>
                      <a:pt x="330" y="69"/>
                      <a:pt x="330" y="69"/>
                      <a:pt x="330" y="69"/>
                    </a:cubicBezTo>
                    <a:cubicBezTo>
                      <a:pt x="330" y="69"/>
                      <a:pt x="330" y="68"/>
                      <a:pt x="329" y="68"/>
                    </a:cubicBezTo>
                    <a:cubicBezTo>
                      <a:pt x="329" y="67"/>
                      <a:pt x="329" y="66"/>
                      <a:pt x="329" y="65"/>
                    </a:cubicBezTo>
                    <a:cubicBezTo>
                      <a:pt x="329" y="64"/>
                      <a:pt x="329" y="62"/>
                      <a:pt x="328" y="61"/>
                    </a:cubicBezTo>
                    <a:cubicBezTo>
                      <a:pt x="328" y="61"/>
                      <a:pt x="328" y="61"/>
                      <a:pt x="328" y="61"/>
                    </a:cubicBezTo>
                    <a:cubicBezTo>
                      <a:pt x="328" y="60"/>
                      <a:pt x="328" y="59"/>
                      <a:pt x="329" y="59"/>
                    </a:cubicBezTo>
                    <a:cubicBezTo>
                      <a:pt x="329" y="59"/>
                      <a:pt x="330" y="59"/>
                      <a:pt x="330" y="59"/>
                    </a:cubicBezTo>
                    <a:cubicBezTo>
                      <a:pt x="330" y="59"/>
                      <a:pt x="330" y="59"/>
                      <a:pt x="330" y="58"/>
                    </a:cubicBezTo>
                    <a:cubicBezTo>
                      <a:pt x="330" y="58"/>
                      <a:pt x="330" y="58"/>
                      <a:pt x="331" y="57"/>
                    </a:cubicBezTo>
                    <a:cubicBezTo>
                      <a:pt x="331" y="57"/>
                      <a:pt x="331" y="57"/>
                      <a:pt x="331" y="57"/>
                    </a:cubicBezTo>
                    <a:cubicBezTo>
                      <a:pt x="332" y="58"/>
                      <a:pt x="332" y="58"/>
                      <a:pt x="332" y="58"/>
                    </a:cubicBezTo>
                    <a:cubicBezTo>
                      <a:pt x="332" y="58"/>
                      <a:pt x="332" y="58"/>
                      <a:pt x="332" y="58"/>
                    </a:cubicBezTo>
                    <a:cubicBezTo>
                      <a:pt x="333" y="58"/>
                      <a:pt x="333" y="58"/>
                      <a:pt x="333" y="58"/>
                    </a:cubicBezTo>
                    <a:cubicBezTo>
                      <a:pt x="333" y="58"/>
                      <a:pt x="333" y="57"/>
                      <a:pt x="333" y="57"/>
                    </a:cubicBezTo>
                    <a:cubicBezTo>
                      <a:pt x="333" y="56"/>
                      <a:pt x="333" y="56"/>
                      <a:pt x="334" y="55"/>
                    </a:cubicBezTo>
                    <a:cubicBezTo>
                      <a:pt x="334" y="55"/>
                      <a:pt x="335" y="55"/>
                      <a:pt x="336" y="54"/>
                    </a:cubicBezTo>
                    <a:cubicBezTo>
                      <a:pt x="336" y="54"/>
                      <a:pt x="337" y="55"/>
                      <a:pt x="337" y="55"/>
                    </a:cubicBezTo>
                    <a:cubicBezTo>
                      <a:pt x="338" y="55"/>
                      <a:pt x="338" y="56"/>
                      <a:pt x="338" y="56"/>
                    </a:cubicBezTo>
                    <a:cubicBezTo>
                      <a:pt x="339" y="56"/>
                      <a:pt x="339" y="56"/>
                      <a:pt x="339" y="56"/>
                    </a:cubicBezTo>
                    <a:cubicBezTo>
                      <a:pt x="339" y="56"/>
                      <a:pt x="339" y="56"/>
                      <a:pt x="340" y="56"/>
                    </a:cubicBezTo>
                    <a:cubicBezTo>
                      <a:pt x="340" y="56"/>
                      <a:pt x="340" y="56"/>
                      <a:pt x="340" y="56"/>
                    </a:cubicBezTo>
                    <a:cubicBezTo>
                      <a:pt x="340" y="55"/>
                      <a:pt x="340" y="55"/>
                      <a:pt x="340" y="54"/>
                    </a:cubicBezTo>
                    <a:cubicBezTo>
                      <a:pt x="340" y="53"/>
                      <a:pt x="340" y="53"/>
                      <a:pt x="340" y="52"/>
                    </a:cubicBezTo>
                    <a:cubicBezTo>
                      <a:pt x="340" y="52"/>
                      <a:pt x="340" y="51"/>
                      <a:pt x="341" y="50"/>
                    </a:cubicBezTo>
                    <a:cubicBezTo>
                      <a:pt x="341" y="49"/>
                      <a:pt x="341" y="47"/>
                      <a:pt x="342" y="46"/>
                    </a:cubicBezTo>
                    <a:cubicBezTo>
                      <a:pt x="342" y="46"/>
                      <a:pt x="342" y="45"/>
                      <a:pt x="343" y="44"/>
                    </a:cubicBezTo>
                    <a:cubicBezTo>
                      <a:pt x="343" y="43"/>
                      <a:pt x="344" y="42"/>
                      <a:pt x="345" y="42"/>
                    </a:cubicBezTo>
                    <a:cubicBezTo>
                      <a:pt x="345" y="41"/>
                      <a:pt x="345" y="41"/>
                      <a:pt x="346" y="41"/>
                    </a:cubicBezTo>
                    <a:cubicBezTo>
                      <a:pt x="346" y="41"/>
                      <a:pt x="347" y="41"/>
                      <a:pt x="347" y="41"/>
                    </a:cubicBezTo>
                    <a:cubicBezTo>
                      <a:pt x="348" y="41"/>
                      <a:pt x="348" y="41"/>
                      <a:pt x="348" y="41"/>
                    </a:cubicBezTo>
                    <a:cubicBezTo>
                      <a:pt x="348" y="41"/>
                      <a:pt x="349" y="41"/>
                      <a:pt x="349" y="41"/>
                    </a:cubicBezTo>
                    <a:cubicBezTo>
                      <a:pt x="349" y="40"/>
                      <a:pt x="349" y="39"/>
                      <a:pt x="348" y="38"/>
                    </a:cubicBezTo>
                    <a:cubicBezTo>
                      <a:pt x="347" y="38"/>
                      <a:pt x="347" y="37"/>
                      <a:pt x="347" y="37"/>
                    </a:cubicBezTo>
                    <a:cubicBezTo>
                      <a:pt x="347" y="37"/>
                      <a:pt x="347" y="37"/>
                      <a:pt x="347" y="36"/>
                    </a:cubicBezTo>
                    <a:cubicBezTo>
                      <a:pt x="346" y="36"/>
                      <a:pt x="345" y="35"/>
                      <a:pt x="344" y="35"/>
                    </a:cubicBezTo>
                    <a:cubicBezTo>
                      <a:pt x="344" y="35"/>
                      <a:pt x="344" y="35"/>
                      <a:pt x="344" y="35"/>
                    </a:cubicBezTo>
                    <a:cubicBezTo>
                      <a:pt x="344" y="35"/>
                      <a:pt x="344" y="35"/>
                      <a:pt x="344" y="35"/>
                    </a:cubicBezTo>
                    <a:cubicBezTo>
                      <a:pt x="344" y="35"/>
                      <a:pt x="344" y="35"/>
                      <a:pt x="344" y="35"/>
                    </a:cubicBezTo>
                    <a:cubicBezTo>
                      <a:pt x="344" y="35"/>
                      <a:pt x="344" y="35"/>
                      <a:pt x="344" y="35"/>
                    </a:cubicBezTo>
                    <a:cubicBezTo>
                      <a:pt x="344" y="35"/>
                      <a:pt x="344" y="34"/>
                      <a:pt x="344" y="34"/>
                    </a:cubicBezTo>
                    <a:cubicBezTo>
                      <a:pt x="344" y="34"/>
                      <a:pt x="343" y="33"/>
                      <a:pt x="342" y="33"/>
                    </a:cubicBezTo>
                    <a:cubicBezTo>
                      <a:pt x="342" y="33"/>
                      <a:pt x="342" y="33"/>
                      <a:pt x="342" y="33"/>
                    </a:cubicBezTo>
                    <a:cubicBezTo>
                      <a:pt x="342" y="33"/>
                      <a:pt x="342" y="33"/>
                      <a:pt x="342" y="33"/>
                    </a:cubicBezTo>
                    <a:cubicBezTo>
                      <a:pt x="342" y="32"/>
                      <a:pt x="341" y="32"/>
                      <a:pt x="341" y="32"/>
                    </a:cubicBezTo>
                    <a:cubicBezTo>
                      <a:pt x="340" y="32"/>
                      <a:pt x="339" y="32"/>
                      <a:pt x="339" y="31"/>
                    </a:cubicBezTo>
                    <a:cubicBezTo>
                      <a:pt x="339" y="31"/>
                      <a:pt x="339" y="30"/>
                      <a:pt x="339" y="30"/>
                    </a:cubicBezTo>
                    <a:cubicBezTo>
                      <a:pt x="339" y="30"/>
                      <a:pt x="340" y="30"/>
                      <a:pt x="340" y="30"/>
                    </a:cubicBezTo>
                    <a:cubicBezTo>
                      <a:pt x="341" y="30"/>
                      <a:pt x="341" y="29"/>
                      <a:pt x="341" y="28"/>
                    </a:cubicBezTo>
                    <a:cubicBezTo>
                      <a:pt x="341" y="27"/>
                      <a:pt x="341" y="26"/>
                      <a:pt x="341" y="25"/>
                    </a:cubicBezTo>
                    <a:cubicBezTo>
                      <a:pt x="341" y="25"/>
                      <a:pt x="341" y="25"/>
                      <a:pt x="341" y="24"/>
                    </a:cubicBezTo>
                    <a:cubicBezTo>
                      <a:pt x="341" y="24"/>
                      <a:pt x="341" y="24"/>
                      <a:pt x="341" y="23"/>
                    </a:cubicBezTo>
                    <a:cubicBezTo>
                      <a:pt x="340" y="23"/>
                      <a:pt x="340" y="22"/>
                      <a:pt x="339" y="22"/>
                    </a:cubicBezTo>
                    <a:cubicBezTo>
                      <a:pt x="339" y="22"/>
                      <a:pt x="338" y="22"/>
                      <a:pt x="338" y="21"/>
                    </a:cubicBezTo>
                    <a:cubicBezTo>
                      <a:pt x="338" y="21"/>
                      <a:pt x="338" y="21"/>
                      <a:pt x="338" y="21"/>
                    </a:cubicBezTo>
                    <a:cubicBezTo>
                      <a:pt x="338" y="20"/>
                      <a:pt x="338" y="20"/>
                      <a:pt x="338" y="20"/>
                    </a:cubicBezTo>
                    <a:cubicBezTo>
                      <a:pt x="338" y="19"/>
                      <a:pt x="339" y="19"/>
                      <a:pt x="339" y="20"/>
                    </a:cubicBezTo>
                    <a:cubicBezTo>
                      <a:pt x="339" y="20"/>
                      <a:pt x="339" y="21"/>
                      <a:pt x="340" y="21"/>
                    </a:cubicBezTo>
                    <a:cubicBezTo>
                      <a:pt x="342" y="22"/>
                      <a:pt x="342" y="22"/>
                      <a:pt x="342" y="20"/>
                    </a:cubicBezTo>
                    <a:cubicBezTo>
                      <a:pt x="342" y="20"/>
                      <a:pt x="343" y="20"/>
                      <a:pt x="343" y="20"/>
                    </a:cubicBezTo>
                    <a:cubicBezTo>
                      <a:pt x="343" y="19"/>
                      <a:pt x="343" y="19"/>
                      <a:pt x="344" y="19"/>
                    </a:cubicBezTo>
                    <a:cubicBezTo>
                      <a:pt x="344" y="19"/>
                      <a:pt x="344" y="19"/>
                      <a:pt x="345" y="19"/>
                    </a:cubicBezTo>
                    <a:cubicBezTo>
                      <a:pt x="345" y="20"/>
                      <a:pt x="345" y="20"/>
                      <a:pt x="346" y="20"/>
                    </a:cubicBezTo>
                    <a:cubicBezTo>
                      <a:pt x="346" y="21"/>
                      <a:pt x="347" y="21"/>
                      <a:pt x="347" y="21"/>
                    </a:cubicBezTo>
                    <a:cubicBezTo>
                      <a:pt x="348" y="20"/>
                      <a:pt x="348" y="20"/>
                      <a:pt x="349" y="20"/>
                    </a:cubicBezTo>
                    <a:cubicBezTo>
                      <a:pt x="349" y="20"/>
                      <a:pt x="350" y="20"/>
                      <a:pt x="350" y="20"/>
                    </a:cubicBezTo>
                    <a:cubicBezTo>
                      <a:pt x="350" y="20"/>
                      <a:pt x="351" y="20"/>
                      <a:pt x="351" y="20"/>
                    </a:cubicBezTo>
                    <a:cubicBezTo>
                      <a:pt x="351" y="20"/>
                      <a:pt x="351" y="20"/>
                      <a:pt x="351" y="20"/>
                    </a:cubicBezTo>
                    <a:cubicBezTo>
                      <a:pt x="351" y="20"/>
                      <a:pt x="352" y="19"/>
                      <a:pt x="352" y="19"/>
                    </a:cubicBezTo>
                    <a:cubicBezTo>
                      <a:pt x="351" y="19"/>
                      <a:pt x="352" y="18"/>
                      <a:pt x="350" y="17"/>
                    </a:cubicBezTo>
                    <a:cubicBezTo>
                      <a:pt x="350" y="17"/>
                      <a:pt x="350" y="17"/>
                      <a:pt x="350" y="17"/>
                    </a:cubicBezTo>
                    <a:cubicBezTo>
                      <a:pt x="350" y="17"/>
                      <a:pt x="350" y="16"/>
                      <a:pt x="350" y="16"/>
                    </a:cubicBezTo>
                    <a:cubicBezTo>
                      <a:pt x="350" y="15"/>
                      <a:pt x="350" y="15"/>
                      <a:pt x="349" y="14"/>
                    </a:cubicBezTo>
                    <a:cubicBezTo>
                      <a:pt x="349" y="14"/>
                      <a:pt x="348" y="14"/>
                      <a:pt x="348" y="13"/>
                    </a:cubicBezTo>
                    <a:cubicBezTo>
                      <a:pt x="348" y="13"/>
                      <a:pt x="348" y="13"/>
                      <a:pt x="348" y="13"/>
                    </a:cubicBezTo>
                    <a:cubicBezTo>
                      <a:pt x="349" y="12"/>
                      <a:pt x="349" y="11"/>
                      <a:pt x="349" y="11"/>
                    </a:cubicBezTo>
                    <a:cubicBezTo>
                      <a:pt x="349" y="10"/>
                      <a:pt x="349" y="10"/>
                      <a:pt x="349" y="10"/>
                    </a:cubicBezTo>
                    <a:cubicBezTo>
                      <a:pt x="348" y="9"/>
                      <a:pt x="348" y="8"/>
                      <a:pt x="348" y="7"/>
                    </a:cubicBezTo>
                    <a:cubicBezTo>
                      <a:pt x="348" y="7"/>
                      <a:pt x="348" y="7"/>
                      <a:pt x="348" y="7"/>
                    </a:cubicBezTo>
                    <a:cubicBezTo>
                      <a:pt x="347" y="7"/>
                      <a:pt x="347" y="7"/>
                      <a:pt x="347" y="7"/>
                    </a:cubicBezTo>
                    <a:cubicBezTo>
                      <a:pt x="346" y="7"/>
                      <a:pt x="345" y="6"/>
                      <a:pt x="345" y="6"/>
                    </a:cubicBezTo>
                    <a:cubicBezTo>
                      <a:pt x="344" y="6"/>
                      <a:pt x="344" y="6"/>
                      <a:pt x="344" y="6"/>
                    </a:cubicBezTo>
                    <a:cubicBezTo>
                      <a:pt x="343" y="6"/>
                      <a:pt x="343" y="6"/>
                      <a:pt x="342" y="6"/>
                    </a:cubicBezTo>
                    <a:cubicBezTo>
                      <a:pt x="342" y="7"/>
                      <a:pt x="341" y="7"/>
                      <a:pt x="340" y="7"/>
                    </a:cubicBezTo>
                    <a:cubicBezTo>
                      <a:pt x="340" y="7"/>
                      <a:pt x="340" y="8"/>
                      <a:pt x="340" y="8"/>
                    </a:cubicBezTo>
                    <a:cubicBezTo>
                      <a:pt x="340" y="8"/>
                      <a:pt x="340" y="8"/>
                      <a:pt x="340" y="9"/>
                    </a:cubicBezTo>
                    <a:cubicBezTo>
                      <a:pt x="340" y="9"/>
                      <a:pt x="341" y="9"/>
                      <a:pt x="341" y="10"/>
                    </a:cubicBezTo>
                    <a:cubicBezTo>
                      <a:pt x="341" y="10"/>
                      <a:pt x="341" y="11"/>
                      <a:pt x="341" y="11"/>
                    </a:cubicBezTo>
                    <a:cubicBezTo>
                      <a:pt x="341" y="11"/>
                      <a:pt x="341" y="11"/>
                      <a:pt x="341" y="11"/>
                    </a:cubicBezTo>
                    <a:cubicBezTo>
                      <a:pt x="341" y="11"/>
                      <a:pt x="341" y="11"/>
                      <a:pt x="341" y="11"/>
                    </a:cubicBezTo>
                    <a:cubicBezTo>
                      <a:pt x="340" y="10"/>
                      <a:pt x="339" y="9"/>
                      <a:pt x="338" y="8"/>
                    </a:cubicBezTo>
                    <a:cubicBezTo>
                      <a:pt x="337" y="7"/>
                      <a:pt x="337" y="7"/>
                      <a:pt x="335" y="7"/>
                    </a:cubicBezTo>
                    <a:cubicBezTo>
                      <a:pt x="335" y="7"/>
                      <a:pt x="334" y="7"/>
                      <a:pt x="334" y="7"/>
                    </a:cubicBezTo>
                    <a:cubicBezTo>
                      <a:pt x="333" y="7"/>
                      <a:pt x="332" y="7"/>
                      <a:pt x="332" y="7"/>
                    </a:cubicBezTo>
                    <a:cubicBezTo>
                      <a:pt x="331" y="6"/>
                      <a:pt x="330" y="6"/>
                      <a:pt x="329" y="6"/>
                    </a:cubicBezTo>
                    <a:cubicBezTo>
                      <a:pt x="328" y="6"/>
                      <a:pt x="327" y="6"/>
                      <a:pt x="326" y="6"/>
                    </a:cubicBezTo>
                    <a:cubicBezTo>
                      <a:pt x="326" y="6"/>
                      <a:pt x="325" y="6"/>
                      <a:pt x="325" y="6"/>
                    </a:cubicBezTo>
                    <a:cubicBezTo>
                      <a:pt x="324" y="5"/>
                      <a:pt x="324" y="5"/>
                      <a:pt x="323" y="5"/>
                    </a:cubicBezTo>
                    <a:cubicBezTo>
                      <a:pt x="321" y="5"/>
                      <a:pt x="320" y="4"/>
                      <a:pt x="318" y="5"/>
                    </a:cubicBezTo>
                    <a:cubicBezTo>
                      <a:pt x="318" y="5"/>
                      <a:pt x="317" y="5"/>
                      <a:pt x="317" y="4"/>
                    </a:cubicBezTo>
                    <a:cubicBezTo>
                      <a:pt x="316" y="4"/>
                      <a:pt x="315" y="4"/>
                      <a:pt x="314" y="5"/>
                    </a:cubicBezTo>
                    <a:cubicBezTo>
                      <a:pt x="313" y="5"/>
                      <a:pt x="312" y="6"/>
                      <a:pt x="311" y="6"/>
                    </a:cubicBezTo>
                    <a:cubicBezTo>
                      <a:pt x="310" y="6"/>
                      <a:pt x="310" y="6"/>
                      <a:pt x="309" y="6"/>
                    </a:cubicBezTo>
                    <a:cubicBezTo>
                      <a:pt x="308" y="6"/>
                      <a:pt x="308" y="6"/>
                      <a:pt x="307" y="6"/>
                    </a:cubicBezTo>
                    <a:cubicBezTo>
                      <a:pt x="307" y="6"/>
                      <a:pt x="307" y="6"/>
                      <a:pt x="307" y="7"/>
                    </a:cubicBezTo>
                    <a:cubicBezTo>
                      <a:pt x="307" y="7"/>
                      <a:pt x="308" y="8"/>
                      <a:pt x="308" y="9"/>
                    </a:cubicBezTo>
                    <a:cubicBezTo>
                      <a:pt x="308" y="9"/>
                      <a:pt x="308" y="9"/>
                      <a:pt x="308" y="9"/>
                    </a:cubicBezTo>
                    <a:cubicBezTo>
                      <a:pt x="309" y="10"/>
                      <a:pt x="310" y="10"/>
                      <a:pt x="310" y="10"/>
                    </a:cubicBezTo>
                    <a:cubicBezTo>
                      <a:pt x="311" y="11"/>
                      <a:pt x="311" y="11"/>
                      <a:pt x="311" y="12"/>
                    </a:cubicBezTo>
                    <a:cubicBezTo>
                      <a:pt x="312" y="12"/>
                      <a:pt x="312" y="13"/>
                      <a:pt x="311" y="13"/>
                    </a:cubicBezTo>
                    <a:cubicBezTo>
                      <a:pt x="311" y="13"/>
                      <a:pt x="311" y="13"/>
                      <a:pt x="311" y="14"/>
                    </a:cubicBezTo>
                    <a:cubicBezTo>
                      <a:pt x="310" y="14"/>
                      <a:pt x="310" y="14"/>
                      <a:pt x="310" y="14"/>
                    </a:cubicBezTo>
                    <a:cubicBezTo>
                      <a:pt x="309" y="13"/>
                      <a:pt x="308" y="12"/>
                      <a:pt x="307" y="12"/>
                    </a:cubicBezTo>
                    <a:cubicBezTo>
                      <a:pt x="307" y="12"/>
                      <a:pt x="307" y="12"/>
                      <a:pt x="307" y="12"/>
                    </a:cubicBezTo>
                    <a:cubicBezTo>
                      <a:pt x="306" y="12"/>
                      <a:pt x="306" y="12"/>
                      <a:pt x="306" y="12"/>
                    </a:cubicBezTo>
                    <a:cubicBezTo>
                      <a:pt x="306" y="11"/>
                      <a:pt x="306" y="11"/>
                      <a:pt x="306" y="11"/>
                    </a:cubicBezTo>
                    <a:cubicBezTo>
                      <a:pt x="305" y="11"/>
                      <a:pt x="306" y="10"/>
                      <a:pt x="306" y="10"/>
                    </a:cubicBezTo>
                    <a:cubicBezTo>
                      <a:pt x="306" y="10"/>
                      <a:pt x="306" y="9"/>
                      <a:pt x="306" y="9"/>
                    </a:cubicBezTo>
                    <a:cubicBezTo>
                      <a:pt x="305" y="8"/>
                      <a:pt x="305" y="8"/>
                      <a:pt x="304" y="8"/>
                    </a:cubicBezTo>
                    <a:cubicBezTo>
                      <a:pt x="304" y="8"/>
                      <a:pt x="303" y="9"/>
                      <a:pt x="303" y="9"/>
                    </a:cubicBezTo>
                    <a:cubicBezTo>
                      <a:pt x="303" y="10"/>
                      <a:pt x="303" y="10"/>
                      <a:pt x="303" y="11"/>
                    </a:cubicBezTo>
                    <a:cubicBezTo>
                      <a:pt x="303" y="11"/>
                      <a:pt x="303" y="12"/>
                      <a:pt x="303" y="12"/>
                    </a:cubicBezTo>
                    <a:cubicBezTo>
                      <a:pt x="302" y="12"/>
                      <a:pt x="301" y="12"/>
                      <a:pt x="300" y="12"/>
                    </a:cubicBezTo>
                    <a:cubicBezTo>
                      <a:pt x="300" y="12"/>
                      <a:pt x="299" y="13"/>
                      <a:pt x="298" y="12"/>
                    </a:cubicBezTo>
                    <a:cubicBezTo>
                      <a:pt x="298" y="12"/>
                      <a:pt x="298" y="12"/>
                      <a:pt x="298" y="12"/>
                    </a:cubicBezTo>
                    <a:cubicBezTo>
                      <a:pt x="297" y="13"/>
                      <a:pt x="296" y="13"/>
                      <a:pt x="295" y="14"/>
                    </a:cubicBezTo>
                    <a:cubicBezTo>
                      <a:pt x="294" y="15"/>
                      <a:pt x="292" y="15"/>
                      <a:pt x="291" y="15"/>
                    </a:cubicBezTo>
                    <a:cubicBezTo>
                      <a:pt x="291" y="15"/>
                      <a:pt x="290" y="15"/>
                      <a:pt x="290" y="14"/>
                    </a:cubicBezTo>
                    <a:cubicBezTo>
                      <a:pt x="290" y="14"/>
                      <a:pt x="290" y="14"/>
                      <a:pt x="290" y="14"/>
                    </a:cubicBezTo>
                    <a:cubicBezTo>
                      <a:pt x="290" y="13"/>
                      <a:pt x="289" y="11"/>
                      <a:pt x="287" y="11"/>
                    </a:cubicBezTo>
                    <a:cubicBezTo>
                      <a:pt x="287" y="11"/>
                      <a:pt x="287" y="10"/>
                      <a:pt x="287" y="10"/>
                    </a:cubicBezTo>
                    <a:cubicBezTo>
                      <a:pt x="286" y="9"/>
                      <a:pt x="284" y="9"/>
                      <a:pt x="282" y="10"/>
                    </a:cubicBezTo>
                    <a:cubicBezTo>
                      <a:pt x="282" y="10"/>
                      <a:pt x="282" y="10"/>
                      <a:pt x="282" y="10"/>
                    </a:cubicBezTo>
                    <a:cubicBezTo>
                      <a:pt x="280" y="11"/>
                      <a:pt x="279" y="11"/>
                      <a:pt x="278" y="12"/>
                    </a:cubicBezTo>
                    <a:cubicBezTo>
                      <a:pt x="277" y="13"/>
                      <a:pt x="277" y="13"/>
                      <a:pt x="276" y="13"/>
                    </a:cubicBezTo>
                    <a:cubicBezTo>
                      <a:pt x="275" y="14"/>
                      <a:pt x="275" y="13"/>
                      <a:pt x="275" y="13"/>
                    </a:cubicBezTo>
                    <a:cubicBezTo>
                      <a:pt x="274" y="12"/>
                      <a:pt x="274" y="12"/>
                      <a:pt x="273" y="12"/>
                    </a:cubicBezTo>
                    <a:cubicBezTo>
                      <a:pt x="273" y="12"/>
                      <a:pt x="273" y="11"/>
                      <a:pt x="272" y="11"/>
                    </a:cubicBezTo>
                    <a:cubicBezTo>
                      <a:pt x="272" y="11"/>
                      <a:pt x="272" y="11"/>
                      <a:pt x="271" y="11"/>
                    </a:cubicBezTo>
                    <a:cubicBezTo>
                      <a:pt x="271" y="12"/>
                      <a:pt x="271" y="12"/>
                      <a:pt x="270" y="12"/>
                    </a:cubicBezTo>
                    <a:cubicBezTo>
                      <a:pt x="270" y="11"/>
                      <a:pt x="270" y="11"/>
                      <a:pt x="270" y="11"/>
                    </a:cubicBezTo>
                    <a:cubicBezTo>
                      <a:pt x="269" y="11"/>
                      <a:pt x="269" y="11"/>
                      <a:pt x="269" y="11"/>
                    </a:cubicBezTo>
                    <a:cubicBezTo>
                      <a:pt x="268" y="11"/>
                      <a:pt x="268" y="11"/>
                      <a:pt x="267" y="11"/>
                    </a:cubicBezTo>
                    <a:cubicBezTo>
                      <a:pt x="267" y="10"/>
                      <a:pt x="267" y="10"/>
                      <a:pt x="267" y="10"/>
                    </a:cubicBezTo>
                    <a:cubicBezTo>
                      <a:pt x="268" y="9"/>
                      <a:pt x="268" y="9"/>
                      <a:pt x="267" y="9"/>
                    </a:cubicBezTo>
                    <a:cubicBezTo>
                      <a:pt x="267" y="9"/>
                      <a:pt x="267" y="9"/>
                      <a:pt x="267" y="8"/>
                    </a:cubicBezTo>
                    <a:cubicBezTo>
                      <a:pt x="266" y="8"/>
                      <a:pt x="265" y="7"/>
                      <a:pt x="264" y="8"/>
                    </a:cubicBezTo>
                    <a:cubicBezTo>
                      <a:pt x="264" y="8"/>
                      <a:pt x="263" y="8"/>
                      <a:pt x="263" y="8"/>
                    </a:cubicBezTo>
                    <a:cubicBezTo>
                      <a:pt x="262" y="8"/>
                      <a:pt x="262" y="8"/>
                      <a:pt x="262" y="9"/>
                    </a:cubicBezTo>
                    <a:cubicBezTo>
                      <a:pt x="261" y="9"/>
                      <a:pt x="261" y="9"/>
                      <a:pt x="260" y="9"/>
                    </a:cubicBezTo>
                    <a:cubicBezTo>
                      <a:pt x="259" y="9"/>
                      <a:pt x="258" y="9"/>
                      <a:pt x="257" y="9"/>
                    </a:cubicBezTo>
                    <a:cubicBezTo>
                      <a:pt x="256" y="9"/>
                      <a:pt x="255" y="9"/>
                      <a:pt x="254" y="9"/>
                    </a:cubicBezTo>
                    <a:cubicBezTo>
                      <a:pt x="253" y="9"/>
                      <a:pt x="252" y="10"/>
                      <a:pt x="251" y="9"/>
                    </a:cubicBezTo>
                    <a:cubicBezTo>
                      <a:pt x="251" y="9"/>
                      <a:pt x="250" y="9"/>
                      <a:pt x="250" y="9"/>
                    </a:cubicBezTo>
                    <a:cubicBezTo>
                      <a:pt x="250" y="10"/>
                      <a:pt x="250" y="10"/>
                      <a:pt x="250" y="10"/>
                    </a:cubicBezTo>
                    <a:cubicBezTo>
                      <a:pt x="250" y="10"/>
                      <a:pt x="250" y="10"/>
                      <a:pt x="250" y="10"/>
                    </a:cubicBezTo>
                    <a:cubicBezTo>
                      <a:pt x="250" y="10"/>
                      <a:pt x="251" y="10"/>
                      <a:pt x="251" y="10"/>
                    </a:cubicBezTo>
                    <a:cubicBezTo>
                      <a:pt x="251" y="11"/>
                      <a:pt x="251" y="11"/>
                      <a:pt x="251" y="11"/>
                    </a:cubicBezTo>
                    <a:cubicBezTo>
                      <a:pt x="252" y="11"/>
                      <a:pt x="251" y="11"/>
                      <a:pt x="251" y="11"/>
                    </a:cubicBezTo>
                    <a:cubicBezTo>
                      <a:pt x="251" y="12"/>
                      <a:pt x="251" y="12"/>
                      <a:pt x="250" y="12"/>
                    </a:cubicBezTo>
                    <a:cubicBezTo>
                      <a:pt x="250" y="12"/>
                      <a:pt x="250" y="12"/>
                      <a:pt x="250" y="13"/>
                    </a:cubicBezTo>
                    <a:cubicBezTo>
                      <a:pt x="250" y="13"/>
                      <a:pt x="250" y="14"/>
                      <a:pt x="251" y="14"/>
                    </a:cubicBezTo>
                    <a:cubicBezTo>
                      <a:pt x="251" y="14"/>
                      <a:pt x="251" y="14"/>
                      <a:pt x="252" y="14"/>
                    </a:cubicBezTo>
                    <a:cubicBezTo>
                      <a:pt x="252" y="14"/>
                      <a:pt x="252" y="14"/>
                      <a:pt x="252" y="14"/>
                    </a:cubicBezTo>
                    <a:cubicBezTo>
                      <a:pt x="252" y="14"/>
                      <a:pt x="252" y="14"/>
                      <a:pt x="252" y="14"/>
                    </a:cubicBezTo>
                    <a:cubicBezTo>
                      <a:pt x="252" y="14"/>
                      <a:pt x="252" y="14"/>
                      <a:pt x="252" y="14"/>
                    </a:cubicBezTo>
                    <a:cubicBezTo>
                      <a:pt x="252" y="14"/>
                      <a:pt x="252" y="14"/>
                      <a:pt x="252" y="14"/>
                    </a:cubicBezTo>
                    <a:cubicBezTo>
                      <a:pt x="251" y="14"/>
                      <a:pt x="251" y="15"/>
                      <a:pt x="252" y="15"/>
                    </a:cubicBezTo>
                    <a:cubicBezTo>
                      <a:pt x="252" y="15"/>
                      <a:pt x="253" y="16"/>
                      <a:pt x="253" y="16"/>
                    </a:cubicBezTo>
                    <a:cubicBezTo>
                      <a:pt x="253" y="16"/>
                      <a:pt x="253" y="17"/>
                      <a:pt x="253" y="17"/>
                    </a:cubicBezTo>
                    <a:cubicBezTo>
                      <a:pt x="253" y="17"/>
                      <a:pt x="253" y="17"/>
                      <a:pt x="253" y="17"/>
                    </a:cubicBezTo>
                    <a:cubicBezTo>
                      <a:pt x="252" y="17"/>
                      <a:pt x="251" y="17"/>
                      <a:pt x="251" y="17"/>
                    </a:cubicBezTo>
                    <a:cubicBezTo>
                      <a:pt x="251" y="17"/>
                      <a:pt x="250" y="18"/>
                      <a:pt x="250" y="18"/>
                    </a:cubicBezTo>
                    <a:cubicBezTo>
                      <a:pt x="249" y="18"/>
                      <a:pt x="249" y="18"/>
                      <a:pt x="248" y="18"/>
                    </a:cubicBezTo>
                    <a:cubicBezTo>
                      <a:pt x="248" y="18"/>
                      <a:pt x="248" y="18"/>
                      <a:pt x="247" y="18"/>
                    </a:cubicBezTo>
                    <a:cubicBezTo>
                      <a:pt x="247" y="18"/>
                      <a:pt x="246" y="18"/>
                      <a:pt x="246" y="19"/>
                    </a:cubicBezTo>
                    <a:cubicBezTo>
                      <a:pt x="246" y="20"/>
                      <a:pt x="245" y="20"/>
                      <a:pt x="245" y="20"/>
                    </a:cubicBezTo>
                    <a:cubicBezTo>
                      <a:pt x="243" y="20"/>
                      <a:pt x="242" y="20"/>
                      <a:pt x="241" y="19"/>
                    </a:cubicBezTo>
                    <a:cubicBezTo>
                      <a:pt x="241" y="19"/>
                      <a:pt x="241" y="19"/>
                      <a:pt x="241" y="19"/>
                    </a:cubicBezTo>
                    <a:cubicBezTo>
                      <a:pt x="241" y="19"/>
                      <a:pt x="241" y="19"/>
                      <a:pt x="241" y="19"/>
                    </a:cubicBezTo>
                    <a:cubicBezTo>
                      <a:pt x="241" y="19"/>
                      <a:pt x="241" y="19"/>
                      <a:pt x="241" y="19"/>
                    </a:cubicBezTo>
                    <a:cubicBezTo>
                      <a:pt x="241" y="20"/>
                      <a:pt x="241" y="21"/>
                      <a:pt x="241" y="21"/>
                    </a:cubicBezTo>
                    <a:cubicBezTo>
                      <a:pt x="242" y="22"/>
                      <a:pt x="242" y="23"/>
                      <a:pt x="242" y="24"/>
                    </a:cubicBezTo>
                    <a:cubicBezTo>
                      <a:pt x="242" y="24"/>
                      <a:pt x="242" y="25"/>
                      <a:pt x="242" y="25"/>
                    </a:cubicBezTo>
                    <a:cubicBezTo>
                      <a:pt x="241" y="25"/>
                      <a:pt x="241" y="24"/>
                      <a:pt x="240" y="24"/>
                    </a:cubicBezTo>
                    <a:cubicBezTo>
                      <a:pt x="239" y="24"/>
                      <a:pt x="238" y="23"/>
                      <a:pt x="237" y="22"/>
                    </a:cubicBezTo>
                    <a:cubicBezTo>
                      <a:pt x="237" y="22"/>
                      <a:pt x="237" y="22"/>
                      <a:pt x="237" y="22"/>
                    </a:cubicBezTo>
                    <a:cubicBezTo>
                      <a:pt x="237" y="21"/>
                      <a:pt x="237" y="21"/>
                      <a:pt x="236" y="21"/>
                    </a:cubicBezTo>
                    <a:cubicBezTo>
                      <a:pt x="235" y="22"/>
                      <a:pt x="235" y="22"/>
                      <a:pt x="235" y="21"/>
                    </a:cubicBezTo>
                    <a:cubicBezTo>
                      <a:pt x="235" y="21"/>
                      <a:pt x="235" y="21"/>
                      <a:pt x="235" y="21"/>
                    </a:cubicBezTo>
                    <a:cubicBezTo>
                      <a:pt x="235" y="21"/>
                      <a:pt x="235" y="21"/>
                      <a:pt x="235" y="21"/>
                    </a:cubicBezTo>
                    <a:cubicBezTo>
                      <a:pt x="235" y="21"/>
                      <a:pt x="234" y="21"/>
                      <a:pt x="234" y="21"/>
                    </a:cubicBezTo>
                    <a:cubicBezTo>
                      <a:pt x="234" y="21"/>
                      <a:pt x="234" y="21"/>
                      <a:pt x="234" y="20"/>
                    </a:cubicBezTo>
                    <a:cubicBezTo>
                      <a:pt x="234" y="20"/>
                      <a:pt x="234" y="20"/>
                      <a:pt x="234" y="20"/>
                    </a:cubicBezTo>
                    <a:cubicBezTo>
                      <a:pt x="234" y="20"/>
                      <a:pt x="234" y="20"/>
                      <a:pt x="234" y="21"/>
                    </a:cubicBezTo>
                    <a:cubicBezTo>
                      <a:pt x="235" y="21"/>
                      <a:pt x="235" y="21"/>
                      <a:pt x="235" y="21"/>
                    </a:cubicBezTo>
                    <a:cubicBezTo>
                      <a:pt x="235" y="21"/>
                      <a:pt x="235" y="21"/>
                      <a:pt x="235" y="21"/>
                    </a:cubicBezTo>
                    <a:cubicBezTo>
                      <a:pt x="235" y="20"/>
                      <a:pt x="235" y="20"/>
                      <a:pt x="235" y="20"/>
                    </a:cubicBezTo>
                    <a:cubicBezTo>
                      <a:pt x="235" y="20"/>
                      <a:pt x="236" y="20"/>
                      <a:pt x="236" y="20"/>
                    </a:cubicBezTo>
                    <a:cubicBezTo>
                      <a:pt x="235" y="19"/>
                      <a:pt x="235" y="19"/>
                      <a:pt x="235" y="18"/>
                    </a:cubicBezTo>
                    <a:cubicBezTo>
                      <a:pt x="234" y="18"/>
                      <a:pt x="234" y="18"/>
                      <a:pt x="234" y="18"/>
                    </a:cubicBezTo>
                    <a:cubicBezTo>
                      <a:pt x="233" y="18"/>
                      <a:pt x="233" y="18"/>
                      <a:pt x="233" y="17"/>
                    </a:cubicBezTo>
                    <a:cubicBezTo>
                      <a:pt x="233" y="17"/>
                      <a:pt x="233" y="17"/>
                      <a:pt x="233" y="16"/>
                    </a:cubicBezTo>
                    <a:cubicBezTo>
                      <a:pt x="233" y="16"/>
                      <a:pt x="232" y="15"/>
                      <a:pt x="231" y="15"/>
                    </a:cubicBezTo>
                    <a:cubicBezTo>
                      <a:pt x="231" y="14"/>
                      <a:pt x="228" y="13"/>
                      <a:pt x="228" y="14"/>
                    </a:cubicBezTo>
                    <a:cubicBezTo>
                      <a:pt x="228" y="14"/>
                      <a:pt x="227" y="14"/>
                      <a:pt x="227" y="14"/>
                    </a:cubicBezTo>
                    <a:cubicBezTo>
                      <a:pt x="227" y="14"/>
                      <a:pt x="227" y="14"/>
                      <a:pt x="226" y="14"/>
                    </a:cubicBezTo>
                    <a:cubicBezTo>
                      <a:pt x="225" y="14"/>
                      <a:pt x="224" y="13"/>
                      <a:pt x="223" y="14"/>
                    </a:cubicBezTo>
                    <a:cubicBezTo>
                      <a:pt x="223" y="14"/>
                      <a:pt x="222" y="14"/>
                      <a:pt x="222" y="14"/>
                    </a:cubicBezTo>
                    <a:cubicBezTo>
                      <a:pt x="222" y="15"/>
                      <a:pt x="221" y="15"/>
                      <a:pt x="222" y="15"/>
                    </a:cubicBezTo>
                    <a:cubicBezTo>
                      <a:pt x="222" y="16"/>
                      <a:pt x="222" y="17"/>
                      <a:pt x="223" y="17"/>
                    </a:cubicBezTo>
                    <a:cubicBezTo>
                      <a:pt x="223" y="17"/>
                      <a:pt x="223" y="18"/>
                      <a:pt x="223" y="18"/>
                    </a:cubicBezTo>
                    <a:cubicBezTo>
                      <a:pt x="222" y="18"/>
                      <a:pt x="221" y="19"/>
                      <a:pt x="220" y="19"/>
                    </a:cubicBezTo>
                    <a:cubicBezTo>
                      <a:pt x="219" y="19"/>
                      <a:pt x="218" y="19"/>
                      <a:pt x="218" y="19"/>
                    </a:cubicBezTo>
                    <a:cubicBezTo>
                      <a:pt x="217" y="18"/>
                      <a:pt x="217" y="18"/>
                      <a:pt x="217" y="19"/>
                    </a:cubicBezTo>
                    <a:cubicBezTo>
                      <a:pt x="216" y="19"/>
                      <a:pt x="215" y="19"/>
                      <a:pt x="215" y="18"/>
                    </a:cubicBezTo>
                    <a:cubicBezTo>
                      <a:pt x="215" y="18"/>
                      <a:pt x="215" y="17"/>
                      <a:pt x="215" y="17"/>
                    </a:cubicBezTo>
                    <a:cubicBezTo>
                      <a:pt x="214" y="17"/>
                      <a:pt x="214" y="17"/>
                      <a:pt x="214" y="17"/>
                    </a:cubicBezTo>
                    <a:cubicBezTo>
                      <a:pt x="212" y="17"/>
                      <a:pt x="211" y="17"/>
                      <a:pt x="210" y="18"/>
                    </a:cubicBezTo>
                    <a:cubicBezTo>
                      <a:pt x="209" y="18"/>
                      <a:pt x="209" y="18"/>
                      <a:pt x="208" y="18"/>
                    </a:cubicBezTo>
                    <a:cubicBezTo>
                      <a:pt x="208" y="18"/>
                      <a:pt x="207" y="19"/>
                      <a:pt x="207" y="19"/>
                    </a:cubicBezTo>
                    <a:cubicBezTo>
                      <a:pt x="206" y="19"/>
                      <a:pt x="206" y="18"/>
                      <a:pt x="205" y="18"/>
                    </a:cubicBezTo>
                    <a:cubicBezTo>
                      <a:pt x="205" y="18"/>
                      <a:pt x="205" y="18"/>
                      <a:pt x="205" y="18"/>
                    </a:cubicBezTo>
                    <a:cubicBezTo>
                      <a:pt x="205" y="18"/>
                      <a:pt x="205" y="18"/>
                      <a:pt x="205" y="19"/>
                    </a:cubicBezTo>
                    <a:cubicBezTo>
                      <a:pt x="205" y="19"/>
                      <a:pt x="204" y="20"/>
                      <a:pt x="203" y="19"/>
                    </a:cubicBezTo>
                    <a:cubicBezTo>
                      <a:pt x="203" y="19"/>
                      <a:pt x="203" y="19"/>
                      <a:pt x="202" y="18"/>
                    </a:cubicBezTo>
                    <a:cubicBezTo>
                      <a:pt x="202" y="18"/>
                      <a:pt x="202" y="18"/>
                      <a:pt x="202" y="18"/>
                    </a:cubicBezTo>
                    <a:cubicBezTo>
                      <a:pt x="202" y="18"/>
                      <a:pt x="201" y="18"/>
                      <a:pt x="201" y="18"/>
                    </a:cubicBezTo>
                    <a:cubicBezTo>
                      <a:pt x="200" y="18"/>
                      <a:pt x="200" y="18"/>
                      <a:pt x="200" y="19"/>
                    </a:cubicBezTo>
                    <a:cubicBezTo>
                      <a:pt x="200" y="19"/>
                      <a:pt x="200" y="19"/>
                      <a:pt x="200" y="20"/>
                    </a:cubicBezTo>
                    <a:cubicBezTo>
                      <a:pt x="200" y="20"/>
                      <a:pt x="200" y="20"/>
                      <a:pt x="200" y="20"/>
                    </a:cubicBezTo>
                    <a:cubicBezTo>
                      <a:pt x="200" y="21"/>
                      <a:pt x="201" y="21"/>
                      <a:pt x="201" y="21"/>
                    </a:cubicBezTo>
                    <a:cubicBezTo>
                      <a:pt x="201" y="21"/>
                      <a:pt x="201" y="21"/>
                      <a:pt x="201" y="21"/>
                    </a:cubicBezTo>
                    <a:cubicBezTo>
                      <a:pt x="201" y="21"/>
                      <a:pt x="201" y="21"/>
                      <a:pt x="201" y="21"/>
                    </a:cubicBezTo>
                    <a:cubicBezTo>
                      <a:pt x="201" y="20"/>
                      <a:pt x="201" y="20"/>
                      <a:pt x="201" y="20"/>
                    </a:cubicBezTo>
                    <a:cubicBezTo>
                      <a:pt x="201" y="20"/>
                      <a:pt x="201" y="20"/>
                      <a:pt x="201" y="20"/>
                    </a:cubicBezTo>
                    <a:cubicBezTo>
                      <a:pt x="201" y="20"/>
                      <a:pt x="202" y="20"/>
                      <a:pt x="201" y="20"/>
                    </a:cubicBezTo>
                    <a:cubicBezTo>
                      <a:pt x="201" y="20"/>
                      <a:pt x="201" y="20"/>
                      <a:pt x="201" y="20"/>
                    </a:cubicBezTo>
                    <a:cubicBezTo>
                      <a:pt x="201" y="20"/>
                      <a:pt x="201" y="21"/>
                      <a:pt x="201" y="21"/>
                    </a:cubicBezTo>
                    <a:cubicBezTo>
                      <a:pt x="201" y="21"/>
                      <a:pt x="201" y="21"/>
                      <a:pt x="201" y="21"/>
                    </a:cubicBezTo>
                    <a:cubicBezTo>
                      <a:pt x="201" y="21"/>
                      <a:pt x="201" y="21"/>
                      <a:pt x="201" y="21"/>
                    </a:cubicBezTo>
                    <a:cubicBezTo>
                      <a:pt x="201" y="21"/>
                      <a:pt x="201" y="21"/>
                      <a:pt x="201" y="21"/>
                    </a:cubicBezTo>
                    <a:cubicBezTo>
                      <a:pt x="200" y="22"/>
                      <a:pt x="200" y="22"/>
                      <a:pt x="200" y="23"/>
                    </a:cubicBezTo>
                    <a:cubicBezTo>
                      <a:pt x="199" y="24"/>
                      <a:pt x="198" y="24"/>
                      <a:pt x="197" y="24"/>
                    </a:cubicBezTo>
                    <a:cubicBezTo>
                      <a:pt x="197" y="24"/>
                      <a:pt x="197" y="24"/>
                      <a:pt x="197" y="24"/>
                    </a:cubicBezTo>
                    <a:cubicBezTo>
                      <a:pt x="197" y="23"/>
                      <a:pt x="197" y="23"/>
                      <a:pt x="197" y="22"/>
                    </a:cubicBezTo>
                    <a:cubicBezTo>
                      <a:pt x="197" y="22"/>
                      <a:pt x="198" y="22"/>
                      <a:pt x="198" y="21"/>
                    </a:cubicBezTo>
                    <a:cubicBezTo>
                      <a:pt x="198" y="21"/>
                      <a:pt x="198" y="21"/>
                      <a:pt x="198" y="20"/>
                    </a:cubicBezTo>
                    <a:cubicBezTo>
                      <a:pt x="198" y="20"/>
                      <a:pt x="198" y="19"/>
                      <a:pt x="199" y="18"/>
                    </a:cubicBezTo>
                    <a:cubicBezTo>
                      <a:pt x="199" y="18"/>
                      <a:pt x="199" y="18"/>
                      <a:pt x="199" y="17"/>
                    </a:cubicBezTo>
                    <a:cubicBezTo>
                      <a:pt x="199" y="17"/>
                      <a:pt x="199" y="17"/>
                      <a:pt x="199" y="16"/>
                    </a:cubicBezTo>
                    <a:cubicBezTo>
                      <a:pt x="199" y="16"/>
                      <a:pt x="200" y="15"/>
                      <a:pt x="200" y="14"/>
                    </a:cubicBezTo>
                    <a:cubicBezTo>
                      <a:pt x="200" y="13"/>
                      <a:pt x="200" y="12"/>
                      <a:pt x="201" y="12"/>
                    </a:cubicBezTo>
                    <a:cubicBezTo>
                      <a:pt x="201" y="11"/>
                      <a:pt x="201" y="10"/>
                      <a:pt x="200" y="10"/>
                    </a:cubicBezTo>
                    <a:cubicBezTo>
                      <a:pt x="200" y="9"/>
                      <a:pt x="200" y="8"/>
                      <a:pt x="199" y="7"/>
                    </a:cubicBezTo>
                    <a:cubicBezTo>
                      <a:pt x="199" y="7"/>
                      <a:pt x="199" y="7"/>
                      <a:pt x="199" y="7"/>
                    </a:cubicBezTo>
                    <a:cubicBezTo>
                      <a:pt x="198" y="6"/>
                      <a:pt x="198" y="6"/>
                      <a:pt x="197" y="5"/>
                    </a:cubicBezTo>
                    <a:cubicBezTo>
                      <a:pt x="197" y="5"/>
                      <a:pt x="197" y="5"/>
                      <a:pt x="197" y="5"/>
                    </a:cubicBezTo>
                    <a:cubicBezTo>
                      <a:pt x="196" y="5"/>
                      <a:pt x="196" y="6"/>
                      <a:pt x="196" y="5"/>
                    </a:cubicBezTo>
                    <a:cubicBezTo>
                      <a:pt x="196" y="5"/>
                      <a:pt x="195" y="4"/>
                      <a:pt x="194" y="4"/>
                    </a:cubicBezTo>
                    <a:cubicBezTo>
                      <a:pt x="194" y="4"/>
                      <a:pt x="193" y="3"/>
                      <a:pt x="192" y="3"/>
                    </a:cubicBezTo>
                    <a:cubicBezTo>
                      <a:pt x="192" y="3"/>
                      <a:pt x="191" y="3"/>
                      <a:pt x="191" y="3"/>
                    </a:cubicBezTo>
                    <a:cubicBezTo>
                      <a:pt x="190" y="4"/>
                      <a:pt x="189" y="4"/>
                      <a:pt x="188" y="4"/>
                    </a:cubicBezTo>
                    <a:cubicBezTo>
                      <a:pt x="187" y="4"/>
                      <a:pt x="187" y="5"/>
                      <a:pt x="187" y="5"/>
                    </a:cubicBezTo>
                    <a:cubicBezTo>
                      <a:pt x="188" y="5"/>
                      <a:pt x="188" y="5"/>
                      <a:pt x="188" y="6"/>
                    </a:cubicBezTo>
                    <a:cubicBezTo>
                      <a:pt x="188" y="6"/>
                      <a:pt x="188" y="6"/>
                      <a:pt x="187" y="7"/>
                    </a:cubicBezTo>
                    <a:cubicBezTo>
                      <a:pt x="187" y="7"/>
                      <a:pt x="186" y="7"/>
                      <a:pt x="186" y="6"/>
                    </a:cubicBezTo>
                    <a:cubicBezTo>
                      <a:pt x="186" y="6"/>
                      <a:pt x="186" y="5"/>
                      <a:pt x="186" y="5"/>
                    </a:cubicBezTo>
                    <a:cubicBezTo>
                      <a:pt x="186" y="5"/>
                      <a:pt x="186" y="4"/>
                      <a:pt x="186" y="4"/>
                    </a:cubicBezTo>
                    <a:cubicBezTo>
                      <a:pt x="186" y="3"/>
                      <a:pt x="185" y="3"/>
                      <a:pt x="185" y="3"/>
                    </a:cubicBezTo>
                    <a:cubicBezTo>
                      <a:pt x="185" y="3"/>
                      <a:pt x="184" y="3"/>
                      <a:pt x="184" y="3"/>
                    </a:cubicBezTo>
                    <a:cubicBezTo>
                      <a:pt x="184" y="4"/>
                      <a:pt x="183" y="3"/>
                      <a:pt x="183" y="3"/>
                    </a:cubicBezTo>
                    <a:cubicBezTo>
                      <a:pt x="182" y="3"/>
                      <a:pt x="182" y="3"/>
                      <a:pt x="182" y="2"/>
                    </a:cubicBezTo>
                    <a:cubicBezTo>
                      <a:pt x="182" y="2"/>
                      <a:pt x="182" y="1"/>
                      <a:pt x="181" y="1"/>
                    </a:cubicBezTo>
                    <a:cubicBezTo>
                      <a:pt x="180" y="1"/>
                      <a:pt x="180" y="0"/>
                      <a:pt x="179" y="0"/>
                    </a:cubicBezTo>
                    <a:cubicBezTo>
                      <a:pt x="178" y="0"/>
                      <a:pt x="178" y="0"/>
                      <a:pt x="178" y="1"/>
                    </a:cubicBezTo>
                    <a:cubicBezTo>
                      <a:pt x="178" y="1"/>
                      <a:pt x="178" y="1"/>
                      <a:pt x="178" y="1"/>
                    </a:cubicBezTo>
                    <a:cubicBezTo>
                      <a:pt x="177" y="2"/>
                      <a:pt x="177" y="4"/>
                      <a:pt x="177" y="5"/>
                    </a:cubicBezTo>
                    <a:cubicBezTo>
                      <a:pt x="177" y="6"/>
                      <a:pt x="177" y="7"/>
                      <a:pt x="178" y="8"/>
                    </a:cubicBezTo>
                    <a:cubicBezTo>
                      <a:pt x="178" y="8"/>
                      <a:pt x="178" y="9"/>
                      <a:pt x="178" y="9"/>
                    </a:cubicBezTo>
                    <a:cubicBezTo>
                      <a:pt x="179" y="10"/>
                      <a:pt x="179" y="10"/>
                      <a:pt x="178" y="10"/>
                    </a:cubicBezTo>
                    <a:cubicBezTo>
                      <a:pt x="178" y="10"/>
                      <a:pt x="177" y="10"/>
                      <a:pt x="176" y="10"/>
                    </a:cubicBezTo>
                    <a:cubicBezTo>
                      <a:pt x="176" y="10"/>
                      <a:pt x="176" y="11"/>
                      <a:pt x="176" y="11"/>
                    </a:cubicBezTo>
                    <a:cubicBezTo>
                      <a:pt x="176" y="11"/>
                      <a:pt x="176" y="11"/>
                      <a:pt x="176" y="12"/>
                    </a:cubicBezTo>
                    <a:cubicBezTo>
                      <a:pt x="176" y="12"/>
                      <a:pt x="176" y="13"/>
                      <a:pt x="175" y="13"/>
                    </a:cubicBezTo>
                    <a:cubicBezTo>
                      <a:pt x="175" y="13"/>
                      <a:pt x="175" y="13"/>
                      <a:pt x="175" y="13"/>
                    </a:cubicBezTo>
                    <a:cubicBezTo>
                      <a:pt x="174" y="14"/>
                      <a:pt x="174" y="14"/>
                      <a:pt x="173" y="14"/>
                    </a:cubicBezTo>
                    <a:cubicBezTo>
                      <a:pt x="173" y="14"/>
                      <a:pt x="173" y="14"/>
                      <a:pt x="173" y="14"/>
                    </a:cubicBezTo>
                    <a:cubicBezTo>
                      <a:pt x="173" y="13"/>
                      <a:pt x="173" y="13"/>
                      <a:pt x="174" y="13"/>
                    </a:cubicBezTo>
                    <a:cubicBezTo>
                      <a:pt x="174" y="12"/>
                      <a:pt x="173" y="12"/>
                      <a:pt x="173" y="12"/>
                    </a:cubicBezTo>
                    <a:cubicBezTo>
                      <a:pt x="172" y="12"/>
                      <a:pt x="172" y="12"/>
                      <a:pt x="172" y="13"/>
                    </a:cubicBezTo>
                    <a:cubicBezTo>
                      <a:pt x="172" y="13"/>
                      <a:pt x="172" y="14"/>
                      <a:pt x="171" y="14"/>
                    </a:cubicBezTo>
                    <a:cubicBezTo>
                      <a:pt x="171" y="14"/>
                      <a:pt x="170" y="14"/>
                      <a:pt x="170" y="14"/>
                    </a:cubicBezTo>
                    <a:cubicBezTo>
                      <a:pt x="170" y="14"/>
                      <a:pt x="169" y="14"/>
                      <a:pt x="169" y="14"/>
                    </a:cubicBezTo>
                    <a:cubicBezTo>
                      <a:pt x="169" y="15"/>
                      <a:pt x="168" y="15"/>
                      <a:pt x="169" y="16"/>
                    </a:cubicBezTo>
                    <a:cubicBezTo>
                      <a:pt x="169" y="16"/>
                      <a:pt x="169" y="16"/>
                      <a:pt x="169" y="16"/>
                    </a:cubicBezTo>
                    <a:cubicBezTo>
                      <a:pt x="168" y="17"/>
                      <a:pt x="168" y="17"/>
                      <a:pt x="167" y="17"/>
                    </a:cubicBezTo>
                    <a:cubicBezTo>
                      <a:pt x="166" y="18"/>
                      <a:pt x="166" y="18"/>
                      <a:pt x="165" y="19"/>
                    </a:cubicBezTo>
                    <a:cubicBezTo>
                      <a:pt x="165" y="19"/>
                      <a:pt x="164" y="19"/>
                      <a:pt x="164" y="20"/>
                    </a:cubicBezTo>
                    <a:cubicBezTo>
                      <a:pt x="164" y="21"/>
                      <a:pt x="164" y="21"/>
                      <a:pt x="163" y="21"/>
                    </a:cubicBezTo>
                    <a:cubicBezTo>
                      <a:pt x="163" y="21"/>
                      <a:pt x="163" y="22"/>
                      <a:pt x="162" y="23"/>
                    </a:cubicBezTo>
                    <a:cubicBezTo>
                      <a:pt x="162" y="23"/>
                      <a:pt x="162" y="23"/>
                      <a:pt x="162" y="23"/>
                    </a:cubicBezTo>
                    <a:cubicBezTo>
                      <a:pt x="161" y="24"/>
                      <a:pt x="162" y="24"/>
                      <a:pt x="162" y="25"/>
                    </a:cubicBezTo>
                    <a:cubicBezTo>
                      <a:pt x="162" y="25"/>
                      <a:pt x="162" y="26"/>
                      <a:pt x="162" y="26"/>
                    </a:cubicBezTo>
                    <a:cubicBezTo>
                      <a:pt x="163" y="26"/>
                      <a:pt x="163" y="27"/>
                      <a:pt x="164" y="27"/>
                    </a:cubicBezTo>
                    <a:cubicBezTo>
                      <a:pt x="165" y="27"/>
                      <a:pt x="166" y="28"/>
                      <a:pt x="166" y="28"/>
                    </a:cubicBezTo>
                    <a:cubicBezTo>
                      <a:pt x="166" y="28"/>
                      <a:pt x="166" y="29"/>
                      <a:pt x="166" y="29"/>
                    </a:cubicBezTo>
                    <a:cubicBezTo>
                      <a:pt x="166" y="29"/>
                      <a:pt x="166" y="29"/>
                      <a:pt x="166" y="29"/>
                    </a:cubicBezTo>
                    <a:cubicBezTo>
                      <a:pt x="166" y="29"/>
                      <a:pt x="166" y="29"/>
                      <a:pt x="166" y="29"/>
                    </a:cubicBezTo>
                    <a:cubicBezTo>
                      <a:pt x="166" y="28"/>
                      <a:pt x="165" y="28"/>
                      <a:pt x="165" y="28"/>
                    </a:cubicBezTo>
                    <a:cubicBezTo>
                      <a:pt x="165" y="28"/>
                      <a:pt x="164" y="28"/>
                      <a:pt x="164" y="29"/>
                    </a:cubicBezTo>
                    <a:cubicBezTo>
                      <a:pt x="163" y="29"/>
                      <a:pt x="162" y="29"/>
                      <a:pt x="162" y="30"/>
                    </a:cubicBezTo>
                    <a:cubicBezTo>
                      <a:pt x="161" y="30"/>
                      <a:pt x="160" y="31"/>
                      <a:pt x="159" y="31"/>
                    </a:cubicBezTo>
                    <a:cubicBezTo>
                      <a:pt x="158" y="31"/>
                      <a:pt x="158" y="31"/>
                      <a:pt x="158" y="31"/>
                    </a:cubicBezTo>
                    <a:cubicBezTo>
                      <a:pt x="157" y="32"/>
                      <a:pt x="157" y="32"/>
                      <a:pt x="157" y="33"/>
                    </a:cubicBezTo>
                    <a:cubicBezTo>
                      <a:pt x="157" y="34"/>
                      <a:pt x="158" y="34"/>
                      <a:pt x="158" y="34"/>
                    </a:cubicBezTo>
                    <a:cubicBezTo>
                      <a:pt x="158" y="35"/>
                      <a:pt x="158" y="35"/>
                      <a:pt x="159" y="36"/>
                    </a:cubicBezTo>
                    <a:cubicBezTo>
                      <a:pt x="159" y="36"/>
                      <a:pt x="159" y="36"/>
                      <a:pt x="159" y="37"/>
                    </a:cubicBezTo>
                    <a:cubicBezTo>
                      <a:pt x="159" y="37"/>
                      <a:pt x="159" y="37"/>
                      <a:pt x="160" y="37"/>
                    </a:cubicBezTo>
                    <a:cubicBezTo>
                      <a:pt x="160" y="38"/>
                      <a:pt x="161" y="37"/>
                      <a:pt x="162" y="38"/>
                    </a:cubicBezTo>
                    <a:cubicBezTo>
                      <a:pt x="162" y="38"/>
                      <a:pt x="163" y="39"/>
                      <a:pt x="163" y="39"/>
                    </a:cubicBezTo>
                    <a:cubicBezTo>
                      <a:pt x="163" y="39"/>
                      <a:pt x="164" y="39"/>
                      <a:pt x="164" y="39"/>
                    </a:cubicBezTo>
                    <a:cubicBezTo>
                      <a:pt x="164" y="39"/>
                      <a:pt x="164" y="40"/>
                      <a:pt x="165" y="40"/>
                    </a:cubicBezTo>
                    <a:cubicBezTo>
                      <a:pt x="165" y="40"/>
                      <a:pt x="165" y="40"/>
                      <a:pt x="165" y="40"/>
                    </a:cubicBezTo>
                    <a:cubicBezTo>
                      <a:pt x="166" y="41"/>
                      <a:pt x="166" y="42"/>
                      <a:pt x="167" y="43"/>
                    </a:cubicBezTo>
                    <a:cubicBezTo>
                      <a:pt x="167" y="44"/>
                      <a:pt x="167" y="44"/>
                      <a:pt x="166" y="44"/>
                    </a:cubicBezTo>
                    <a:cubicBezTo>
                      <a:pt x="166" y="44"/>
                      <a:pt x="166" y="44"/>
                      <a:pt x="166" y="44"/>
                    </a:cubicBezTo>
                    <a:cubicBezTo>
                      <a:pt x="166" y="45"/>
                      <a:pt x="166" y="45"/>
                      <a:pt x="166" y="45"/>
                    </a:cubicBezTo>
                    <a:cubicBezTo>
                      <a:pt x="166" y="45"/>
                      <a:pt x="165" y="45"/>
                      <a:pt x="165" y="45"/>
                    </a:cubicBezTo>
                    <a:cubicBezTo>
                      <a:pt x="165" y="45"/>
                      <a:pt x="165" y="45"/>
                      <a:pt x="165" y="45"/>
                    </a:cubicBezTo>
                    <a:cubicBezTo>
                      <a:pt x="165" y="45"/>
                      <a:pt x="165" y="45"/>
                      <a:pt x="166" y="45"/>
                    </a:cubicBezTo>
                    <a:cubicBezTo>
                      <a:pt x="166" y="45"/>
                      <a:pt x="166" y="44"/>
                      <a:pt x="166" y="44"/>
                    </a:cubicBezTo>
                    <a:cubicBezTo>
                      <a:pt x="165" y="44"/>
                      <a:pt x="165" y="44"/>
                      <a:pt x="165" y="44"/>
                    </a:cubicBezTo>
                    <a:cubicBezTo>
                      <a:pt x="165" y="43"/>
                      <a:pt x="164" y="42"/>
                      <a:pt x="165" y="41"/>
                    </a:cubicBezTo>
                    <a:cubicBezTo>
                      <a:pt x="165" y="41"/>
                      <a:pt x="165" y="41"/>
                      <a:pt x="165" y="41"/>
                    </a:cubicBezTo>
                    <a:cubicBezTo>
                      <a:pt x="165" y="40"/>
                      <a:pt x="165" y="40"/>
                      <a:pt x="164" y="40"/>
                    </a:cubicBezTo>
                    <a:cubicBezTo>
                      <a:pt x="164" y="40"/>
                      <a:pt x="163" y="40"/>
                      <a:pt x="163" y="40"/>
                    </a:cubicBezTo>
                    <a:cubicBezTo>
                      <a:pt x="162" y="40"/>
                      <a:pt x="161" y="40"/>
                      <a:pt x="161" y="40"/>
                    </a:cubicBezTo>
                    <a:cubicBezTo>
                      <a:pt x="160" y="39"/>
                      <a:pt x="160" y="39"/>
                      <a:pt x="160" y="39"/>
                    </a:cubicBezTo>
                    <a:cubicBezTo>
                      <a:pt x="159" y="38"/>
                      <a:pt x="158" y="38"/>
                      <a:pt x="157" y="38"/>
                    </a:cubicBezTo>
                    <a:cubicBezTo>
                      <a:pt x="157" y="38"/>
                      <a:pt x="156" y="37"/>
                      <a:pt x="155" y="37"/>
                    </a:cubicBezTo>
                    <a:cubicBezTo>
                      <a:pt x="155" y="37"/>
                      <a:pt x="154" y="37"/>
                      <a:pt x="154" y="37"/>
                    </a:cubicBezTo>
                    <a:cubicBezTo>
                      <a:pt x="154" y="38"/>
                      <a:pt x="154" y="38"/>
                      <a:pt x="154" y="39"/>
                    </a:cubicBezTo>
                    <a:cubicBezTo>
                      <a:pt x="154" y="39"/>
                      <a:pt x="154" y="39"/>
                      <a:pt x="154" y="39"/>
                    </a:cubicBezTo>
                    <a:cubicBezTo>
                      <a:pt x="154" y="39"/>
                      <a:pt x="154" y="39"/>
                      <a:pt x="155" y="39"/>
                    </a:cubicBezTo>
                    <a:cubicBezTo>
                      <a:pt x="155" y="39"/>
                      <a:pt x="155" y="39"/>
                      <a:pt x="155" y="39"/>
                    </a:cubicBezTo>
                    <a:cubicBezTo>
                      <a:pt x="155" y="39"/>
                      <a:pt x="155" y="39"/>
                      <a:pt x="155" y="39"/>
                    </a:cubicBezTo>
                    <a:cubicBezTo>
                      <a:pt x="155" y="39"/>
                      <a:pt x="155" y="39"/>
                      <a:pt x="155" y="39"/>
                    </a:cubicBezTo>
                    <a:cubicBezTo>
                      <a:pt x="155" y="39"/>
                      <a:pt x="155" y="39"/>
                      <a:pt x="155" y="40"/>
                    </a:cubicBezTo>
                    <a:cubicBezTo>
                      <a:pt x="155" y="40"/>
                      <a:pt x="156" y="40"/>
                      <a:pt x="156" y="40"/>
                    </a:cubicBezTo>
                    <a:cubicBezTo>
                      <a:pt x="156" y="40"/>
                      <a:pt x="156" y="40"/>
                      <a:pt x="156" y="41"/>
                    </a:cubicBezTo>
                    <a:cubicBezTo>
                      <a:pt x="156" y="41"/>
                      <a:pt x="156" y="41"/>
                      <a:pt x="155" y="41"/>
                    </a:cubicBezTo>
                    <a:cubicBezTo>
                      <a:pt x="155" y="41"/>
                      <a:pt x="155" y="41"/>
                      <a:pt x="155" y="41"/>
                    </a:cubicBezTo>
                    <a:cubicBezTo>
                      <a:pt x="154" y="40"/>
                      <a:pt x="154" y="40"/>
                      <a:pt x="154" y="40"/>
                    </a:cubicBezTo>
                    <a:cubicBezTo>
                      <a:pt x="154" y="40"/>
                      <a:pt x="153" y="40"/>
                      <a:pt x="153" y="41"/>
                    </a:cubicBezTo>
                    <a:cubicBezTo>
                      <a:pt x="153" y="41"/>
                      <a:pt x="153" y="41"/>
                      <a:pt x="153" y="41"/>
                    </a:cubicBezTo>
                    <a:cubicBezTo>
                      <a:pt x="153" y="42"/>
                      <a:pt x="154" y="43"/>
                      <a:pt x="155" y="43"/>
                    </a:cubicBezTo>
                    <a:cubicBezTo>
                      <a:pt x="156" y="44"/>
                      <a:pt x="156" y="44"/>
                      <a:pt x="157" y="44"/>
                    </a:cubicBezTo>
                    <a:cubicBezTo>
                      <a:pt x="157" y="44"/>
                      <a:pt x="157" y="44"/>
                      <a:pt x="157" y="44"/>
                    </a:cubicBezTo>
                    <a:cubicBezTo>
                      <a:pt x="157" y="44"/>
                      <a:pt x="158" y="44"/>
                      <a:pt x="158" y="44"/>
                    </a:cubicBezTo>
                    <a:cubicBezTo>
                      <a:pt x="158" y="44"/>
                      <a:pt x="157" y="44"/>
                      <a:pt x="157" y="44"/>
                    </a:cubicBezTo>
                    <a:cubicBezTo>
                      <a:pt x="157" y="44"/>
                      <a:pt x="157" y="44"/>
                      <a:pt x="156" y="44"/>
                    </a:cubicBezTo>
                    <a:cubicBezTo>
                      <a:pt x="155" y="44"/>
                      <a:pt x="155" y="44"/>
                      <a:pt x="154" y="44"/>
                    </a:cubicBezTo>
                    <a:cubicBezTo>
                      <a:pt x="153" y="44"/>
                      <a:pt x="153" y="44"/>
                      <a:pt x="153" y="43"/>
                    </a:cubicBezTo>
                    <a:cubicBezTo>
                      <a:pt x="153" y="43"/>
                      <a:pt x="153" y="43"/>
                      <a:pt x="153" y="43"/>
                    </a:cubicBezTo>
                    <a:cubicBezTo>
                      <a:pt x="152" y="42"/>
                      <a:pt x="152" y="41"/>
                      <a:pt x="152" y="40"/>
                    </a:cubicBezTo>
                    <a:cubicBezTo>
                      <a:pt x="152" y="39"/>
                      <a:pt x="151" y="39"/>
                      <a:pt x="151" y="38"/>
                    </a:cubicBezTo>
                    <a:cubicBezTo>
                      <a:pt x="150" y="38"/>
                      <a:pt x="150" y="38"/>
                      <a:pt x="150" y="37"/>
                    </a:cubicBezTo>
                    <a:cubicBezTo>
                      <a:pt x="150" y="37"/>
                      <a:pt x="150" y="37"/>
                      <a:pt x="150" y="37"/>
                    </a:cubicBezTo>
                    <a:cubicBezTo>
                      <a:pt x="150" y="38"/>
                      <a:pt x="150" y="38"/>
                      <a:pt x="150" y="38"/>
                    </a:cubicBezTo>
                    <a:cubicBezTo>
                      <a:pt x="150" y="38"/>
                      <a:pt x="150" y="39"/>
                      <a:pt x="150" y="40"/>
                    </a:cubicBezTo>
                    <a:cubicBezTo>
                      <a:pt x="150" y="40"/>
                      <a:pt x="150" y="41"/>
                      <a:pt x="150" y="41"/>
                    </a:cubicBezTo>
                    <a:cubicBezTo>
                      <a:pt x="150" y="41"/>
                      <a:pt x="150" y="41"/>
                      <a:pt x="150" y="41"/>
                    </a:cubicBezTo>
                    <a:cubicBezTo>
                      <a:pt x="149" y="42"/>
                      <a:pt x="149" y="42"/>
                      <a:pt x="149" y="43"/>
                    </a:cubicBezTo>
                    <a:cubicBezTo>
                      <a:pt x="150" y="44"/>
                      <a:pt x="149" y="44"/>
                      <a:pt x="150" y="45"/>
                    </a:cubicBezTo>
                    <a:cubicBezTo>
                      <a:pt x="150" y="45"/>
                      <a:pt x="150" y="46"/>
                      <a:pt x="151" y="46"/>
                    </a:cubicBezTo>
                    <a:cubicBezTo>
                      <a:pt x="151" y="46"/>
                      <a:pt x="151" y="46"/>
                      <a:pt x="152" y="47"/>
                    </a:cubicBezTo>
                    <a:cubicBezTo>
                      <a:pt x="152" y="47"/>
                      <a:pt x="152" y="48"/>
                      <a:pt x="153" y="48"/>
                    </a:cubicBezTo>
                    <a:cubicBezTo>
                      <a:pt x="153" y="49"/>
                      <a:pt x="153" y="50"/>
                      <a:pt x="153" y="50"/>
                    </a:cubicBezTo>
                    <a:cubicBezTo>
                      <a:pt x="153" y="52"/>
                      <a:pt x="154" y="53"/>
                      <a:pt x="154" y="54"/>
                    </a:cubicBezTo>
                    <a:cubicBezTo>
                      <a:pt x="154" y="54"/>
                      <a:pt x="155" y="54"/>
                      <a:pt x="155" y="54"/>
                    </a:cubicBezTo>
                    <a:cubicBezTo>
                      <a:pt x="156" y="54"/>
                      <a:pt x="156" y="54"/>
                      <a:pt x="157" y="53"/>
                    </a:cubicBezTo>
                    <a:cubicBezTo>
                      <a:pt x="157" y="53"/>
                      <a:pt x="158" y="53"/>
                      <a:pt x="158" y="53"/>
                    </a:cubicBezTo>
                    <a:cubicBezTo>
                      <a:pt x="159" y="53"/>
                      <a:pt x="159" y="53"/>
                      <a:pt x="159" y="53"/>
                    </a:cubicBezTo>
                    <a:cubicBezTo>
                      <a:pt x="159" y="53"/>
                      <a:pt x="159" y="53"/>
                      <a:pt x="159" y="54"/>
                    </a:cubicBezTo>
                    <a:cubicBezTo>
                      <a:pt x="158" y="54"/>
                      <a:pt x="157" y="55"/>
                      <a:pt x="157" y="55"/>
                    </a:cubicBezTo>
                    <a:cubicBezTo>
                      <a:pt x="156" y="56"/>
                      <a:pt x="156" y="56"/>
                      <a:pt x="156" y="57"/>
                    </a:cubicBezTo>
                    <a:cubicBezTo>
                      <a:pt x="157" y="57"/>
                      <a:pt x="157" y="58"/>
                      <a:pt x="157" y="58"/>
                    </a:cubicBezTo>
                    <a:cubicBezTo>
                      <a:pt x="157" y="58"/>
                      <a:pt x="158" y="59"/>
                      <a:pt x="157" y="60"/>
                    </a:cubicBezTo>
                    <a:cubicBezTo>
                      <a:pt x="157" y="60"/>
                      <a:pt x="157" y="61"/>
                      <a:pt x="157" y="62"/>
                    </a:cubicBezTo>
                    <a:cubicBezTo>
                      <a:pt x="157" y="62"/>
                      <a:pt x="157" y="63"/>
                      <a:pt x="157" y="63"/>
                    </a:cubicBezTo>
                    <a:cubicBezTo>
                      <a:pt x="156" y="64"/>
                      <a:pt x="156" y="65"/>
                      <a:pt x="155" y="66"/>
                    </a:cubicBezTo>
                    <a:cubicBezTo>
                      <a:pt x="155" y="66"/>
                      <a:pt x="155" y="66"/>
                      <a:pt x="155" y="66"/>
                    </a:cubicBezTo>
                    <a:cubicBezTo>
                      <a:pt x="154" y="66"/>
                      <a:pt x="153" y="66"/>
                      <a:pt x="152" y="66"/>
                    </a:cubicBezTo>
                    <a:cubicBezTo>
                      <a:pt x="152" y="66"/>
                      <a:pt x="152" y="65"/>
                      <a:pt x="152" y="65"/>
                    </a:cubicBezTo>
                    <a:cubicBezTo>
                      <a:pt x="152" y="65"/>
                      <a:pt x="152" y="65"/>
                      <a:pt x="152" y="65"/>
                    </a:cubicBezTo>
                    <a:cubicBezTo>
                      <a:pt x="152" y="65"/>
                      <a:pt x="152" y="65"/>
                      <a:pt x="152" y="65"/>
                    </a:cubicBezTo>
                    <a:cubicBezTo>
                      <a:pt x="151" y="65"/>
                      <a:pt x="151" y="65"/>
                      <a:pt x="152" y="64"/>
                    </a:cubicBezTo>
                    <a:cubicBezTo>
                      <a:pt x="152" y="65"/>
                      <a:pt x="152" y="65"/>
                      <a:pt x="152" y="65"/>
                    </a:cubicBezTo>
                    <a:cubicBezTo>
                      <a:pt x="152" y="65"/>
                      <a:pt x="152" y="65"/>
                      <a:pt x="152" y="65"/>
                    </a:cubicBezTo>
                    <a:cubicBezTo>
                      <a:pt x="152" y="65"/>
                      <a:pt x="152" y="65"/>
                      <a:pt x="152" y="65"/>
                    </a:cubicBezTo>
                    <a:cubicBezTo>
                      <a:pt x="153" y="65"/>
                      <a:pt x="154" y="65"/>
                      <a:pt x="154" y="64"/>
                    </a:cubicBezTo>
                    <a:cubicBezTo>
                      <a:pt x="155" y="63"/>
                      <a:pt x="155" y="61"/>
                      <a:pt x="155" y="60"/>
                    </a:cubicBezTo>
                    <a:cubicBezTo>
                      <a:pt x="155" y="59"/>
                      <a:pt x="155" y="59"/>
                      <a:pt x="155" y="59"/>
                    </a:cubicBezTo>
                    <a:cubicBezTo>
                      <a:pt x="155" y="58"/>
                      <a:pt x="155" y="58"/>
                      <a:pt x="155" y="57"/>
                    </a:cubicBezTo>
                    <a:cubicBezTo>
                      <a:pt x="155" y="57"/>
                      <a:pt x="155" y="56"/>
                      <a:pt x="154" y="56"/>
                    </a:cubicBezTo>
                    <a:cubicBezTo>
                      <a:pt x="154" y="56"/>
                      <a:pt x="154" y="55"/>
                      <a:pt x="153" y="55"/>
                    </a:cubicBezTo>
                    <a:cubicBezTo>
                      <a:pt x="153" y="55"/>
                      <a:pt x="152" y="54"/>
                      <a:pt x="152" y="54"/>
                    </a:cubicBezTo>
                    <a:cubicBezTo>
                      <a:pt x="152" y="52"/>
                      <a:pt x="151" y="50"/>
                      <a:pt x="150" y="48"/>
                    </a:cubicBezTo>
                    <a:cubicBezTo>
                      <a:pt x="150" y="47"/>
                      <a:pt x="149" y="46"/>
                      <a:pt x="148" y="45"/>
                    </a:cubicBezTo>
                    <a:cubicBezTo>
                      <a:pt x="148" y="45"/>
                      <a:pt x="148" y="45"/>
                      <a:pt x="148" y="44"/>
                    </a:cubicBezTo>
                    <a:cubicBezTo>
                      <a:pt x="148" y="42"/>
                      <a:pt x="147" y="41"/>
                      <a:pt x="147" y="39"/>
                    </a:cubicBezTo>
                    <a:cubicBezTo>
                      <a:pt x="147" y="39"/>
                      <a:pt x="147" y="38"/>
                      <a:pt x="146" y="38"/>
                    </a:cubicBezTo>
                    <a:cubicBezTo>
                      <a:pt x="145" y="38"/>
                      <a:pt x="144" y="37"/>
                      <a:pt x="142" y="38"/>
                    </a:cubicBezTo>
                    <a:cubicBezTo>
                      <a:pt x="142" y="38"/>
                      <a:pt x="142" y="38"/>
                      <a:pt x="141" y="38"/>
                    </a:cubicBezTo>
                    <a:cubicBezTo>
                      <a:pt x="141" y="38"/>
                      <a:pt x="141" y="38"/>
                      <a:pt x="141" y="38"/>
                    </a:cubicBezTo>
                    <a:cubicBezTo>
                      <a:pt x="141" y="39"/>
                      <a:pt x="141" y="39"/>
                      <a:pt x="141" y="40"/>
                    </a:cubicBezTo>
                    <a:cubicBezTo>
                      <a:pt x="141" y="41"/>
                      <a:pt x="141" y="42"/>
                      <a:pt x="141" y="44"/>
                    </a:cubicBezTo>
                    <a:cubicBezTo>
                      <a:pt x="141" y="44"/>
                      <a:pt x="141" y="45"/>
                      <a:pt x="141" y="45"/>
                    </a:cubicBezTo>
                    <a:cubicBezTo>
                      <a:pt x="140" y="46"/>
                      <a:pt x="140" y="47"/>
                      <a:pt x="140" y="48"/>
                    </a:cubicBezTo>
                    <a:cubicBezTo>
                      <a:pt x="140" y="48"/>
                      <a:pt x="140" y="49"/>
                      <a:pt x="140" y="49"/>
                    </a:cubicBezTo>
                    <a:cubicBezTo>
                      <a:pt x="141" y="49"/>
                      <a:pt x="141" y="50"/>
                      <a:pt x="141" y="50"/>
                    </a:cubicBezTo>
                    <a:cubicBezTo>
                      <a:pt x="141" y="51"/>
                      <a:pt x="142" y="51"/>
                      <a:pt x="142" y="52"/>
                    </a:cubicBezTo>
                    <a:cubicBezTo>
                      <a:pt x="142" y="52"/>
                      <a:pt x="142" y="53"/>
                      <a:pt x="142" y="53"/>
                    </a:cubicBezTo>
                    <a:cubicBezTo>
                      <a:pt x="142" y="53"/>
                      <a:pt x="142" y="54"/>
                      <a:pt x="143" y="55"/>
                    </a:cubicBezTo>
                    <a:cubicBezTo>
                      <a:pt x="143" y="55"/>
                      <a:pt x="143" y="55"/>
                      <a:pt x="143" y="55"/>
                    </a:cubicBezTo>
                    <a:cubicBezTo>
                      <a:pt x="144" y="54"/>
                      <a:pt x="144" y="54"/>
                      <a:pt x="144" y="55"/>
                    </a:cubicBezTo>
                    <a:cubicBezTo>
                      <a:pt x="145" y="55"/>
                      <a:pt x="146" y="56"/>
                      <a:pt x="147" y="56"/>
                    </a:cubicBezTo>
                    <a:cubicBezTo>
                      <a:pt x="147" y="56"/>
                      <a:pt x="147" y="57"/>
                      <a:pt x="147" y="57"/>
                    </a:cubicBezTo>
                    <a:cubicBezTo>
                      <a:pt x="147" y="57"/>
                      <a:pt x="147" y="58"/>
                      <a:pt x="147" y="58"/>
                    </a:cubicBezTo>
                    <a:cubicBezTo>
                      <a:pt x="147" y="58"/>
                      <a:pt x="146" y="58"/>
                      <a:pt x="146" y="58"/>
                    </a:cubicBezTo>
                    <a:cubicBezTo>
                      <a:pt x="146" y="58"/>
                      <a:pt x="145" y="58"/>
                      <a:pt x="145" y="57"/>
                    </a:cubicBezTo>
                    <a:cubicBezTo>
                      <a:pt x="144" y="57"/>
                      <a:pt x="144" y="57"/>
                      <a:pt x="144" y="57"/>
                    </a:cubicBezTo>
                    <a:cubicBezTo>
                      <a:pt x="143" y="56"/>
                      <a:pt x="142" y="56"/>
                      <a:pt x="142" y="56"/>
                    </a:cubicBezTo>
                    <a:cubicBezTo>
                      <a:pt x="141" y="56"/>
                      <a:pt x="141" y="56"/>
                      <a:pt x="140" y="55"/>
                    </a:cubicBezTo>
                    <a:cubicBezTo>
                      <a:pt x="139" y="55"/>
                      <a:pt x="139" y="55"/>
                      <a:pt x="139" y="54"/>
                    </a:cubicBezTo>
                    <a:cubicBezTo>
                      <a:pt x="137" y="54"/>
                      <a:pt x="136" y="54"/>
                      <a:pt x="135" y="54"/>
                    </a:cubicBezTo>
                    <a:cubicBezTo>
                      <a:pt x="135" y="54"/>
                      <a:pt x="135" y="54"/>
                      <a:pt x="134" y="54"/>
                    </a:cubicBezTo>
                    <a:cubicBezTo>
                      <a:pt x="133" y="54"/>
                      <a:pt x="132" y="54"/>
                      <a:pt x="130" y="53"/>
                    </a:cubicBezTo>
                    <a:cubicBezTo>
                      <a:pt x="130" y="52"/>
                      <a:pt x="129" y="52"/>
                      <a:pt x="129" y="51"/>
                    </a:cubicBezTo>
                    <a:cubicBezTo>
                      <a:pt x="128" y="51"/>
                      <a:pt x="128" y="51"/>
                      <a:pt x="128" y="52"/>
                    </a:cubicBezTo>
                    <a:cubicBezTo>
                      <a:pt x="128" y="52"/>
                      <a:pt x="128" y="52"/>
                      <a:pt x="128" y="52"/>
                    </a:cubicBezTo>
                    <a:cubicBezTo>
                      <a:pt x="128" y="53"/>
                      <a:pt x="128" y="53"/>
                      <a:pt x="128" y="54"/>
                    </a:cubicBezTo>
                    <a:cubicBezTo>
                      <a:pt x="129" y="54"/>
                      <a:pt x="130" y="54"/>
                      <a:pt x="131" y="55"/>
                    </a:cubicBezTo>
                    <a:cubicBezTo>
                      <a:pt x="131" y="55"/>
                      <a:pt x="131" y="55"/>
                      <a:pt x="131" y="55"/>
                    </a:cubicBezTo>
                    <a:cubicBezTo>
                      <a:pt x="131" y="55"/>
                      <a:pt x="132" y="55"/>
                      <a:pt x="132" y="56"/>
                    </a:cubicBezTo>
                    <a:cubicBezTo>
                      <a:pt x="132" y="56"/>
                      <a:pt x="133" y="57"/>
                      <a:pt x="133" y="57"/>
                    </a:cubicBezTo>
                    <a:cubicBezTo>
                      <a:pt x="133" y="58"/>
                      <a:pt x="133" y="58"/>
                      <a:pt x="133" y="58"/>
                    </a:cubicBezTo>
                    <a:cubicBezTo>
                      <a:pt x="133" y="59"/>
                      <a:pt x="132" y="59"/>
                      <a:pt x="132" y="60"/>
                    </a:cubicBezTo>
                    <a:cubicBezTo>
                      <a:pt x="132" y="60"/>
                      <a:pt x="132" y="60"/>
                      <a:pt x="132" y="60"/>
                    </a:cubicBezTo>
                    <a:cubicBezTo>
                      <a:pt x="132" y="60"/>
                      <a:pt x="131" y="60"/>
                      <a:pt x="131" y="60"/>
                    </a:cubicBezTo>
                    <a:cubicBezTo>
                      <a:pt x="131" y="59"/>
                      <a:pt x="131" y="59"/>
                      <a:pt x="131" y="59"/>
                    </a:cubicBezTo>
                    <a:cubicBezTo>
                      <a:pt x="131" y="58"/>
                      <a:pt x="130" y="58"/>
                      <a:pt x="130" y="58"/>
                    </a:cubicBezTo>
                    <a:cubicBezTo>
                      <a:pt x="129" y="58"/>
                      <a:pt x="129" y="59"/>
                      <a:pt x="128" y="59"/>
                    </a:cubicBezTo>
                    <a:cubicBezTo>
                      <a:pt x="128" y="59"/>
                      <a:pt x="128" y="59"/>
                      <a:pt x="128" y="59"/>
                    </a:cubicBezTo>
                    <a:cubicBezTo>
                      <a:pt x="128" y="60"/>
                      <a:pt x="127" y="60"/>
                      <a:pt x="127" y="60"/>
                    </a:cubicBezTo>
                    <a:cubicBezTo>
                      <a:pt x="126" y="60"/>
                      <a:pt x="125" y="60"/>
                      <a:pt x="125" y="60"/>
                    </a:cubicBezTo>
                    <a:cubicBezTo>
                      <a:pt x="125" y="61"/>
                      <a:pt x="124" y="61"/>
                      <a:pt x="123" y="61"/>
                    </a:cubicBezTo>
                    <a:cubicBezTo>
                      <a:pt x="123" y="61"/>
                      <a:pt x="123" y="61"/>
                      <a:pt x="123" y="61"/>
                    </a:cubicBezTo>
                    <a:cubicBezTo>
                      <a:pt x="123" y="61"/>
                      <a:pt x="123" y="61"/>
                      <a:pt x="123" y="61"/>
                    </a:cubicBezTo>
                    <a:cubicBezTo>
                      <a:pt x="123" y="60"/>
                      <a:pt x="123" y="60"/>
                      <a:pt x="122" y="59"/>
                    </a:cubicBezTo>
                    <a:cubicBezTo>
                      <a:pt x="122" y="59"/>
                      <a:pt x="121" y="59"/>
                      <a:pt x="121" y="60"/>
                    </a:cubicBezTo>
                    <a:cubicBezTo>
                      <a:pt x="121" y="60"/>
                      <a:pt x="121" y="60"/>
                      <a:pt x="121" y="60"/>
                    </a:cubicBezTo>
                    <a:cubicBezTo>
                      <a:pt x="120" y="60"/>
                      <a:pt x="120" y="61"/>
                      <a:pt x="120" y="61"/>
                    </a:cubicBezTo>
                    <a:cubicBezTo>
                      <a:pt x="119" y="61"/>
                      <a:pt x="119" y="61"/>
                      <a:pt x="118" y="61"/>
                    </a:cubicBezTo>
                    <a:cubicBezTo>
                      <a:pt x="118" y="61"/>
                      <a:pt x="117" y="62"/>
                      <a:pt x="117" y="62"/>
                    </a:cubicBezTo>
                    <a:cubicBezTo>
                      <a:pt x="116" y="63"/>
                      <a:pt x="115" y="64"/>
                      <a:pt x="114" y="65"/>
                    </a:cubicBezTo>
                    <a:cubicBezTo>
                      <a:pt x="114" y="65"/>
                      <a:pt x="114" y="65"/>
                      <a:pt x="113" y="66"/>
                    </a:cubicBezTo>
                    <a:cubicBezTo>
                      <a:pt x="113" y="66"/>
                      <a:pt x="113" y="67"/>
                      <a:pt x="113" y="67"/>
                    </a:cubicBezTo>
                    <a:cubicBezTo>
                      <a:pt x="113" y="67"/>
                      <a:pt x="113" y="67"/>
                      <a:pt x="113" y="67"/>
                    </a:cubicBezTo>
                    <a:cubicBezTo>
                      <a:pt x="112" y="68"/>
                      <a:pt x="111" y="68"/>
                      <a:pt x="111" y="68"/>
                    </a:cubicBezTo>
                    <a:cubicBezTo>
                      <a:pt x="110" y="67"/>
                      <a:pt x="110" y="67"/>
                      <a:pt x="109" y="66"/>
                    </a:cubicBezTo>
                    <a:cubicBezTo>
                      <a:pt x="109" y="66"/>
                      <a:pt x="109" y="66"/>
                      <a:pt x="110" y="65"/>
                    </a:cubicBezTo>
                    <a:cubicBezTo>
                      <a:pt x="110" y="65"/>
                      <a:pt x="110" y="65"/>
                      <a:pt x="111" y="65"/>
                    </a:cubicBezTo>
                    <a:cubicBezTo>
                      <a:pt x="111" y="64"/>
                      <a:pt x="111" y="64"/>
                      <a:pt x="111" y="64"/>
                    </a:cubicBezTo>
                    <a:cubicBezTo>
                      <a:pt x="111" y="63"/>
                      <a:pt x="110" y="63"/>
                      <a:pt x="110" y="63"/>
                    </a:cubicBezTo>
                    <a:cubicBezTo>
                      <a:pt x="109" y="62"/>
                      <a:pt x="109" y="61"/>
                      <a:pt x="108" y="62"/>
                    </a:cubicBezTo>
                    <a:cubicBezTo>
                      <a:pt x="107" y="62"/>
                      <a:pt x="106" y="62"/>
                      <a:pt x="106" y="62"/>
                    </a:cubicBezTo>
                    <a:cubicBezTo>
                      <a:pt x="106" y="62"/>
                      <a:pt x="106" y="62"/>
                      <a:pt x="106" y="62"/>
                    </a:cubicBezTo>
                    <a:cubicBezTo>
                      <a:pt x="105" y="62"/>
                      <a:pt x="105" y="62"/>
                      <a:pt x="106" y="62"/>
                    </a:cubicBezTo>
                    <a:cubicBezTo>
                      <a:pt x="107" y="63"/>
                      <a:pt x="107" y="64"/>
                      <a:pt x="107" y="66"/>
                    </a:cubicBezTo>
                    <a:cubicBezTo>
                      <a:pt x="107" y="66"/>
                      <a:pt x="107" y="66"/>
                      <a:pt x="107" y="67"/>
                    </a:cubicBezTo>
                    <a:cubicBezTo>
                      <a:pt x="107" y="67"/>
                      <a:pt x="107" y="67"/>
                      <a:pt x="107" y="68"/>
                    </a:cubicBezTo>
                    <a:cubicBezTo>
                      <a:pt x="108" y="68"/>
                      <a:pt x="108" y="68"/>
                      <a:pt x="108" y="69"/>
                    </a:cubicBezTo>
                    <a:cubicBezTo>
                      <a:pt x="108" y="69"/>
                      <a:pt x="108" y="70"/>
                      <a:pt x="108" y="70"/>
                    </a:cubicBezTo>
                    <a:cubicBezTo>
                      <a:pt x="108" y="70"/>
                      <a:pt x="108" y="71"/>
                      <a:pt x="107" y="70"/>
                    </a:cubicBezTo>
                    <a:cubicBezTo>
                      <a:pt x="107" y="70"/>
                      <a:pt x="106" y="70"/>
                      <a:pt x="106" y="70"/>
                    </a:cubicBezTo>
                    <a:cubicBezTo>
                      <a:pt x="105" y="70"/>
                      <a:pt x="105" y="70"/>
                      <a:pt x="104" y="71"/>
                    </a:cubicBezTo>
                    <a:cubicBezTo>
                      <a:pt x="104" y="71"/>
                      <a:pt x="104" y="71"/>
                      <a:pt x="103" y="72"/>
                    </a:cubicBezTo>
                    <a:cubicBezTo>
                      <a:pt x="103" y="72"/>
                      <a:pt x="102" y="72"/>
                      <a:pt x="102" y="73"/>
                    </a:cubicBezTo>
                    <a:cubicBezTo>
                      <a:pt x="101" y="74"/>
                      <a:pt x="101" y="74"/>
                      <a:pt x="102" y="76"/>
                    </a:cubicBezTo>
                    <a:cubicBezTo>
                      <a:pt x="102" y="76"/>
                      <a:pt x="102" y="76"/>
                      <a:pt x="102" y="76"/>
                    </a:cubicBezTo>
                    <a:cubicBezTo>
                      <a:pt x="103" y="76"/>
                      <a:pt x="102" y="77"/>
                      <a:pt x="102" y="77"/>
                    </a:cubicBezTo>
                    <a:cubicBezTo>
                      <a:pt x="102" y="77"/>
                      <a:pt x="102" y="77"/>
                      <a:pt x="101" y="77"/>
                    </a:cubicBezTo>
                    <a:cubicBezTo>
                      <a:pt x="100" y="77"/>
                      <a:pt x="99" y="76"/>
                      <a:pt x="98" y="76"/>
                    </a:cubicBezTo>
                    <a:cubicBezTo>
                      <a:pt x="98" y="75"/>
                      <a:pt x="97" y="75"/>
                      <a:pt x="97" y="75"/>
                    </a:cubicBezTo>
                    <a:cubicBezTo>
                      <a:pt x="97" y="75"/>
                      <a:pt x="97" y="75"/>
                      <a:pt x="97" y="76"/>
                    </a:cubicBezTo>
                    <a:cubicBezTo>
                      <a:pt x="96" y="76"/>
                      <a:pt x="96" y="76"/>
                      <a:pt x="96" y="77"/>
                    </a:cubicBezTo>
                    <a:cubicBezTo>
                      <a:pt x="96" y="77"/>
                      <a:pt x="96" y="77"/>
                      <a:pt x="96" y="78"/>
                    </a:cubicBezTo>
                    <a:cubicBezTo>
                      <a:pt x="97" y="78"/>
                      <a:pt x="97" y="79"/>
                      <a:pt x="98" y="79"/>
                    </a:cubicBezTo>
                    <a:cubicBezTo>
                      <a:pt x="98" y="79"/>
                      <a:pt x="99" y="79"/>
                      <a:pt x="99" y="79"/>
                    </a:cubicBezTo>
                    <a:cubicBezTo>
                      <a:pt x="99" y="79"/>
                      <a:pt x="99" y="79"/>
                      <a:pt x="99" y="79"/>
                    </a:cubicBezTo>
                    <a:cubicBezTo>
                      <a:pt x="99" y="80"/>
                      <a:pt x="99" y="80"/>
                      <a:pt x="98" y="80"/>
                    </a:cubicBezTo>
                    <a:cubicBezTo>
                      <a:pt x="97" y="80"/>
                      <a:pt x="97" y="80"/>
                      <a:pt x="96" y="79"/>
                    </a:cubicBezTo>
                    <a:cubicBezTo>
                      <a:pt x="96" y="79"/>
                      <a:pt x="95" y="79"/>
                      <a:pt x="95" y="79"/>
                    </a:cubicBezTo>
                    <a:cubicBezTo>
                      <a:pt x="94" y="78"/>
                      <a:pt x="94" y="78"/>
                      <a:pt x="94" y="78"/>
                    </a:cubicBezTo>
                    <a:cubicBezTo>
                      <a:pt x="94" y="77"/>
                      <a:pt x="94" y="76"/>
                      <a:pt x="93" y="76"/>
                    </a:cubicBezTo>
                    <a:cubicBezTo>
                      <a:pt x="93" y="75"/>
                      <a:pt x="93" y="75"/>
                      <a:pt x="93" y="74"/>
                    </a:cubicBezTo>
                    <a:cubicBezTo>
                      <a:pt x="93" y="73"/>
                      <a:pt x="93" y="73"/>
                      <a:pt x="92" y="72"/>
                    </a:cubicBezTo>
                    <a:cubicBezTo>
                      <a:pt x="91" y="72"/>
                      <a:pt x="91" y="72"/>
                      <a:pt x="90" y="71"/>
                    </a:cubicBezTo>
                    <a:cubicBezTo>
                      <a:pt x="90" y="71"/>
                      <a:pt x="89" y="71"/>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90" y="70"/>
                      <a:pt x="91" y="70"/>
                      <a:pt x="91" y="71"/>
                    </a:cubicBezTo>
                    <a:cubicBezTo>
                      <a:pt x="93" y="71"/>
                      <a:pt x="95" y="72"/>
                      <a:pt x="97" y="72"/>
                    </a:cubicBezTo>
                    <a:cubicBezTo>
                      <a:pt x="98" y="72"/>
                      <a:pt x="100" y="72"/>
                      <a:pt x="101" y="72"/>
                    </a:cubicBezTo>
                    <a:cubicBezTo>
                      <a:pt x="101" y="72"/>
                      <a:pt x="101" y="71"/>
                      <a:pt x="102" y="71"/>
                    </a:cubicBezTo>
                    <a:cubicBezTo>
                      <a:pt x="102" y="70"/>
                      <a:pt x="103" y="69"/>
                      <a:pt x="103" y="68"/>
                    </a:cubicBezTo>
                    <a:cubicBezTo>
                      <a:pt x="103" y="68"/>
                      <a:pt x="103" y="67"/>
                      <a:pt x="103" y="67"/>
                    </a:cubicBezTo>
                    <a:cubicBezTo>
                      <a:pt x="102" y="66"/>
                      <a:pt x="102" y="66"/>
                      <a:pt x="101" y="65"/>
                    </a:cubicBezTo>
                    <a:cubicBezTo>
                      <a:pt x="101" y="65"/>
                      <a:pt x="100" y="65"/>
                      <a:pt x="100" y="64"/>
                    </a:cubicBezTo>
                    <a:cubicBezTo>
                      <a:pt x="100" y="64"/>
                      <a:pt x="99" y="64"/>
                      <a:pt x="99" y="64"/>
                    </a:cubicBezTo>
                    <a:cubicBezTo>
                      <a:pt x="98" y="64"/>
                      <a:pt x="97" y="63"/>
                      <a:pt x="97" y="63"/>
                    </a:cubicBezTo>
                    <a:cubicBezTo>
                      <a:pt x="96" y="62"/>
                      <a:pt x="95" y="62"/>
                      <a:pt x="95" y="61"/>
                    </a:cubicBezTo>
                    <a:cubicBezTo>
                      <a:pt x="92" y="60"/>
                      <a:pt x="92" y="60"/>
                      <a:pt x="90" y="60"/>
                    </a:cubicBezTo>
                    <a:cubicBezTo>
                      <a:pt x="89" y="60"/>
                      <a:pt x="89" y="60"/>
                      <a:pt x="89" y="60"/>
                    </a:cubicBezTo>
                    <a:cubicBezTo>
                      <a:pt x="88" y="60"/>
                      <a:pt x="88" y="60"/>
                      <a:pt x="87" y="60"/>
                    </a:cubicBezTo>
                    <a:cubicBezTo>
                      <a:pt x="87" y="60"/>
                      <a:pt x="87" y="60"/>
                      <a:pt x="87" y="59"/>
                    </a:cubicBezTo>
                    <a:cubicBezTo>
                      <a:pt x="87" y="59"/>
                      <a:pt x="87" y="59"/>
                      <a:pt x="87" y="59"/>
                    </a:cubicBezTo>
                    <a:cubicBezTo>
                      <a:pt x="87" y="59"/>
                      <a:pt x="87" y="58"/>
                      <a:pt x="86" y="58"/>
                    </a:cubicBezTo>
                    <a:cubicBezTo>
                      <a:pt x="86" y="58"/>
                      <a:pt x="86" y="58"/>
                      <a:pt x="85" y="58"/>
                    </a:cubicBezTo>
                    <a:cubicBezTo>
                      <a:pt x="85" y="59"/>
                      <a:pt x="85" y="59"/>
                      <a:pt x="84" y="59"/>
                    </a:cubicBezTo>
                    <a:cubicBezTo>
                      <a:pt x="84" y="59"/>
                      <a:pt x="83" y="59"/>
                      <a:pt x="83" y="59"/>
                    </a:cubicBezTo>
                    <a:cubicBezTo>
                      <a:pt x="82" y="59"/>
                      <a:pt x="82" y="59"/>
                      <a:pt x="82" y="58"/>
                    </a:cubicBezTo>
                    <a:cubicBezTo>
                      <a:pt x="82" y="58"/>
                      <a:pt x="82" y="58"/>
                      <a:pt x="82" y="58"/>
                    </a:cubicBezTo>
                    <a:cubicBezTo>
                      <a:pt x="82" y="58"/>
                      <a:pt x="82" y="58"/>
                      <a:pt x="82" y="58"/>
                    </a:cubicBezTo>
                    <a:cubicBezTo>
                      <a:pt x="82" y="58"/>
                      <a:pt x="83" y="58"/>
                      <a:pt x="83" y="57"/>
                    </a:cubicBezTo>
                    <a:cubicBezTo>
                      <a:pt x="83" y="57"/>
                      <a:pt x="84" y="57"/>
                      <a:pt x="84" y="57"/>
                    </a:cubicBezTo>
                    <a:cubicBezTo>
                      <a:pt x="84" y="56"/>
                      <a:pt x="84" y="56"/>
                      <a:pt x="84" y="56"/>
                    </a:cubicBezTo>
                    <a:cubicBezTo>
                      <a:pt x="83" y="55"/>
                      <a:pt x="82" y="55"/>
                      <a:pt x="81" y="55"/>
                    </a:cubicBezTo>
                    <a:cubicBezTo>
                      <a:pt x="80" y="55"/>
                      <a:pt x="80" y="55"/>
                      <a:pt x="80" y="55"/>
                    </a:cubicBezTo>
                    <a:cubicBezTo>
                      <a:pt x="80" y="55"/>
                      <a:pt x="80" y="55"/>
                      <a:pt x="80" y="55"/>
                    </a:cubicBezTo>
                    <a:cubicBezTo>
                      <a:pt x="79" y="55"/>
                      <a:pt x="79" y="56"/>
                      <a:pt x="79" y="55"/>
                    </a:cubicBezTo>
                    <a:cubicBezTo>
                      <a:pt x="79" y="55"/>
                      <a:pt x="79" y="55"/>
                      <a:pt x="79" y="55"/>
                    </a:cubicBezTo>
                    <a:cubicBezTo>
                      <a:pt x="79" y="55"/>
                      <a:pt x="79" y="55"/>
                      <a:pt x="79" y="54"/>
                    </a:cubicBezTo>
                    <a:cubicBezTo>
                      <a:pt x="79" y="54"/>
                      <a:pt x="79" y="54"/>
                      <a:pt x="78" y="54"/>
                    </a:cubicBezTo>
                    <a:cubicBezTo>
                      <a:pt x="78" y="53"/>
                      <a:pt x="78" y="54"/>
                      <a:pt x="78" y="54"/>
                    </a:cubicBezTo>
                    <a:cubicBezTo>
                      <a:pt x="77" y="54"/>
                      <a:pt x="77" y="54"/>
                      <a:pt x="77" y="55"/>
                    </a:cubicBezTo>
                    <a:cubicBezTo>
                      <a:pt x="77" y="55"/>
                      <a:pt x="77" y="55"/>
                      <a:pt x="77" y="55"/>
                    </a:cubicBezTo>
                    <a:cubicBezTo>
                      <a:pt x="77" y="55"/>
                      <a:pt x="77" y="56"/>
                      <a:pt x="76" y="56"/>
                    </a:cubicBezTo>
                    <a:cubicBezTo>
                      <a:pt x="76" y="56"/>
                      <a:pt x="76" y="55"/>
                      <a:pt x="76" y="55"/>
                    </a:cubicBezTo>
                    <a:cubicBezTo>
                      <a:pt x="76" y="55"/>
                      <a:pt x="76" y="55"/>
                      <a:pt x="76" y="55"/>
                    </a:cubicBezTo>
                    <a:cubicBezTo>
                      <a:pt x="75" y="55"/>
                      <a:pt x="75" y="54"/>
                      <a:pt x="75" y="54"/>
                    </a:cubicBezTo>
                    <a:cubicBezTo>
                      <a:pt x="75" y="54"/>
                      <a:pt x="75" y="53"/>
                      <a:pt x="74" y="54"/>
                    </a:cubicBezTo>
                    <a:cubicBezTo>
                      <a:pt x="74" y="54"/>
                      <a:pt x="73" y="54"/>
                      <a:pt x="73" y="55"/>
                    </a:cubicBezTo>
                    <a:cubicBezTo>
                      <a:pt x="72" y="55"/>
                      <a:pt x="71" y="56"/>
                      <a:pt x="71" y="56"/>
                    </a:cubicBezTo>
                    <a:cubicBezTo>
                      <a:pt x="71" y="56"/>
                      <a:pt x="71" y="56"/>
                      <a:pt x="71" y="56"/>
                    </a:cubicBezTo>
                    <a:cubicBezTo>
                      <a:pt x="71" y="56"/>
                      <a:pt x="71" y="56"/>
                      <a:pt x="71" y="56"/>
                    </a:cubicBezTo>
                    <a:cubicBezTo>
                      <a:pt x="71" y="56"/>
                      <a:pt x="71" y="56"/>
                      <a:pt x="71" y="56"/>
                    </a:cubicBezTo>
                    <a:cubicBezTo>
                      <a:pt x="71" y="56"/>
                      <a:pt x="71" y="56"/>
                      <a:pt x="71" y="56"/>
                    </a:cubicBezTo>
                    <a:cubicBezTo>
                      <a:pt x="71" y="56"/>
                      <a:pt x="71" y="56"/>
                      <a:pt x="71" y="56"/>
                    </a:cubicBezTo>
                    <a:cubicBezTo>
                      <a:pt x="71" y="56"/>
                      <a:pt x="71" y="56"/>
                      <a:pt x="71" y="56"/>
                    </a:cubicBezTo>
                    <a:cubicBezTo>
                      <a:pt x="71" y="56"/>
                      <a:pt x="70" y="56"/>
                      <a:pt x="70" y="56"/>
                    </a:cubicBezTo>
                    <a:cubicBezTo>
                      <a:pt x="69" y="56"/>
                      <a:pt x="69" y="56"/>
                      <a:pt x="70" y="57"/>
                    </a:cubicBezTo>
                    <a:cubicBezTo>
                      <a:pt x="70" y="57"/>
                      <a:pt x="70" y="57"/>
                      <a:pt x="70" y="57"/>
                    </a:cubicBezTo>
                    <a:cubicBezTo>
                      <a:pt x="70" y="57"/>
                      <a:pt x="70" y="57"/>
                      <a:pt x="70" y="57"/>
                    </a:cubicBezTo>
                    <a:cubicBezTo>
                      <a:pt x="70" y="57"/>
                      <a:pt x="70" y="57"/>
                      <a:pt x="70" y="57"/>
                    </a:cubicBezTo>
                    <a:cubicBezTo>
                      <a:pt x="70" y="57"/>
                      <a:pt x="70" y="57"/>
                      <a:pt x="70" y="57"/>
                    </a:cubicBezTo>
                    <a:cubicBezTo>
                      <a:pt x="70" y="57"/>
                      <a:pt x="70" y="57"/>
                      <a:pt x="70" y="57"/>
                    </a:cubicBezTo>
                    <a:cubicBezTo>
                      <a:pt x="69" y="57"/>
                      <a:pt x="68" y="58"/>
                      <a:pt x="67" y="58"/>
                    </a:cubicBezTo>
                    <a:cubicBezTo>
                      <a:pt x="67" y="58"/>
                      <a:pt x="67" y="58"/>
                      <a:pt x="67" y="58"/>
                    </a:cubicBezTo>
                    <a:cubicBezTo>
                      <a:pt x="67" y="59"/>
                      <a:pt x="67" y="59"/>
                      <a:pt x="67" y="59"/>
                    </a:cubicBezTo>
                    <a:cubicBezTo>
                      <a:pt x="67" y="59"/>
                      <a:pt x="67" y="59"/>
                      <a:pt x="66" y="59"/>
                    </a:cubicBezTo>
                    <a:cubicBezTo>
                      <a:pt x="66" y="59"/>
                      <a:pt x="66" y="59"/>
                      <a:pt x="65" y="60"/>
                    </a:cubicBezTo>
                    <a:cubicBezTo>
                      <a:pt x="65" y="60"/>
                      <a:pt x="65" y="60"/>
                      <a:pt x="65" y="60"/>
                    </a:cubicBezTo>
                    <a:cubicBezTo>
                      <a:pt x="65" y="60"/>
                      <a:pt x="65" y="60"/>
                      <a:pt x="65" y="60"/>
                    </a:cubicBezTo>
                    <a:cubicBezTo>
                      <a:pt x="65" y="60"/>
                      <a:pt x="65" y="60"/>
                      <a:pt x="65" y="60"/>
                    </a:cubicBezTo>
                    <a:cubicBezTo>
                      <a:pt x="65" y="60"/>
                      <a:pt x="65" y="60"/>
                      <a:pt x="65" y="60"/>
                    </a:cubicBezTo>
                    <a:cubicBezTo>
                      <a:pt x="65" y="60"/>
                      <a:pt x="65" y="60"/>
                      <a:pt x="65" y="60"/>
                    </a:cubicBezTo>
                    <a:cubicBezTo>
                      <a:pt x="65" y="59"/>
                      <a:pt x="65" y="59"/>
                      <a:pt x="65" y="59"/>
                    </a:cubicBezTo>
                    <a:cubicBezTo>
                      <a:pt x="65" y="59"/>
                      <a:pt x="65" y="58"/>
                      <a:pt x="65" y="58"/>
                    </a:cubicBezTo>
                    <a:cubicBezTo>
                      <a:pt x="65" y="58"/>
                      <a:pt x="64" y="59"/>
                      <a:pt x="64" y="59"/>
                    </a:cubicBezTo>
                    <a:cubicBezTo>
                      <a:pt x="64" y="59"/>
                      <a:pt x="65" y="59"/>
                      <a:pt x="65" y="60"/>
                    </a:cubicBezTo>
                    <a:cubicBezTo>
                      <a:pt x="65" y="60"/>
                      <a:pt x="65" y="60"/>
                      <a:pt x="65" y="60"/>
                    </a:cubicBezTo>
                    <a:cubicBezTo>
                      <a:pt x="65" y="60"/>
                      <a:pt x="65" y="60"/>
                      <a:pt x="65" y="60"/>
                    </a:cubicBezTo>
                    <a:cubicBezTo>
                      <a:pt x="64" y="60"/>
                      <a:pt x="63" y="60"/>
                      <a:pt x="63" y="60"/>
                    </a:cubicBezTo>
                    <a:cubicBezTo>
                      <a:pt x="63" y="60"/>
                      <a:pt x="63" y="60"/>
                      <a:pt x="63" y="60"/>
                    </a:cubicBezTo>
                    <a:cubicBezTo>
                      <a:pt x="63" y="60"/>
                      <a:pt x="63" y="61"/>
                      <a:pt x="63" y="61"/>
                    </a:cubicBezTo>
                    <a:cubicBezTo>
                      <a:pt x="63" y="61"/>
                      <a:pt x="63" y="61"/>
                      <a:pt x="63" y="60"/>
                    </a:cubicBezTo>
                    <a:cubicBezTo>
                      <a:pt x="63" y="61"/>
                      <a:pt x="63" y="60"/>
                      <a:pt x="62" y="61"/>
                    </a:cubicBezTo>
                    <a:cubicBezTo>
                      <a:pt x="62" y="61"/>
                      <a:pt x="62" y="61"/>
                      <a:pt x="62" y="61"/>
                    </a:cubicBezTo>
                    <a:cubicBezTo>
                      <a:pt x="61" y="62"/>
                      <a:pt x="61" y="62"/>
                      <a:pt x="62" y="63"/>
                    </a:cubicBezTo>
                    <a:cubicBezTo>
                      <a:pt x="62" y="63"/>
                      <a:pt x="62" y="63"/>
                      <a:pt x="62" y="63"/>
                    </a:cubicBezTo>
                    <a:cubicBezTo>
                      <a:pt x="62" y="63"/>
                      <a:pt x="62" y="63"/>
                      <a:pt x="62" y="63"/>
                    </a:cubicBezTo>
                    <a:cubicBezTo>
                      <a:pt x="62" y="64"/>
                      <a:pt x="62" y="64"/>
                      <a:pt x="61" y="64"/>
                    </a:cubicBezTo>
                    <a:cubicBezTo>
                      <a:pt x="61" y="64"/>
                      <a:pt x="60" y="64"/>
                      <a:pt x="60" y="64"/>
                    </a:cubicBezTo>
                    <a:cubicBezTo>
                      <a:pt x="60" y="64"/>
                      <a:pt x="59" y="63"/>
                      <a:pt x="60" y="63"/>
                    </a:cubicBezTo>
                    <a:cubicBezTo>
                      <a:pt x="60" y="63"/>
                      <a:pt x="60" y="62"/>
                      <a:pt x="60" y="62"/>
                    </a:cubicBezTo>
                    <a:cubicBezTo>
                      <a:pt x="60" y="62"/>
                      <a:pt x="60" y="62"/>
                      <a:pt x="60" y="62"/>
                    </a:cubicBezTo>
                    <a:cubicBezTo>
                      <a:pt x="60" y="62"/>
                      <a:pt x="60" y="62"/>
                      <a:pt x="60" y="62"/>
                    </a:cubicBezTo>
                    <a:cubicBezTo>
                      <a:pt x="59" y="62"/>
                      <a:pt x="58" y="63"/>
                      <a:pt x="58" y="64"/>
                    </a:cubicBezTo>
                    <a:cubicBezTo>
                      <a:pt x="58" y="64"/>
                      <a:pt x="58" y="64"/>
                      <a:pt x="58" y="64"/>
                    </a:cubicBezTo>
                    <a:cubicBezTo>
                      <a:pt x="58" y="65"/>
                      <a:pt x="58" y="65"/>
                      <a:pt x="58" y="65"/>
                    </a:cubicBezTo>
                    <a:cubicBezTo>
                      <a:pt x="58" y="65"/>
                      <a:pt x="58" y="65"/>
                      <a:pt x="58" y="66"/>
                    </a:cubicBezTo>
                    <a:cubicBezTo>
                      <a:pt x="58" y="66"/>
                      <a:pt x="58" y="66"/>
                      <a:pt x="59" y="66"/>
                    </a:cubicBezTo>
                    <a:cubicBezTo>
                      <a:pt x="59" y="65"/>
                      <a:pt x="60" y="65"/>
                      <a:pt x="60" y="65"/>
                    </a:cubicBezTo>
                    <a:cubicBezTo>
                      <a:pt x="61" y="65"/>
                      <a:pt x="61" y="65"/>
                      <a:pt x="61" y="65"/>
                    </a:cubicBezTo>
                    <a:cubicBezTo>
                      <a:pt x="61" y="65"/>
                      <a:pt x="61" y="65"/>
                      <a:pt x="61" y="65"/>
                    </a:cubicBezTo>
                    <a:cubicBezTo>
                      <a:pt x="61" y="65"/>
                      <a:pt x="61" y="65"/>
                      <a:pt x="61" y="65"/>
                    </a:cubicBezTo>
                    <a:cubicBezTo>
                      <a:pt x="61" y="66"/>
                      <a:pt x="61" y="66"/>
                      <a:pt x="60" y="66"/>
                    </a:cubicBezTo>
                    <a:cubicBezTo>
                      <a:pt x="60" y="66"/>
                      <a:pt x="60" y="66"/>
                      <a:pt x="60" y="66"/>
                    </a:cubicBezTo>
                    <a:cubicBezTo>
                      <a:pt x="59" y="66"/>
                      <a:pt x="59" y="66"/>
                      <a:pt x="60" y="67"/>
                    </a:cubicBezTo>
                    <a:cubicBezTo>
                      <a:pt x="59" y="67"/>
                      <a:pt x="59" y="67"/>
                      <a:pt x="59" y="67"/>
                    </a:cubicBezTo>
                    <a:cubicBezTo>
                      <a:pt x="59" y="68"/>
                      <a:pt x="59" y="68"/>
                      <a:pt x="59" y="68"/>
                    </a:cubicBezTo>
                    <a:cubicBezTo>
                      <a:pt x="59" y="68"/>
                      <a:pt x="59" y="69"/>
                      <a:pt x="59" y="69"/>
                    </a:cubicBezTo>
                    <a:cubicBezTo>
                      <a:pt x="58" y="69"/>
                      <a:pt x="58" y="69"/>
                      <a:pt x="58" y="69"/>
                    </a:cubicBezTo>
                    <a:cubicBezTo>
                      <a:pt x="58" y="70"/>
                      <a:pt x="58" y="70"/>
                      <a:pt x="58" y="70"/>
                    </a:cubicBezTo>
                    <a:cubicBezTo>
                      <a:pt x="57" y="71"/>
                      <a:pt x="57" y="71"/>
                      <a:pt x="57" y="71"/>
                    </a:cubicBezTo>
                    <a:cubicBezTo>
                      <a:pt x="57" y="72"/>
                      <a:pt x="56" y="72"/>
                      <a:pt x="56" y="73"/>
                    </a:cubicBezTo>
                    <a:cubicBezTo>
                      <a:pt x="56" y="73"/>
                      <a:pt x="56" y="74"/>
                      <a:pt x="56" y="74"/>
                    </a:cubicBezTo>
                    <a:cubicBezTo>
                      <a:pt x="55" y="74"/>
                      <a:pt x="55" y="74"/>
                      <a:pt x="55" y="74"/>
                    </a:cubicBezTo>
                    <a:cubicBezTo>
                      <a:pt x="56" y="75"/>
                      <a:pt x="56" y="75"/>
                      <a:pt x="55" y="76"/>
                    </a:cubicBezTo>
                    <a:cubicBezTo>
                      <a:pt x="55" y="76"/>
                      <a:pt x="55" y="77"/>
                      <a:pt x="55" y="77"/>
                    </a:cubicBezTo>
                    <a:cubicBezTo>
                      <a:pt x="55" y="78"/>
                      <a:pt x="55" y="78"/>
                      <a:pt x="54" y="78"/>
                    </a:cubicBezTo>
                    <a:cubicBezTo>
                      <a:pt x="54" y="78"/>
                      <a:pt x="54" y="78"/>
                      <a:pt x="54" y="78"/>
                    </a:cubicBezTo>
                    <a:cubicBezTo>
                      <a:pt x="54" y="78"/>
                      <a:pt x="53" y="78"/>
                      <a:pt x="53" y="79"/>
                    </a:cubicBezTo>
                    <a:cubicBezTo>
                      <a:pt x="53" y="79"/>
                      <a:pt x="53" y="79"/>
                      <a:pt x="53" y="80"/>
                    </a:cubicBezTo>
                    <a:cubicBezTo>
                      <a:pt x="52" y="80"/>
                      <a:pt x="52" y="81"/>
                      <a:pt x="51" y="82"/>
                    </a:cubicBezTo>
                    <a:cubicBezTo>
                      <a:pt x="51" y="82"/>
                      <a:pt x="51" y="82"/>
                      <a:pt x="51" y="83"/>
                    </a:cubicBezTo>
                    <a:cubicBezTo>
                      <a:pt x="51" y="83"/>
                      <a:pt x="50" y="83"/>
                      <a:pt x="50" y="83"/>
                    </a:cubicBezTo>
                    <a:cubicBezTo>
                      <a:pt x="50" y="83"/>
                      <a:pt x="49" y="83"/>
                      <a:pt x="49" y="83"/>
                    </a:cubicBezTo>
                    <a:cubicBezTo>
                      <a:pt x="49" y="83"/>
                      <a:pt x="49" y="83"/>
                      <a:pt x="49" y="83"/>
                    </a:cubicBezTo>
                    <a:cubicBezTo>
                      <a:pt x="49" y="83"/>
                      <a:pt x="49" y="83"/>
                      <a:pt x="49" y="83"/>
                    </a:cubicBezTo>
                    <a:cubicBezTo>
                      <a:pt x="49" y="84"/>
                      <a:pt x="49" y="84"/>
                      <a:pt x="49" y="84"/>
                    </a:cubicBezTo>
                    <a:cubicBezTo>
                      <a:pt x="49" y="84"/>
                      <a:pt x="49" y="84"/>
                      <a:pt x="49" y="84"/>
                    </a:cubicBezTo>
                    <a:cubicBezTo>
                      <a:pt x="48" y="84"/>
                      <a:pt x="48" y="85"/>
                      <a:pt x="47" y="85"/>
                    </a:cubicBezTo>
                    <a:cubicBezTo>
                      <a:pt x="46" y="85"/>
                      <a:pt x="46" y="86"/>
                      <a:pt x="45" y="86"/>
                    </a:cubicBezTo>
                    <a:cubicBezTo>
                      <a:pt x="45" y="86"/>
                      <a:pt x="45" y="86"/>
                      <a:pt x="45" y="87"/>
                    </a:cubicBezTo>
                    <a:cubicBezTo>
                      <a:pt x="46" y="87"/>
                      <a:pt x="45" y="87"/>
                      <a:pt x="45" y="87"/>
                    </a:cubicBezTo>
                    <a:cubicBezTo>
                      <a:pt x="44" y="87"/>
                      <a:pt x="44" y="87"/>
                      <a:pt x="44" y="88"/>
                    </a:cubicBezTo>
                    <a:cubicBezTo>
                      <a:pt x="44" y="88"/>
                      <a:pt x="43" y="88"/>
                      <a:pt x="43" y="88"/>
                    </a:cubicBezTo>
                    <a:cubicBezTo>
                      <a:pt x="43" y="88"/>
                      <a:pt x="43" y="89"/>
                      <a:pt x="43" y="89"/>
                    </a:cubicBezTo>
                    <a:cubicBezTo>
                      <a:pt x="43" y="90"/>
                      <a:pt x="43" y="91"/>
                      <a:pt x="43" y="92"/>
                    </a:cubicBezTo>
                    <a:cubicBezTo>
                      <a:pt x="43" y="92"/>
                      <a:pt x="43" y="92"/>
                      <a:pt x="43" y="92"/>
                    </a:cubicBezTo>
                    <a:cubicBezTo>
                      <a:pt x="43" y="93"/>
                      <a:pt x="44" y="93"/>
                      <a:pt x="44" y="94"/>
                    </a:cubicBezTo>
                    <a:cubicBezTo>
                      <a:pt x="44" y="94"/>
                      <a:pt x="44" y="94"/>
                      <a:pt x="45" y="95"/>
                    </a:cubicBezTo>
                    <a:cubicBezTo>
                      <a:pt x="45" y="95"/>
                      <a:pt x="44" y="95"/>
                      <a:pt x="44" y="96"/>
                    </a:cubicBezTo>
                    <a:cubicBezTo>
                      <a:pt x="44" y="96"/>
                      <a:pt x="44" y="96"/>
                      <a:pt x="44" y="96"/>
                    </a:cubicBezTo>
                    <a:cubicBezTo>
                      <a:pt x="44" y="96"/>
                      <a:pt x="44" y="97"/>
                      <a:pt x="44" y="97"/>
                    </a:cubicBezTo>
                    <a:cubicBezTo>
                      <a:pt x="44" y="97"/>
                      <a:pt x="44" y="97"/>
                      <a:pt x="45" y="97"/>
                    </a:cubicBezTo>
                    <a:cubicBezTo>
                      <a:pt x="45" y="97"/>
                      <a:pt x="45" y="98"/>
                      <a:pt x="45" y="98"/>
                    </a:cubicBezTo>
                    <a:cubicBezTo>
                      <a:pt x="45" y="98"/>
                      <a:pt x="44" y="98"/>
                      <a:pt x="44" y="99"/>
                    </a:cubicBezTo>
                    <a:cubicBezTo>
                      <a:pt x="44" y="99"/>
                      <a:pt x="44" y="99"/>
                      <a:pt x="44" y="100"/>
                    </a:cubicBezTo>
                    <a:cubicBezTo>
                      <a:pt x="45" y="100"/>
                      <a:pt x="46" y="101"/>
                      <a:pt x="47" y="101"/>
                    </a:cubicBezTo>
                    <a:cubicBezTo>
                      <a:pt x="47" y="101"/>
                      <a:pt x="48" y="101"/>
                      <a:pt x="48" y="101"/>
                    </a:cubicBezTo>
                    <a:cubicBezTo>
                      <a:pt x="49" y="101"/>
                      <a:pt x="50" y="101"/>
                      <a:pt x="50" y="100"/>
                    </a:cubicBezTo>
                    <a:cubicBezTo>
                      <a:pt x="51" y="99"/>
                      <a:pt x="51" y="99"/>
                      <a:pt x="51" y="99"/>
                    </a:cubicBezTo>
                    <a:cubicBezTo>
                      <a:pt x="52" y="98"/>
                      <a:pt x="53" y="98"/>
                      <a:pt x="53" y="97"/>
                    </a:cubicBezTo>
                    <a:cubicBezTo>
                      <a:pt x="53" y="97"/>
                      <a:pt x="53" y="97"/>
                      <a:pt x="54" y="97"/>
                    </a:cubicBezTo>
                    <a:cubicBezTo>
                      <a:pt x="54" y="97"/>
                      <a:pt x="54" y="98"/>
                      <a:pt x="54" y="98"/>
                    </a:cubicBezTo>
                    <a:cubicBezTo>
                      <a:pt x="54" y="98"/>
                      <a:pt x="54" y="99"/>
                      <a:pt x="54" y="99"/>
                    </a:cubicBezTo>
                    <a:cubicBezTo>
                      <a:pt x="55" y="100"/>
                      <a:pt x="55" y="100"/>
                      <a:pt x="55" y="101"/>
                    </a:cubicBezTo>
                    <a:cubicBezTo>
                      <a:pt x="55" y="102"/>
                      <a:pt x="56" y="103"/>
                      <a:pt x="56" y="103"/>
                    </a:cubicBezTo>
                    <a:cubicBezTo>
                      <a:pt x="56" y="104"/>
                      <a:pt x="57" y="105"/>
                      <a:pt x="57" y="106"/>
                    </a:cubicBezTo>
                    <a:cubicBezTo>
                      <a:pt x="58" y="106"/>
                      <a:pt x="57" y="106"/>
                      <a:pt x="57" y="106"/>
                    </a:cubicBezTo>
                    <a:cubicBezTo>
                      <a:pt x="57" y="107"/>
                      <a:pt x="57" y="107"/>
                      <a:pt x="57" y="107"/>
                    </a:cubicBezTo>
                    <a:cubicBezTo>
                      <a:pt x="57" y="107"/>
                      <a:pt x="57" y="107"/>
                      <a:pt x="57" y="107"/>
                    </a:cubicBezTo>
                    <a:cubicBezTo>
                      <a:pt x="57" y="107"/>
                      <a:pt x="57" y="107"/>
                      <a:pt x="57" y="107"/>
                    </a:cubicBezTo>
                    <a:cubicBezTo>
                      <a:pt x="57" y="107"/>
                      <a:pt x="57" y="107"/>
                      <a:pt x="58" y="108"/>
                    </a:cubicBezTo>
                    <a:cubicBezTo>
                      <a:pt x="58" y="109"/>
                      <a:pt x="58" y="109"/>
                      <a:pt x="60" y="109"/>
                    </a:cubicBezTo>
                    <a:cubicBezTo>
                      <a:pt x="60" y="109"/>
                      <a:pt x="60" y="108"/>
                      <a:pt x="60" y="108"/>
                    </a:cubicBezTo>
                    <a:cubicBezTo>
                      <a:pt x="61" y="107"/>
                      <a:pt x="61" y="107"/>
                      <a:pt x="61" y="107"/>
                    </a:cubicBezTo>
                    <a:cubicBezTo>
                      <a:pt x="62" y="107"/>
                      <a:pt x="62" y="107"/>
                      <a:pt x="62" y="107"/>
                    </a:cubicBezTo>
                    <a:cubicBezTo>
                      <a:pt x="63" y="107"/>
                      <a:pt x="64" y="107"/>
                      <a:pt x="64" y="106"/>
                    </a:cubicBezTo>
                    <a:cubicBezTo>
                      <a:pt x="65" y="106"/>
                      <a:pt x="65" y="105"/>
                      <a:pt x="65" y="105"/>
                    </a:cubicBezTo>
                    <a:cubicBezTo>
                      <a:pt x="65" y="105"/>
                      <a:pt x="65" y="104"/>
                      <a:pt x="65" y="104"/>
                    </a:cubicBezTo>
                    <a:cubicBezTo>
                      <a:pt x="65" y="104"/>
                      <a:pt x="65" y="104"/>
                      <a:pt x="65" y="104"/>
                    </a:cubicBezTo>
                    <a:cubicBezTo>
                      <a:pt x="65" y="104"/>
                      <a:pt x="64" y="104"/>
                      <a:pt x="64" y="104"/>
                    </a:cubicBezTo>
                    <a:cubicBezTo>
                      <a:pt x="64" y="104"/>
                      <a:pt x="64" y="104"/>
                      <a:pt x="64" y="104"/>
                    </a:cubicBezTo>
                    <a:cubicBezTo>
                      <a:pt x="64" y="103"/>
                      <a:pt x="64" y="102"/>
                      <a:pt x="64" y="101"/>
                    </a:cubicBezTo>
                    <a:cubicBezTo>
                      <a:pt x="65" y="101"/>
                      <a:pt x="65" y="100"/>
                      <a:pt x="65" y="100"/>
                    </a:cubicBezTo>
                    <a:cubicBezTo>
                      <a:pt x="65" y="99"/>
                      <a:pt x="65" y="99"/>
                      <a:pt x="66" y="98"/>
                    </a:cubicBezTo>
                    <a:cubicBezTo>
                      <a:pt x="66" y="98"/>
                      <a:pt x="67" y="98"/>
                      <a:pt x="67" y="98"/>
                    </a:cubicBezTo>
                    <a:cubicBezTo>
                      <a:pt x="67" y="97"/>
                      <a:pt x="68" y="97"/>
                      <a:pt x="68" y="96"/>
                    </a:cubicBezTo>
                    <a:cubicBezTo>
                      <a:pt x="68" y="96"/>
                      <a:pt x="68" y="95"/>
                      <a:pt x="68" y="95"/>
                    </a:cubicBezTo>
                    <a:cubicBezTo>
                      <a:pt x="68" y="95"/>
                      <a:pt x="68" y="95"/>
                      <a:pt x="67" y="94"/>
                    </a:cubicBezTo>
                    <a:cubicBezTo>
                      <a:pt x="67" y="94"/>
                      <a:pt x="66" y="93"/>
                      <a:pt x="65" y="92"/>
                    </a:cubicBezTo>
                    <a:cubicBezTo>
                      <a:pt x="65" y="92"/>
                      <a:pt x="65" y="92"/>
                      <a:pt x="65" y="91"/>
                    </a:cubicBezTo>
                    <a:cubicBezTo>
                      <a:pt x="65" y="90"/>
                      <a:pt x="65" y="88"/>
                      <a:pt x="65" y="87"/>
                    </a:cubicBezTo>
                    <a:cubicBezTo>
                      <a:pt x="65" y="87"/>
                      <a:pt x="65" y="87"/>
                      <a:pt x="65" y="86"/>
                    </a:cubicBezTo>
                    <a:cubicBezTo>
                      <a:pt x="66" y="85"/>
                      <a:pt x="66" y="84"/>
                      <a:pt x="68" y="84"/>
                    </a:cubicBezTo>
                    <a:cubicBezTo>
                      <a:pt x="68" y="83"/>
                      <a:pt x="69" y="83"/>
                      <a:pt x="69" y="82"/>
                    </a:cubicBezTo>
                    <a:cubicBezTo>
                      <a:pt x="70" y="81"/>
                      <a:pt x="70" y="81"/>
                      <a:pt x="71" y="80"/>
                    </a:cubicBezTo>
                    <a:cubicBezTo>
                      <a:pt x="71" y="80"/>
                      <a:pt x="71" y="79"/>
                      <a:pt x="71" y="79"/>
                    </a:cubicBezTo>
                    <a:cubicBezTo>
                      <a:pt x="70" y="78"/>
                      <a:pt x="71" y="77"/>
                      <a:pt x="71" y="76"/>
                    </a:cubicBezTo>
                    <a:cubicBezTo>
                      <a:pt x="71" y="75"/>
                      <a:pt x="72" y="75"/>
                      <a:pt x="73" y="75"/>
                    </a:cubicBezTo>
                    <a:cubicBezTo>
                      <a:pt x="74" y="75"/>
                      <a:pt x="75" y="75"/>
                      <a:pt x="76" y="75"/>
                    </a:cubicBezTo>
                    <a:cubicBezTo>
                      <a:pt x="77" y="76"/>
                      <a:pt x="77" y="76"/>
                      <a:pt x="77" y="76"/>
                    </a:cubicBezTo>
                    <a:cubicBezTo>
                      <a:pt x="76" y="77"/>
                      <a:pt x="76" y="77"/>
                      <a:pt x="76" y="77"/>
                    </a:cubicBezTo>
                    <a:cubicBezTo>
                      <a:pt x="76" y="78"/>
                      <a:pt x="76" y="78"/>
                      <a:pt x="76" y="78"/>
                    </a:cubicBezTo>
                    <a:cubicBezTo>
                      <a:pt x="75" y="79"/>
                      <a:pt x="74" y="81"/>
                      <a:pt x="73" y="82"/>
                    </a:cubicBezTo>
                    <a:cubicBezTo>
                      <a:pt x="73" y="82"/>
                      <a:pt x="73" y="82"/>
                      <a:pt x="72" y="83"/>
                    </a:cubicBezTo>
                    <a:cubicBezTo>
                      <a:pt x="72" y="83"/>
                      <a:pt x="72" y="83"/>
                      <a:pt x="71" y="83"/>
                    </a:cubicBezTo>
                    <a:cubicBezTo>
                      <a:pt x="71" y="83"/>
                      <a:pt x="71" y="84"/>
                      <a:pt x="71" y="84"/>
                    </a:cubicBezTo>
                    <a:cubicBezTo>
                      <a:pt x="71" y="84"/>
                      <a:pt x="71" y="85"/>
                      <a:pt x="71" y="85"/>
                    </a:cubicBezTo>
                    <a:cubicBezTo>
                      <a:pt x="71" y="85"/>
                      <a:pt x="71" y="86"/>
                      <a:pt x="71" y="86"/>
                    </a:cubicBezTo>
                    <a:cubicBezTo>
                      <a:pt x="71" y="86"/>
                      <a:pt x="71" y="87"/>
                      <a:pt x="71" y="87"/>
                    </a:cubicBezTo>
                    <a:cubicBezTo>
                      <a:pt x="71" y="88"/>
                      <a:pt x="72" y="90"/>
                      <a:pt x="72" y="91"/>
                    </a:cubicBezTo>
                    <a:cubicBezTo>
                      <a:pt x="72" y="91"/>
                      <a:pt x="72" y="91"/>
                      <a:pt x="72" y="92"/>
                    </a:cubicBezTo>
                    <a:cubicBezTo>
                      <a:pt x="72" y="92"/>
                      <a:pt x="72" y="92"/>
                      <a:pt x="72" y="93"/>
                    </a:cubicBezTo>
                    <a:cubicBezTo>
                      <a:pt x="73" y="93"/>
                      <a:pt x="73" y="93"/>
                      <a:pt x="73" y="93"/>
                    </a:cubicBezTo>
                    <a:cubicBezTo>
                      <a:pt x="73" y="93"/>
                      <a:pt x="73" y="93"/>
                      <a:pt x="73" y="93"/>
                    </a:cubicBezTo>
                    <a:cubicBezTo>
                      <a:pt x="73" y="93"/>
                      <a:pt x="73" y="93"/>
                      <a:pt x="73" y="93"/>
                    </a:cubicBezTo>
                    <a:cubicBezTo>
                      <a:pt x="73" y="93"/>
                      <a:pt x="73" y="93"/>
                      <a:pt x="73" y="93"/>
                    </a:cubicBezTo>
                    <a:cubicBezTo>
                      <a:pt x="73" y="93"/>
                      <a:pt x="73" y="93"/>
                      <a:pt x="73" y="93"/>
                    </a:cubicBezTo>
                    <a:cubicBezTo>
                      <a:pt x="73" y="93"/>
                      <a:pt x="74" y="93"/>
                      <a:pt x="74" y="93"/>
                    </a:cubicBezTo>
                    <a:cubicBezTo>
                      <a:pt x="74" y="93"/>
                      <a:pt x="75" y="94"/>
                      <a:pt x="75" y="94"/>
                    </a:cubicBezTo>
                    <a:cubicBezTo>
                      <a:pt x="75" y="95"/>
                      <a:pt x="76" y="95"/>
                      <a:pt x="76" y="94"/>
                    </a:cubicBezTo>
                    <a:cubicBezTo>
                      <a:pt x="77" y="94"/>
                      <a:pt x="77" y="94"/>
                      <a:pt x="78" y="94"/>
                    </a:cubicBezTo>
                    <a:cubicBezTo>
                      <a:pt x="79" y="93"/>
                      <a:pt x="81" y="93"/>
                      <a:pt x="82" y="93"/>
                    </a:cubicBezTo>
                    <a:cubicBezTo>
                      <a:pt x="83" y="93"/>
                      <a:pt x="83" y="93"/>
                      <a:pt x="84" y="92"/>
                    </a:cubicBezTo>
                    <a:cubicBezTo>
                      <a:pt x="84" y="92"/>
                      <a:pt x="84" y="93"/>
                      <a:pt x="85" y="93"/>
                    </a:cubicBezTo>
                    <a:cubicBezTo>
                      <a:pt x="85" y="93"/>
                      <a:pt x="86" y="93"/>
                      <a:pt x="86" y="94"/>
                    </a:cubicBezTo>
                    <a:cubicBezTo>
                      <a:pt x="86" y="94"/>
                      <a:pt x="86" y="94"/>
                      <a:pt x="86" y="94"/>
                    </a:cubicBezTo>
                    <a:cubicBezTo>
                      <a:pt x="86" y="94"/>
                      <a:pt x="86" y="94"/>
                      <a:pt x="86" y="94"/>
                    </a:cubicBezTo>
                    <a:cubicBezTo>
                      <a:pt x="86" y="94"/>
                      <a:pt x="86" y="94"/>
                      <a:pt x="86" y="94"/>
                    </a:cubicBezTo>
                    <a:cubicBezTo>
                      <a:pt x="85" y="95"/>
                      <a:pt x="85" y="95"/>
                      <a:pt x="84" y="95"/>
                    </a:cubicBezTo>
                    <a:cubicBezTo>
                      <a:pt x="84" y="96"/>
                      <a:pt x="83" y="96"/>
                      <a:pt x="82" y="96"/>
                    </a:cubicBezTo>
                    <a:cubicBezTo>
                      <a:pt x="82" y="95"/>
                      <a:pt x="81" y="95"/>
                      <a:pt x="81" y="95"/>
                    </a:cubicBezTo>
                    <a:cubicBezTo>
                      <a:pt x="80" y="95"/>
                      <a:pt x="80" y="95"/>
                      <a:pt x="80" y="95"/>
                    </a:cubicBezTo>
                    <a:cubicBezTo>
                      <a:pt x="79" y="96"/>
                      <a:pt x="78" y="96"/>
                      <a:pt x="77" y="96"/>
                    </a:cubicBezTo>
                    <a:cubicBezTo>
                      <a:pt x="77" y="96"/>
                      <a:pt x="76" y="97"/>
                      <a:pt x="76" y="98"/>
                    </a:cubicBezTo>
                    <a:cubicBezTo>
                      <a:pt x="76" y="98"/>
                      <a:pt x="76" y="99"/>
                      <a:pt x="75" y="99"/>
                    </a:cubicBezTo>
                    <a:cubicBezTo>
                      <a:pt x="75" y="99"/>
                      <a:pt x="75" y="99"/>
                      <a:pt x="74" y="99"/>
                    </a:cubicBezTo>
                    <a:cubicBezTo>
                      <a:pt x="74" y="99"/>
                      <a:pt x="74" y="100"/>
                      <a:pt x="74" y="100"/>
                    </a:cubicBezTo>
                    <a:cubicBezTo>
                      <a:pt x="74" y="100"/>
                      <a:pt x="74" y="100"/>
                      <a:pt x="74" y="101"/>
                    </a:cubicBezTo>
                    <a:cubicBezTo>
                      <a:pt x="75" y="100"/>
                      <a:pt x="75" y="100"/>
                      <a:pt x="76" y="100"/>
                    </a:cubicBezTo>
                    <a:cubicBezTo>
                      <a:pt x="76" y="99"/>
                      <a:pt x="76" y="99"/>
                      <a:pt x="77" y="100"/>
                    </a:cubicBezTo>
                    <a:cubicBezTo>
                      <a:pt x="77" y="100"/>
                      <a:pt x="77" y="100"/>
                      <a:pt x="78" y="100"/>
                    </a:cubicBezTo>
                    <a:cubicBezTo>
                      <a:pt x="78" y="100"/>
                      <a:pt x="78" y="100"/>
                      <a:pt x="78" y="101"/>
                    </a:cubicBezTo>
                    <a:cubicBezTo>
                      <a:pt x="78" y="101"/>
                      <a:pt x="78" y="102"/>
                      <a:pt x="78" y="103"/>
                    </a:cubicBezTo>
                    <a:cubicBezTo>
                      <a:pt x="78" y="103"/>
                      <a:pt x="78" y="103"/>
                      <a:pt x="77" y="103"/>
                    </a:cubicBezTo>
                    <a:cubicBezTo>
                      <a:pt x="77" y="103"/>
                      <a:pt x="77" y="103"/>
                      <a:pt x="77" y="103"/>
                    </a:cubicBezTo>
                    <a:cubicBezTo>
                      <a:pt x="76" y="103"/>
                      <a:pt x="76" y="102"/>
                      <a:pt x="76" y="102"/>
                    </a:cubicBezTo>
                    <a:cubicBezTo>
                      <a:pt x="75" y="102"/>
                      <a:pt x="75" y="102"/>
                      <a:pt x="75" y="102"/>
                    </a:cubicBezTo>
                    <a:cubicBezTo>
                      <a:pt x="74" y="102"/>
                      <a:pt x="73" y="102"/>
                      <a:pt x="73" y="103"/>
                    </a:cubicBezTo>
                    <a:cubicBezTo>
                      <a:pt x="73" y="104"/>
                      <a:pt x="73" y="104"/>
                      <a:pt x="73" y="104"/>
                    </a:cubicBezTo>
                    <a:cubicBezTo>
                      <a:pt x="72" y="105"/>
                      <a:pt x="72" y="106"/>
                      <a:pt x="72" y="106"/>
                    </a:cubicBezTo>
                    <a:cubicBezTo>
                      <a:pt x="73" y="107"/>
                      <a:pt x="73" y="108"/>
                      <a:pt x="73" y="109"/>
                    </a:cubicBezTo>
                    <a:cubicBezTo>
                      <a:pt x="73" y="109"/>
                      <a:pt x="73" y="109"/>
                      <a:pt x="73" y="109"/>
                    </a:cubicBezTo>
                    <a:cubicBezTo>
                      <a:pt x="72" y="109"/>
                      <a:pt x="72" y="110"/>
                      <a:pt x="72" y="110"/>
                    </a:cubicBezTo>
                    <a:cubicBezTo>
                      <a:pt x="71" y="110"/>
                      <a:pt x="71" y="110"/>
                      <a:pt x="71" y="111"/>
                    </a:cubicBezTo>
                    <a:cubicBezTo>
                      <a:pt x="71" y="111"/>
                      <a:pt x="69" y="112"/>
                      <a:pt x="69" y="111"/>
                    </a:cubicBezTo>
                    <a:cubicBezTo>
                      <a:pt x="69" y="111"/>
                      <a:pt x="69" y="111"/>
                      <a:pt x="69" y="111"/>
                    </a:cubicBezTo>
                    <a:cubicBezTo>
                      <a:pt x="68" y="110"/>
                      <a:pt x="68" y="110"/>
                      <a:pt x="67" y="110"/>
                    </a:cubicBezTo>
                    <a:cubicBezTo>
                      <a:pt x="67" y="110"/>
                      <a:pt x="66" y="110"/>
                      <a:pt x="65" y="111"/>
                    </a:cubicBezTo>
                    <a:cubicBezTo>
                      <a:pt x="64" y="111"/>
                      <a:pt x="63" y="112"/>
                      <a:pt x="62" y="112"/>
                    </a:cubicBezTo>
                    <a:cubicBezTo>
                      <a:pt x="62" y="113"/>
                      <a:pt x="62" y="113"/>
                      <a:pt x="61" y="113"/>
                    </a:cubicBezTo>
                    <a:cubicBezTo>
                      <a:pt x="61" y="113"/>
                      <a:pt x="61" y="113"/>
                      <a:pt x="61" y="113"/>
                    </a:cubicBezTo>
                    <a:cubicBezTo>
                      <a:pt x="60" y="113"/>
                      <a:pt x="60" y="113"/>
                      <a:pt x="59" y="112"/>
                    </a:cubicBezTo>
                    <a:cubicBezTo>
                      <a:pt x="59" y="112"/>
                      <a:pt x="59" y="112"/>
                      <a:pt x="59" y="111"/>
                    </a:cubicBezTo>
                    <a:cubicBezTo>
                      <a:pt x="59" y="111"/>
                      <a:pt x="59" y="111"/>
                      <a:pt x="59" y="111"/>
                    </a:cubicBezTo>
                    <a:cubicBezTo>
                      <a:pt x="58" y="111"/>
                      <a:pt x="58" y="112"/>
                      <a:pt x="57" y="112"/>
                    </a:cubicBezTo>
                    <a:cubicBezTo>
                      <a:pt x="57" y="112"/>
                      <a:pt x="56" y="112"/>
                      <a:pt x="55" y="113"/>
                    </a:cubicBezTo>
                    <a:cubicBezTo>
                      <a:pt x="55" y="113"/>
                      <a:pt x="55" y="113"/>
                      <a:pt x="55" y="113"/>
                    </a:cubicBezTo>
                    <a:cubicBezTo>
                      <a:pt x="55" y="112"/>
                      <a:pt x="54" y="112"/>
                      <a:pt x="54" y="112"/>
                    </a:cubicBezTo>
                    <a:cubicBezTo>
                      <a:pt x="54" y="112"/>
                      <a:pt x="53" y="112"/>
                      <a:pt x="53" y="111"/>
                    </a:cubicBezTo>
                    <a:cubicBezTo>
                      <a:pt x="53" y="111"/>
                      <a:pt x="53" y="111"/>
                      <a:pt x="52" y="110"/>
                    </a:cubicBezTo>
                    <a:cubicBezTo>
                      <a:pt x="52" y="110"/>
                      <a:pt x="52" y="110"/>
                      <a:pt x="52" y="110"/>
                    </a:cubicBezTo>
                    <a:cubicBezTo>
                      <a:pt x="52" y="110"/>
                      <a:pt x="53" y="110"/>
                      <a:pt x="53" y="110"/>
                    </a:cubicBezTo>
                    <a:cubicBezTo>
                      <a:pt x="53" y="110"/>
                      <a:pt x="54" y="110"/>
                      <a:pt x="55" y="111"/>
                    </a:cubicBezTo>
                    <a:cubicBezTo>
                      <a:pt x="55" y="111"/>
                      <a:pt x="56" y="111"/>
                      <a:pt x="57" y="110"/>
                    </a:cubicBezTo>
                    <a:cubicBezTo>
                      <a:pt x="57" y="109"/>
                      <a:pt x="57" y="108"/>
                      <a:pt x="57" y="107"/>
                    </a:cubicBezTo>
                    <a:cubicBezTo>
                      <a:pt x="57" y="107"/>
                      <a:pt x="57" y="107"/>
                      <a:pt x="57" y="107"/>
                    </a:cubicBezTo>
                    <a:cubicBezTo>
                      <a:pt x="57" y="107"/>
                      <a:pt x="57" y="107"/>
                      <a:pt x="57" y="107"/>
                    </a:cubicBezTo>
                    <a:cubicBezTo>
                      <a:pt x="56" y="107"/>
                      <a:pt x="56" y="107"/>
                      <a:pt x="55" y="108"/>
                    </a:cubicBezTo>
                    <a:cubicBezTo>
                      <a:pt x="55" y="108"/>
                      <a:pt x="55" y="109"/>
                      <a:pt x="55" y="109"/>
                    </a:cubicBezTo>
                    <a:cubicBezTo>
                      <a:pt x="55" y="109"/>
                      <a:pt x="55" y="109"/>
                      <a:pt x="55" y="110"/>
                    </a:cubicBezTo>
                    <a:cubicBezTo>
                      <a:pt x="55" y="110"/>
                      <a:pt x="55" y="110"/>
                      <a:pt x="55" y="110"/>
                    </a:cubicBezTo>
                    <a:cubicBezTo>
                      <a:pt x="55" y="110"/>
                      <a:pt x="55" y="110"/>
                      <a:pt x="55" y="110"/>
                    </a:cubicBezTo>
                    <a:cubicBezTo>
                      <a:pt x="55" y="110"/>
                      <a:pt x="55" y="110"/>
                      <a:pt x="55" y="110"/>
                    </a:cubicBezTo>
                    <a:cubicBezTo>
                      <a:pt x="54" y="109"/>
                      <a:pt x="54" y="109"/>
                      <a:pt x="53" y="108"/>
                    </a:cubicBezTo>
                    <a:cubicBezTo>
                      <a:pt x="53" y="108"/>
                      <a:pt x="53" y="108"/>
                      <a:pt x="53" y="108"/>
                    </a:cubicBezTo>
                    <a:cubicBezTo>
                      <a:pt x="53" y="107"/>
                      <a:pt x="54" y="107"/>
                      <a:pt x="54" y="107"/>
                    </a:cubicBezTo>
                    <a:cubicBezTo>
                      <a:pt x="54" y="106"/>
                      <a:pt x="54" y="106"/>
                      <a:pt x="54" y="106"/>
                    </a:cubicBezTo>
                    <a:cubicBezTo>
                      <a:pt x="54" y="106"/>
                      <a:pt x="54" y="106"/>
                      <a:pt x="54" y="106"/>
                    </a:cubicBezTo>
                    <a:cubicBezTo>
                      <a:pt x="53" y="106"/>
                      <a:pt x="53" y="105"/>
                      <a:pt x="53" y="104"/>
                    </a:cubicBezTo>
                    <a:cubicBezTo>
                      <a:pt x="54" y="104"/>
                      <a:pt x="54" y="103"/>
                      <a:pt x="54" y="103"/>
                    </a:cubicBezTo>
                    <a:cubicBezTo>
                      <a:pt x="54" y="103"/>
                      <a:pt x="53" y="102"/>
                      <a:pt x="53" y="102"/>
                    </a:cubicBezTo>
                    <a:cubicBezTo>
                      <a:pt x="53" y="102"/>
                      <a:pt x="53" y="102"/>
                      <a:pt x="53" y="103"/>
                    </a:cubicBezTo>
                    <a:cubicBezTo>
                      <a:pt x="52" y="103"/>
                      <a:pt x="51" y="104"/>
                      <a:pt x="50" y="104"/>
                    </a:cubicBezTo>
                    <a:cubicBezTo>
                      <a:pt x="50" y="104"/>
                      <a:pt x="50" y="105"/>
                      <a:pt x="50" y="105"/>
                    </a:cubicBezTo>
                    <a:cubicBezTo>
                      <a:pt x="50" y="106"/>
                      <a:pt x="49" y="107"/>
                      <a:pt x="49" y="108"/>
                    </a:cubicBezTo>
                    <a:cubicBezTo>
                      <a:pt x="49" y="108"/>
                      <a:pt x="49" y="108"/>
                      <a:pt x="49" y="108"/>
                    </a:cubicBezTo>
                    <a:cubicBezTo>
                      <a:pt x="49" y="108"/>
                      <a:pt x="49" y="109"/>
                      <a:pt x="49" y="109"/>
                    </a:cubicBezTo>
                    <a:cubicBezTo>
                      <a:pt x="50" y="109"/>
                      <a:pt x="50" y="109"/>
                      <a:pt x="50" y="110"/>
                    </a:cubicBezTo>
                    <a:cubicBezTo>
                      <a:pt x="50" y="111"/>
                      <a:pt x="51" y="112"/>
                      <a:pt x="51" y="113"/>
                    </a:cubicBezTo>
                    <a:cubicBezTo>
                      <a:pt x="51" y="113"/>
                      <a:pt x="50" y="114"/>
                      <a:pt x="49" y="114"/>
                    </a:cubicBezTo>
                    <a:cubicBezTo>
                      <a:pt x="49" y="114"/>
                      <a:pt x="48" y="114"/>
                      <a:pt x="47" y="114"/>
                    </a:cubicBezTo>
                    <a:cubicBezTo>
                      <a:pt x="47" y="114"/>
                      <a:pt x="46" y="115"/>
                      <a:pt x="46" y="115"/>
                    </a:cubicBezTo>
                    <a:cubicBezTo>
                      <a:pt x="45" y="115"/>
                      <a:pt x="44" y="115"/>
                      <a:pt x="44" y="116"/>
                    </a:cubicBezTo>
                    <a:cubicBezTo>
                      <a:pt x="43" y="116"/>
                      <a:pt x="43" y="116"/>
                      <a:pt x="43" y="117"/>
                    </a:cubicBezTo>
                    <a:cubicBezTo>
                      <a:pt x="42" y="119"/>
                      <a:pt x="42" y="119"/>
                      <a:pt x="40" y="121"/>
                    </a:cubicBezTo>
                    <a:cubicBezTo>
                      <a:pt x="40" y="121"/>
                      <a:pt x="39" y="121"/>
                      <a:pt x="39" y="121"/>
                    </a:cubicBezTo>
                    <a:cubicBezTo>
                      <a:pt x="39" y="122"/>
                      <a:pt x="38" y="122"/>
                      <a:pt x="38" y="122"/>
                    </a:cubicBezTo>
                    <a:cubicBezTo>
                      <a:pt x="38" y="122"/>
                      <a:pt x="38" y="123"/>
                      <a:pt x="38" y="123"/>
                    </a:cubicBezTo>
                    <a:cubicBezTo>
                      <a:pt x="38" y="124"/>
                      <a:pt x="38" y="124"/>
                      <a:pt x="37" y="124"/>
                    </a:cubicBezTo>
                    <a:cubicBezTo>
                      <a:pt x="37" y="124"/>
                      <a:pt x="37" y="124"/>
                      <a:pt x="36" y="124"/>
                    </a:cubicBezTo>
                    <a:cubicBezTo>
                      <a:pt x="36" y="124"/>
                      <a:pt x="36" y="125"/>
                      <a:pt x="35" y="125"/>
                    </a:cubicBezTo>
                    <a:cubicBezTo>
                      <a:pt x="35" y="126"/>
                      <a:pt x="35" y="126"/>
                      <a:pt x="34" y="126"/>
                    </a:cubicBezTo>
                    <a:cubicBezTo>
                      <a:pt x="34" y="125"/>
                      <a:pt x="33" y="125"/>
                      <a:pt x="33" y="125"/>
                    </a:cubicBezTo>
                    <a:cubicBezTo>
                      <a:pt x="33" y="125"/>
                      <a:pt x="33" y="125"/>
                      <a:pt x="32" y="125"/>
                    </a:cubicBezTo>
                    <a:cubicBezTo>
                      <a:pt x="32" y="125"/>
                      <a:pt x="32" y="125"/>
                      <a:pt x="32" y="125"/>
                    </a:cubicBezTo>
                    <a:cubicBezTo>
                      <a:pt x="32" y="126"/>
                      <a:pt x="32" y="126"/>
                      <a:pt x="32" y="127"/>
                    </a:cubicBezTo>
                    <a:cubicBezTo>
                      <a:pt x="32" y="127"/>
                      <a:pt x="32" y="127"/>
                      <a:pt x="32" y="127"/>
                    </a:cubicBezTo>
                    <a:cubicBezTo>
                      <a:pt x="31" y="127"/>
                      <a:pt x="31" y="127"/>
                      <a:pt x="30" y="127"/>
                    </a:cubicBezTo>
                    <a:cubicBezTo>
                      <a:pt x="30" y="127"/>
                      <a:pt x="29" y="127"/>
                      <a:pt x="29" y="127"/>
                    </a:cubicBezTo>
                    <a:cubicBezTo>
                      <a:pt x="28" y="127"/>
                      <a:pt x="28" y="127"/>
                      <a:pt x="27" y="128"/>
                    </a:cubicBezTo>
                    <a:cubicBezTo>
                      <a:pt x="27" y="128"/>
                      <a:pt x="27" y="128"/>
                      <a:pt x="27" y="128"/>
                    </a:cubicBezTo>
                    <a:cubicBezTo>
                      <a:pt x="27" y="129"/>
                      <a:pt x="27" y="130"/>
                      <a:pt x="28" y="130"/>
                    </a:cubicBezTo>
                    <a:cubicBezTo>
                      <a:pt x="29" y="130"/>
                      <a:pt x="29" y="130"/>
                      <a:pt x="29" y="130"/>
                    </a:cubicBezTo>
                    <a:cubicBezTo>
                      <a:pt x="30" y="131"/>
                      <a:pt x="31" y="131"/>
                      <a:pt x="31" y="132"/>
                    </a:cubicBezTo>
                    <a:cubicBezTo>
                      <a:pt x="31" y="133"/>
                      <a:pt x="32" y="133"/>
                      <a:pt x="32" y="134"/>
                    </a:cubicBezTo>
                    <a:cubicBezTo>
                      <a:pt x="33" y="134"/>
                      <a:pt x="33" y="134"/>
                      <a:pt x="33" y="135"/>
                    </a:cubicBezTo>
                    <a:cubicBezTo>
                      <a:pt x="33" y="136"/>
                      <a:pt x="33" y="137"/>
                      <a:pt x="33" y="139"/>
                    </a:cubicBezTo>
                    <a:cubicBezTo>
                      <a:pt x="33" y="139"/>
                      <a:pt x="33" y="140"/>
                      <a:pt x="32" y="140"/>
                    </a:cubicBezTo>
                    <a:cubicBezTo>
                      <a:pt x="32" y="141"/>
                      <a:pt x="32" y="141"/>
                      <a:pt x="31" y="141"/>
                    </a:cubicBezTo>
                    <a:cubicBezTo>
                      <a:pt x="30" y="141"/>
                      <a:pt x="29" y="141"/>
                      <a:pt x="29" y="141"/>
                    </a:cubicBezTo>
                    <a:cubicBezTo>
                      <a:pt x="28" y="140"/>
                      <a:pt x="28" y="140"/>
                      <a:pt x="28" y="141"/>
                    </a:cubicBezTo>
                    <a:cubicBezTo>
                      <a:pt x="27" y="141"/>
                      <a:pt x="26" y="141"/>
                      <a:pt x="25" y="140"/>
                    </a:cubicBezTo>
                    <a:cubicBezTo>
                      <a:pt x="25" y="140"/>
                      <a:pt x="24" y="140"/>
                      <a:pt x="23" y="140"/>
                    </a:cubicBezTo>
                    <a:cubicBezTo>
                      <a:pt x="23" y="140"/>
                      <a:pt x="22" y="140"/>
                      <a:pt x="22" y="140"/>
                    </a:cubicBezTo>
                    <a:cubicBezTo>
                      <a:pt x="21" y="140"/>
                      <a:pt x="20" y="140"/>
                      <a:pt x="19" y="141"/>
                    </a:cubicBezTo>
                    <a:cubicBezTo>
                      <a:pt x="19" y="141"/>
                      <a:pt x="19" y="141"/>
                      <a:pt x="19" y="141"/>
                    </a:cubicBezTo>
                    <a:cubicBezTo>
                      <a:pt x="18" y="141"/>
                      <a:pt x="18" y="141"/>
                      <a:pt x="18" y="141"/>
                    </a:cubicBezTo>
                    <a:cubicBezTo>
                      <a:pt x="18" y="141"/>
                      <a:pt x="18" y="142"/>
                      <a:pt x="18" y="142"/>
                    </a:cubicBezTo>
                    <a:cubicBezTo>
                      <a:pt x="18" y="143"/>
                      <a:pt x="19" y="144"/>
                      <a:pt x="18" y="145"/>
                    </a:cubicBezTo>
                    <a:cubicBezTo>
                      <a:pt x="18" y="145"/>
                      <a:pt x="18" y="145"/>
                      <a:pt x="18" y="145"/>
                    </a:cubicBezTo>
                    <a:cubicBezTo>
                      <a:pt x="19" y="147"/>
                      <a:pt x="18" y="149"/>
                      <a:pt x="18" y="150"/>
                    </a:cubicBezTo>
                    <a:cubicBezTo>
                      <a:pt x="17" y="151"/>
                      <a:pt x="17" y="151"/>
                      <a:pt x="17" y="152"/>
                    </a:cubicBezTo>
                    <a:cubicBezTo>
                      <a:pt x="17" y="152"/>
                      <a:pt x="17" y="152"/>
                      <a:pt x="17" y="153"/>
                    </a:cubicBezTo>
                    <a:cubicBezTo>
                      <a:pt x="18" y="153"/>
                      <a:pt x="18" y="154"/>
                      <a:pt x="18" y="156"/>
                    </a:cubicBezTo>
                    <a:cubicBezTo>
                      <a:pt x="18" y="156"/>
                      <a:pt x="18" y="156"/>
                      <a:pt x="18" y="156"/>
                    </a:cubicBezTo>
                    <a:cubicBezTo>
                      <a:pt x="18" y="156"/>
                      <a:pt x="18" y="156"/>
                      <a:pt x="18" y="156"/>
                    </a:cubicBezTo>
                    <a:cubicBezTo>
                      <a:pt x="19" y="157"/>
                      <a:pt x="20" y="157"/>
                      <a:pt x="20" y="157"/>
                    </a:cubicBezTo>
                    <a:cubicBezTo>
                      <a:pt x="21" y="157"/>
                      <a:pt x="21" y="157"/>
                      <a:pt x="21" y="157"/>
                    </a:cubicBezTo>
                    <a:cubicBezTo>
                      <a:pt x="22" y="157"/>
                      <a:pt x="22" y="157"/>
                      <a:pt x="22" y="157"/>
                    </a:cubicBezTo>
                    <a:cubicBezTo>
                      <a:pt x="23" y="158"/>
                      <a:pt x="23" y="158"/>
                      <a:pt x="23" y="159"/>
                    </a:cubicBezTo>
                    <a:cubicBezTo>
                      <a:pt x="24" y="159"/>
                      <a:pt x="24" y="159"/>
                      <a:pt x="25" y="159"/>
                    </a:cubicBezTo>
                    <a:cubicBezTo>
                      <a:pt x="25" y="159"/>
                      <a:pt x="26" y="159"/>
                      <a:pt x="26" y="158"/>
                    </a:cubicBezTo>
                    <a:cubicBezTo>
                      <a:pt x="27" y="158"/>
                      <a:pt x="28" y="157"/>
                      <a:pt x="29" y="158"/>
                    </a:cubicBezTo>
                    <a:cubicBezTo>
                      <a:pt x="30" y="158"/>
                      <a:pt x="30" y="158"/>
                      <a:pt x="31" y="157"/>
                    </a:cubicBezTo>
                    <a:cubicBezTo>
                      <a:pt x="32" y="157"/>
                      <a:pt x="32" y="157"/>
                      <a:pt x="32" y="157"/>
                    </a:cubicBezTo>
                    <a:cubicBezTo>
                      <a:pt x="32" y="156"/>
                      <a:pt x="33" y="156"/>
                      <a:pt x="33" y="156"/>
                    </a:cubicBezTo>
                    <a:cubicBezTo>
                      <a:pt x="34" y="156"/>
                      <a:pt x="34" y="156"/>
                      <a:pt x="34" y="155"/>
                    </a:cubicBezTo>
                    <a:cubicBezTo>
                      <a:pt x="34" y="154"/>
                      <a:pt x="35" y="154"/>
                      <a:pt x="35" y="153"/>
                    </a:cubicBezTo>
                    <a:cubicBezTo>
                      <a:pt x="36" y="153"/>
                      <a:pt x="36" y="152"/>
                      <a:pt x="36" y="152"/>
                    </a:cubicBezTo>
                    <a:cubicBezTo>
                      <a:pt x="35" y="151"/>
                      <a:pt x="35" y="150"/>
                      <a:pt x="36" y="149"/>
                    </a:cubicBezTo>
                    <a:cubicBezTo>
                      <a:pt x="36" y="149"/>
                      <a:pt x="36" y="149"/>
                      <a:pt x="37" y="148"/>
                    </a:cubicBezTo>
                    <a:cubicBezTo>
                      <a:pt x="37" y="148"/>
                      <a:pt x="38" y="147"/>
                      <a:pt x="39" y="147"/>
                    </a:cubicBezTo>
                    <a:cubicBezTo>
                      <a:pt x="40" y="146"/>
                      <a:pt x="41" y="146"/>
                      <a:pt x="41" y="144"/>
                    </a:cubicBezTo>
                    <a:cubicBezTo>
                      <a:pt x="41" y="144"/>
                      <a:pt x="41" y="143"/>
                      <a:pt x="41" y="143"/>
                    </a:cubicBezTo>
                    <a:cubicBezTo>
                      <a:pt x="41" y="142"/>
                      <a:pt x="41" y="142"/>
                      <a:pt x="41" y="142"/>
                    </a:cubicBezTo>
                    <a:cubicBezTo>
                      <a:pt x="41" y="141"/>
                      <a:pt x="42" y="141"/>
                      <a:pt x="43" y="141"/>
                    </a:cubicBezTo>
                    <a:cubicBezTo>
                      <a:pt x="44" y="141"/>
                      <a:pt x="45" y="141"/>
                      <a:pt x="46" y="142"/>
                    </a:cubicBezTo>
                    <a:cubicBezTo>
                      <a:pt x="47" y="142"/>
                      <a:pt x="47" y="142"/>
                      <a:pt x="47" y="142"/>
                    </a:cubicBezTo>
                    <a:cubicBezTo>
                      <a:pt x="48" y="141"/>
                      <a:pt x="49" y="140"/>
                      <a:pt x="50" y="140"/>
                    </a:cubicBezTo>
                    <a:cubicBezTo>
                      <a:pt x="50" y="140"/>
                      <a:pt x="50" y="140"/>
                      <a:pt x="51" y="139"/>
                    </a:cubicBezTo>
                    <a:cubicBezTo>
                      <a:pt x="51" y="139"/>
                      <a:pt x="52" y="139"/>
                      <a:pt x="53" y="139"/>
                    </a:cubicBezTo>
                    <a:cubicBezTo>
                      <a:pt x="53" y="139"/>
                      <a:pt x="54" y="140"/>
                      <a:pt x="54" y="140"/>
                    </a:cubicBezTo>
                    <a:cubicBezTo>
                      <a:pt x="55" y="141"/>
                      <a:pt x="55" y="141"/>
                      <a:pt x="55" y="142"/>
                    </a:cubicBezTo>
                    <a:cubicBezTo>
                      <a:pt x="56" y="143"/>
                      <a:pt x="57" y="144"/>
                      <a:pt x="58" y="145"/>
                    </a:cubicBezTo>
                    <a:cubicBezTo>
                      <a:pt x="59" y="146"/>
                      <a:pt x="60" y="146"/>
                      <a:pt x="61" y="147"/>
                    </a:cubicBezTo>
                    <a:cubicBezTo>
                      <a:pt x="62" y="147"/>
                      <a:pt x="63" y="148"/>
                      <a:pt x="64" y="148"/>
                    </a:cubicBezTo>
                    <a:cubicBezTo>
                      <a:pt x="64" y="149"/>
                      <a:pt x="64" y="149"/>
                      <a:pt x="65" y="150"/>
                    </a:cubicBezTo>
                    <a:cubicBezTo>
                      <a:pt x="65" y="150"/>
                      <a:pt x="65" y="150"/>
                      <a:pt x="66" y="150"/>
                    </a:cubicBezTo>
                    <a:cubicBezTo>
                      <a:pt x="66" y="151"/>
                      <a:pt x="66" y="151"/>
                      <a:pt x="66" y="152"/>
                    </a:cubicBezTo>
                    <a:cubicBezTo>
                      <a:pt x="66" y="152"/>
                      <a:pt x="66" y="152"/>
                      <a:pt x="66" y="152"/>
                    </a:cubicBezTo>
                    <a:cubicBezTo>
                      <a:pt x="66" y="153"/>
                      <a:pt x="66" y="154"/>
                      <a:pt x="65" y="154"/>
                    </a:cubicBezTo>
                    <a:cubicBezTo>
                      <a:pt x="63" y="154"/>
                      <a:pt x="62" y="155"/>
                      <a:pt x="60" y="154"/>
                    </a:cubicBezTo>
                    <a:cubicBezTo>
                      <a:pt x="60" y="154"/>
                      <a:pt x="60" y="154"/>
                      <a:pt x="60" y="155"/>
                    </a:cubicBezTo>
                    <a:cubicBezTo>
                      <a:pt x="60" y="155"/>
                      <a:pt x="59" y="155"/>
                      <a:pt x="59" y="155"/>
                    </a:cubicBezTo>
                    <a:cubicBezTo>
                      <a:pt x="59" y="155"/>
                      <a:pt x="59" y="155"/>
                      <a:pt x="60" y="155"/>
                    </a:cubicBezTo>
                    <a:cubicBezTo>
                      <a:pt x="60" y="156"/>
                      <a:pt x="61" y="156"/>
                      <a:pt x="61" y="156"/>
                    </a:cubicBezTo>
                    <a:cubicBezTo>
                      <a:pt x="62" y="157"/>
                      <a:pt x="63" y="157"/>
                      <a:pt x="64" y="158"/>
                    </a:cubicBezTo>
                    <a:cubicBezTo>
                      <a:pt x="64" y="158"/>
                      <a:pt x="65" y="158"/>
                      <a:pt x="65" y="158"/>
                    </a:cubicBezTo>
                    <a:cubicBezTo>
                      <a:pt x="65" y="157"/>
                      <a:pt x="65" y="157"/>
                      <a:pt x="65" y="157"/>
                    </a:cubicBezTo>
                    <a:cubicBezTo>
                      <a:pt x="65" y="157"/>
                      <a:pt x="65" y="156"/>
                      <a:pt x="65" y="156"/>
                    </a:cubicBezTo>
                    <a:cubicBezTo>
                      <a:pt x="65" y="155"/>
                      <a:pt x="65" y="155"/>
                      <a:pt x="66" y="155"/>
                    </a:cubicBezTo>
                    <a:cubicBezTo>
                      <a:pt x="66" y="155"/>
                      <a:pt x="67" y="155"/>
                      <a:pt x="67" y="154"/>
                    </a:cubicBezTo>
                    <a:cubicBezTo>
                      <a:pt x="67" y="154"/>
                      <a:pt x="68" y="153"/>
                      <a:pt x="68" y="152"/>
                    </a:cubicBezTo>
                    <a:cubicBezTo>
                      <a:pt x="68" y="152"/>
                      <a:pt x="68" y="151"/>
                      <a:pt x="68" y="151"/>
                    </a:cubicBezTo>
                    <a:cubicBezTo>
                      <a:pt x="68" y="151"/>
                      <a:pt x="68" y="150"/>
                      <a:pt x="68" y="150"/>
                    </a:cubicBezTo>
                    <a:cubicBezTo>
                      <a:pt x="68" y="150"/>
                      <a:pt x="68" y="149"/>
                      <a:pt x="68" y="149"/>
                    </a:cubicBezTo>
                    <a:cubicBezTo>
                      <a:pt x="68" y="149"/>
                      <a:pt x="69" y="148"/>
                      <a:pt x="69" y="149"/>
                    </a:cubicBezTo>
                    <a:cubicBezTo>
                      <a:pt x="69" y="149"/>
                      <a:pt x="70" y="149"/>
                      <a:pt x="70" y="150"/>
                    </a:cubicBezTo>
                    <a:cubicBezTo>
                      <a:pt x="70" y="150"/>
                      <a:pt x="71" y="150"/>
                      <a:pt x="71" y="150"/>
                    </a:cubicBezTo>
                    <a:cubicBezTo>
                      <a:pt x="71" y="149"/>
                      <a:pt x="71" y="148"/>
                      <a:pt x="71" y="148"/>
                    </a:cubicBezTo>
                    <a:cubicBezTo>
                      <a:pt x="69" y="147"/>
                      <a:pt x="68" y="146"/>
                      <a:pt x="67" y="146"/>
                    </a:cubicBezTo>
                    <a:cubicBezTo>
                      <a:pt x="66" y="146"/>
                      <a:pt x="66" y="145"/>
                      <a:pt x="66" y="145"/>
                    </a:cubicBezTo>
                    <a:cubicBezTo>
                      <a:pt x="66" y="145"/>
                      <a:pt x="66" y="145"/>
                      <a:pt x="66" y="145"/>
                    </a:cubicBezTo>
                    <a:cubicBezTo>
                      <a:pt x="65" y="145"/>
                      <a:pt x="65" y="144"/>
                      <a:pt x="65" y="144"/>
                    </a:cubicBezTo>
                    <a:cubicBezTo>
                      <a:pt x="64" y="144"/>
                      <a:pt x="63" y="144"/>
                      <a:pt x="63" y="143"/>
                    </a:cubicBezTo>
                    <a:cubicBezTo>
                      <a:pt x="62" y="143"/>
                      <a:pt x="62" y="143"/>
                      <a:pt x="62" y="142"/>
                    </a:cubicBezTo>
                    <a:cubicBezTo>
                      <a:pt x="61" y="141"/>
                      <a:pt x="61" y="140"/>
                      <a:pt x="60" y="140"/>
                    </a:cubicBezTo>
                    <a:cubicBezTo>
                      <a:pt x="60" y="139"/>
                      <a:pt x="59" y="139"/>
                      <a:pt x="59" y="139"/>
                    </a:cubicBezTo>
                    <a:cubicBezTo>
                      <a:pt x="59" y="139"/>
                      <a:pt x="58" y="138"/>
                      <a:pt x="58" y="138"/>
                    </a:cubicBezTo>
                    <a:cubicBezTo>
                      <a:pt x="58" y="137"/>
                      <a:pt x="58" y="137"/>
                      <a:pt x="58" y="136"/>
                    </a:cubicBezTo>
                    <a:cubicBezTo>
                      <a:pt x="58" y="136"/>
                      <a:pt x="59" y="136"/>
                      <a:pt x="59" y="136"/>
                    </a:cubicBezTo>
                    <a:cubicBezTo>
                      <a:pt x="59" y="136"/>
                      <a:pt x="60" y="136"/>
                      <a:pt x="60" y="135"/>
                    </a:cubicBezTo>
                    <a:cubicBezTo>
                      <a:pt x="60" y="135"/>
                      <a:pt x="60" y="136"/>
                      <a:pt x="60" y="136"/>
                    </a:cubicBezTo>
                    <a:cubicBezTo>
                      <a:pt x="61" y="136"/>
                      <a:pt x="61" y="136"/>
                      <a:pt x="61" y="137"/>
                    </a:cubicBezTo>
                    <a:cubicBezTo>
                      <a:pt x="61" y="137"/>
                      <a:pt x="61" y="137"/>
                      <a:pt x="61" y="137"/>
                    </a:cubicBezTo>
                    <a:cubicBezTo>
                      <a:pt x="62" y="137"/>
                      <a:pt x="62" y="138"/>
                      <a:pt x="63" y="138"/>
                    </a:cubicBezTo>
                    <a:cubicBezTo>
                      <a:pt x="63" y="138"/>
                      <a:pt x="63" y="138"/>
                      <a:pt x="64" y="138"/>
                    </a:cubicBezTo>
                    <a:cubicBezTo>
                      <a:pt x="64" y="139"/>
                      <a:pt x="65" y="140"/>
                      <a:pt x="66" y="141"/>
                    </a:cubicBezTo>
                    <a:cubicBezTo>
                      <a:pt x="66" y="141"/>
                      <a:pt x="67" y="142"/>
                      <a:pt x="68" y="142"/>
                    </a:cubicBezTo>
                    <a:cubicBezTo>
                      <a:pt x="68" y="142"/>
                      <a:pt x="69" y="142"/>
                      <a:pt x="69" y="143"/>
                    </a:cubicBezTo>
                    <a:cubicBezTo>
                      <a:pt x="70" y="143"/>
                      <a:pt x="70" y="143"/>
                      <a:pt x="71" y="143"/>
                    </a:cubicBezTo>
                    <a:cubicBezTo>
                      <a:pt x="71" y="144"/>
                      <a:pt x="72" y="144"/>
                      <a:pt x="72" y="145"/>
                    </a:cubicBezTo>
                    <a:cubicBezTo>
                      <a:pt x="72" y="145"/>
                      <a:pt x="72" y="145"/>
                      <a:pt x="72" y="146"/>
                    </a:cubicBezTo>
                    <a:cubicBezTo>
                      <a:pt x="72" y="146"/>
                      <a:pt x="72" y="147"/>
                      <a:pt x="72" y="147"/>
                    </a:cubicBezTo>
                    <a:cubicBezTo>
                      <a:pt x="72" y="148"/>
                      <a:pt x="72" y="149"/>
                      <a:pt x="73" y="150"/>
                    </a:cubicBezTo>
                    <a:cubicBezTo>
                      <a:pt x="73" y="150"/>
                      <a:pt x="73" y="150"/>
                      <a:pt x="73" y="150"/>
                    </a:cubicBezTo>
                    <a:cubicBezTo>
                      <a:pt x="73" y="150"/>
                      <a:pt x="74" y="151"/>
                      <a:pt x="74" y="151"/>
                    </a:cubicBezTo>
                    <a:cubicBezTo>
                      <a:pt x="75" y="151"/>
                      <a:pt x="75" y="152"/>
                      <a:pt x="75" y="152"/>
                    </a:cubicBezTo>
                    <a:cubicBezTo>
                      <a:pt x="75" y="153"/>
                      <a:pt x="76" y="153"/>
                      <a:pt x="76" y="154"/>
                    </a:cubicBezTo>
                    <a:cubicBezTo>
                      <a:pt x="76" y="154"/>
                      <a:pt x="76" y="154"/>
                      <a:pt x="76" y="154"/>
                    </a:cubicBezTo>
                    <a:cubicBezTo>
                      <a:pt x="76" y="155"/>
                      <a:pt x="76" y="155"/>
                      <a:pt x="76" y="155"/>
                    </a:cubicBezTo>
                    <a:cubicBezTo>
                      <a:pt x="77" y="155"/>
                      <a:pt x="77" y="156"/>
                      <a:pt x="78" y="157"/>
                    </a:cubicBezTo>
                    <a:cubicBezTo>
                      <a:pt x="78" y="157"/>
                      <a:pt x="78" y="157"/>
                      <a:pt x="78" y="157"/>
                    </a:cubicBezTo>
                    <a:cubicBezTo>
                      <a:pt x="79" y="158"/>
                      <a:pt x="79" y="158"/>
                      <a:pt x="80" y="158"/>
                    </a:cubicBezTo>
                    <a:cubicBezTo>
                      <a:pt x="80" y="158"/>
                      <a:pt x="81" y="158"/>
                      <a:pt x="80" y="157"/>
                    </a:cubicBezTo>
                    <a:cubicBezTo>
                      <a:pt x="80" y="156"/>
                      <a:pt x="81" y="156"/>
                      <a:pt x="81" y="155"/>
                    </a:cubicBezTo>
                    <a:cubicBezTo>
                      <a:pt x="81" y="155"/>
                      <a:pt x="81" y="155"/>
                      <a:pt x="81" y="155"/>
                    </a:cubicBezTo>
                    <a:cubicBezTo>
                      <a:pt x="82" y="155"/>
                      <a:pt x="82" y="155"/>
                      <a:pt x="83" y="155"/>
                    </a:cubicBezTo>
                    <a:cubicBezTo>
                      <a:pt x="83" y="155"/>
                      <a:pt x="83" y="155"/>
                      <a:pt x="83" y="154"/>
                    </a:cubicBezTo>
                    <a:cubicBezTo>
                      <a:pt x="83" y="154"/>
                      <a:pt x="82" y="153"/>
                      <a:pt x="82" y="153"/>
                    </a:cubicBezTo>
                    <a:cubicBezTo>
                      <a:pt x="82" y="153"/>
                      <a:pt x="81" y="152"/>
                      <a:pt x="81" y="152"/>
                    </a:cubicBezTo>
                    <a:cubicBezTo>
                      <a:pt x="80" y="151"/>
                      <a:pt x="80" y="150"/>
                      <a:pt x="79" y="149"/>
                    </a:cubicBezTo>
                    <a:cubicBezTo>
                      <a:pt x="79" y="149"/>
                      <a:pt x="79" y="149"/>
                      <a:pt x="79" y="149"/>
                    </a:cubicBezTo>
                    <a:cubicBezTo>
                      <a:pt x="79" y="149"/>
                      <a:pt x="79" y="149"/>
                      <a:pt x="79" y="149"/>
                    </a:cubicBezTo>
                    <a:cubicBezTo>
                      <a:pt x="79" y="149"/>
                      <a:pt x="79" y="149"/>
                      <a:pt x="80" y="149"/>
                    </a:cubicBezTo>
                    <a:cubicBezTo>
                      <a:pt x="80" y="149"/>
                      <a:pt x="80" y="149"/>
                      <a:pt x="80" y="149"/>
                    </a:cubicBezTo>
                    <a:cubicBezTo>
                      <a:pt x="81" y="150"/>
                      <a:pt x="81" y="149"/>
                      <a:pt x="82" y="149"/>
                    </a:cubicBezTo>
                    <a:cubicBezTo>
                      <a:pt x="82" y="148"/>
                      <a:pt x="82" y="148"/>
                      <a:pt x="82" y="148"/>
                    </a:cubicBezTo>
                    <a:cubicBezTo>
                      <a:pt x="82" y="148"/>
                      <a:pt x="82" y="147"/>
                      <a:pt x="82" y="147"/>
                    </a:cubicBezTo>
                    <a:cubicBezTo>
                      <a:pt x="83" y="148"/>
                      <a:pt x="83" y="148"/>
                      <a:pt x="83" y="147"/>
                    </a:cubicBezTo>
                    <a:cubicBezTo>
                      <a:pt x="84" y="147"/>
                      <a:pt x="84" y="147"/>
                      <a:pt x="85" y="147"/>
                    </a:cubicBezTo>
                    <a:cubicBezTo>
                      <a:pt x="86" y="147"/>
                      <a:pt x="86" y="148"/>
                      <a:pt x="86" y="149"/>
                    </a:cubicBezTo>
                    <a:cubicBezTo>
                      <a:pt x="86" y="150"/>
                      <a:pt x="86" y="150"/>
                      <a:pt x="86" y="151"/>
                    </a:cubicBezTo>
                    <a:cubicBezTo>
                      <a:pt x="86" y="152"/>
                      <a:pt x="86" y="152"/>
                      <a:pt x="86" y="152"/>
                    </a:cubicBezTo>
                    <a:cubicBezTo>
                      <a:pt x="86" y="152"/>
                      <a:pt x="87" y="152"/>
                      <a:pt x="87" y="152"/>
                    </a:cubicBezTo>
                    <a:cubicBezTo>
                      <a:pt x="87" y="152"/>
                      <a:pt x="87" y="152"/>
                      <a:pt x="87" y="152"/>
                    </a:cubicBezTo>
                    <a:cubicBezTo>
                      <a:pt x="87" y="152"/>
                      <a:pt x="87" y="152"/>
                      <a:pt x="87" y="152"/>
                    </a:cubicBezTo>
                    <a:cubicBezTo>
                      <a:pt x="87" y="152"/>
                      <a:pt x="87" y="152"/>
                      <a:pt x="87" y="153"/>
                    </a:cubicBezTo>
                    <a:cubicBezTo>
                      <a:pt x="87" y="153"/>
                      <a:pt x="87" y="153"/>
                      <a:pt x="86" y="153"/>
                    </a:cubicBezTo>
                    <a:cubicBezTo>
                      <a:pt x="86" y="153"/>
                      <a:pt x="86" y="153"/>
                      <a:pt x="86" y="153"/>
                    </a:cubicBezTo>
                    <a:cubicBezTo>
                      <a:pt x="86" y="154"/>
                      <a:pt x="86" y="154"/>
                      <a:pt x="86" y="154"/>
                    </a:cubicBezTo>
                    <a:cubicBezTo>
                      <a:pt x="86" y="154"/>
                      <a:pt x="87" y="154"/>
                      <a:pt x="87" y="154"/>
                    </a:cubicBezTo>
                    <a:cubicBezTo>
                      <a:pt x="87" y="154"/>
                      <a:pt x="87" y="154"/>
                      <a:pt x="88" y="155"/>
                    </a:cubicBezTo>
                    <a:cubicBezTo>
                      <a:pt x="88" y="155"/>
                      <a:pt x="87" y="155"/>
                      <a:pt x="88" y="155"/>
                    </a:cubicBezTo>
                    <a:cubicBezTo>
                      <a:pt x="88" y="156"/>
                      <a:pt x="88" y="156"/>
                      <a:pt x="89" y="156"/>
                    </a:cubicBezTo>
                    <a:cubicBezTo>
                      <a:pt x="89" y="157"/>
                      <a:pt x="89" y="157"/>
                      <a:pt x="90" y="157"/>
                    </a:cubicBezTo>
                    <a:cubicBezTo>
                      <a:pt x="90" y="158"/>
                      <a:pt x="90" y="158"/>
                      <a:pt x="91" y="158"/>
                    </a:cubicBezTo>
                    <a:cubicBezTo>
                      <a:pt x="91" y="158"/>
                      <a:pt x="92" y="158"/>
                      <a:pt x="92" y="158"/>
                    </a:cubicBezTo>
                    <a:cubicBezTo>
                      <a:pt x="92" y="159"/>
                      <a:pt x="93" y="159"/>
                      <a:pt x="93" y="159"/>
                    </a:cubicBezTo>
                    <a:cubicBezTo>
                      <a:pt x="93" y="159"/>
                      <a:pt x="93" y="159"/>
                      <a:pt x="93" y="159"/>
                    </a:cubicBezTo>
                    <a:cubicBezTo>
                      <a:pt x="94" y="159"/>
                      <a:pt x="95" y="159"/>
                      <a:pt x="96" y="158"/>
                    </a:cubicBezTo>
                    <a:cubicBezTo>
                      <a:pt x="96" y="157"/>
                      <a:pt x="97" y="157"/>
                      <a:pt x="97" y="158"/>
                    </a:cubicBezTo>
                    <a:cubicBezTo>
                      <a:pt x="98" y="158"/>
                      <a:pt x="98" y="158"/>
                      <a:pt x="99" y="158"/>
                    </a:cubicBezTo>
                    <a:cubicBezTo>
                      <a:pt x="99" y="159"/>
                      <a:pt x="100" y="159"/>
                      <a:pt x="101" y="159"/>
                    </a:cubicBezTo>
                    <a:cubicBezTo>
                      <a:pt x="102" y="159"/>
                      <a:pt x="103" y="158"/>
                      <a:pt x="103" y="158"/>
                    </a:cubicBezTo>
                    <a:cubicBezTo>
                      <a:pt x="103" y="157"/>
                      <a:pt x="104" y="157"/>
                      <a:pt x="104" y="157"/>
                    </a:cubicBezTo>
                    <a:cubicBezTo>
                      <a:pt x="105" y="158"/>
                      <a:pt x="105" y="158"/>
                      <a:pt x="106" y="158"/>
                    </a:cubicBezTo>
                    <a:cubicBezTo>
                      <a:pt x="106" y="158"/>
                      <a:pt x="106" y="158"/>
                      <a:pt x="106" y="158"/>
                    </a:cubicBezTo>
                    <a:cubicBezTo>
                      <a:pt x="106" y="157"/>
                      <a:pt x="106" y="157"/>
                      <a:pt x="106" y="157"/>
                    </a:cubicBezTo>
                    <a:cubicBezTo>
                      <a:pt x="106" y="158"/>
                      <a:pt x="106" y="158"/>
                      <a:pt x="106" y="158"/>
                    </a:cubicBezTo>
                    <a:cubicBezTo>
                      <a:pt x="106" y="158"/>
                      <a:pt x="106" y="158"/>
                      <a:pt x="106" y="158"/>
                    </a:cubicBezTo>
                    <a:cubicBezTo>
                      <a:pt x="106" y="158"/>
                      <a:pt x="106" y="159"/>
                      <a:pt x="106" y="160"/>
                    </a:cubicBezTo>
                    <a:cubicBezTo>
                      <a:pt x="106" y="161"/>
                      <a:pt x="106" y="162"/>
                      <a:pt x="106" y="163"/>
                    </a:cubicBezTo>
                    <a:cubicBezTo>
                      <a:pt x="106" y="163"/>
                      <a:pt x="106" y="164"/>
                      <a:pt x="105" y="165"/>
                    </a:cubicBezTo>
                    <a:cubicBezTo>
                      <a:pt x="105" y="165"/>
                      <a:pt x="105" y="166"/>
                      <a:pt x="104" y="167"/>
                    </a:cubicBezTo>
                    <a:cubicBezTo>
                      <a:pt x="104" y="168"/>
                      <a:pt x="104" y="169"/>
                      <a:pt x="103" y="169"/>
                    </a:cubicBezTo>
                    <a:cubicBezTo>
                      <a:pt x="103" y="170"/>
                      <a:pt x="103" y="170"/>
                      <a:pt x="102" y="170"/>
                    </a:cubicBezTo>
                    <a:cubicBezTo>
                      <a:pt x="101" y="170"/>
                      <a:pt x="100" y="170"/>
                      <a:pt x="99" y="170"/>
                    </a:cubicBezTo>
                    <a:cubicBezTo>
                      <a:pt x="98" y="169"/>
                      <a:pt x="98" y="169"/>
                      <a:pt x="97" y="169"/>
                    </a:cubicBezTo>
                    <a:cubicBezTo>
                      <a:pt x="96" y="169"/>
                      <a:pt x="95" y="170"/>
                      <a:pt x="94" y="170"/>
                    </a:cubicBezTo>
                    <a:cubicBezTo>
                      <a:pt x="94" y="170"/>
                      <a:pt x="93" y="170"/>
                      <a:pt x="93" y="170"/>
                    </a:cubicBezTo>
                    <a:cubicBezTo>
                      <a:pt x="91" y="170"/>
                      <a:pt x="89" y="169"/>
                      <a:pt x="87" y="169"/>
                    </a:cubicBezTo>
                    <a:cubicBezTo>
                      <a:pt x="87" y="169"/>
                      <a:pt x="86" y="169"/>
                      <a:pt x="86" y="169"/>
                    </a:cubicBezTo>
                    <a:cubicBezTo>
                      <a:pt x="85" y="168"/>
                      <a:pt x="84" y="168"/>
                      <a:pt x="83" y="168"/>
                    </a:cubicBezTo>
                    <a:cubicBezTo>
                      <a:pt x="82" y="168"/>
                      <a:pt x="82" y="168"/>
                      <a:pt x="81" y="167"/>
                    </a:cubicBezTo>
                    <a:cubicBezTo>
                      <a:pt x="81" y="167"/>
                      <a:pt x="80" y="167"/>
                      <a:pt x="80" y="167"/>
                    </a:cubicBezTo>
                    <a:cubicBezTo>
                      <a:pt x="79" y="166"/>
                      <a:pt x="77" y="166"/>
                      <a:pt x="76" y="167"/>
                    </a:cubicBezTo>
                    <a:cubicBezTo>
                      <a:pt x="75" y="167"/>
                      <a:pt x="74" y="169"/>
                      <a:pt x="75" y="170"/>
                    </a:cubicBezTo>
                    <a:cubicBezTo>
                      <a:pt x="75" y="170"/>
                      <a:pt x="75" y="170"/>
                      <a:pt x="75" y="171"/>
                    </a:cubicBezTo>
                    <a:cubicBezTo>
                      <a:pt x="75" y="171"/>
                      <a:pt x="75" y="171"/>
                      <a:pt x="75" y="172"/>
                    </a:cubicBezTo>
                    <a:cubicBezTo>
                      <a:pt x="75" y="172"/>
                      <a:pt x="74" y="172"/>
                      <a:pt x="74" y="172"/>
                    </a:cubicBezTo>
                    <a:cubicBezTo>
                      <a:pt x="74" y="172"/>
                      <a:pt x="73" y="173"/>
                      <a:pt x="73" y="172"/>
                    </a:cubicBezTo>
                    <a:cubicBezTo>
                      <a:pt x="72" y="172"/>
                      <a:pt x="72" y="172"/>
                      <a:pt x="72" y="172"/>
                    </a:cubicBezTo>
                    <a:cubicBezTo>
                      <a:pt x="71" y="171"/>
                      <a:pt x="71" y="171"/>
                      <a:pt x="71" y="171"/>
                    </a:cubicBezTo>
                    <a:cubicBezTo>
                      <a:pt x="69" y="170"/>
                      <a:pt x="68" y="170"/>
                      <a:pt x="67" y="170"/>
                    </a:cubicBezTo>
                    <a:cubicBezTo>
                      <a:pt x="67" y="170"/>
                      <a:pt x="66" y="170"/>
                      <a:pt x="66" y="169"/>
                    </a:cubicBezTo>
                    <a:cubicBezTo>
                      <a:pt x="66" y="169"/>
                      <a:pt x="66" y="169"/>
                      <a:pt x="66" y="168"/>
                    </a:cubicBezTo>
                    <a:cubicBezTo>
                      <a:pt x="66" y="168"/>
                      <a:pt x="65" y="167"/>
                      <a:pt x="65" y="167"/>
                    </a:cubicBezTo>
                    <a:cubicBezTo>
                      <a:pt x="63" y="167"/>
                      <a:pt x="62" y="166"/>
                      <a:pt x="60" y="166"/>
                    </a:cubicBezTo>
                    <a:cubicBezTo>
                      <a:pt x="59" y="167"/>
                      <a:pt x="59" y="166"/>
                      <a:pt x="58" y="166"/>
                    </a:cubicBezTo>
                    <a:cubicBezTo>
                      <a:pt x="58" y="166"/>
                      <a:pt x="58" y="166"/>
                      <a:pt x="58" y="166"/>
                    </a:cubicBezTo>
                    <a:cubicBezTo>
                      <a:pt x="57" y="165"/>
                      <a:pt x="56" y="165"/>
                      <a:pt x="56" y="165"/>
                    </a:cubicBezTo>
                    <a:cubicBezTo>
                      <a:pt x="55" y="164"/>
                      <a:pt x="55" y="164"/>
                      <a:pt x="55" y="163"/>
                    </a:cubicBezTo>
                    <a:cubicBezTo>
                      <a:pt x="56" y="163"/>
                      <a:pt x="56" y="163"/>
                      <a:pt x="56" y="162"/>
                    </a:cubicBezTo>
                    <a:cubicBezTo>
                      <a:pt x="57" y="162"/>
                      <a:pt x="57" y="161"/>
                      <a:pt x="57" y="160"/>
                    </a:cubicBezTo>
                    <a:cubicBezTo>
                      <a:pt x="56" y="160"/>
                      <a:pt x="56" y="160"/>
                      <a:pt x="56" y="159"/>
                    </a:cubicBezTo>
                    <a:cubicBezTo>
                      <a:pt x="56" y="159"/>
                      <a:pt x="56" y="159"/>
                      <a:pt x="56" y="159"/>
                    </a:cubicBezTo>
                    <a:cubicBezTo>
                      <a:pt x="56" y="159"/>
                      <a:pt x="56" y="158"/>
                      <a:pt x="56" y="158"/>
                    </a:cubicBezTo>
                    <a:cubicBezTo>
                      <a:pt x="57" y="157"/>
                      <a:pt x="56" y="157"/>
                      <a:pt x="56" y="157"/>
                    </a:cubicBezTo>
                    <a:cubicBezTo>
                      <a:pt x="56" y="157"/>
                      <a:pt x="55" y="157"/>
                      <a:pt x="55" y="157"/>
                    </a:cubicBezTo>
                    <a:cubicBezTo>
                      <a:pt x="54" y="156"/>
                      <a:pt x="54" y="156"/>
                      <a:pt x="53" y="157"/>
                    </a:cubicBezTo>
                    <a:cubicBezTo>
                      <a:pt x="52" y="157"/>
                      <a:pt x="52" y="157"/>
                      <a:pt x="51" y="157"/>
                    </a:cubicBezTo>
                    <a:cubicBezTo>
                      <a:pt x="51" y="157"/>
                      <a:pt x="50" y="157"/>
                      <a:pt x="50" y="157"/>
                    </a:cubicBezTo>
                    <a:cubicBezTo>
                      <a:pt x="49" y="157"/>
                      <a:pt x="49" y="157"/>
                      <a:pt x="48" y="157"/>
                    </a:cubicBezTo>
                    <a:cubicBezTo>
                      <a:pt x="47" y="157"/>
                      <a:pt x="47" y="157"/>
                      <a:pt x="46" y="157"/>
                    </a:cubicBezTo>
                    <a:cubicBezTo>
                      <a:pt x="46" y="157"/>
                      <a:pt x="45" y="157"/>
                      <a:pt x="45" y="157"/>
                    </a:cubicBezTo>
                    <a:cubicBezTo>
                      <a:pt x="43" y="157"/>
                      <a:pt x="42" y="157"/>
                      <a:pt x="41" y="158"/>
                    </a:cubicBezTo>
                    <a:cubicBezTo>
                      <a:pt x="40" y="158"/>
                      <a:pt x="40" y="158"/>
                      <a:pt x="39" y="158"/>
                    </a:cubicBezTo>
                    <a:cubicBezTo>
                      <a:pt x="38" y="158"/>
                      <a:pt x="38" y="158"/>
                      <a:pt x="37" y="158"/>
                    </a:cubicBezTo>
                    <a:cubicBezTo>
                      <a:pt x="36" y="159"/>
                      <a:pt x="36" y="159"/>
                      <a:pt x="35" y="160"/>
                    </a:cubicBezTo>
                    <a:cubicBezTo>
                      <a:pt x="34" y="160"/>
                      <a:pt x="33" y="160"/>
                      <a:pt x="33" y="161"/>
                    </a:cubicBezTo>
                    <a:cubicBezTo>
                      <a:pt x="32" y="161"/>
                      <a:pt x="31" y="162"/>
                      <a:pt x="30" y="161"/>
                    </a:cubicBezTo>
                    <a:cubicBezTo>
                      <a:pt x="30" y="161"/>
                      <a:pt x="29" y="161"/>
                      <a:pt x="29" y="161"/>
                    </a:cubicBezTo>
                    <a:cubicBezTo>
                      <a:pt x="28" y="161"/>
                      <a:pt x="27" y="161"/>
                      <a:pt x="27" y="161"/>
                    </a:cubicBezTo>
                    <a:cubicBezTo>
                      <a:pt x="26" y="161"/>
                      <a:pt x="26" y="161"/>
                      <a:pt x="26" y="161"/>
                    </a:cubicBezTo>
                    <a:cubicBezTo>
                      <a:pt x="26" y="160"/>
                      <a:pt x="25" y="160"/>
                      <a:pt x="25" y="160"/>
                    </a:cubicBezTo>
                    <a:cubicBezTo>
                      <a:pt x="25" y="160"/>
                      <a:pt x="24" y="160"/>
                      <a:pt x="24" y="161"/>
                    </a:cubicBezTo>
                    <a:cubicBezTo>
                      <a:pt x="24" y="161"/>
                      <a:pt x="23" y="162"/>
                      <a:pt x="23" y="162"/>
                    </a:cubicBezTo>
                    <a:cubicBezTo>
                      <a:pt x="23" y="163"/>
                      <a:pt x="22" y="164"/>
                      <a:pt x="21" y="164"/>
                    </a:cubicBezTo>
                    <a:cubicBezTo>
                      <a:pt x="20" y="165"/>
                      <a:pt x="20" y="165"/>
                      <a:pt x="19" y="166"/>
                    </a:cubicBezTo>
                    <a:cubicBezTo>
                      <a:pt x="18" y="166"/>
                      <a:pt x="17" y="167"/>
                      <a:pt x="17" y="168"/>
                    </a:cubicBezTo>
                    <a:cubicBezTo>
                      <a:pt x="17" y="169"/>
                      <a:pt x="17" y="169"/>
                      <a:pt x="17" y="169"/>
                    </a:cubicBezTo>
                    <a:cubicBezTo>
                      <a:pt x="16" y="170"/>
                      <a:pt x="16" y="170"/>
                      <a:pt x="16" y="171"/>
                    </a:cubicBezTo>
                    <a:cubicBezTo>
                      <a:pt x="16" y="172"/>
                      <a:pt x="16" y="172"/>
                      <a:pt x="16" y="173"/>
                    </a:cubicBezTo>
                    <a:cubicBezTo>
                      <a:pt x="16" y="173"/>
                      <a:pt x="16" y="173"/>
                      <a:pt x="16" y="174"/>
                    </a:cubicBezTo>
                    <a:cubicBezTo>
                      <a:pt x="15" y="174"/>
                      <a:pt x="15" y="175"/>
                      <a:pt x="15" y="175"/>
                    </a:cubicBezTo>
                    <a:cubicBezTo>
                      <a:pt x="15" y="175"/>
                      <a:pt x="14" y="176"/>
                      <a:pt x="14" y="176"/>
                    </a:cubicBezTo>
                    <a:cubicBezTo>
                      <a:pt x="14" y="176"/>
                      <a:pt x="13" y="176"/>
                      <a:pt x="13" y="177"/>
                    </a:cubicBezTo>
                    <a:cubicBezTo>
                      <a:pt x="12" y="177"/>
                      <a:pt x="12" y="177"/>
                      <a:pt x="11" y="177"/>
                    </a:cubicBezTo>
                    <a:cubicBezTo>
                      <a:pt x="10" y="178"/>
                      <a:pt x="10" y="178"/>
                      <a:pt x="10" y="178"/>
                    </a:cubicBezTo>
                    <a:cubicBezTo>
                      <a:pt x="9" y="179"/>
                      <a:pt x="9" y="179"/>
                      <a:pt x="9" y="179"/>
                    </a:cubicBezTo>
                    <a:cubicBezTo>
                      <a:pt x="9" y="180"/>
                      <a:pt x="8" y="180"/>
                      <a:pt x="8" y="181"/>
                    </a:cubicBezTo>
                    <a:cubicBezTo>
                      <a:pt x="7" y="181"/>
                      <a:pt x="7" y="182"/>
                      <a:pt x="6" y="182"/>
                    </a:cubicBezTo>
                    <a:cubicBezTo>
                      <a:pt x="6" y="183"/>
                      <a:pt x="5" y="185"/>
                      <a:pt x="4" y="186"/>
                    </a:cubicBezTo>
                    <a:cubicBezTo>
                      <a:pt x="4" y="186"/>
                      <a:pt x="4" y="186"/>
                      <a:pt x="4" y="186"/>
                    </a:cubicBezTo>
                    <a:cubicBezTo>
                      <a:pt x="3" y="188"/>
                      <a:pt x="2" y="189"/>
                      <a:pt x="2" y="190"/>
                    </a:cubicBezTo>
                    <a:cubicBezTo>
                      <a:pt x="1" y="191"/>
                      <a:pt x="1" y="191"/>
                      <a:pt x="1" y="192"/>
                    </a:cubicBezTo>
                    <a:cubicBezTo>
                      <a:pt x="1" y="193"/>
                      <a:pt x="1" y="193"/>
                      <a:pt x="2" y="194"/>
                    </a:cubicBezTo>
                    <a:cubicBezTo>
                      <a:pt x="2" y="194"/>
                      <a:pt x="3" y="194"/>
                      <a:pt x="2" y="195"/>
                    </a:cubicBezTo>
                    <a:cubicBezTo>
                      <a:pt x="2" y="196"/>
                      <a:pt x="2" y="196"/>
                      <a:pt x="2" y="197"/>
                    </a:cubicBezTo>
                    <a:cubicBezTo>
                      <a:pt x="3" y="198"/>
                      <a:pt x="3" y="200"/>
                      <a:pt x="2" y="201"/>
                    </a:cubicBezTo>
                    <a:cubicBezTo>
                      <a:pt x="2" y="201"/>
                      <a:pt x="2" y="201"/>
                      <a:pt x="2" y="202"/>
                    </a:cubicBezTo>
                    <a:cubicBezTo>
                      <a:pt x="2" y="203"/>
                      <a:pt x="1" y="204"/>
                      <a:pt x="0" y="206"/>
                    </a:cubicBezTo>
                    <a:cubicBezTo>
                      <a:pt x="0" y="206"/>
                      <a:pt x="0" y="206"/>
                      <a:pt x="0" y="206"/>
                    </a:cubicBezTo>
                    <a:cubicBezTo>
                      <a:pt x="1" y="207"/>
                      <a:pt x="1" y="207"/>
                      <a:pt x="1" y="207"/>
                    </a:cubicBezTo>
                    <a:cubicBezTo>
                      <a:pt x="1" y="208"/>
                      <a:pt x="2" y="208"/>
                      <a:pt x="1" y="209"/>
                    </a:cubicBezTo>
                    <a:cubicBezTo>
                      <a:pt x="1" y="209"/>
                      <a:pt x="1" y="210"/>
                      <a:pt x="2" y="211"/>
                    </a:cubicBezTo>
                    <a:cubicBezTo>
                      <a:pt x="2" y="211"/>
                      <a:pt x="2" y="212"/>
                      <a:pt x="3" y="212"/>
                    </a:cubicBezTo>
                    <a:cubicBezTo>
                      <a:pt x="3" y="212"/>
                      <a:pt x="4" y="212"/>
                      <a:pt x="4" y="213"/>
                    </a:cubicBezTo>
                    <a:cubicBezTo>
                      <a:pt x="4" y="213"/>
                      <a:pt x="4" y="213"/>
                      <a:pt x="4" y="213"/>
                    </a:cubicBezTo>
                    <a:cubicBezTo>
                      <a:pt x="4" y="212"/>
                      <a:pt x="4" y="212"/>
                      <a:pt x="4" y="212"/>
                    </a:cubicBezTo>
                    <a:cubicBezTo>
                      <a:pt x="4" y="213"/>
                      <a:pt x="4" y="213"/>
                      <a:pt x="4" y="213"/>
                    </a:cubicBezTo>
                    <a:cubicBezTo>
                      <a:pt x="4" y="213"/>
                      <a:pt x="4" y="213"/>
                      <a:pt x="4" y="213"/>
                    </a:cubicBezTo>
                    <a:cubicBezTo>
                      <a:pt x="4" y="213"/>
                      <a:pt x="4" y="214"/>
                      <a:pt x="5" y="214"/>
                    </a:cubicBezTo>
                    <a:cubicBezTo>
                      <a:pt x="5" y="214"/>
                      <a:pt x="6" y="214"/>
                      <a:pt x="6" y="215"/>
                    </a:cubicBezTo>
                    <a:cubicBezTo>
                      <a:pt x="6" y="215"/>
                      <a:pt x="6" y="215"/>
                      <a:pt x="6" y="216"/>
                    </a:cubicBezTo>
                    <a:cubicBezTo>
                      <a:pt x="7" y="216"/>
                      <a:pt x="8" y="216"/>
                      <a:pt x="8" y="217"/>
                    </a:cubicBezTo>
                    <a:cubicBezTo>
                      <a:pt x="8" y="217"/>
                      <a:pt x="9" y="218"/>
                      <a:pt x="9" y="218"/>
                    </a:cubicBezTo>
                    <a:cubicBezTo>
                      <a:pt x="9" y="219"/>
                      <a:pt x="9" y="220"/>
                      <a:pt x="10" y="221"/>
                    </a:cubicBezTo>
                    <a:cubicBezTo>
                      <a:pt x="10" y="222"/>
                      <a:pt x="11" y="222"/>
                      <a:pt x="12" y="223"/>
                    </a:cubicBezTo>
                    <a:cubicBezTo>
                      <a:pt x="13" y="223"/>
                      <a:pt x="13" y="223"/>
                      <a:pt x="14" y="224"/>
                    </a:cubicBezTo>
                    <a:cubicBezTo>
                      <a:pt x="15" y="225"/>
                      <a:pt x="16" y="226"/>
                      <a:pt x="18" y="227"/>
                    </a:cubicBezTo>
                    <a:cubicBezTo>
                      <a:pt x="19" y="227"/>
                      <a:pt x="19" y="228"/>
                      <a:pt x="20" y="228"/>
                    </a:cubicBezTo>
                    <a:cubicBezTo>
                      <a:pt x="20" y="228"/>
                      <a:pt x="21" y="228"/>
                      <a:pt x="21" y="228"/>
                    </a:cubicBezTo>
                    <a:cubicBezTo>
                      <a:pt x="21" y="228"/>
                      <a:pt x="22" y="227"/>
                      <a:pt x="23" y="227"/>
                    </a:cubicBezTo>
                    <a:cubicBezTo>
                      <a:pt x="23" y="227"/>
                      <a:pt x="24" y="226"/>
                      <a:pt x="25" y="226"/>
                    </a:cubicBezTo>
                    <a:cubicBezTo>
                      <a:pt x="26" y="226"/>
                      <a:pt x="27" y="226"/>
                      <a:pt x="27" y="226"/>
                    </a:cubicBezTo>
                    <a:cubicBezTo>
                      <a:pt x="28" y="226"/>
                      <a:pt x="29" y="226"/>
                      <a:pt x="30" y="227"/>
                    </a:cubicBezTo>
                    <a:cubicBezTo>
                      <a:pt x="30" y="227"/>
                      <a:pt x="31" y="227"/>
                      <a:pt x="31" y="227"/>
                    </a:cubicBezTo>
                    <a:cubicBezTo>
                      <a:pt x="31" y="227"/>
                      <a:pt x="32" y="227"/>
                      <a:pt x="32" y="227"/>
                    </a:cubicBezTo>
                    <a:cubicBezTo>
                      <a:pt x="33" y="227"/>
                      <a:pt x="34" y="227"/>
                      <a:pt x="34" y="226"/>
                    </a:cubicBezTo>
                    <a:cubicBezTo>
                      <a:pt x="35" y="226"/>
                      <a:pt x="35" y="226"/>
                      <a:pt x="35" y="226"/>
                    </a:cubicBezTo>
                    <a:cubicBezTo>
                      <a:pt x="36" y="225"/>
                      <a:pt x="37" y="225"/>
                      <a:pt x="37" y="225"/>
                    </a:cubicBezTo>
                    <a:cubicBezTo>
                      <a:pt x="38" y="225"/>
                      <a:pt x="39" y="224"/>
                      <a:pt x="40" y="224"/>
                    </a:cubicBezTo>
                    <a:cubicBezTo>
                      <a:pt x="41" y="224"/>
                      <a:pt x="42" y="223"/>
                      <a:pt x="43" y="224"/>
                    </a:cubicBezTo>
                    <a:cubicBezTo>
                      <a:pt x="43" y="224"/>
                      <a:pt x="43" y="224"/>
                      <a:pt x="44" y="224"/>
                    </a:cubicBezTo>
                    <a:cubicBezTo>
                      <a:pt x="44" y="224"/>
                      <a:pt x="45" y="225"/>
                      <a:pt x="46" y="226"/>
                    </a:cubicBezTo>
                    <a:cubicBezTo>
                      <a:pt x="46" y="226"/>
                      <a:pt x="46" y="227"/>
                      <a:pt x="46" y="227"/>
                    </a:cubicBezTo>
                    <a:cubicBezTo>
                      <a:pt x="47" y="228"/>
                      <a:pt x="47" y="228"/>
                      <a:pt x="48" y="228"/>
                    </a:cubicBezTo>
                    <a:cubicBezTo>
                      <a:pt x="48" y="228"/>
                      <a:pt x="49" y="228"/>
                      <a:pt x="49" y="228"/>
                    </a:cubicBezTo>
                    <a:cubicBezTo>
                      <a:pt x="50" y="228"/>
                      <a:pt x="51" y="228"/>
                      <a:pt x="52" y="228"/>
                    </a:cubicBezTo>
                    <a:cubicBezTo>
                      <a:pt x="53" y="228"/>
                      <a:pt x="53" y="228"/>
                      <a:pt x="54" y="228"/>
                    </a:cubicBezTo>
                    <a:cubicBezTo>
                      <a:pt x="54" y="228"/>
                      <a:pt x="54" y="229"/>
                      <a:pt x="54" y="229"/>
                    </a:cubicBezTo>
                    <a:cubicBezTo>
                      <a:pt x="55" y="229"/>
                      <a:pt x="55" y="230"/>
                      <a:pt x="55" y="231"/>
                    </a:cubicBezTo>
                    <a:cubicBezTo>
                      <a:pt x="55" y="232"/>
                      <a:pt x="55" y="232"/>
                      <a:pt x="55" y="233"/>
                    </a:cubicBezTo>
                    <a:cubicBezTo>
                      <a:pt x="55" y="233"/>
                      <a:pt x="55" y="234"/>
                      <a:pt x="54" y="234"/>
                    </a:cubicBezTo>
                    <a:cubicBezTo>
                      <a:pt x="54" y="235"/>
                      <a:pt x="55" y="235"/>
                      <a:pt x="54" y="236"/>
                    </a:cubicBezTo>
                    <a:cubicBezTo>
                      <a:pt x="54" y="237"/>
                      <a:pt x="54" y="238"/>
                      <a:pt x="53" y="239"/>
                    </a:cubicBezTo>
                    <a:cubicBezTo>
                      <a:pt x="53" y="239"/>
                      <a:pt x="53" y="239"/>
                      <a:pt x="53" y="239"/>
                    </a:cubicBezTo>
                    <a:cubicBezTo>
                      <a:pt x="53" y="239"/>
                      <a:pt x="53" y="239"/>
                      <a:pt x="53" y="239"/>
                    </a:cubicBezTo>
                    <a:cubicBezTo>
                      <a:pt x="54" y="242"/>
                      <a:pt x="55" y="243"/>
                      <a:pt x="57" y="244"/>
                    </a:cubicBezTo>
                    <a:cubicBezTo>
                      <a:pt x="57" y="245"/>
                      <a:pt x="58" y="245"/>
                      <a:pt x="58" y="246"/>
                    </a:cubicBezTo>
                    <a:cubicBezTo>
                      <a:pt x="59" y="246"/>
                      <a:pt x="59" y="247"/>
                      <a:pt x="60" y="248"/>
                    </a:cubicBezTo>
                    <a:cubicBezTo>
                      <a:pt x="60" y="248"/>
                      <a:pt x="60" y="248"/>
                      <a:pt x="60" y="249"/>
                    </a:cubicBezTo>
                    <a:cubicBezTo>
                      <a:pt x="60" y="250"/>
                      <a:pt x="61" y="251"/>
                      <a:pt x="61" y="251"/>
                    </a:cubicBezTo>
                    <a:cubicBezTo>
                      <a:pt x="62" y="252"/>
                      <a:pt x="62" y="254"/>
                      <a:pt x="62" y="255"/>
                    </a:cubicBezTo>
                    <a:cubicBezTo>
                      <a:pt x="62" y="255"/>
                      <a:pt x="62" y="255"/>
                      <a:pt x="62" y="255"/>
                    </a:cubicBezTo>
                    <a:cubicBezTo>
                      <a:pt x="62" y="256"/>
                      <a:pt x="62" y="256"/>
                      <a:pt x="62" y="256"/>
                    </a:cubicBezTo>
                    <a:cubicBezTo>
                      <a:pt x="62" y="257"/>
                      <a:pt x="62" y="258"/>
                      <a:pt x="63" y="258"/>
                    </a:cubicBezTo>
                    <a:cubicBezTo>
                      <a:pt x="63" y="259"/>
                      <a:pt x="63" y="259"/>
                      <a:pt x="63" y="259"/>
                    </a:cubicBezTo>
                    <a:cubicBezTo>
                      <a:pt x="63" y="261"/>
                      <a:pt x="63" y="262"/>
                      <a:pt x="62" y="263"/>
                    </a:cubicBezTo>
                    <a:cubicBezTo>
                      <a:pt x="62" y="264"/>
                      <a:pt x="61" y="264"/>
                      <a:pt x="61" y="265"/>
                    </a:cubicBezTo>
                    <a:cubicBezTo>
                      <a:pt x="60" y="265"/>
                      <a:pt x="60" y="266"/>
                      <a:pt x="60" y="266"/>
                    </a:cubicBezTo>
                    <a:cubicBezTo>
                      <a:pt x="60" y="267"/>
                      <a:pt x="59" y="268"/>
                      <a:pt x="59" y="269"/>
                    </a:cubicBezTo>
                    <a:cubicBezTo>
                      <a:pt x="59" y="270"/>
                      <a:pt x="59" y="271"/>
                      <a:pt x="59" y="271"/>
                    </a:cubicBezTo>
                    <a:cubicBezTo>
                      <a:pt x="59" y="272"/>
                      <a:pt x="59" y="273"/>
                      <a:pt x="59" y="274"/>
                    </a:cubicBezTo>
                    <a:cubicBezTo>
                      <a:pt x="59" y="275"/>
                      <a:pt x="59" y="275"/>
                      <a:pt x="59" y="275"/>
                    </a:cubicBezTo>
                    <a:cubicBezTo>
                      <a:pt x="60" y="276"/>
                      <a:pt x="61" y="278"/>
                      <a:pt x="61" y="279"/>
                    </a:cubicBezTo>
                    <a:cubicBezTo>
                      <a:pt x="62" y="280"/>
                      <a:pt x="62" y="281"/>
                      <a:pt x="63" y="283"/>
                    </a:cubicBezTo>
                    <a:cubicBezTo>
                      <a:pt x="63" y="284"/>
                      <a:pt x="64" y="284"/>
                      <a:pt x="64" y="286"/>
                    </a:cubicBezTo>
                    <a:cubicBezTo>
                      <a:pt x="64" y="287"/>
                      <a:pt x="64" y="288"/>
                      <a:pt x="64" y="289"/>
                    </a:cubicBezTo>
                    <a:cubicBezTo>
                      <a:pt x="64" y="289"/>
                      <a:pt x="64" y="290"/>
                      <a:pt x="64" y="290"/>
                    </a:cubicBezTo>
                    <a:cubicBezTo>
                      <a:pt x="64" y="291"/>
                      <a:pt x="65" y="292"/>
                      <a:pt x="65" y="293"/>
                    </a:cubicBezTo>
                    <a:cubicBezTo>
                      <a:pt x="65" y="295"/>
                      <a:pt x="66" y="296"/>
                      <a:pt x="67" y="297"/>
                    </a:cubicBezTo>
                    <a:cubicBezTo>
                      <a:pt x="67" y="297"/>
                      <a:pt x="67" y="298"/>
                      <a:pt x="68" y="298"/>
                    </a:cubicBezTo>
                    <a:cubicBezTo>
                      <a:pt x="68" y="299"/>
                      <a:pt x="69" y="299"/>
                      <a:pt x="69" y="300"/>
                    </a:cubicBezTo>
                    <a:cubicBezTo>
                      <a:pt x="69" y="301"/>
                      <a:pt x="69" y="303"/>
                      <a:pt x="70" y="304"/>
                    </a:cubicBezTo>
                    <a:cubicBezTo>
                      <a:pt x="70" y="304"/>
                      <a:pt x="70" y="304"/>
                      <a:pt x="70" y="305"/>
                    </a:cubicBezTo>
                    <a:cubicBezTo>
                      <a:pt x="71" y="305"/>
                      <a:pt x="71" y="306"/>
                      <a:pt x="70" y="307"/>
                    </a:cubicBezTo>
                    <a:cubicBezTo>
                      <a:pt x="70" y="307"/>
                      <a:pt x="70" y="307"/>
                      <a:pt x="70" y="308"/>
                    </a:cubicBezTo>
                    <a:cubicBezTo>
                      <a:pt x="71" y="308"/>
                      <a:pt x="71" y="309"/>
                      <a:pt x="71" y="310"/>
                    </a:cubicBezTo>
                    <a:cubicBezTo>
                      <a:pt x="71" y="310"/>
                      <a:pt x="71" y="310"/>
                      <a:pt x="71" y="310"/>
                    </a:cubicBezTo>
                    <a:cubicBezTo>
                      <a:pt x="72" y="311"/>
                      <a:pt x="73" y="311"/>
                      <a:pt x="74" y="312"/>
                    </a:cubicBezTo>
                    <a:cubicBezTo>
                      <a:pt x="74" y="312"/>
                      <a:pt x="74" y="312"/>
                      <a:pt x="74" y="312"/>
                    </a:cubicBezTo>
                    <a:cubicBezTo>
                      <a:pt x="75" y="311"/>
                      <a:pt x="76" y="311"/>
                      <a:pt x="77" y="311"/>
                    </a:cubicBezTo>
                    <a:cubicBezTo>
                      <a:pt x="77" y="311"/>
                      <a:pt x="78" y="311"/>
                      <a:pt x="78" y="311"/>
                    </a:cubicBezTo>
                    <a:cubicBezTo>
                      <a:pt x="79" y="310"/>
                      <a:pt x="79" y="310"/>
                      <a:pt x="80" y="310"/>
                    </a:cubicBezTo>
                    <a:cubicBezTo>
                      <a:pt x="81" y="310"/>
                      <a:pt x="82" y="310"/>
                      <a:pt x="83" y="310"/>
                    </a:cubicBezTo>
                    <a:cubicBezTo>
                      <a:pt x="83" y="311"/>
                      <a:pt x="83" y="311"/>
                      <a:pt x="83" y="310"/>
                    </a:cubicBezTo>
                    <a:cubicBezTo>
                      <a:pt x="84" y="310"/>
                      <a:pt x="85" y="311"/>
                      <a:pt x="86" y="310"/>
                    </a:cubicBezTo>
                    <a:cubicBezTo>
                      <a:pt x="86" y="310"/>
                      <a:pt x="86" y="310"/>
                      <a:pt x="86" y="309"/>
                    </a:cubicBezTo>
                    <a:cubicBezTo>
                      <a:pt x="88" y="309"/>
                      <a:pt x="89" y="309"/>
                      <a:pt x="90" y="308"/>
                    </a:cubicBezTo>
                    <a:cubicBezTo>
                      <a:pt x="91" y="307"/>
                      <a:pt x="92" y="306"/>
                      <a:pt x="93" y="305"/>
                    </a:cubicBezTo>
                    <a:cubicBezTo>
                      <a:pt x="94" y="304"/>
                      <a:pt x="95" y="303"/>
                      <a:pt x="95" y="303"/>
                    </a:cubicBezTo>
                    <a:cubicBezTo>
                      <a:pt x="96" y="302"/>
                      <a:pt x="97" y="301"/>
                      <a:pt x="97" y="300"/>
                    </a:cubicBezTo>
                    <a:cubicBezTo>
                      <a:pt x="98" y="299"/>
                      <a:pt x="98" y="299"/>
                      <a:pt x="99" y="299"/>
                    </a:cubicBezTo>
                    <a:cubicBezTo>
                      <a:pt x="100" y="298"/>
                      <a:pt x="100" y="297"/>
                      <a:pt x="100" y="296"/>
                    </a:cubicBezTo>
                    <a:cubicBezTo>
                      <a:pt x="101" y="295"/>
                      <a:pt x="101" y="294"/>
                      <a:pt x="101" y="293"/>
                    </a:cubicBezTo>
                    <a:cubicBezTo>
                      <a:pt x="101" y="293"/>
                      <a:pt x="101" y="293"/>
                      <a:pt x="101" y="292"/>
                    </a:cubicBezTo>
                    <a:cubicBezTo>
                      <a:pt x="101" y="292"/>
                      <a:pt x="101" y="291"/>
                      <a:pt x="101" y="291"/>
                    </a:cubicBezTo>
                    <a:cubicBezTo>
                      <a:pt x="102" y="290"/>
                      <a:pt x="103" y="290"/>
                      <a:pt x="103" y="290"/>
                    </a:cubicBezTo>
                    <a:cubicBezTo>
                      <a:pt x="104" y="290"/>
                      <a:pt x="105" y="289"/>
                      <a:pt x="106" y="289"/>
                    </a:cubicBezTo>
                    <a:cubicBezTo>
                      <a:pt x="106" y="289"/>
                      <a:pt x="107" y="288"/>
                      <a:pt x="107" y="287"/>
                    </a:cubicBezTo>
                    <a:cubicBezTo>
                      <a:pt x="107" y="287"/>
                      <a:pt x="107" y="286"/>
                      <a:pt x="107" y="285"/>
                    </a:cubicBezTo>
                    <a:cubicBezTo>
                      <a:pt x="107" y="285"/>
                      <a:pt x="107" y="284"/>
                      <a:pt x="107" y="284"/>
                    </a:cubicBezTo>
                    <a:cubicBezTo>
                      <a:pt x="107" y="282"/>
                      <a:pt x="106" y="281"/>
                      <a:pt x="106" y="280"/>
                    </a:cubicBezTo>
                    <a:cubicBezTo>
                      <a:pt x="106" y="279"/>
                      <a:pt x="106" y="279"/>
                      <a:pt x="106" y="279"/>
                    </a:cubicBezTo>
                    <a:cubicBezTo>
                      <a:pt x="108" y="277"/>
                      <a:pt x="110" y="276"/>
                      <a:pt x="112" y="274"/>
                    </a:cubicBezTo>
                    <a:cubicBezTo>
                      <a:pt x="112" y="274"/>
                      <a:pt x="113" y="274"/>
                      <a:pt x="113" y="273"/>
                    </a:cubicBezTo>
                    <a:cubicBezTo>
                      <a:pt x="114" y="273"/>
                      <a:pt x="115" y="273"/>
                      <a:pt x="115" y="272"/>
                    </a:cubicBezTo>
                    <a:cubicBezTo>
                      <a:pt x="117" y="271"/>
                      <a:pt x="118" y="270"/>
                      <a:pt x="118" y="269"/>
                    </a:cubicBezTo>
                    <a:cubicBezTo>
                      <a:pt x="119" y="268"/>
                      <a:pt x="119" y="267"/>
                      <a:pt x="119" y="267"/>
                    </a:cubicBezTo>
                    <a:cubicBezTo>
                      <a:pt x="118" y="266"/>
                      <a:pt x="119" y="265"/>
                      <a:pt x="119" y="264"/>
                    </a:cubicBezTo>
                    <a:cubicBezTo>
                      <a:pt x="119" y="264"/>
                      <a:pt x="119" y="263"/>
                      <a:pt x="119" y="263"/>
                    </a:cubicBezTo>
                    <a:cubicBezTo>
                      <a:pt x="118" y="262"/>
                      <a:pt x="118" y="261"/>
                      <a:pt x="119" y="260"/>
                    </a:cubicBezTo>
                    <a:cubicBezTo>
                      <a:pt x="119" y="259"/>
                      <a:pt x="119" y="259"/>
                      <a:pt x="118" y="258"/>
                    </a:cubicBezTo>
                    <a:cubicBezTo>
                      <a:pt x="117" y="258"/>
                      <a:pt x="117" y="257"/>
                      <a:pt x="117" y="256"/>
                    </a:cubicBezTo>
                    <a:cubicBezTo>
                      <a:pt x="116" y="255"/>
                      <a:pt x="117" y="254"/>
                      <a:pt x="116" y="253"/>
                    </a:cubicBezTo>
                    <a:cubicBezTo>
                      <a:pt x="116" y="252"/>
                      <a:pt x="116" y="252"/>
                      <a:pt x="116" y="252"/>
                    </a:cubicBezTo>
                    <a:cubicBezTo>
                      <a:pt x="117" y="251"/>
                      <a:pt x="117" y="251"/>
                      <a:pt x="116" y="251"/>
                    </a:cubicBezTo>
                    <a:cubicBezTo>
                      <a:pt x="115" y="250"/>
                      <a:pt x="115" y="249"/>
                      <a:pt x="116" y="248"/>
                    </a:cubicBezTo>
                    <a:cubicBezTo>
                      <a:pt x="116" y="247"/>
                      <a:pt x="116" y="247"/>
                      <a:pt x="117" y="246"/>
                    </a:cubicBezTo>
                    <a:cubicBezTo>
                      <a:pt x="118" y="245"/>
                      <a:pt x="118" y="244"/>
                      <a:pt x="118" y="243"/>
                    </a:cubicBezTo>
                    <a:cubicBezTo>
                      <a:pt x="119" y="243"/>
                      <a:pt x="119" y="243"/>
                      <a:pt x="119" y="242"/>
                    </a:cubicBezTo>
                    <a:cubicBezTo>
                      <a:pt x="120" y="242"/>
                      <a:pt x="121" y="241"/>
                      <a:pt x="121" y="241"/>
                    </a:cubicBezTo>
                    <a:cubicBezTo>
                      <a:pt x="123" y="239"/>
                      <a:pt x="124" y="237"/>
                      <a:pt x="126" y="235"/>
                    </a:cubicBezTo>
                    <a:cubicBezTo>
                      <a:pt x="127" y="234"/>
                      <a:pt x="128" y="233"/>
                      <a:pt x="130" y="233"/>
                    </a:cubicBezTo>
                    <a:cubicBezTo>
                      <a:pt x="130" y="233"/>
                      <a:pt x="130" y="233"/>
                      <a:pt x="130" y="232"/>
                    </a:cubicBezTo>
                    <a:cubicBezTo>
                      <a:pt x="133" y="230"/>
                      <a:pt x="136" y="227"/>
                      <a:pt x="137" y="223"/>
                    </a:cubicBezTo>
                    <a:cubicBezTo>
                      <a:pt x="138" y="222"/>
                      <a:pt x="138" y="221"/>
                      <a:pt x="139" y="219"/>
                    </a:cubicBezTo>
                    <a:cubicBezTo>
                      <a:pt x="140" y="219"/>
                      <a:pt x="140" y="218"/>
                      <a:pt x="141" y="217"/>
                    </a:cubicBezTo>
                    <a:cubicBezTo>
                      <a:pt x="141" y="215"/>
                      <a:pt x="141" y="214"/>
                      <a:pt x="141" y="213"/>
                    </a:cubicBezTo>
                    <a:cubicBezTo>
                      <a:pt x="141" y="212"/>
                      <a:pt x="140" y="212"/>
                      <a:pt x="140" y="212"/>
                    </a:cubicBezTo>
                    <a:cubicBezTo>
                      <a:pt x="140" y="212"/>
                      <a:pt x="140" y="212"/>
                      <a:pt x="140" y="212"/>
                    </a:cubicBezTo>
                    <a:cubicBezTo>
                      <a:pt x="139" y="213"/>
                      <a:pt x="138" y="213"/>
                      <a:pt x="136" y="213"/>
                    </a:cubicBezTo>
                    <a:cubicBezTo>
                      <a:pt x="135" y="214"/>
                      <a:pt x="133" y="214"/>
                      <a:pt x="132" y="214"/>
                    </a:cubicBezTo>
                    <a:cubicBezTo>
                      <a:pt x="131" y="214"/>
                      <a:pt x="131" y="214"/>
                      <a:pt x="131" y="214"/>
                    </a:cubicBezTo>
                    <a:cubicBezTo>
                      <a:pt x="130" y="214"/>
                      <a:pt x="129" y="215"/>
                      <a:pt x="128" y="215"/>
                    </a:cubicBezTo>
                    <a:cubicBezTo>
                      <a:pt x="128" y="215"/>
                      <a:pt x="128" y="215"/>
                      <a:pt x="128" y="215"/>
                    </a:cubicBezTo>
                    <a:cubicBezTo>
                      <a:pt x="127" y="215"/>
                      <a:pt x="127" y="215"/>
                      <a:pt x="127" y="215"/>
                    </a:cubicBezTo>
                    <a:cubicBezTo>
                      <a:pt x="126" y="215"/>
                      <a:pt x="126" y="215"/>
                      <a:pt x="126" y="215"/>
                    </a:cubicBezTo>
                    <a:cubicBezTo>
                      <a:pt x="125" y="214"/>
                      <a:pt x="125" y="214"/>
                      <a:pt x="124" y="213"/>
                    </a:cubicBezTo>
                    <a:cubicBezTo>
                      <a:pt x="124" y="213"/>
                      <a:pt x="124" y="213"/>
                      <a:pt x="124" y="212"/>
                    </a:cubicBezTo>
                    <a:cubicBezTo>
                      <a:pt x="125" y="211"/>
                      <a:pt x="125" y="211"/>
                      <a:pt x="124" y="211"/>
                    </a:cubicBezTo>
                    <a:cubicBezTo>
                      <a:pt x="124" y="210"/>
                      <a:pt x="123" y="210"/>
                      <a:pt x="123" y="209"/>
                    </a:cubicBezTo>
                    <a:cubicBezTo>
                      <a:pt x="122" y="208"/>
                      <a:pt x="121" y="208"/>
                      <a:pt x="120" y="207"/>
                    </a:cubicBezTo>
                    <a:cubicBezTo>
                      <a:pt x="120" y="206"/>
                      <a:pt x="119" y="206"/>
                      <a:pt x="118" y="205"/>
                    </a:cubicBezTo>
                    <a:cubicBezTo>
                      <a:pt x="117" y="205"/>
                      <a:pt x="116" y="204"/>
                      <a:pt x="116" y="203"/>
                    </a:cubicBezTo>
                    <a:cubicBezTo>
                      <a:pt x="116" y="202"/>
                      <a:pt x="115" y="201"/>
                      <a:pt x="115" y="200"/>
                    </a:cubicBezTo>
                    <a:cubicBezTo>
                      <a:pt x="115" y="200"/>
                      <a:pt x="114" y="199"/>
                      <a:pt x="114" y="199"/>
                    </a:cubicBezTo>
                    <a:cubicBezTo>
                      <a:pt x="113" y="198"/>
                      <a:pt x="113" y="198"/>
                      <a:pt x="112" y="197"/>
                    </a:cubicBezTo>
                    <a:cubicBezTo>
                      <a:pt x="112" y="197"/>
                      <a:pt x="112" y="197"/>
                      <a:pt x="112" y="196"/>
                    </a:cubicBezTo>
                    <a:cubicBezTo>
                      <a:pt x="112" y="195"/>
                      <a:pt x="111" y="193"/>
                      <a:pt x="111" y="192"/>
                    </a:cubicBezTo>
                    <a:cubicBezTo>
                      <a:pt x="111" y="191"/>
                      <a:pt x="110" y="190"/>
                      <a:pt x="109" y="189"/>
                    </a:cubicBezTo>
                    <a:cubicBezTo>
                      <a:pt x="109" y="189"/>
                      <a:pt x="108" y="189"/>
                      <a:pt x="108" y="189"/>
                    </a:cubicBezTo>
                    <a:cubicBezTo>
                      <a:pt x="108" y="189"/>
                      <a:pt x="108" y="188"/>
                      <a:pt x="108" y="188"/>
                    </a:cubicBezTo>
                    <a:cubicBezTo>
                      <a:pt x="108" y="188"/>
                      <a:pt x="108" y="188"/>
                      <a:pt x="108" y="187"/>
                    </a:cubicBezTo>
                    <a:cubicBezTo>
                      <a:pt x="108" y="187"/>
                      <a:pt x="107" y="186"/>
                      <a:pt x="107" y="185"/>
                    </a:cubicBezTo>
                    <a:cubicBezTo>
                      <a:pt x="107" y="185"/>
                      <a:pt x="106" y="184"/>
                      <a:pt x="106" y="184"/>
                    </a:cubicBezTo>
                    <a:cubicBezTo>
                      <a:pt x="105" y="182"/>
                      <a:pt x="104" y="181"/>
                      <a:pt x="104" y="179"/>
                    </a:cubicBezTo>
                    <a:cubicBezTo>
                      <a:pt x="104" y="179"/>
                      <a:pt x="103" y="179"/>
                      <a:pt x="103" y="178"/>
                    </a:cubicBezTo>
                    <a:cubicBezTo>
                      <a:pt x="103" y="178"/>
                      <a:pt x="103" y="178"/>
                      <a:pt x="104" y="178"/>
                    </a:cubicBezTo>
                    <a:cubicBezTo>
                      <a:pt x="104" y="178"/>
                      <a:pt x="104" y="178"/>
                      <a:pt x="105" y="178"/>
                    </a:cubicBezTo>
                    <a:cubicBezTo>
                      <a:pt x="105" y="177"/>
                      <a:pt x="105" y="177"/>
                      <a:pt x="105" y="177"/>
                    </a:cubicBezTo>
                    <a:cubicBezTo>
                      <a:pt x="106" y="177"/>
                      <a:pt x="106" y="177"/>
                      <a:pt x="106" y="178"/>
                    </a:cubicBezTo>
                    <a:cubicBezTo>
                      <a:pt x="107" y="178"/>
                      <a:pt x="107" y="178"/>
                      <a:pt x="107" y="179"/>
                    </a:cubicBezTo>
                    <a:cubicBezTo>
                      <a:pt x="108" y="180"/>
                      <a:pt x="109" y="181"/>
                      <a:pt x="110" y="182"/>
                    </a:cubicBezTo>
                    <a:cubicBezTo>
                      <a:pt x="110" y="183"/>
                      <a:pt x="110" y="184"/>
                      <a:pt x="111" y="185"/>
                    </a:cubicBezTo>
                    <a:cubicBezTo>
                      <a:pt x="111" y="185"/>
                      <a:pt x="111" y="185"/>
                      <a:pt x="112" y="186"/>
                    </a:cubicBezTo>
                    <a:cubicBezTo>
                      <a:pt x="113" y="186"/>
                      <a:pt x="113" y="187"/>
                      <a:pt x="114" y="188"/>
                    </a:cubicBezTo>
                    <a:cubicBezTo>
                      <a:pt x="114" y="188"/>
                      <a:pt x="114" y="188"/>
                      <a:pt x="114" y="189"/>
                    </a:cubicBezTo>
                    <a:cubicBezTo>
                      <a:pt x="114" y="189"/>
                      <a:pt x="114" y="190"/>
                      <a:pt x="114" y="190"/>
                    </a:cubicBezTo>
                    <a:cubicBezTo>
                      <a:pt x="114" y="190"/>
                      <a:pt x="114" y="191"/>
                      <a:pt x="114" y="191"/>
                    </a:cubicBezTo>
                    <a:cubicBezTo>
                      <a:pt x="115" y="192"/>
                      <a:pt x="115" y="193"/>
                      <a:pt x="116" y="194"/>
                    </a:cubicBezTo>
                    <a:cubicBezTo>
                      <a:pt x="117" y="194"/>
                      <a:pt x="117" y="195"/>
                      <a:pt x="118" y="195"/>
                    </a:cubicBezTo>
                    <a:cubicBezTo>
                      <a:pt x="118" y="195"/>
                      <a:pt x="119" y="196"/>
                      <a:pt x="119" y="197"/>
                    </a:cubicBezTo>
                    <a:cubicBezTo>
                      <a:pt x="119" y="198"/>
                      <a:pt x="120" y="199"/>
                      <a:pt x="121" y="199"/>
                    </a:cubicBezTo>
                    <a:cubicBezTo>
                      <a:pt x="121" y="200"/>
                      <a:pt x="122" y="201"/>
                      <a:pt x="122" y="201"/>
                    </a:cubicBezTo>
                    <a:cubicBezTo>
                      <a:pt x="123" y="202"/>
                      <a:pt x="123" y="203"/>
                      <a:pt x="123" y="204"/>
                    </a:cubicBezTo>
                    <a:cubicBezTo>
                      <a:pt x="123" y="204"/>
                      <a:pt x="123" y="205"/>
                      <a:pt x="123" y="205"/>
                    </a:cubicBezTo>
                    <a:cubicBezTo>
                      <a:pt x="123" y="206"/>
                      <a:pt x="124" y="207"/>
                      <a:pt x="124" y="209"/>
                    </a:cubicBezTo>
                    <a:cubicBezTo>
                      <a:pt x="124" y="209"/>
                      <a:pt x="124" y="210"/>
                      <a:pt x="125" y="210"/>
                    </a:cubicBezTo>
                    <a:cubicBezTo>
                      <a:pt x="125" y="210"/>
                      <a:pt x="125" y="211"/>
                      <a:pt x="126" y="211"/>
                    </a:cubicBezTo>
                    <a:cubicBezTo>
                      <a:pt x="126" y="211"/>
                      <a:pt x="126" y="211"/>
                      <a:pt x="127" y="210"/>
                    </a:cubicBezTo>
                    <a:cubicBezTo>
                      <a:pt x="127" y="210"/>
                      <a:pt x="128" y="210"/>
                      <a:pt x="128" y="210"/>
                    </a:cubicBezTo>
                    <a:cubicBezTo>
                      <a:pt x="129" y="209"/>
                      <a:pt x="130" y="209"/>
                      <a:pt x="130" y="209"/>
                    </a:cubicBezTo>
                    <a:cubicBezTo>
                      <a:pt x="131" y="209"/>
                      <a:pt x="132" y="209"/>
                      <a:pt x="133" y="208"/>
                    </a:cubicBezTo>
                    <a:cubicBezTo>
                      <a:pt x="133" y="208"/>
                      <a:pt x="134" y="208"/>
                      <a:pt x="135" y="208"/>
                    </a:cubicBezTo>
                    <a:cubicBezTo>
                      <a:pt x="135" y="208"/>
                      <a:pt x="136" y="208"/>
                      <a:pt x="136" y="207"/>
                    </a:cubicBezTo>
                    <a:cubicBezTo>
                      <a:pt x="136" y="207"/>
                      <a:pt x="137" y="206"/>
                      <a:pt x="137" y="206"/>
                    </a:cubicBezTo>
                    <a:cubicBezTo>
                      <a:pt x="138" y="206"/>
                      <a:pt x="139" y="206"/>
                      <a:pt x="140" y="205"/>
                    </a:cubicBezTo>
                    <a:cubicBezTo>
                      <a:pt x="141" y="205"/>
                      <a:pt x="141" y="205"/>
                      <a:pt x="142" y="205"/>
                    </a:cubicBezTo>
                    <a:cubicBezTo>
                      <a:pt x="142" y="204"/>
                      <a:pt x="143" y="204"/>
                      <a:pt x="143" y="204"/>
                    </a:cubicBezTo>
                    <a:cubicBezTo>
                      <a:pt x="143" y="203"/>
                      <a:pt x="143" y="203"/>
                      <a:pt x="144" y="202"/>
                    </a:cubicBezTo>
                    <a:cubicBezTo>
                      <a:pt x="145" y="202"/>
                      <a:pt x="146" y="202"/>
                      <a:pt x="147" y="201"/>
                    </a:cubicBezTo>
                    <a:cubicBezTo>
                      <a:pt x="148" y="201"/>
                      <a:pt x="148" y="201"/>
                      <a:pt x="149" y="200"/>
                    </a:cubicBezTo>
                    <a:cubicBezTo>
                      <a:pt x="149" y="200"/>
                      <a:pt x="149" y="200"/>
                      <a:pt x="149" y="199"/>
                    </a:cubicBezTo>
                    <a:cubicBezTo>
                      <a:pt x="150" y="199"/>
                      <a:pt x="151" y="199"/>
                      <a:pt x="151" y="198"/>
                    </a:cubicBezTo>
                    <a:cubicBezTo>
                      <a:pt x="151" y="198"/>
                      <a:pt x="152" y="197"/>
                      <a:pt x="152" y="197"/>
                    </a:cubicBezTo>
                    <a:cubicBezTo>
                      <a:pt x="153" y="197"/>
                      <a:pt x="153" y="197"/>
                      <a:pt x="153" y="197"/>
                    </a:cubicBezTo>
                    <a:cubicBezTo>
                      <a:pt x="153" y="197"/>
                      <a:pt x="154" y="197"/>
                      <a:pt x="154" y="196"/>
                    </a:cubicBezTo>
                    <a:cubicBezTo>
                      <a:pt x="154" y="196"/>
                      <a:pt x="154" y="195"/>
                      <a:pt x="154" y="195"/>
                    </a:cubicBezTo>
                    <a:cubicBezTo>
                      <a:pt x="154" y="194"/>
                      <a:pt x="154" y="194"/>
                      <a:pt x="154" y="194"/>
                    </a:cubicBezTo>
                    <a:cubicBezTo>
                      <a:pt x="155" y="193"/>
                      <a:pt x="156" y="192"/>
                      <a:pt x="157" y="191"/>
                    </a:cubicBezTo>
                    <a:cubicBezTo>
                      <a:pt x="157" y="190"/>
                      <a:pt x="157" y="189"/>
                      <a:pt x="156" y="189"/>
                    </a:cubicBezTo>
                    <a:cubicBezTo>
                      <a:pt x="156" y="188"/>
                      <a:pt x="156" y="188"/>
                      <a:pt x="155" y="187"/>
                    </a:cubicBezTo>
                    <a:cubicBezTo>
                      <a:pt x="155" y="187"/>
                      <a:pt x="155" y="186"/>
                      <a:pt x="154" y="186"/>
                    </a:cubicBezTo>
                    <a:cubicBezTo>
                      <a:pt x="153" y="186"/>
                      <a:pt x="153" y="186"/>
                      <a:pt x="152" y="186"/>
                    </a:cubicBezTo>
                    <a:cubicBezTo>
                      <a:pt x="152" y="186"/>
                      <a:pt x="151" y="186"/>
                      <a:pt x="151" y="185"/>
                    </a:cubicBezTo>
                    <a:cubicBezTo>
                      <a:pt x="150" y="185"/>
                      <a:pt x="150" y="184"/>
                      <a:pt x="150" y="183"/>
                    </a:cubicBezTo>
                    <a:cubicBezTo>
                      <a:pt x="150" y="183"/>
                      <a:pt x="150" y="182"/>
                      <a:pt x="149" y="181"/>
                    </a:cubicBezTo>
                    <a:cubicBezTo>
                      <a:pt x="149" y="181"/>
                      <a:pt x="149" y="181"/>
                      <a:pt x="149" y="181"/>
                    </a:cubicBezTo>
                    <a:cubicBezTo>
                      <a:pt x="149" y="181"/>
                      <a:pt x="149" y="181"/>
                      <a:pt x="149" y="181"/>
                    </a:cubicBezTo>
                    <a:cubicBezTo>
                      <a:pt x="148" y="182"/>
                      <a:pt x="147" y="183"/>
                      <a:pt x="146" y="184"/>
                    </a:cubicBezTo>
                    <a:cubicBezTo>
                      <a:pt x="146" y="185"/>
                      <a:pt x="145" y="186"/>
                      <a:pt x="144" y="185"/>
                    </a:cubicBezTo>
                    <a:cubicBezTo>
                      <a:pt x="143" y="185"/>
                      <a:pt x="142" y="185"/>
                      <a:pt x="141" y="186"/>
                    </a:cubicBezTo>
                    <a:cubicBezTo>
                      <a:pt x="141" y="186"/>
                      <a:pt x="141" y="186"/>
                      <a:pt x="140" y="185"/>
                    </a:cubicBezTo>
                    <a:cubicBezTo>
                      <a:pt x="140" y="185"/>
                      <a:pt x="140" y="185"/>
                      <a:pt x="140" y="184"/>
                    </a:cubicBezTo>
                    <a:cubicBezTo>
                      <a:pt x="140" y="184"/>
                      <a:pt x="140" y="183"/>
                      <a:pt x="140" y="182"/>
                    </a:cubicBezTo>
                    <a:cubicBezTo>
                      <a:pt x="140" y="182"/>
                      <a:pt x="139" y="182"/>
                      <a:pt x="139" y="181"/>
                    </a:cubicBezTo>
                    <a:cubicBezTo>
                      <a:pt x="139" y="181"/>
                      <a:pt x="139" y="181"/>
                      <a:pt x="139" y="181"/>
                    </a:cubicBezTo>
                    <a:cubicBezTo>
                      <a:pt x="139" y="181"/>
                      <a:pt x="139" y="181"/>
                      <a:pt x="139" y="181"/>
                    </a:cubicBezTo>
                    <a:cubicBezTo>
                      <a:pt x="138" y="182"/>
                      <a:pt x="138" y="182"/>
                      <a:pt x="138" y="182"/>
                    </a:cubicBezTo>
                    <a:cubicBezTo>
                      <a:pt x="138" y="183"/>
                      <a:pt x="138" y="183"/>
                      <a:pt x="137" y="182"/>
                    </a:cubicBezTo>
                    <a:cubicBezTo>
                      <a:pt x="137" y="182"/>
                      <a:pt x="137" y="181"/>
                      <a:pt x="137" y="181"/>
                    </a:cubicBezTo>
                    <a:cubicBezTo>
                      <a:pt x="137" y="180"/>
                      <a:pt x="136" y="179"/>
                      <a:pt x="136" y="179"/>
                    </a:cubicBezTo>
                    <a:cubicBezTo>
                      <a:pt x="135" y="178"/>
                      <a:pt x="135" y="178"/>
                      <a:pt x="134" y="178"/>
                    </a:cubicBezTo>
                    <a:cubicBezTo>
                      <a:pt x="134" y="177"/>
                      <a:pt x="134" y="177"/>
                      <a:pt x="134" y="177"/>
                    </a:cubicBezTo>
                    <a:cubicBezTo>
                      <a:pt x="133" y="176"/>
                      <a:pt x="133" y="175"/>
                      <a:pt x="132" y="174"/>
                    </a:cubicBezTo>
                    <a:cubicBezTo>
                      <a:pt x="132" y="174"/>
                      <a:pt x="132" y="174"/>
                      <a:pt x="132" y="174"/>
                    </a:cubicBezTo>
                    <a:cubicBezTo>
                      <a:pt x="132" y="173"/>
                      <a:pt x="132" y="173"/>
                      <a:pt x="132" y="173"/>
                    </a:cubicBezTo>
                    <a:cubicBezTo>
                      <a:pt x="133" y="173"/>
                      <a:pt x="133" y="172"/>
                      <a:pt x="133" y="172"/>
                    </a:cubicBezTo>
                    <a:cubicBezTo>
                      <a:pt x="133" y="172"/>
                      <a:pt x="134" y="172"/>
                      <a:pt x="134" y="172"/>
                    </a:cubicBezTo>
                    <a:cubicBezTo>
                      <a:pt x="135" y="172"/>
                      <a:pt x="135" y="172"/>
                      <a:pt x="136" y="173"/>
                    </a:cubicBezTo>
                    <a:cubicBezTo>
                      <a:pt x="136" y="173"/>
                      <a:pt x="136" y="173"/>
                      <a:pt x="136" y="173"/>
                    </a:cubicBezTo>
                    <a:cubicBezTo>
                      <a:pt x="137" y="174"/>
                      <a:pt x="138" y="175"/>
                      <a:pt x="138" y="176"/>
                    </a:cubicBezTo>
                    <a:cubicBezTo>
                      <a:pt x="139" y="177"/>
                      <a:pt x="139" y="177"/>
                      <a:pt x="139" y="177"/>
                    </a:cubicBezTo>
                    <a:cubicBezTo>
                      <a:pt x="140" y="177"/>
                      <a:pt x="140" y="177"/>
                      <a:pt x="140" y="178"/>
                    </a:cubicBezTo>
                    <a:cubicBezTo>
                      <a:pt x="141" y="178"/>
                      <a:pt x="141" y="178"/>
                      <a:pt x="142" y="178"/>
                    </a:cubicBezTo>
                    <a:cubicBezTo>
                      <a:pt x="142" y="179"/>
                      <a:pt x="142" y="179"/>
                      <a:pt x="143" y="179"/>
                    </a:cubicBezTo>
                    <a:cubicBezTo>
                      <a:pt x="144" y="180"/>
                      <a:pt x="145" y="180"/>
                      <a:pt x="146" y="180"/>
                    </a:cubicBezTo>
                    <a:cubicBezTo>
                      <a:pt x="146" y="180"/>
                      <a:pt x="146" y="180"/>
                      <a:pt x="147" y="180"/>
                    </a:cubicBezTo>
                    <a:cubicBezTo>
                      <a:pt x="147" y="180"/>
                      <a:pt x="148" y="179"/>
                      <a:pt x="149" y="179"/>
                    </a:cubicBezTo>
                    <a:cubicBezTo>
                      <a:pt x="149" y="179"/>
                      <a:pt x="150" y="179"/>
                      <a:pt x="150" y="180"/>
                    </a:cubicBezTo>
                    <a:cubicBezTo>
                      <a:pt x="151" y="180"/>
                      <a:pt x="151" y="181"/>
                      <a:pt x="151" y="181"/>
                    </a:cubicBezTo>
                    <a:cubicBezTo>
                      <a:pt x="151" y="182"/>
                      <a:pt x="152" y="182"/>
                      <a:pt x="152" y="182"/>
                    </a:cubicBezTo>
                    <a:cubicBezTo>
                      <a:pt x="154" y="182"/>
                      <a:pt x="157" y="183"/>
                      <a:pt x="159" y="183"/>
                    </a:cubicBezTo>
                    <a:cubicBezTo>
                      <a:pt x="160" y="183"/>
                      <a:pt x="161" y="183"/>
                      <a:pt x="162" y="183"/>
                    </a:cubicBezTo>
                    <a:cubicBezTo>
                      <a:pt x="163" y="183"/>
                      <a:pt x="164" y="183"/>
                      <a:pt x="166" y="183"/>
                    </a:cubicBezTo>
                    <a:cubicBezTo>
                      <a:pt x="166" y="183"/>
                      <a:pt x="166" y="183"/>
                      <a:pt x="167" y="183"/>
                    </a:cubicBezTo>
                    <a:cubicBezTo>
                      <a:pt x="168" y="183"/>
                      <a:pt x="169" y="183"/>
                      <a:pt x="170" y="183"/>
                    </a:cubicBezTo>
                    <a:cubicBezTo>
                      <a:pt x="170" y="183"/>
                      <a:pt x="170" y="183"/>
                      <a:pt x="170" y="183"/>
                    </a:cubicBezTo>
                    <a:cubicBezTo>
                      <a:pt x="171" y="183"/>
                      <a:pt x="171" y="184"/>
                      <a:pt x="171" y="184"/>
                    </a:cubicBezTo>
                    <a:cubicBezTo>
                      <a:pt x="171" y="184"/>
                      <a:pt x="172" y="184"/>
                      <a:pt x="172" y="185"/>
                    </a:cubicBezTo>
                    <a:cubicBezTo>
                      <a:pt x="172" y="186"/>
                      <a:pt x="172" y="186"/>
                      <a:pt x="173" y="186"/>
                    </a:cubicBezTo>
                    <a:cubicBezTo>
                      <a:pt x="174" y="186"/>
                      <a:pt x="174" y="187"/>
                      <a:pt x="175" y="187"/>
                    </a:cubicBezTo>
                    <a:cubicBezTo>
                      <a:pt x="175" y="188"/>
                      <a:pt x="176" y="188"/>
                      <a:pt x="177" y="189"/>
                    </a:cubicBezTo>
                    <a:cubicBezTo>
                      <a:pt x="178" y="189"/>
                      <a:pt x="178" y="189"/>
                      <a:pt x="178" y="189"/>
                    </a:cubicBezTo>
                    <a:cubicBezTo>
                      <a:pt x="178" y="189"/>
                      <a:pt x="178" y="189"/>
                      <a:pt x="178" y="188"/>
                    </a:cubicBezTo>
                    <a:cubicBezTo>
                      <a:pt x="178" y="188"/>
                      <a:pt x="178" y="188"/>
                      <a:pt x="178" y="188"/>
                    </a:cubicBezTo>
                    <a:cubicBezTo>
                      <a:pt x="178" y="189"/>
                      <a:pt x="178" y="189"/>
                      <a:pt x="178" y="189"/>
                    </a:cubicBezTo>
                    <a:cubicBezTo>
                      <a:pt x="178" y="189"/>
                      <a:pt x="178" y="189"/>
                      <a:pt x="178" y="189"/>
                    </a:cubicBezTo>
                    <a:cubicBezTo>
                      <a:pt x="178" y="189"/>
                      <a:pt x="177" y="189"/>
                      <a:pt x="176" y="189"/>
                    </a:cubicBezTo>
                    <a:cubicBezTo>
                      <a:pt x="176" y="189"/>
                      <a:pt x="176" y="189"/>
                      <a:pt x="176" y="189"/>
                    </a:cubicBezTo>
                    <a:cubicBezTo>
                      <a:pt x="176" y="189"/>
                      <a:pt x="176" y="190"/>
                      <a:pt x="176" y="190"/>
                    </a:cubicBezTo>
                    <a:cubicBezTo>
                      <a:pt x="177" y="191"/>
                      <a:pt x="177" y="191"/>
                      <a:pt x="178" y="192"/>
                    </a:cubicBezTo>
                    <a:cubicBezTo>
                      <a:pt x="180" y="193"/>
                      <a:pt x="180" y="193"/>
                      <a:pt x="182" y="192"/>
                    </a:cubicBezTo>
                    <a:cubicBezTo>
                      <a:pt x="183" y="192"/>
                      <a:pt x="183" y="191"/>
                      <a:pt x="183" y="191"/>
                    </a:cubicBezTo>
                    <a:cubicBezTo>
                      <a:pt x="183" y="191"/>
                      <a:pt x="183" y="191"/>
                      <a:pt x="183" y="191"/>
                    </a:cubicBezTo>
                    <a:cubicBezTo>
                      <a:pt x="183" y="190"/>
                      <a:pt x="183" y="190"/>
                      <a:pt x="183" y="190"/>
                    </a:cubicBezTo>
                    <a:cubicBezTo>
                      <a:pt x="183" y="191"/>
                      <a:pt x="183" y="191"/>
                      <a:pt x="183" y="191"/>
                    </a:cubicBezTo>
                    <a:cubicBezTo>
                      <a:pt x="183" y="191"/>
                      <a:pt x="183" y="191"/>
                      <a:pt x="183" y="191"/>
                    </a:cubicBezTo>
                    <a:cubicBezTo>
                      <a:pt x="183" y="191"/>
                      <a:pt x="183" y="191"/>
                      <a:pt x="183" y="191"/>
                    </a:cubicBezTo>
                    <a:cubicBezTo>
                      <a:pt x="184" y="192"/>
                      <a:pt x="184" y="193"/>
                      <a:pt x="184" y="194"/>
                    </a:cubicBezTo>
                    <a:cubicBezTo>
                      <a:pt x="184" y="195"/>
                      <a:pt x="184" y="195"/>
                      <a:pt x="184" y="196"/>
                    </a:cubicBezTo>
                    <a:cubicBezTo>
                      <a:pt x="185" y="197"/>
                      <a:pt x="185" y="198"/>
                      <a:pt x="185" y="199"/>
                    </a:cubicBezTo>
                    <a:cubicBezTo>
                      <a:pt x="185" y="200"/>
                      <a:pt x="186" y="201"/>
                      <a:pt x="186" y="203"/>
                    </a:cubicBezTo>
                    <a:cubicBezTo>
                      <a:pt x="186" y="203"/>
                      <a:pt x="186" y="203"/>
                      <a:pt x="186" y="203"/>
                    </a:cubicBezTo>
                    <a:cubicBezTo>
                      <a:pt x="187" y="204"/>
                      <a:pt x="187" y="205"/>
                      <a:pt x="188" y="206"/>
                    </a:cubicBezTo>
                    <a:cubicBezTo>
                      <a:pt x="188" y="206"/>
                      <a:pt x="188" y="207"/>
                      <a:pt x="189" y="208"/>
                    </a:cubicBezTo>
                    <a:cubicBezTo>
                      <a:pt x="189" y="209"/>
                      <a:pt x="189" y="209"/>
                      <a:pt x="189" y="210"/>
                    </a:cubicBezTo>
                    <a:cubicBezTo>
                      <a:pt x="190" y="211"/>
                      <a:pt x="190" y="212"/>
                      <a:pt x="191" y="212"/>
                    </a:cubicBezTo>
                    <a:cubicBezTo>
                      <a:pt x="191" y="213"/>
                      <a:pt x="192" y="213"/>
                      <a:pt x="192" y="214"/>
                    </a:cubicBezTo>
                    <a:cubicBezTo>
                      <a:pt x="192" y="215"/>
                      <a:pt x="193" y="216"/>
                      <a:pt x="193" y="217"/>
                    </a:cubicBezTo>
                    <a:cubicBezTo>
                      <a:pt x="193" y="218"/>
                      <a:pt x="193" y="219"/>
                      <a:pt x="194" y="219"/>
                    </a:cubicBezTo>
                    <a:cubicBezTo>
                      <a:pt x="194" y="219"/>
                      <a:pt x="194" y="220"/>
                      <a:pt x="195" y="220"/>
                    </a:cubicBezTo>
                    <a:cubicBezTo>
                      <a:pt x="195" y="220"/>
                      <a:pt x="196" y="220"/>
                      <a:pt x="197" y="220"/>
                    </a:cubicBezTo>
                    <a:cubicBezTo>
                      <a:pt x="197" y="219"/>
                      <a:pt x="197" y="219"/>
                      <a:pt x="197" y="219"/>
                    </a:cubicBezTo>
                    <a:cubicBezTo>
                      <a:pt x="197" y="219"/>
                      <a:pt x="197" y="218"/>
                      <a:pt x="198" y="218"/>
                    </a:cubicBezTo>
                    <a:cubicBezTo>
                      <a:pt x="198" y="218"/>
                      <a:pt x="199" y="218"/>
                      <a:pt x="199" y="217"/>
                    </a:cubicBezTo>
                    <a:cubicBezTo>
                      <a:pt x="199" y="216"/>
                      <a:pt x="199" y="216"/>
                      <a:pt x="200" y="216"/>
                    </a:cubicBezTo>
                    <a:cubicBezTo>
                      <a:pt x="200" y="215"/>
                      <a:pt x="200" y="215"/>
                      <a:pt x="200" y="215"/>
                    </a:cubicBezTo>
                    <a:cubicBezTo>
                      <a:pt x="200" y="214"/>
                      <a:pt x="200" y="214"/>
                      <a:pt x="200" y="213"/>
                    </a:cubicBezTo>
                    <a:cubicBezTo>
                      <a:pt x="200" y="213"/>
                      <a:pt x="200" y="212"/>
                      <a:pt x="200" y="212"/>
                    </a:cubicBezTo>
                    <a:cubicBezTo>
                      <a:pt x="201" y="212"/>
                      <a:pt x="201" y="211"/>
                      <a:pt x="201" y="211"/>
                    </a:cubicBezTo>
                    <a:cubicBezTo>
                      <a:pt x="201" y="210"/>
                      <a:pt x="201" y="209"/>
                      <a:pt x="201" y="209"/>
                    </a:cubicBezTo>
                    <a:cubicBezTo>
                      <a:pt x="201" y="208"/>
                      <a:pt x="201" y="208"/>
                      <a:pt x="201" y="208"/>
                    </a:cubicBezTo>
                    <a:cubicBezTo>
                      <a:pt x="201" y="207"/>
                      <a:pt x="201" y="206"/>
                      <a:pt x="201" y="205"/>
                    </a:cubicBezTo>
                    <a:cubicBezTo>
                      <a:pt x="201" y="204"/>
                      <a:pt x="201" y="204"/>
                      <a:pt x="201" y="204"/>
                    </a:cubicBezTo>
                    <a:cubicBezTo>
                      <a:pt x="202" y="204"/>
                      <a:pt x="202" y="204"/>
                      <a:pt x="202" y="203"/>
                    </a:cubicBezTo>
                    <a:cubicBezTo>
                      <a:pt x="203" y="203"/>
                      <a:pt x="203" y="203"/>
                      <a:pt x="204" y="202"/>
                    </a:cubicBezTo>
                    <a:cubicBezTo>
                      <a:pt x="204" y="202"/>
                      <a:pt x="204" y="202"/>
                      <a:pt x="205" y="202"/>
                    </a:cubicBezTo>
                    <a:cubicBezTo>
                      <a:pt x="205" y="201"/>
                      <a:pt x="205" y="201"/>
                      <a:pt x="205" y="200"/>
                    </a:cubicBezTo>
                    <a:cubicBezTo>
                      <a:pt x="206" y="200"/>
                      <a:pt x="207" y="199"/>
                      <a:pt x="208" y="198"/>
                    </a:cubicBezTo>
                    <a:cubicBezTo>
                      <a:pt x="208" y="198"/>
                      <a:pt x="208" y="198"/>
                      <a:pt x="209" y="197"/>
                    </a:cubicBezTo>
                    <a:cubicBezTo>
                      <a:pt x="209" y="197"/>
                      <a:pt x="209" y="196"/>
                      <a:pt x="210" y="196"/>
                    </a:cubicBezTo>
                    <a:cubicBezTo>
                      <a:pt x="210" y="195"/>
                      <a:pt x="210" y="195"/>
                      <a:pt x="211" y="195"/>
                    </a:cubicBezTo>
                    <a:cubicBezTo>
                      <a:pt x="212" y="194"/>
                      <a:pt x="213" y="193"/>
                      <a:pt x="213" y="192"/>
                    </a:cubicBezTo>
                    <a:cubicBezTo>
                      <a:pt x="213" y="191"/>
                      <a:pt x="213" y="191"/>
                      <a:pt x="214" y="191"/>
                    </a:cubicBezTo>
                    <a:cubicBezTo>
                      <a:pt x="214" y="191"/>
                      <a:pt x="215" y="190"/>
                      <a:pt x="216" y="190"/>
                    </a:cubicBezTo>
                    <a:cubicBezTo>
                      <a:pt x="217" y="191"/>
                      <a:pt x="219" y="190"/>
                      <a:pt x="220" y="189"/>
                    </a:cubicBezTo>
                    <a:cubicBezTo>
                      <a:pt x="221" y="189"/>
                      <a:pt x="221" y="189"/>
                      <a:pt x="222" y="188"/>
                    </a:cubicBezTo>
                    <a:cubicBezTo>
                      <a:pt x="222" y="188"/>
                      <a:pt x="222" y="189"/>
                      <a:pt x="222" y="189"/>
                    </a:cubicBezTo>
                    <a:cubicBezTo>
                      <a:pt x="222" y="189"/>
                      <a:pt x="223" y="190"/>
                      <a:pt x="223" y="190"/>
                    </a:cubicBezTo>
                    <a:cubicBezTo>
                      <a:pt x="223" y="192"/>
                      <a:pt x="224" y="193"/>
                      <a:pt x="226" y="194"/>
                    </a:cubicBezTo>
                    <a:cubicBezTo>
                      <a:pt x="226" y="194"/>
                      <a:pt x="226" y="194"/>
                      <a:pt x="226" y="194"/>
                    </a:cubicBezTo>
                    <a:cubicBezTo>
                      <a:pt x="227" y="194"/>
                      <a:pt x="227" y="195"/>
                      <a:pt x="227" y="195"/>
                    </a:cubicBezTo>
                    <a:cubicBezTo>
                      <a:pt x="227" y="196"/>
                      <a:pt x="227" y="196"/>
                      <a:pt x="227" y="197"/>
                    </a:cubicBezTo>
                    <a:cubicBezTo>
                      <a:pt x="228" y="197"/>
                      <a:pt x="228" y="197"/>
                      <a:pt x="228" y="198"/>
                    </a:cubicBezTo>
                    <a:cubicBezTo>
                      <a:pt x="228" y="198"/>
                      <a:pt x="229" y="198"/>
                      <a:pt x="229" y="198"/>
                    </a:cubicBezTo>
                    <a:cubicBezTo>
                      <a:pt x="229" y="199"/>
                      <a:pt x="229" y="200"/>
                      <a:pt x="229" y="201"/>
                    </a:cubicBezTo>
                    <a:cubicBezTo>
                      <a:pt x="229" y="202"/>
                      <a:pt x="229" y="202"/>
                      <a:pt x="229" y="202"/>
                    </a:cubicBezTo>
                    <a:cubicBezTo>
                      <a:pt x="229" y="203"/>
                      <a:pt x="229" y="203"/>
                      <a:pt x="230" y="203"/>
                    </a:cubicBezTo>
                    <a:cubicBezTo>
                      <a:pt x="231" y="203"/>
                      <a:pt x="232" y="203"/>
                      <a:pt x="232" y="203"/>
                    </a:cubicBezTo>
                    <a:cubicBezTo>
                      <a:pt x="233" y="202"/>
                      <a:pt x="234" y="202"/>
                      <a:pt x="234" y="201"/>
                    </a:cubicBezTo>
                    <a:close/>
                    <a:moveTo>
                      <a:pt x="277" y="165"/>
                    </a:moveTo>
                    <a:cubicBezTo>
                      <a:pt x="277" y="165"/>
                      <a:pt x="277" y="166"/>
                      <a:pt x="277" y="166"/>
                    </a:cubicBezTo>
                    <a:cubicBezTo>
                      <a:pt x="277" y="166"/>
                      <a:pt x="277" y="166"/>
                      <a:pt x="277" y="166"/>
                    </a:cubicBezTo>
                    <a:cubicBezTo>
                      <a:pt x="277" y="166"/>
                      <a:pt x="277" y="166"/>
                      <a:pt x="277" y="166"/>
                    </a:cubicBezTo>
                    <a:cubicBezTo>
                      <a:pt x="278" y="166"/>
                      <a:pt x="278" y="166"/>
                      <a:pt x="278" y="166"/>
                    </a:cubicBezTo>
                    <a:cubicBezTo>
                      <a:pt x="277" y="166"/>
                      <a:pt x="277" y="166"/>
                      <a:pt x="277" y="166"/>
                    </a:cubicBezTo>
                    <a:cubicBezTo>
                      <a:pt x="277" y="166"/>
                      <a:pt x="277" y="166"/>
                      <a:pt x="277" y="166"/>
                    </a:cubicBezTo>
                    <a:cubicBezTo>
                      <a:pt x="277" y="166"/>
                      <a:pt x="277" y="166"/>
                      <a:pt x="277" y="166"/>
                    </a:cubicBezTo>
                    <a:cubicBezTo>
                      <a:pt x="277" y="166"/>
                      <a:pt x="277" y="165"/>
                      <a:pt x="277" y="165"/>
                    </a:cubicBezTo>
                    <a:close/>
                    <a:moveTo>
                      <a:pt x="273" y="160"/>
                    </a:moveTo>
                    <a:cubicBezTo>
                      <a:pt x="273" y="160"/>
                      <a:pt x="273" y="160"/>
                      <a:pt x="273" y="160"/>
                    </a:cubicBezTo>
                    <a:cubicBezTo>
                      <a:pt x="273" y="160"/>
                      <a:pt x="273" y="160"/>
                      <a:pt x="273" y="160"/>
                    </a:cubicBezTo>
                    <a:cubicBezTo>
                      <a:pt x="273" y="160"/>
                      <a:pt x="273" y="160"/>
                      <a:pt x="273" y="160"/>
                    </a:cubicBezTo>
                    <a:cubicBezTo>
                      <a:pt x="273" y="160"/>
                      <a:pt x="273" y="160"/>
                      <a:pt x="273" y="160"/>
                    </a:cubicBezTo>
                    <a:close/>
                    <a:moveTo>
                      <a:pt x="271" y="171"/>
                    </a:moveTo>
                    <a:cubicBezTo>
                      <a:pt x="271" y="171"/>
                      <a:pt x="271" y="171"/>
                      <a:pt x="271" y="171"/>
                    </a:cubicBezTo>
                    <a:cubicBezTo>
                      <a:pt x="271" y="172"/>
                      <a:pt x="271" y="172"/>
                      <a:pt x="271" y="172"/>
                    </a:cubicBezTo>
                    <a:cubicBezTo>
                      <a:pt x="271" y="172"/>
                      <a:pt x="271" y="172"/>
                      <a:pt x="271" y="172"/>
                    </a:cubicBezTo>
                    <a:cubicBezTo>
                      <a:pt x="271" y="172"/>
                      <a:pt x="271" y="172"/>
                      <a:pt x="270" y="171"/>
                    </a:cubicBezTo>
                    <a:cubicBezTo>
                      <a:pt x="270" y="171"/>
                      <a:pt x="271" y="171"/>
                      <a:pt x="271" y="171"/>
                    </a:cubicBezTo>
                    <a:close/>
                    <a:moveTo>
                      <a:pt x="292" y="123"/>
                    </a:moveTo>
                    <a:cubicBezTo>
                      <a:pt x="292" y="123"/>
                      <a:pt x="293" y="124"/>
                      <a:pt x="293" y="124"/>
                    </a:cubicBezTo>
                    <a:cubicBezTo>
                      <a:pt x="293" y="124"/>
                      <a:pt x="293" y="124"/>
                      <a:pt x="293" y="125"/>
                    </a:cubicBezTo>
                    <a:cubicBezTo>
                      <a:pt x="293" y="125"/>
                      <a:pt x="293" y="125"/>
                      <a:pt x="293" y="125"/>
                    </a:cubicBezTo>
                    <a:cubicBezTo>
                      <a:pt x="293" y="125"/>
                      <a:pt x="292" y="125"/>
                      <a:pt x="292" y="125"/>
                    </a:cubicBezTo>
                    <a:cubicBezTo>
                      <a:pt x="292" y="125"/>
                      <a:pt x="292" y="125"/>
                      <a:pt x="292" y="124"/>
                    </a:cubicBezTo>
                    <a:cubicBezTo>
                      <a:pt x="292" y="124"/>
                      <a:pt x="292" y="123"/>
                      <a:pt x="292" y="123"/>
                    </a:cubicBezTo>
                    <a:close/>
                    <a:moveTo>
                      <a:pt x="336" y="30"/>
                    </a:moveTo>
                    <a:cubicBezTo>
                      <a:pt x="337" y="30"/>
                      <a:pt x="337" y="30"/>
                      <a:pt x="337" y="30"/>
                    </a:cubicBezTo>
                    <a:cubicBezTo>
                      <a:pt x="337" y="30"/>
                      <a:pt x="338" y="30"/>
                      <a:pt x="338" y="30"/>
                    </a:cubicBezTo>
                    <a:cubicBezTo>
                      <a:pt x="338" y="30"/>
                      <a:pt x="338" y="30"/>
                      <a:pt x="338" y="30"/>
                    </a:cubicBezTo>
                    <a:cubicBezTo>
                      <a:pt x="337" y="31"/>
                      <a:pt x="337" y="31"/>
                      <a:pt x="337" y="31"/>
                    </a:cubicBezTo>
                    <a:cubicBezTo>
                      <a:pt x="337" y="31"/>
                      <a:pt x="336" y="31"/>
                      <a:pt x="336" y="31"/>
                    </a:cubicBezTo>
                    <a:cubicBezTo>
                      <a:pt x="336" y="30"/>
                      <a:pt x="336" y="30"/>
                      <a:pt x="336" y="30"/>
                    </a:cubicBezTo>
                    <a:close/>
                    <a:moveTo>
                      <a:pt x="295" y="16"/>
                    </a:moveTo>
                    <a:cubicBezTo>
                      <a:pt x="295" y="16"/>
                      <a:pt x="295" y="16"/>
                      <a:pt x="295" y="16"/>
                    </a:cubicBezTo>
                    <a:cubicBezTo>
                      <a:pt x="295" y="16"/>
                      <a:pt x="295" y="16"/>
                      <a:pt x="295" y="16"/>
                    </a:cubicBezTo>
                    <a:cubicBezTo>
                      <a:pt x="295" y="16"/>
                      <a:pt x="295" y="16"/>
                      <a:pt x="295" y="16"/>
                    </a:cubicBezTo>
                    <a:cubicBezTo>
                      <a:pt x="295" y="16"/>
                      <a:pt x="295" y="16"/>
                      <a:pt x="295" y="16"/>
                    </a:cubicBezTo>
                    <a:cubicBezTo>
                      <a:pt x="295" y="16"/>
                      <a:pt x="294" y="16"/>
                      <a:pt x="294" y="16"/>
                    </a:cubicBezTo>
                    <a:cubicBezTo>
                      <a:pt x="294" y="16"/>
                      <a:pt x="294" y="16"/>
                      <a:pt x="294" y="16"/>
                    </a:cubicBezTo>
                    <a:cubicBezTo>
                      <a:pt x="294" y="16"/>
                      <a:pt x="294" y="16"/>
                      <a:pt x="295" y="16"/>
                    </a:cubicBezTo>
                    <a:close/>
                    <a:moveTo>
                      <a:pt x="272" y="94"/>
                    </a:moveTo>
                    <a:cubicBezTo>
                      <a:pt x="272" y="94"/>
                      <a:pt x="272" y="94"/>
                      <a:pt x="272" y="94"/>
                    </a:cubicBezTo>
                    <a:cubicBezTo>
                      <a:pt x="272" y="94"/>
                      <a:pt x="272" y="94"/>
                      <a:pt x="272" y="94"/>
                    </a:cubicBezTo>
                    <a:cubicBezTo>
                      <a:pt x="272" y="94"/>
                      <a:pt x="272" y="94"/>
                      <a:pt x="272" y="94"/>
                    </a:cubicBezTo>
                    <a:cubicBezTo>
                      <a:pt x="272" y="94"/>
                      <a:pt x="272" y="94"/>
                      <a:pt x="272" y="94"/>
                    </a:cubicBezTo>
                    <a:cubicBezTo>
                      <a:pt x="272" y="94"/>
                      <a:pt x="272" y="94"/>
                      <a:pt x="272" y="94"/>
                    </a:cubicBezTo>
                    <a:cubicBezTo>
                      <a:pt x="272" y="94"/>
                      <a:pt x="272" y="94"/>
                      <a:pt x="272" y="94"/>
                    </a:cubicBezTo>
                    <a:close/>
                    <a:moveTo>
                      <a:pt x="262" y="172"/>
                    </a:moveTo>
                    <a:cubicBezTo>
                      <a:pt x="262" y="172"/>
                      <a:pt x="262" y="172"/>
                      <a:pt x="262" y="172"/>
                    </a:cubicBezTo>
                    <a:cubicBezTo>
                      <a:pt x="262" y="172"/>
                      <a:pt x="263" y="172"/>
                      <a:pt x="263" y="172"/>
                    </a:cubicBezTo>
                    <a:cubicBezTo>
                      <a:pt x="263" y="172"/>
                      <a:pt x="263" y="172"/>
                      <a:pt x="263" y="172"/>
                    </a:cubicBezTo>
                    <a:cubicBezTo>
                      <a:pt x="263" y="172"/>
                      <a:pt x="263" y="172"/>
                      <a:pt x="263" y="172"/>
                    </a:cubicBezTo>
                    <a:cubicBezTo>
                      <a:pt x="263" y="172"/>
                      <a:pt x="262" y="172"/>
                      <a:pt x="262" y="172"/>
                    </a:cubicBezTo>
                    <a:cubicBezTo>
                      <a:pt x="262" y="172"/>
                      <a:pt x="262" y="172"/>
                      <a:pt x="262" y="172"/>
                    </a:cubicBezTo>
                    <a:cubicBezTo>
                      <a:pt x="262" y="172"/>
                      <a:pt x="262" y="172"/>
                      <a:pt x="262" y="172"/>
                    </a:cubicBezTo>
                    <a:cubicBezTo>
                      <a:pt x="262" y="172"/>
                      <a:pt x="262" y="172"/>
                      <a:pt x="262" y="172"/>
                    </a:cubicBezTo>
                    <a:close/>
                    <a:moveTo>
                      <a:pt x="261" y="11"/>
                    </a:moveTo>
                    <a:cubicBezTo>
                      <a:pt x="261" y="11"/>
                      <a:pt x="261" y="11"/>
                      <a:pt x="261" y="11"/>
                    </a:cubicBezTo>
                    <a:cubicBezTo>
                      <a:pt x="261" y="11"/>
                      <a:pt x="261" y="11"/>
                      <a:pt x="261" y="11"/>
                    </a:cubicBezTo>
                    <a:cubicBezTo>
                      <a:pt x="261" y="11"/>
                      <a:pt x="261" y="11"/>
                      <a:pt x="261" y="11"/>
                    </a:cubicBezTo>
                    <a:cubicBezTo>
                      <a:pt x="261" y="11"/>
                      <a:pt x="262" y="12"/>
                      <a:pt x="262" y="12"/>
                    </a:cubicBezTo>
                    <a:cubicBezTo>
                      <a:pt x="262" y="12"/>
                      <a:pt x="261" y="13"/>
                      <a:pt x="261" y="13"/>
                    </a:cubicBezTo>
                    <a:cubicBezTo>
                      <a:pt x="261" y="13"/>
                      <a:pt x="261" y="13"/>
                      <a:pt x="261" y="13"/>
                    </a:cubicBezTo>
                    <a:cubicBezTo>
                      <a:pt x="261" y="13"/>
                      <a:pt x="261" y="13"/>
                      <a:pt x="261" y="13"/>
                    </a:cubicBezTo>
                    <a:cubicBezTo>
                      <a:pt x="261" y="12"/>
                      <a:pt x="261" y="12"/>
                      <a:pt x="261" y="11"/>
                    </a:cubicBezTo>
                    <a:cubicBezTo>
                      <a:pt x="261" y="11"/>
                      <a:pt x="261" y="11"/>
                      <a:pt x="261" y="11"/>
                    </a:cubicBezTo>
                    <a:close/>
                    <a:moveTo>
                      <a:pt x="259" y="115"/>
                    </a:moveTo>
                    <a:cubicBezTo>
                      <a:pt x="259" y="115"/>
                      <a:pt x="259" y="115"/>
                      <a:pt x="259" y="115"/>
                    </a:cubicBezTo>
                    <a:cubicBezTo>
                      <a:pt x="259" y="115"/>
                      <a:pt x="259" y="115"/>
                      <a:pt x="259" y="114"/>
                    </a:cubicBezTo>
                    <a:cubicBezTo>
                      <a:pt x="259" y="114"/>
                      <a:pt x="259" y="115"/>
                      <a:pt x="259" y="115"/>
                    </a:cubicBezTo>
                    <a:cubicBezTo>
                      <a:pt x="259" y="115"/>
                      <a:pt x="259" y="115"/>
                      <a:pt x="259" y="115"/>
                    </a:cubicBezTo>
                    <a:close/>
                    <a:moveTo>
                      <a:pt x="259" y="10"/>
                    </a:moveTo>
                    <a:cubicBezTo>
                      <a:pt x="259" y="10"/>
                      <a:pt x="259" y="10"/>
                      <a:pt x="259" y="10"/>
                    </a:cubicBezTo>
                    <a:cubicBezTo>
                      <a:pt x="259" y="10"/>
                      <a:pt x="259" y="10"/>
                      <a:pt x="259" y="10"/>
                    </a:cubicBezTo>
                    <a:cubicBezTo>
                      <a:pt x="259" y="10"/>
                      <a:pt x="259" y="10"/>
                      <a:pt x="259" y="11"/>
                    </a:cubicBezTo>
                    <a:cubicBezTo>
                      <a:pt x="259" y="11"/>
                      <a:pt x="259" y="11"/>
                      <a:pt x="258" y="11"/>
                    </a:cubicBezTo>
                    <a:cubicBezTo>
                      <a:pt x="258" y="11"/>
                      <a:pt x="258" y="11"/>
                      <a:pt x="258" y="10"/>
                    </a:cubicBezTo>
                    <a:cubicBezTo>
                      <a:pt x="258" y="10"/>
                      <a:pt x="258" y="10"/>
                      <a:pt x="259" y="10"/>
                    </a:cubicBezTo>
                    <a:close/>
                    <a:moveTo>
                      <a:pt x="251" y="19"/>
                    </a:moveTo>
                    <a:cubicBezTo>
                      <a:pt x="251" y="19"/>
                      <a:pt x="251" y="19"/>
                      <a:pt x="252" y="19"/>
                    </a:cubicBezTo>
                    <a:cubicBezTo>
                      <a:pt x="252" y="19"/>
                      <a:pt x="252" y="19"/>
                      <a:pt x="252" y="19"/>
                    </a:cubicBezTo>
                    <a:cubicBezTo>
                      <a:pt x="252" y="19"/>
                      <a:pt x="251" y="19"/>
                      <a:pt x="251" y="19"/>
                    </a:cubicBezTo>
                    <a:cubicBezTo>
                      <a:pt x="251" y="20"/>
                      <a:pt x="251" y="19"/>
                      <a:pt x="250" y="19"/>
                    </a:cubicBezTo>
                    <a:cubicBezTo>
                      <a:pt x="250" y="19"/>
                      <a:pt x="250" y="19"/>
                      <a:pt x="251" y="19"/>
                    </a:cubicBezTo>
                    <a:close/>
                    <a:moveTo>
                      <a:pt x="250" y="209"/>
                    </a:moveTo>
                    <a:cubicBezTo>
                      <a:pt x="250" y="210"/>
                      <a:pt x="250" y="210"/>
                      <a:pt x="250" y="210"/>
                    </a:cubicBezTo>
                    <a:cubicBezTo>
                      <a:pt x="250" y="210"/>
                      <a:pt x="250" y="210"/>
                      <a:pt x="250" y="210"/>
                    </a:cubicBezTo>
                    <a:cubicBezTo>
                      <a:pt x="250" y="209"/>
                      <a:pt x="250" y="209"/>
                      <a:pt x="250" y="209"/>
                    </a:cubicBezTo>
                    <a:close/>
                    <a:moveTo>
                      <a:pt x="199" y="8"/>
                    </a:moveTo>
                    <a:cubicBezTo>
                      <a:pt x="199" y="8"/>
                      <a:pt x="199" y="8"/>
                      <a:pt x="199" y="8"/>
                    </a:cubicBezTo>
                    <a:cubicBezTo>
                      <a:pt x="199" y="8"/>
                      <a:pt x="199" y="8"/>
                      <a:pt x="198" y="8"/>
                    </a:cubicBezTo>
                    <a:cubicBezTo>
                      <a:pt x="198" y="8"/>
                      <a:pt x="198" y="8"/>
                      <a:pt x="198" y="8"/>
                    </a:cubicBezTo>
                    <a:lnTo>
                      <a:pt x="199" y="8"/>
                    </a:lnTo>
                    <a:close/>
                    <a:moveTo>
                      <a:pt x="53" y="83"/>
                    </a:moveTo>
                    <a:cubicBezTo>
                      <a:pt x="53" y="83"/>
                      <a:pt x="53" y="83"/>
                      <a:pt x="53" y="83"/>
                    </a:cubicBezTo>
                    <a:cubicBezTo>
                      <a:pt x="53" y="83"/>
                      <a:pt x="53" y="83"/>
                      <a:pt x="53" y="83"/>
                    </a:cubicBezTo>
                    <a:close/>
                    <a:moveTo>
                      <a:pt x="59" y="99"/>
                    </a:moveTo>
                    <a:cubicBezTo>
                      <a:pt x="59" y="99"/>
                      <a:pt x="59" y="99"/>
                      <a:pt x="58" y="99"/>
                    </a:cubicBezTo>
                    <a:cubicBezTo>
                      <a:pt x="58" y="99"/>
                      <a:pt x="58" y="99"/>
                      <a:pt x="57" y="99"/>
                    </a:cubicBezTo>
                    <a:cubicBezTo>
                      <a:pt x="57" y="100"/>
                      <a:pt x="57" y="100"/>
                      <a:pt x="57" y="100"/>
                    </a:cubicBezTo>
                    <a:cubicBezTo>
                      <a:pt x="57" y="100"/>
                      <a:pt x="57" y="100"/>
                      <a:pt x="57" y="100"/>
                    </a:cubicBezTo>
                    <a:cubicBezTo>
                      <a:pt x="57" y="100"/>
                      <a:pt x="57" y="100"/>
                      <a:pt x="57" y="99"/>
                    </a:cubicBezTo>
                    <a:cubicBezTo>
                      <a:pt x="57" y="99"/>
                      <a:pt x="57" y="99"/>
                      <a:pt x="57" y="99"/>
                    </a:cubicBezTo>
                    <a:cubicBezTo>
                      <a:pt x="57" y="99"/>
                      <a:pt x="57" y="98"/>
                      <a:pt x="58" y="98"/>
                    </a:cubicBezTo>
                    <a:cubicBezTo>
                      <a:pt x="58" y="98"/>
                      <a:pt x="58" y="98"/>
                      <a:pt x="58" y="98"/>
                    </a:cubicBezTo>
                    <a:cubicBezTo>
                      <a:pt x="58" y="97"/>
                      <a:pt x="59" y="97"/>
                      <a:pt x="59" y="97"/>
                    </a:cubicBezTo>
                    <a:cubicBezTo>
                      <a:pt x="59" y="97"/>
                      <a:pt x="59" y="98"/>
                      <a:pt x="59" y="98"/>
                    </a:cubicBezTo>
                    <a:cubicBezTo>
                      <a:pt x="59" y="98"/>
                      <a:pt x="59" y="98"/>
                      <a:pt x="59" y="99"/>
                    </a:cubicBezTo>
                    <a:close/>
                    <a:moveTo>
                      <a:pt x="61" y="100"/>
                    </a:moveTo>
                    <a:cubicBezTo>
                      <a:pt x="61" y="100"/>
                      <a:pt x="61" y="100"/>
                      <a:pt x="61" y="100"/>
                    </a:cubicBezTo>
                    <a:cubicBezTo>
                      <a:pt x="61" y="100"/>
                      <a:pt x="61" y="100"/>
                      <a:pt x="61" y="100"/>
                    </a:cubicBezTo>
                    <a:cubicBezTo>
                      <a:pt x="61" y="100"/>
                      <a:pt x="61" y="100"/>
                      <a:pt x="60" y="100"/>
                    </a:cubicBezTo>
                    <a:cubicBezTo>
                      <a:pt x="61" y="100"/>
                      <a:pt x="61" y="100"/>
                      <a:pt x="61" y="100"/>
                    </a:cubicBezTo>
                    <a:cubicBezTo>
                      <a:pt x="61" y="100"/>
                      <a:pt x="61" y="100"/>
                      <a:pt x="61" y="100"/>
                    </a:cubicBezTo>
                    <a:cubicBezTo>
                      <a:pt x="61" y="100"/>
                      <a:pt x="61" y="100"/>
                      <a:pt x="61" y="99"/>
                    </a:cubicBezTo>
                    <a:cubicBezTo>
                      <a:pt x="61" y="100"/>
                      <a:pt x="61" y="100"/>
                      <a:pt x="61" y="100"/>
                    </a:cubicBezTo>
                    <a:cubicBezTo>
                      <a:pt x="61" y="100"/>
                      <a:pt x="61" y="100"/>
                      <a:pt x="61" y="100"/>
                    </a:cubicBezTo>
                    <a:close/>
                    <a:moveTo>
                      <a:pt x="65" y="96"/>
                    </a:moveTo>
                    <a:cubicBezTo>
                      <a:pt x="65" y="96"/>
                      <a:pt x="65" y="96"/>
                      <a:pt x="65" y="96"/>
                    </a:cubicBezTo>
                    <a:cubicBezTo>
                      <a:pt x="65" y="96"/>
                      <a:pt x="65" y="96"/>
                      <a:pt x="65" y="96"/>
                    </a:cubicBezTo>
                    <a:cubicBezTo>
                      <a:pt x="65" y="96"/>
                      <a:pt x="65" y="97"/>
                      <a:pt x="65" y="97"/>
                    </a:cubicBezTo>
                    <a:cubicBezTo>
                      <a:pt x="65" y="97"/>
                      <a:pt x="65" y="97"/>
                      <a:pt x="65" y="97"/>
                    </a:cubicBezTo>
                    <a:cubicBezTo>
                      <a:pt x="65" y="96"/>
                      <a:pt x="65" y="96"/>
                      <a:pt x="65" y="96"/>
                    </a:cubicBezTo>
                    <a:close/>
                    <a:moveTo>
                      <a:pt x="69" y="59"/>
                    </a:moveTo>
                    <a:cubicBezTo>
                      <a:pt x="69" y="59"/>
                      <a:pt x="68" y="59"/>
                      <a:pt x="68" y="59"/>
                    </a:cubicBezTo>
                    <a:cubicBezTo>
                      <a:pt x="68" y="59"/>
                      <a:pt x="68" y="59"/>
                      <a:pt x="68" y="59"/>
                    </a:cubicBezTo>
                    <a:cubicBezTo>
                      <a:pt x="68" y="59"/>
                      <a:pt x="68" y="59"/>
                      <a:pt x="68" y="58"/>
                    </a:cubicBezTo>
                    <a:cubicBezTo>
                      <a:pt x="68" y="58"/>
                      <a:pt x="68" y="58"/>
                      <a:pt x="68" y="58"/>
                    </a:cubicBezTo>
                    <a:cubicBezTo>
                      <a:pt x="68" y="58"/>
                      <a:pt x="69" y="59"/>
                      <a:pt x="69" y="59"/>
                    </a:cubicBezTo>
                    <a:close/>
                    <a:moveTo>
                      <a:pt x="71" y="57"/>
                    </a:moveTo>
                    <a:cubicBezTo>
                      <a:pt x="71" y="57"/>
                      <a:pt x="71" y="57"/>
                      <a:pt x="71" y="57"/>
                    </a:cubicBezTo>
                    <a:cubicBezTo>
                      <a:pt x="71" y="57"/>
                      <a:pt x="71" y="58"/>
                      <a:pt x="71" y="58"/>
                    </a:cubicBezTo>
                    <a:cubicBezTo>
                      <a:pt x="71" y="58"/>
                      <a:pt x="71" y="57"/>
                      <a:pt x="71" y="57"/>
                    </a:cubicBezTo>
                    <a:cubicBezTo>
                      <a:pt x="71" y="57"/>
                      <a:pt x="71" y="57"/>
                      <a:pt x="71" y="57"/>
                    </a:cubicBezTo>
                    <a:cubicBezTo>
                      <a:pt x="71" y="57"/>
                      <a:pt x="71" y="57"/>
                      <a:pt x="71" y="57"/>
                    </a:cubicBezTo>
                    <a:cubicBezTo>
                      <a:pt x="71" y="57"/>
                      <a:pt x="71" y="57"/>
                      <a:pt x="71" y="57"/>
                    </a:cubicBezTo>
                    <a:close/>
                    <a:moveTo>
                      <a:pt x="75" y="56"/>
                    </a:moveTo>
                    <a:cubicBezTo>
                      <a:pt x="75" y="56"/>
                      <a:pt x="75" y="56"/>
                      <a:pt x="75" y="56"/>
                    </a:cubicBezTo>
                    <a:cubicBezTo>
                      <a:pt x="75" y="56"/>
                      <a:pt x="75" y="56"/>
                      <a:pt x="75" y="56"/>
                    </a:cubicBezTo>
                    <a:cubicBezTo>
                      <a:pt x="75" y="57"/>
                      <a:pt x="75" y="57"/>
                      <a:pt x="75" y="57"/>
                    </a:cubicBezTo>
                    <a:cubicBezTo>
                      <a:pt x="75" y="57"/>
                      <a:pt x="74" y="57"/>
                      <a:pt x="74" y="57"/>
                    </a:cubicBezTo>
                    <a:cubicBezTo>
                      <a:pt x="74" y="57"/>
                      <a:pt x="74" y="57"/>
                      <a:pt x="74" y="57"/>
                    </a:cubicBezTo>
                    <a:cubicBezTo>
                      <a:pt x="74" y="57"/>
                      <a:pt x="74" y="57"/>
                      <a:pt x="75" y="56"/>
                    </a:cubicBezTo>
                    <a:cubicBezTo>
                      <a:pt x="75" y="56"/>
                      <a:pt x="75" y="56"/>
                      <a:pt x="75" y="56"/>
                    </a:cubicBezTo>
                    <a:cubicBezTo>
                      <a:pt x="75" y="56"/>
                      <a:pt x="75" y="56"/>
                      <a:pt x="75" y="56"/>
                    </a:cubicBezTo>
                    <a:cubicBezTo>
                      <a:pt x="75" y="56"/>
                      <a:pt x="75" y="56"/>
                      <a:pt x="75" y="56"/>
                    </a:cubicBezTo>
                    <a:cubicBezTo>
                      <a:pt x="75" y="56"/>
                      <a:pt x="75" y="56"/>
                      <a:pt x="75" y="56"/>
                    </a:cubicBezTo>
                    <a:close/>
                    <a:moveTo>
                      <a:pt x="79" y="89"/>
                    </a:moveTo>
                    <a:cubicBezTo>
                      <a:pt x="79" y="88"/>
                      <a:pt x="79" y="88"/>
                      <a:pt x="79" y="88"/>
                    </a:cubicBezTo>
                    <a:cubicBezTo>
                      <a:pt x="79" y="89"/>
                      <a:pt x="79" y="89"/>
                      <a:pt x="79" y="89"/>
                    </a:cubicBezTo>
                    <a:close/>
                    <a:moveTo>
                      <a:pt x="79" y="62"/>
                    </a:moveTo>
                    <a:cubicBezTo>
                      <a:pt x="79" y="62"/>
                      <a:pt x="79" y="62"/>
                      <a:pt x="80" y="62"/>
                    </a:cubicBezTo>
                    <a:cubicBezTo>
                      <a:pt x="80" y="62"/>
                      <a:pt x="80" y="62"/>
                      <a:pt x="80" y="62"/>
                    </a:cubicBezTo>
                    <a:cubicBezTo>
                      <a:pt x="80" y="61"/>
                      <a:pt x="80" y="61"/>
                      <a:pt x="80" y="61"/>
                    </a:cubicBezTo>
                    <a:cubicBezTo>
                      <a:pt x="80" y="62"/>
                      <a:pt x="80" y="62"/>
                      <a:pt x="80" y="62"/>
                    </a:cubicBezTo>
                    <a:cubicBezTo>
                      <a:pt x="80" y="62"/>
                      <a:pt x="80" y="62"/>
                      <a:pt x="80" y="62"/>
                    </a:cubicBezTo>
                    <a:cubicBezTo>
                      <a:pt x="80" y="62"/>
                      <a:pt x="80" y="62"/>
                      <a:pt x="80" y="62"/>
                    </a:cubicBezTo>
                    <a:cubicBezTo>
                      <a:pt x="80" y="62"/>
                      <a:pt x="80" y="63"/>
                      <a:pt x="80" y="63"/>
                    </a:cubicBezTo>
                    <a:cubicBezTo>
                      <a:pt x="80" y="63"/>
                      <a:pt x="79" y="63"/>
                      <a:pt x="79" y="63"/>
                    </a:cubicBezTo>
                    <a:cubicBezTo>
                      <a:pt x="79" y="62"/>
                      <a:pt x="79" y="62"/>
                      <a:pt x="79" y="62"/>
                    </a:cubicBezTo>
                    <a:close/>
                    <a:moveTo>
                      <a:pt x="80" y="85"/>
                    </a:moveTo>
                    <a:cubicBezTo>
                      <a:pt x="80" y="85"/>
                      <a:pt x="80" y="85"/>
                      <a:pt x="80" y="85"/>
                    </a:cubicBezTo>
                    <a:cubicBezTo>
                      <a:pt x="80" y="85"/>
                      <a:pt x="79" y="85"/>
                      <a:pt x="79" y="85"/>
                    </a:cubicBezTo>
                    <a:cubicBezTo>
                      <a:pt x="79" y="85"/>
                      <a:pt x="80" y="84"/>
                      <a:pt x="80" y="85"/>
                    </a:cubicBezTo>
                    <a:cubicBezTo>
                      <a:pt x="80" y="85"/>
                      <a:pt x="80" y="85"/>
                      <a:pt x="80" y="85"/>
                    </a:cubicBezTo>
                    <a:cubicBezTo>
                      <a:pt x="80" y="85"/>
                      <a:pt x="80" y="85"/>
                      <a:pt x="80" y="85"/>
                    </a:cubicBezTo>
                    <a:cubicBezTo>
                      <a:pt x="80" y="85"/>
                      <a:pt x="80" y="85"/>
                      <a:pt x="80" y="85"/>
                    </a:cubicBezTo>
                    <a:cubicBezTo>
                      <a:pt x="80" y="85"/>
                      <a:pt x="80" y="85"/>
                      <a:pt x="80" y="85"/>
                    </a:cubicBezTo>
                    <a:close/>
                    <a:moveTo>
                      <a:pt x="81" y="80"/>
                    </a:moveTo>
                    <a:cubicBezTo>
                      <a:pt x="81" y="80"/>
                      <a:pt x="81" y="80"/>
                      <a:pt x="81" y="80"/>
                    </a:cubicBezTo>
                    <a:cubicBezTo>
                      <a:pt x="81" y="80"/>
                      <a:pt x="81" y="79"/>
                      <a:pt x="81" y="79"/>
                    </a:cubicBezTo>
                    <a:cubicBezTo>
                      <a:pt x="80" y="79"/>
                      <a:pt x="81" y="79"/>
                      <a:pt x="81" y="79"/>
                    </a:cubicBezTo>
                    <a:cubicBezTo>
                      <a:pt x="81" y="79"/>
                      <a:pt x="81" y="79"/>
                      <a:pt x="81" y="79"/>
                    </a:cubicBezTo>
                    <a:cubicBezTo>
                      <a:pt x="81" y="79"/>
                      <a:pt x="81" y="80"/>
                      <a:pt x="81" y="80"/>
                    </a:cubicBezTo>
                    <a:close/>
                    <a:moveTo>
                      <a:pt x="84" y="87"/>
                    </a:moveTo>
                    <a:cubicBezTo>
                      <a:pt x="84" y="87"/>
                      <a:pt x="84" y="87"/>
                      <a:pt x="84" y="87"/>
                    </a:cubicBezTo>
                    <a:cubicBezTo>
                      <a:pt x="84" y="87"/>
                      <a:pt x="84" y="87"/>
                      <a:pt x="84" y="87"/>
                    </a:cubicBezTo>
                    <a:close/>
                    <a:moveTo>
                      <a:pt x="85" y="89"/>
                    </a:moveTo>
                    <a:cubicBezTo>
                      <a:pt x="84" y="89"/>
                      <a:pt x="84" y="89"/>
                      <a:pt x="84" y="90"/>
                    </a:cubicBezTo>
                    <a:cubicBezTo>
                      <a:pt x="84" y="90"/>
                      <a:pt x="85" y="90"/>
                      <a:pt x="84" y="90"/>
                    </a:cubicBezTo>
                    <a:cubicBezTo>
                      <a:pt x="84" y="90"/>
                      <a:pt x="84" y="90"/>
                      <a:pt x="84" y="90"/>
                    </a:cubicBezTo>
                    <a:cubicBezTo>
                      <a:pt x="83" y="90"/>
                      <a:pt x="83" y="89"/>
                      <a:pt x="83" y="89"/>
                    </a:cubicBezTo>
                    <a:cubicBezTo>
                      <a:pt x="84" y="89"/>
                      <a:pt x="84" y="89"/>
                      <a:pt x="84" y="88"/>
                    </a:cubicBezTo>
                    <a:cubicBezTo>
                      <a:pt x="84" y="88"/>
                      <a:pt x="85" y="88"/>
                      <a:pt x="85" y="88"/>
                    </a:cubicBezTo>
                    <a:cubicBezTo>
                      <a:pt x="85" y="88"/>
                      <a:pt x="85" y="88"/>
                      <a:pt x="85" y="88"/>
                    </a:cubicBezTo>
                    <a:cubicBezTo>
                      <a:pt x="85" y="89"/>
                      <a:pt x="85" y="89"/>
                      <a:pt x="85" y="89"/>
                    </a:cubicBezTo>
                    <a:close/>
                    <a:moveTo>
                      <a:pt x="85" y="83"/>
                    </a:moveTo>
                    <a:cubicBezTo>
                      <a:pt x="85" y="83"/>
                      <a:pt x="85" y="83"/>
                      <a:pt x="85" y="83"/>
                    </a:cubicBezTo>
                    <a:cubicBezTo>
                      <a:pt x="85" y="83"/>
                      <a:pt x="86" y="83"/>
                      <a:pt x="86" y="83"/>
                    </a:cubicBezTo>
                    <a:cubicBezTo>
                      <a:pt x="86" y="83"/>
                      <a:pt x="86" y="83"/>
                      <a:pt x="86" y="83"/>
                    </a:cubicBezTo>
                    <a:cubicBezTo>
                      <a:pt x="86" y="83"/>
                      <a:pt x="86" y="83"/>
                      <a:pt x="86" y="83"/>
                    </a:cubicBezTo>
                    <a:cubicBezTo>
                      <a:pt x="86" y="83"/>
                      <a:pt x="85" y="83"/>
                      <a:pt x="85" y="83"/>
                    </a:cubicBezTo>
                    <a:close/>
                    <a:moveTo>
                      <a:pt x="86" y="86"/>
                    </a:moveTo>
                    <a:cubicBezTo>
                      <a:pt x="86" y="86"/>
                      <a:pt x="86" y="86"/>
                      <a:pt x="86" y="86"/>
                    </a:cubicBezTo>
                    <a:cubicBezTo>
                      <a:pt x="86" y="86"/>
                      <a:pt x="86" y="86"/>
                      <a:pt x="86" y="86"/>
                    </a:cubicBezTo>
                    <a:cubicBezTo>
                      <a:pt x="86" y="86"/>
                      <a:pt x="86" y="86"/>
                      <a:pt x="86" y="86"/>
                    </a:cubicBezTo>
                    <a:cubicBezTo>
                      <a:pt x="86" y="86"/>
                      <a:pt x="86" y="86"/>
                      <a:pt x="86" y="86"/>
                    </a:cubicBezTo>
                    <a:close/>
                    <a:moveTo>
                      <a:pt x="84" y="99"/>
                    </a:moveTo>
                    <a:cubicBezTo>
                      <a:pt x="84" y="99"/>
                      <a:pt x="84" y="99"/>
                      <a:pt x="84" y="99"/>
                    </a:cubicBezTo>
                    <a:cubicBezTo>
                      <a:pt x="83" y="99"/>
                      <a:pt x="83" y="99"/>
                      <a:pt x="83" y="99"/>
                    </a:cubicBezTo>
                    <a:cubicBezTo>
                      <a:pt x="83" y="98"/>
                      <a:pt x="83" y="98"/>
                      <a:pt x="83" y="98"/>
                    </a:cubicBezTo>
                    <a:cubicBezTo>
                      <a:pt x="83" y="98"/>
                      <a:pt x="83" y="98"/>
                      <a:pt x="84" y="98"/>
                    </a:cubicBezTo>
                    <a:cubicBezTo>
                      <a:pt x="84" y="98"/>
                      <a:pt x="84" y="98"/>
                      <a:pt x="84" y="99"/>
                    </a:cubicBezTo>
                    <a:close/>
                    <a:moveTo>
                      <a:pt x="85" y="101"/>
                    </a:moveTo>
                    <a:cubicBezTo>
                      <a:pt x="85" y="100"/>
                      <a:pt x="85" y="100"/>
                      <a:pt x="85" y="100"/>
                    </a:cubicBezTo>
                    <a:cubicBezTo>
                      <a:pt x="85" y="101"/>
                      <a:pt x="85" y="101"/>
                      <a:pt x="85" y="101"/>
                    </a:cubicBezTo>
                    <a:cubicBezTo>
                      <a:pt x="85" y="101"/>
                      <a:pt x="85" y="101"/>
                      <a:pt x="85" y="101"/>
                    </a:cubicBezTo>
                    <a:close/>
                    <a:moveTo>
                      <a:pt x="34" y="219"/>
                    </a:moveTo>
                    <a:cubicBezTo>
                      <a:pt x="34" y="219"/>
                      <a:pt x="34" y="219"/>
                      <a:pt x="34" y="219"/>
                    </a:cubicBezTo>
                    <a:cubicBezTo>
                      <a:pt x="34" y="219"/>
                      <a:pt x="34" y="219"/>
                      <a:pt x="34" y="219"/>
                    </a:cubicBezTo>
                    <a:cubicBezTo>
                      <a:pt x="34" y="219"/>
                      <a:pt x="34" y="219"/>
                      <a:pt x="34" y="219"/>
                    </a:cubicBezTo>
                    <a:close/>
                    <a:moveTo>
                      <a:pt x="35" y="219"/>
                    </a:moveTo>
                    <a:cubicBezTo>
                      <a:pt x="35" y="219"/>
                      <a:pt x="35" y="219"/>
                      <a:pt x="34" y="219"/>
                    </a:cubicBezTo>
                    <a:cubicBezTo>
                      <a:pt x="35" y="219"/>
                      <a:pt x="35" y="219"/>
                      <a:pt x="35" y="219"/>
                    </a:cubicBezTo>
                    <a:cubicBezTo>
                      <a:pt x="35" y="220"/>
                      <a:pt x="35" y="220"/>
                      <a:pt x="35" y="220"/>
                    </a:cubicBezTo>
                    <a:lnTo>
                      <a:pt x="35" y="219"/>
                    </a:lnTo>
                    <a:close/>
                    <a:moveTo>
                      <a:pt x="36" y="221"/>
                    </a:moveTo>
                    <a:cubicBezTo>
                      <a:pt x="36" y="221"/>
                      <a:pt x="36" y="221"/>
                      <a:pt x="36" y="221"/>
                    </a:cubicBezTo>
                    <a:cubicBezTo>
                      <a:pt x="36" y="221"/>
                      <a:pt x="36" y="221"/>
                      <a:pt x="36" y="221"/>
                    </a:cubicBezTo>
                    <a:cubicBezTo>
                      <a:pt x="36" y="221"/>
                      <a:pt x="36" y="221"/>
                      <a:pt x="36" y="221"/>
                    </a:cubicBezTo>
                    <a:cubicBezTo>
                      <a:pt x="36" y="221"/>
                      <a:pt x="36" y="221"/>
                      <a:pt x="36" y="221"/>
                    </a:cubicBezTo>
                    <a:close/>
                    <a:moveTo>
                      <a:pt x="86" y="302"/>
                    </a:moveTo>
                    <a:cubicBezTo>
                      <a:pt x="86" y="302"/>
                      <a:pt x="86" y="302"/>
                      <a:pt x="86" y="302"/>
                    </a:cubicBezTo>
                    <a:cubicBezTo>
                      <a:pt x="86" y="302"/>
                      <a:pt x="86" y="302"/>
                      <a:pt x="86" y="302"/>
                    </a:cubicBezTo>
                    <a:close/>
                    <a:moveTo>
                      <a:pt x="93" y="272"/>
                    </a:moveTo>
                    <a:cubicBezTo>
                      <a:pt x="93" y="272"/>
                      <a:pt x="93" y="272"/>
                      <a:pt x="93" y="272"/>
                    </a:cubicBezTo>
                    <a:cubicBezTo>
                      <a:pt x="93" y="272"/>
                      <a:pt x="93" y="272"/>
                      <a:pt x="93" y="272"/>
                    </a:cubicBezTo>
                    <a:cubicBezTo>
                      <a:pt x="93" y="272"/>
                      <a:pt x="93" y="272"/>
                      <a:pt x="93" y="272"/>
                    </a:cubicBezTo>
                    <a:close/>
                    <a:moveTo>
                      <a:pt x="95" y="241"/>
                    </a:moveTo>
                    <a:cubicBezTo>
                      <a:pt x="95" y="241"/>
                      <a:pt x="95" y="241"/>
                      <a:pt x="95" y="241"/>
                    </a:cubicBezTo>
                    <a:cubicBezTo>
                      <a:pt x="95" y="241"/>
                      <a:pt x="95" y="241"/>
                      <a:pt x="95" y="241"/>
                    </a:cubicBezTo>
                    <a:close/>
                    <a:moveTo>
                      <a:pt x="94" y="256"/>
                    </a:moveTo>
                    <a:cubicBezTo>
                      <a:pt x="94" y="256"/>
                      <a:pt x="94" y="256"/>
                      <a:pt x="94" y="256"/>
                    </a:cubicBezTo>
                    <a:cubicBezTo>
                      <a:pt x="94" y="256"/>
                      <a:pt x="94" y="256"/>
                      <a:pt x="94" y="256"/>
                    </a:cubicBezTo>
                    <a:cubicBezTo>
                      <a:pt x="94" y="256"/>
                      <a:pt x="94" y="255"/>
                      <a:pt x="94" y="255"/>
                    </a:cubicBezTo>
                    <a:cubicBezTo>
                      <a:pt x="94" y="255"/>
                      <a:pt x="94" y="256"/>
                      <a:pt x="94" y="256"/>
                    </a:cubicBezTo>
                    <a:cubicBezTo>
                      <a:pt x="94" y="256"/>
                      <a:pt x="94" y="256"/>
                      <a:pt x="94" y="256"/>
                    </a:cubicBezTo>
                    <a:close/>
                    <a:moveTo>
                      <a:pt x="96" y="260"/>
                    </a:moveTo>
                    <a:cubicBezTo>
                      <a:pt x="96" y="260"/>
                      <a:pt x="96" y="260"/>
                      <a:pt x="96" y="260"/>
                    </a:cubicBezTo>
                    <a:cubicBezTo>
                      <a:pt x="96" y="260"/>
                      <a:pt x="96" y="260"/>
                      <a:pt x="96" y="260"/>
                    </a:cubicBezTo>
                    <a:cubicBezTo>
                      <a:pt x="96" y="260"/>
                      <a:pt x="96" y="260"/>
                      <a:pt x="96" y="260"/>
                    </a:cubicBezTo>
                    <a:cubicBezTo>
                      <a:pt x="96" y="260"/>
                      <a:pt x="96" y="260"/>
                      <a:pt x="96" y="260"/>
                    </a:cubicBezTo>
                    <a:cubicBezTo>
                      <a:pt x="96" y="260"/>
                      <a:pt x="96" y="260"/>
                      <a:pt x="96" y="260"/>
                    </a:cubicBezTo>
                    <a:cubicBezTo>
                      <a:pt x="96" y="260"/>
                      <a:pt x="96" y="260"/>
                      <a:pt x="96" y="260"/>
                    </a:cubicBezTo>
                    <a:close/>
                    <a:moveTo>
                      <a:pt x="99" y="255"/>
                    </a:moveTo>
                    <a:cubicBezTo>
                      <a:pt x="98" y="255"/>
                      <a:pt x="98" y="255"/>
                      <a:pt x="98" y="255"/>
                    </a:cubicBezTo>
                    <a:cubicBezTo>
                      <a:pt x="98" y="254"/>
                      <a:pt x="98" y="254"/>
                      <a:pt x="98" y="253"/>
                    </a:cubicBezTo>
                    <a:cubicBezTo>
                      <a:pt x="98" y="253"/>
                      <a:pt x="98" y="253"/>
                      <a:pt x="98" y="253"/>
                    </a:cubicBezTo>
                    <a:cubicBezTo>
                      <a:pt x="98" y="253"/>
                      <a:pt x="98" y="253"/>
                      <a:pt x="98" y="253"/>
                    </a:cubicBezTo>
                    <a:cubicBezTo>
                      <a:pt x="98" y="253"/>
                      <a:pt x="98" y="252"/>
                      <a:pt x="97" y="252"/>
                    </a:cubicBezTo>
                    <a:cubicBezTo>
                      <a:pt x="97" y="252"/>
                      <a:pt x="97" y="252"/>
                      <a:pt x="96" y="251"/>
                    </a:cubicBezTo>
                    <a:cubicBezTo>
                      <a:pt x="96" y="251"/>
                      <a:pt x="96" y="250"/>
                      <a:pt x="96" y="250"/>
                    </a:cubicBezTo>
                    <a:cubicBezTo>
                      <a:pt x="96" y="249"/>
                      <a:pt x="95" y="247"/>
                      <a:pt x="95" y="246"/>
                    </a:cubicBezTo>
                    <a:cubicBezTo>
                      <a:pt x="95" y="246"/>
                      <a:pt x="95" y="245"/>
                      <a:pt x="95" y="245"/>
                    </a:cubicBezTo>
                    <a:cubicBezTo>
                      <a:pt x="96" y="245"/>
                      <a:pt x="96" y="246"/>
                      <a:pt x="96" y="246"/>
                    </a:cubicBezTo>
                    <a:cubicBezTo>
                      <a:pt x="96" y="247"/>
                      <a:pt x="96" y="248"/>
                      <a:pt x="96" y="249"/>
                    </a:cubicBezTo>
                    <a:cubicBezTo>
                      <a:pt x="96" y="250"/>
                      <a:pt x="96" y="250"/>
                      <a:pt x="97" y="251"/>
                    </a:cubicBezTo>
                    <a:cubicBezTo>
                      <a:pt x="98" y="251"/>
                      <a:pt x="98" y="252"/>
                      <a:pt x="98" y="252"/>
                    </a:cubicBezTo>
                    <a:cubicBezTo>
                      <a:pt x="98" y="253"/>
                      <a:pt x="98" y="253"/>
                      <a:pt x="98" y="253"/>
                    </a:cubicBezTo>
                    <a:cubicBezTo>
                      <a:pt x="98" y="253"/>
                      <a:pt x="98" y="253"/>
                      <a:pt x="98" y="253"/>
                    </a:cubicBezTo>
                    <a:cubicBezTo>
                      <a:pt x="98" y="253"/>
                      <a:pt x="98" y="253"/>
                      <a:pt x="98" y="253"/>
                    </a:cubicBezTo>
                    <a:cubicBezTo>
                      <a:pt x="99" y="254"/>
                      <a:pt x="99" y="254"/>
                      <a:pt x="99" y="254"/>
                    </a:cubicBezTo>
                    <a:cubicBezTo>
                      <a:pt x="99" y="254"/>
                      <a:pt x="99" y="255"/>
                      <a:pt x="99" y="255"/>
                    </a:cubicBezTo>
                    <a:close/>
                    <a:moveTo>
                      <a:pt x="99" y="233"/>
                    </a:moveTo>
                    <a:cubicBezTo>
                      <a:pt x="99" y="233"/>
                      <a:pt x="99" y="233"/>
                      <a:pt x="99" y="233"/>
                    </a:cubicBezTo>
                    <a:cubicBezTo>
                      <a:pt x="99" y="233"/>
                      <a:pt x="99" y="233"/>
                      <a:pt x="99" y="233"/>
                    </a:cubicBezTo>
                    <a:cubicBezTo>
                      <a:pt x="99" y="233"/>
                      <a:pt x="99" y="233"/>
                      <a:pt x="99" y="233"/>
                    </a:cubicBezTo>
                    <a:close/>
                    <a:moveTo>
                      <a:pt x="112" y="212"/>
                    </a:moveTo>
                    <a:cubicBezTo>
                      <a:pt x="112" y="212"/>
                      <a:pt x="112" y="212"/>
                      <a:pt x="112" y="212"/>
                    </a:cubicBezTo>
                    <a:cubicBezTo>
                      <a:pt x="112" y="212"/>
                      <a:pt x="112" y="212"/>
                      <a:pt x="112" y="212"/>
                    </a:cubicBezTo>
                    <a:cubicBezTo>
                      <a:pt x="112" y="212"/>
                      <a:pt x="112" y="212"/>
                      <a:pt x="112" y="212"/>
                    </a:cubicBezTo>
                    <a:cubicBezTo>
                      <a:pt x="112" y="212"/>
                      <a:pt x="112" y="212"/>
                      <a:pt x="112" y="212"/>
                    </a:cubicBezTo>
                    <a:close/>
                    <a:moveTo>
                      <a:pt x="102" y="176"/>
                    </a:moveTo>
                    <a:cubicBezTo>
                      <a:pt x="102" y="176"/>
                      <a:pt x="102" y="176"/>
                      <a:pt x="102" y="176"/>
                    </a:cubicBezTo>
                    <a:cubicBezTo>
                      <a:pt x="102" y="176"/>
                      <a:pt x="102" y="176"/>
                      <a:pt x="102" y="177"/>
                    </a:cubicBezTo>
                    <a:cubicBezTo>
                      <a:pt x="102" y="176"/>
                      <a:pt x="102" y="176"/>
                      <a:pt x="102" y="176"/>
                    </a:cubicBezTo>
                    <a:cubicBezTo>
                      <a:pt x="102" y="176"/>
                      <a:pt x="102" y="176"/>
                      <a:pt x="102" y="176"/>
                    </a:cubicBezTo>
                    <a:close/>
                    <a:moveTo>
                      <a:pt x="101" y="175"/>
                    </a:moveTo>
                    <a:cubicBezTo>
                      <a:pt x="101" y="175"/>
                      <a:pt x="101" y="175"/>
                      <a:pt x="101" y="175"/>
                    </a:cubicBezTo>
                    <a:cubicBezTo>
                      <a:pt x="101" y="175"/>
                      <a:pt x="101" y="175"/>
                      <a:pt x="101" y="175"/>
                    </a:cubicBezTo>
                    <a:cubicBezTo>
                      <a:pt x="101" y="175"/>
                      <a:pt x="101" y="175"/>
                      <a:pt x="101" y="175"/>
                    </a:cubicBezTo>
                    <a:cubicBezTo>
                      <a:pt x="101" y="175"/>
                      <a:pt x="101" y="175"/>
                      <a:pt x="101" y="175"/>
                    </a:cubicBezTo>
                    <a:close/>
                    <a:moveTo>
                      <a:pt x="106" y="259"/>
                    </a:moveTo>
                    <a:cubicBezTo>
                      <a:pt x="106" y="259"/>
                      <a:pt x="106" y="260"/>
                      <a:pt x="106" y="260"/>
                    </a:cubicBezTo>
                    <a:cubicBezTo>
                      <a:pt x="107" y="261"/>
                      <a:pt x="107" y="262"/>
                      <a:pt x="106" y="262"/>
                    </a:cubicBezTo>
                    <a:cubicBezTo>
                      <a:pt x="106" y="263"/>
                      <a:pt x="106" y="264"/>
                      <a:pt x="106" y="264"/>
                    </a:cubicBezTo>
                    <a:cubicBezTo>
                      <a:pt x="106" y="265"/>
                      <a:pt x="107" y="265"/>
                      <a:pt x="107" y="266"/>
                    </a:cubicBezTo>
                    <a:cubicBezTo>
                      <a:pt x="107" y="266"/>
                      <a:pt x="107" y="266"/>
                      <a:pt x="107" y="266"/>
                    </a:cubicBezTo>
                    <a:cubicBezTo>
                      <a:pt x="106" y="266"/>
                      <a:pt x="106" y="266"/>
                      <a:pt x="106" y="266"/>
                    </a:cubicBezTo>
                    <a:cubicBezTo>
                      <a:pt x="106" y="265"/>
                      <a:pt x="105" y="264"/>
                      <a:pt x="105" y="263"/>
                    </a:cubicBezTo>
                    <a:cubicBezTo>
                      <a:pt x="105" y="263"/>
                      <a:pt x="105" y="262"/>
                      <a:pt x="105" y="262"/>
                    </a:cubicBezTo>
                    <a:cubicBezTo>
                      <a:pt x="106" y="261"/>
                      <a:pt x="106" y="260"/>
                      <a:pt x="105" y="260"/>
                    </a:cubicBezTo>
                    <a:cubicBezTo>
                      <a:pt x="105" y="259"/>
                      <a:pt x="105" y="259"/>
                      <a:pt x="105" y="258"/>
                    </a:cubicBezTo>
                    <a:cubicBezTo>
                      <a:pt x="105" y="258"/>
                      <a:pt x="105" y="258"/>
                      <a:pt x="105" y="258"/>
                    </a:cubicBezTo>
                    <a:cubicBezTo>
                      <a:pt x="106" y="258"/>
                      <a:pt x="106" y="258"/>
                      <a:pt x="106" y="258"/>
                    </a:cubicBezTo>
                    <a:cubicBezTo>
                      <a:pt x="106" y="258"/>
                      <a:pt x="106" y="259"/>
                      <a:pt x="106" y="259"/>
                    </a:cubicBezTo>
                    <a:close/>
                    <a:moveTo>
                      <a:pt x="104" y="234"/>
                    </a:moveTo>
                    <a:cubicBezTo>
                      <a:pt x="104" y="234"/>
                      <a:pt x="104" y="234"/>
                      <a:pt x="104" y="234"/>
                    </a:cubicBezTo>
                    <a:cubicBezTo>
                      <a:pt x="104" y="234"/>
                      <a:pt x="104" y="234"/>
                      <a:pt x="104" y="234"/>
                    </a:cubicBezTo>
                    <a:close/>
                    <a:moveTo>
                      <a:pt x="104" y="237"/>
                    </a:moveTo>
                    <a:cubicBezTo>
                      <a:pt x="105" y="237"/>
                      <a:pt x="105" y="237"/>
                      <a:pt x="106" y="237"/>
                    </a:cubicBezTo>
                    <a:cubicBezTo>
                      <a:pt x="106" y="238"/>
                      <a:pt x="106" y="238"/>
                      <a:pt x="106" y="238"/>
                    </a:cubicBezTo>
                    <a:cubicBezTo>
                      <a:pt x="105" y="239"/>
                      <a:pt x="105" y="240"/>
                      <a:pt x="104" y="240"/>
                    </a:cubicBezTo>
                    <a:cubicBezTo>
                      <a:pt x="104" y="241"/>
                      <a:pt x="104" y="241"/>
                      <a:pt x="104" y="241"/>
                    </a:cubicBezTo>
                    <a:cubicBezTo>
                      <a:pt x="104" y="241"/>
                      <a:pt x="104" y="242"/>
                      <a:pt x="104" y="242"/>
                    </a:cubicBezTo>
                    <a:cubicBezTo>
                      <a:pt x="104" y="242"/>
                      <a:pt x="103" y="242"/>
                      <a:pt x="103" y="242"/>
                    </a:cubicBezTo>
                    <a:cubicBezTo>
                      <a:pt x="103" y="242"/>
                      <a:pt x="103" y="242"/>
                      <a:pt x="103" y="242"/>
                    </a:cubicBezTo>
                    <a:cubicBezTo>
                      <a:pt x="102" y="242"/>
                      <a:pt x="102" y="242"/>
                      <a:pt x="102" y="242"/>
                    </a:cubicBezTo>
                    <a:cubicBezTo>
                      <a:pt x="102" y="242"/>
                      <a:pt x="101" y="242"/>
                      <a:pt x="101" y="242"/>
                    </a:cubicBezTo>
                    <a:cubicBezTo>
                      <a:pt x="101" y="242"/>
                      <a:pt x="101" y="242"/>
                      <a:pt x="101" y="242"/>
                    </a:cubicBezTo>
                    <a:cubicBezTo>
                      <a:pt x="101" y="242"/>
                      <a:pt x="101" y="241"/>
                      <a:pt x="101" y="241"/>
                    </a:cubicBezTo>
                    <a:cubicBezTo>
                      <a:pt x="101" y="240"/>
                      <a:pt x="101" y="239"/>
                      <a:pt x="101" y="238"/>
                    </a:cubicBezTo>
                    <a:cubicBezTo>
                      <a:pt x="101" y="238"/>
                      <a:pt x="101" y="238"/>
                      <a:pt x="101" y="238"/>
                    </a:cubicBezTo>
                    <a:cubicBezTo>
                      <a:pt x="101" y="237"/>
                      <a:pt x="102" y="237"/>
                      <a:pt x="102" y="237"/>
                    </a:cubicBezTo>
                    <a:cubicBezTo>
                      <a:pt x="103" y="237"/>
                      <a:pt x="103" y="237"/>
                      <a:pt x="104" y="237"/>
                    </a:cubicBezTo>
                    <a:close/>
                    <a:moveTo>
                      <a:pt x="102" y="97"/>
                    </a:moveTo>
                    <a:cubicBezTo>
                      <a:pt x="102" y="97"/>
                      <a:pt x="103" y="97"/>
                      <a:pt x="103" y="97"/>
                    </a:cubicBezTo>
                    <a:cubicBezTo>
                      <a:pt x="103" y="97"/>
                      <a:pt x="103" y="97"/>
                      <a:pt x="103" y="97"/>
                    </a:cubicBezTo>
                    <a:cubicBezTo>
                      <a:pt x="103" y="97"/>
                      <a:pt x="103" y="97"/>
                      <a:pt x="103" y="97"/>
                    </a:cubicBezTo>
                    <a:cubicBezTo>
                      <a:pt x="103" y="97"/>
                      <a:pt x="103" y="98"/>
                      <a:pt x="104" y="98"/>
                    </a:cubicBezTo>
                    <a:cubicBezTo>
                      <a:pt x="104" y="98"/>
                      <a:pt x="104" y="99"/>
                      <a:pt x="104" y="99"/>
                    </a:cubicBezTo>
                    <a:cubicBezTo>
                      <a:pt x="103" y="99"/>
                      <a:pt x="103" y="99"/>
                      <a:pt x="103" y="99"/>
                    </a:cubicBezTo>
                    <a:cubicBezTo>
                      <a:pt x="102" y="98"/>
                      <a:pt x="102" y="98"/>
                      <a:pt x="103" y="98"/>
                    </a:cubicBezTo>
                    <a:cubicBezTo>
                      <a:pt x="103" y="98"/>
                      <a:pt x="103" y="98"/>
                      <a:pt x="103" y="98"/>
                    </a:cubicBezTo>
                    <a:cubicBezTo>
                      <a:pt x="103" y="97"/>
                      <a:pt x="103" y="97"/>
                      <a:pt x="103" y="97"/>
                    </a:cubicBezTo>
                    <a:cubicBezTo>
                      <a:pt x="103" y="97"/>
                      <a:pt x="103" y="97"/>
                      <a:pt x="103" y="97"/>
                    </a:cubicBezTo>
                    <a:cubicBezTo>
                      <a:pt x="103" y="97"/>
                      <a:pt x="103" y="97"/>
                      <a:pt x="103" y="97"/>
                    </a:cubicBezTo>
                    <a:cubicBezTo>
                      <a:pt x="102" y="97"/>
                      <a:pt x="102" y="97"/>
                      <a:pt x="102" y="97"/>
                    </a:cubicBezTo>
                    <a:cubicBezTo>
                      <a:pt x="102" y="97"/>
                      <a:pt x="102" y="97"/>
                      <a:pt x="102" y="97"/>
                    </a:cubicBezTo>
                    <a:close/>
                    <a:moveTo>
                      <a:pt x="101" y="92"/>
                    </a:moveTo>
                    <a:cubicBezTo>
                      <a:pt x="101" y="92"/>
                      <a:pt x="101" y="92"/>
                      <a:pt x="101" y="93"/>
                    </a:cubicBezTo>
                    <a:cubicBezTo>
                      <a:pt x="101" y="93"/>
                      <a:pt x="101" y="93"/>
                      <a:pt x="101" y="93"/>
                    </a:cubicBezTo>
                    <a:cubicBezTo>
                      <a:pt x="101" y="93"/>
                      <a:pt x="101" y="93"/>
                      <a:pt x="101" y="93"/>
                    </a:cubicBezTo>
                    <a:cubicBezTo>
                      <a:pt x="101" y="93"/>
                      <a:pt x="101" y="93"/>
                      <a:pt x="101" y="92"/>
                    </a:cubicBezTo>
                    <a:close/>
                    <a:moveTo>
                      <a:pt x="101" y="129"/>
                    </a:moveTo>
                    <a:cubicBezTo>
                      <a:pt x="101" y="129"/>
                      <a:pt x="101" y="129"/>
                      <a:pt x="101" y="129"/>
                    </a:cubicBezTo>
                    <a:cubicBezTo>
                      <a:pt x="101" y="129"/>
                      <a:pt x="101" y="129"/>
                      <a:pt x="101" y="129"/>
                    </a:cubicBezTo>
                    <a:cubicBezTo>
                      <a:pt x="101" y="129"/>
                      <a:pt x="101" y="129"/>
                      <a:pt x="101" y="129"/>
                    </a:cubicBezTo>
                    <a:cubicBezTo>
                      <a:pt x="101" y="129"/>
                      <a:pt x="101" y="129"/>
                      <a:pt x="101" y="129"/>
                    </a:cubicBezTo>
                    <a:close/>
                    <a:moveTo>
                      <a:pt x="95" y="86"/>
                    </a:moveTo>
                    <a:cubicBezTo>
                      <a:pt x="96" y="86"/>
                      <a:pt x="96" y="86"/>
                      <a:pt x="96" y="86"/>
                    </a:cubicBezTo>
                    <a:cubicBezTo>
                      <a:pt x="96" y="86"/>
                      <a:pt x="96" y="86"/>
                      <a:pt x="96" y="86"/>
                    </a:cubicBezTo>
                    <a:cubicBezTo>
                      <a:pt x="96" y="86"/>
                      <a:pt x="96" y="86"/>
                      <a:pt x="96" y="86"/>
                    </a:cubicBezTo>
                    <a:cubicBezTo>
                      <a:pt x="97" y="87"/>
                      <a:pt x="97" y="88"/>
                      <a:pt x="98" y="88"/>
                    </a:cubicBezTo>
                    <a:cubicBezTo>
                      <a:pt x="98" y="89"/>
                      <a:pt x="98" y="89"/>
                      <a:pt x="98" y="89"/>
                    </a:cubicBezTo>
                    <a:cubicBezTo>
                      <a:pt x="98" y="90"/>
                      <a:pt x="98" y="90"/>
                      <a:pt x="98" y="90"/>
                    </a:cubicBezTo>
                    <a:cubicBezTo>
                      <a:pt x="98" y="90"/>
                      <a:pt x="97" y="90"/>
                      <a:pt x="97" y="90"/>
                    </a:cubicBezTo>
                    <a:cubicBezTo>
                      <a:pt x="97" y="90"/>
                      <a:pt x="97" y="90"/>
                      <a:pt x="97" y="90"/>
                    </a:cubicBezTo>
                    <a:cubicBezTo>
                      <a:pt x="97" y="89"/>
                      <a:pt x="97" y="89"/>
                      <a:pt x="96" y="88"/>
                    </a:cubicBezTo>
                    <a:cubicBezTo>
                      <a:pt x="95" y="88"/>
                      <a:pt x="95" y="88"/>
                      <a:pt x="95" y="87"/>
                    </a:cubicBezTo>
                    <a:cubicBezTo>
                      <a:pt x="95" y="87"/>
                      <a:pt x="95" y="86"/>
                      <a:pt x="95" y="86"/>
                    </a:cubicBezTo>
                    <a:close/>
                    <a:moveTo>
                      <a:pt x="97" y="125"/>
                    </a:moveTo>
                    <a:cubicBezTo>
                      <a:pt x="97" y="125"/>
                      <a:pt x="97" y="125"/>
                      <a:pt x="96" y="125"/>
                    </a:cubicBezTo>
                    <a:cubicBezTo>
                      <a:pt x="96" y="125"/>
                      <a:pt x="96" y="125"/>
                      <a:pt x="96" y="125"/>
                    </a:cubicBezTo>
                    <a:cubicBezTo>
                      <a:pt x="96" y="125"/>
                      <a:pt x="97" y="125"/>
                      <a:pt x="97" y="125"/>
                    </a:cubicBezTo>
                    <a:cubicBezTo>
                      <a:pt x="97" y="125"/>
                      <a:pt x="97" y="125"/>
                      <a:pt x="97" y="125"/>
                    </a:cubicBezTo>
                    <a:close/>
                    <a:moveTo>
                      <a:pt x="94" y="81"/>
                    </a:moveTo>
                    <a:cubicBezTo>
                      <a:pt x="94" y="81"/>
                      <a:pt x="94" y="81"/>
                      <a:pt x="94" y="81"/>
                    </a:cubicBezTo>
                    <a:cubicBezTo>
                      <a:pt x="94" y="81"/>
                      <a:pt x="94" y="81"/>
                      <a:pt x="94" y="82"/>
                    </a:cubicBezTo>
                    <a:cubicBezTo>
                      <a:pt x="94" y="82"/>
                      <a:pt x="94" y="82"/>
                      <a:pt x="94" y="82"/>
                    </a:cubicBezTo>
                    <a:cubicBezTo>
                      <a:pt x="94" y="82"/>
                      <a:pt x="94" y="81"/>
                      <a:pt x="94" y="81"/>
                    </a:cubicBezTo>
                    <a:cubicBezTo>
                      <a:pt x="94" y="81"/>
                      <a:pt x="94" y="81"/>
                      <a:pt x="94" y="81"/>
                    </a:cubicBezTo>
                    <a:close/>
                    <a:moveTo>
                      <a:pt x="89" y="67"/>
                    </a:moveTo>
                    <a:cubicBezTo>
                      <a:pt x="89" y="67"/>
                      <a:pt x="89" y="67"/>
                      <a:pt x="89" y="67"/>
                    </a:cubicBezTo>
                    <a:cubicBezTo>
                      <a:pt x="89" y="67"/>
                      <a:pt x="89" y="67"/>
                      <a:pt x="89" y="67"/>
                    </a:cubicBezTo>
                    <a:cubicBezTo>
                      <a:pt x="89" y="67"/>
                      <a:pt x="89" y="67"/>
                      <a:pt x="88" y="67"/>
                    </a:cubicBezTo>
                    <a:cubicBezTo>
                      <a:pt x="88" y="67"/>
                      <a:pt x="89" y="67"/>
                      <a:pt x="89" y="67"/>
                    </a:cubicBezTo>
                    <a:close/>
                    <a:moveTo>
                      <a:pt x="88" y="74"/>
                    </a:moveTo>
                    <a:cubicBezTo>
                      <a:pt x="88" y="74"/>
                      <a:pt x="88" y="74"/>
                      <a:pt x="88" y="74"/>
                    </a:cubicBezTo>
                    <a:cubicBezTo>
                      <a:pt x="88" y="74"/>
                      <a:pt x="88" y="74"/>
                      <a:pt x="88" y="74"/>
                    </a:cubicBezTo>
                    <a:cubicBezTo>
                      <a:pt x="88" y="74"/>
                      <a:pt x="88" y="74"/>
                      <a:pt x="88" y="74"/>
                    </a:cubicBezTo>
                    <a:cubicBezTo>
                      <a:pt x="88" y="74"/>
                      <a:pt x="88" y="74"/>
                      <a:pt x="88" y="74"/>
                    </a:cubicBezTo>
                    <a:cubicBezTo>
                      <a:pt x="88" y="74"/>
                      <a:pt x="88" y="74"/>
                      <a:pt x="88" y="74"/>
                    </a:cubicBezTo>
                    <a:close/>
                    <a:moveTo>
                      <a:pt x="88" y="90"/>
                    </a:moveTo>
                    <a:cubicBezTo>
                      <a:pt x="88" y="90"/>
                      <a:pt x="88" y="90"/>
                      <a:pt x="88" y="90"/>
                    </a:cubicBezTo>
                    <a:cubicBezTo>
                      <a:pt x="88" y="89"/>
                      <a:pt x="88" y="89"/>
                      <a:pt x="89" y="88"/>
                    </a:cubicBezTo>
                    <a:cubicBezTo>
                      <a:pt x="89" y="88"/>
                      <a:pt x="89" y="88"/>
                      <a:pt x="89" y="88"/>
                    </a:cubicBezTo>
                    <a:cubicBezTo>
                      <a:pt x="89" y="88"/>
                      <a:pt x="89" y="88"/>
                      <a:pt x="89" y="89"/>
                    </a:cubicBezTo>
                    <a:cubicBezTo>
                      <a:pt x="90" y="89"/>
                      <a:pt x="90" y="89"/>
                      <a:pt x="91" y="90"/>
                    </a:cubicBezTo>
                    <a:cubicBezTo>
                      <a:pt x="91" y="90"/>
                      <a:pt x="91" y="90"/>
                      <a:pt x="91" y="90"/>
                    </a:cubicBezTo>
                    <a:cubicBezTo>
                      <a:pt x="92" y="91"/>
                      <a:pt x="92" y="92"/>
                      <a:pt x="91" y="93"/>
                    </a:cubicBezTo>
                    <a:cubicBezTo>
                      <a:pt x="91" y="93"/>
                      <a:pt x="91" y="93"/>
                      <a:pt x="91" y="93"/>
                    </a:cubicBezTo>
                    <a:cubicBezTo>
                      <a:pt x="90" y="93"/>
                      <a:pt x="90" y="93"/>
                      <a:pt x="90" y="93"/>
                    </a:cubicBezTo>
                    <a:cubicBezTo>
                      <a:pt x="89" y="92"/>
                      <a:pt x="88" y="91"/>
                      <a:pt x="88" y="90"/>
                    </a:cubicBezTo>
                    <a:close/>
                    <a:moveTo>
                      <a:pt x="91" y="148"/>
                    </a:moveTo>
                    <a:cubicBezTo>
                      <a:pt x="91" y="148"/>
                      <a:pt x="91" y="148"/>
                      <a:pt x="90" y="148"/>
                    </a:cubicBezTo>
                    <a:cubicBezTo>
                      <a:pt x="90" y="148"/>
                      <a:pt x="90" y="148"/>
                      <a:pt x="90" y="148"/>
                    </a:cubicBezTo>
                    <a:cubicBezTo>
                      <a:pt x="90" y="148"/>
                      <a:pt x="90" y="148"/>
                      <a:pt x="90" y="148"/>
                    </a:cubicBezTo>
                    <a:cubicBezTo>
                      <a:pt x="89" y="148"/>
                      <a:pt x="89" y="148"/>
                      <a:pt x="89" y="148"/>
                    </a:cubicBezTo>
                    <a:cubicBezTo>
                      <a:pt x="88" y="148"/>
                      <a:pt x="88" y="148"/>
                      <a:pt x="88" y="148"/>
                    </a:cubicBezTo>
                    <a:cubicBezTo>
                      <a:pt x="88" y="148"/>
                      <a:pt x="88" y="147"/>
                      <a:pt x="89" y="147"/>
                    </a:cubicBezTo>
                    <a:cubicBezTo>
                      <a:pt x="89" y="147"/>
                      <a:pt x="90" y="147"/>
                      <a:pt x="91" y="147"/>
                    </a:cubicBezTo>
                    <a:cubicBezTo>
                      <a:pt x="91" y="147"/>
                      <a:pt x="91" y="147"/>
                      <a:pt x="91" y="148"/>
                    </a:cubicBezTo>
                    <a:close/>
                    <a:moveTo>
                      <a:pt x="115" y="145"/>
                    </a:moveTo>
                    <a:cubicBezTo>
                      <a:pt x="115" y="146"/>
                      <a:pt x="114" y="146"/>
                      <a:pt x="114" y="146"/>
                    </a:cubicBezTo>
                    <a:cubicBezTo>
                      <a:pt x="114" y="146"/>
                      <a:pt x="113" y="146"/>
                      <a:pt x="112" y="146"/>
                    </a:cubicBezTo>
                    <a:cubicBezTo>
                      <a:pt x="112" y="146"/>
                      <a:pt x="111" y="146"/>
                      <a:pt x="110" y="146"/>
                    </a:cubicBezTo>
                    <a:cubicBezTo>
                      <a:pt x="110" y="146"/>
                      <a:pt x="109" y="146"/>
                      <a:pt x="109" y="146"/>
                    </a:cubicBezTo>
                    <a:cubicBezTo>
                      <a:pt x="108" y="146"/>
                      <a:pt x="107" y="146"/>
                      <a:pt x="106" y="145"/>
                    </a:cubicBezTo>
                    <a:cubicBezTo>
                      <a:pt x="106" y="145"/>
                      <a:pt x="106" y="145"/>
                      <a:pt x="105" y="145"/>
                    </a:cubicBezTo>
                    <a:cubicBezTo>
                      <a:pt x="105" y="145"/>
                      <a:pt x="105" y="145"/>
                      <a:pt x="105" y="145"/>
                    </a:cubicBezTo>
                    <a:cubicBezTo>
                      <a:pt x="104" y="145"/>
                      <a:pt x="103" y="144"/>
                      <a:pt x="102" y="144"/>
                    </a:cubicBezTo>
                    <a:cubicBezTo>
                      <a:pt x="101" y="144"/>
                      <a:pt x="99" y="144"/>
                      <a:pt x="98" y="145"/>
                    </a:cubicBezTo>
                    <a:cubicBezTo>
                      <a:pt x="97" y="145"/>
                      <a:pt x="96" y="145"/>
                      <a:pt x="96" y="146"/>
                    </a:cubicBezTo>
                    <a:cubicBezTo>
                      <a:pt x="96" y="146"/>
                      <a:pt x="95" y="146"/>
                      <a:pt x="95" y="146"/>
                    </a:cubicBezTo>
                    <a:cubicBezTo>
                      <a:pt x="94" y="146"/>
                      <a:pt x="93" y="146"/>
                      <a:pt x="92" y="146"/>
                    </a:cubicBezTo>
                    <a:cubicBezTo>
                      <a:pt x="91" y="146"/>
                      <a:pt x="90" y="145"/>
                      <a:pt x="89" y="144"/>
                    </a:cubicBezTo>
                    <a:cubicBezTo>
                      <a:pt x="89" y="144"/>
                      <a:pt x="89" y="144"/>
                      <a:pt x="89" y="143"/>
                    </a:cubicBezTo>
                    <a:cubicBezTo>
                      <a:pt x="89" y="143"/>
                      <a:pt x="89" y="143"/>
                      <a:pt x="89" y="142"/>
                    </a:cubicBezTo>
                    <a:cubicBezTo>
                      <a:pt x="89" y="142"/>
                      <a:pt x="89" y="141"/>
                      <a:pt x="89" y="141"/>
                    </a:cubicBezTo>
                    <a:cubicBezTo>
                      <a:pt x="90" y="140"/>
                      <a:pt x="90" y="140"/>
                      <a:pt x="90" y="139"/>
                    </a:cubicBezTo>
                    <a:cubicBezTo>
                      <a:pt x="90" y="139"/>
                      <a:pt x="90" y="138"/>
                      <a:pt x="90" y="138"/>
                    </a:cubicBezTo>
                    <a:cubicBezTo>
                      <a:pt x="90" y="138"/>
                      <a:pt x="91" y="137"/>
                      <a:pt x="91" y="137"/>
                    </a:cubicBezTo>
                    <a:cubicBezTo>
                      <a:pt x="91" y="137"/>
                      <a:pt x="92" y="136"/>
                      <a:pt x="92" y="136"/>
                    </a:cubicBezTo>
                    <a:cubicBezTo>
                      <a:pt x="92" y="136"/>
                      <a:pt x="92" y="135"/>
                      <a:pt x="92" y="135"/>
                    </a:cubicBezTo>
                    <a:cubicBezTo>
                      <a:pt x="93" y="134"/>
                      <a:pt x="93" y="133"/>
                      <a:pt x="94" y="133"/>
                    </a:cubicBezTo>
                    <a:cubicBezTo>
                      <a:pt x="94" y="132"/>
                      <a:pt x="95" y="132"/>
                      <a:pt x="95" y="132"/>
                    </a:cubicBezTo>
                    <a:cubicBezTo>
                      <a:pt x="95" y="133"/>
                      <a:pt x="95" y="133"/>
                      <a:pt x="95" y="133"/>
                    </a:cubicBezTo>
                    <a:cubicBezTo>
                      <a:pt x="96" y="133"/>
                      <a:pt x="97" y="134"/>
                      <a:pt x="98" y="134"/>
                    </a:cubicBezTo>
                    <a:cubicBezTo>
                      <a:pt x="98" y="134"/>
                      <a:pt x="98" y="134"/>
                      <a:pt x="98" y="134"/>
                    </a:cubicBezTo>
                    <a:cubicBezTo>
                      <a:pt x="98" y="134"/>
                      <a:pt x="98" y="135"/>
                      <a:pt x="98" y="135"/>
                    </a:cubicBezTo>
                    <a:cubicBezTo>
                      <a:pt x="97" y="135"/>
                      <a:pt x="98" y="135"/>
                      <a:pt x="98" y="136"/>
                    </a:cubicBezTo>
                    <a:cubicBezTo>
                      <a:pt x="98" y="136"/>
                      <a:pt x="98" y="136"/>
                      <a:pt x="98" y="136"/>
                    </a:cubicBezTo>
                    <a:cubicBezTo>
                      <a:pt x="99" y="136"/>
                      <a:pt x="99" y="136"/>
                      <a:pt x="99" y="137"/>
                    </a:cubicBezTo>
                    <a:cubicBezTo>
                      <a:pt x="99" y="138"/>
                      <a:pt x="100" y="138"/>
                      <a:pt x="100" y="138"/>
                    </a:cubicBezTo>
                    <a:cubicBezTo>
                      <a:pt x="101" y="137"/>
                      <a:pt x="101" y="137"/>
                      <a:pt x="101" y="137"/>
                    </a:cubicBezTo>
                    <a:cubicBezTo>
                      <a:pt x="101" y="137"/>
                      <a:pt x="102" y="137"/>
                      <a:pt x="102" y="137"/>
                    </a:cubicBezTo>
                    <a:cubicBezTo>
                      <a:pt x="103" y="136"/>
                      <a:pt x="104" y="136"/>
                      <a:pt x="104" y="136"/>
                    </a:cubicBezTo>
                    <a:cubicBezTo>
                      <a:pt x="104" y="136"/>
                      <a:pt x="105" y="136"/>
                      <a:pt x="105" y="136"/>
                    </a:cubicBezTo>
                    <a:cubicBezTo>
                      <a:pt x="105" y="136"/>
                      <a:pt x="105" y="135"/>
                      <a:pt x="105" y="135"/>
                    </a:cubicBezTo>
                    <a:cubicBezTo>
                      <a:pt x="105" y="135"/>
                      <a:pt x="105" y="135"/>
                      <a:pt x="104" y="135"/>
                    </a:cubicBezTo>
                    <a:cubicBezTo>
                      <a:pt x="104" y="135"/>
                      <a:pt x="104" y="135"/>
                      <a:pt x="104" y="135"/>
                    </a:cubicBezTo>
                    <a:cubicBezTo>
                      <a:pt x="102" y="135"/>
                      <a:pt x="102" y="135"/>
                      <a:pt x="101" y="134"/>
                    </a:cubicBezTo>
                    <a:cubicBezTo>
                      <a:pt x="101" y="134"/>
                      <a:pt x="101" y="134"/>
                      <a:pt x="101" y="134"/>
                    </a:cubicBezTo>
                    <a:cubicBezTo>
                      <a:pt x="101" y="133"/>
                      <a:pt x="101" y="133"/>
                      <a:pt x="101" y="133"/>
                    </a:cubicBezTo>
                    <a:cubicBezTo>
                      <a:pt x="101" y="134"/>
                      <a:pt x="101" y="134"/>
                      <a:pt x="101" y="134"/>
                    </a:cubicBezTo>
                    <a:cubicBezTo>
                      <a:pt x="101" y="134"/>
                      <a:pt x="101" y="134"/>
                      <a:pt x="101" y="134"/>
                    </a:cubicBezTo>
                    <a:cubicBezTo>
                      <a:pt x="102" y="133"/>
                      <a:pt x="103" y="132"/>
                      <a:pt x="104" y="132"/>
                    </a:cubicBezTo>
                    <a:cubicBezTo>
                      <a:pt x="104" y="132"/>
                      <a:pt x="105" y="132"/>
                      <a:pt x="105" y="131"/>
                    </a:cubicBezTo>
                    <a:cubicBezTo>
                      <a:pt x="106" y="131"/>
                      <a:pt x="107" y="130"/>
                      <a:pt x="108" y="131"/>
                    </a:cubicBezTo>
                    <a:cubicBezTo>
                      <a:pt x="108" y="131"/>
                      <a:pt x="108" y="131"/>
                      <a:pt x="109" y="131"/>
                    </a:cubicBezTo>
                    <a:cubicBezTo>
                      <a:pt x="109" y="131"/>
                      <a:pt x="109" y="131"/>
                      <a:pt x="109" y="131"/>
                    </a:cubicBezTo>
                    <a:cubicBezTo>
                      <a:pt x="109" y="130"/>
                      <a:pt x="109" y="130"/>
                      <a:pt x="109" y="130"/>
                    </a:cubicBezTo>
                    <a:cubicBezTo>
                      <a:pt x="109" y="131"/>
                      <a:pt x="109" y="131"/>
                      <a:pt x="109" y="131"/>
                    </a:cubicBezTo>
                    <a:cubicBezTo>
                      <a:pt x="109" y="131"/>
                      <a:pt x="109" y="131"/>
                      <a:pt x="109" y="131"/>
                    </a:cubicBezTo>
                    <a:cubicBezTo>
                      <a:pt x="108" y="131"/>
                      <a:pt x="108" y="131"/>
                      <a:pt x="107" y="132"/>
                    </a:cubicBezTo>
                    <a:cubicBezTo>
                      <a:pt x="107" y="132"/>
                      <a:pt x="107" y="132"/>
                      <a:pt x="107" y="133"/>
                    </a:cubicBezTo>
                    <a:cubicBezTo>
                      <a:pt x="107" y="133"/>
                      <a:pt x="107" y="133"/>
                      <a:pt x="107" y="133"/>
                    </a:cubicBezTo>
                    <a:cubicBezTo>
                      <a:pt x="107" y="134"/>
                      <a:pt x="107" y="135"/>
                      <a:pt x="106" y="135"/>
                    </a:cubicBezTo>
                    <a:cubicBezTo>
                      <a:pt x="106" y="135"/>
                      <a:pt x="106" y="136"/>
                      <a:pt x="106" y="136"/>
                    </a:cubicBezTo>
                    <a:cubicBezTo>
                      <a:pt x="106" y="136"/>
                      <a:pt x="107" y="137"/>
                      <a:pt x="108" y="137"/>
                    </a:cubicBezTo>
                    <a:cubicBezTo>
                      <a:pt x="109" y="138"/>
                      <a:pt x="110" y="138"/>
                      <a:pt x="110" y="139"/>
                    </a:cubicBezTo>
                    <a:cubicBezTo>
                      <a:pt x="111" y="140"/>
                      <a:pt x="112" y="140"/>
                      <a:pt x="114" y="141"/>
                    </a:cubicBezTo>
                    <a:cubicBezTo>
                      <a:pt x="115" y="142"/>
                      <a:pt x="115" y="143"/>
                      <a:pt x="116" y="144"/>
                    </a:cubicBezTo>
                    <a:cubicBezTo>
                      <a:pt x="116" y="145"/>
                      <a:pt x="115" y="145"/>
                      <a:pt x="115" y="145"/>
                    </a:cubicBezTo>
                    <a:close/>
                    <a:moveTo>
                      <a:pt x="125" y="107"/>
                    </a:moveTo>
                    <a:cubicBezTo>
                      <a:pt x="125" y="106"/>
                      <a:pt x="125" y="106"/>
                      <a:pt x="125" y="106"/>
                    </a:cubicBezTo>
                    <a:cubicBezTo>
                      <a:pt x="125" y="107"/>
                      <a:pt x="125" y="107"/>
                      <a:pt x="125" y="107"/>
                    </a:cubicBezTo>
                    <a:close/>
                    <a:moveTo>
                      <a:pt x="142" y="156"/>
                    </a:moveTo>
                    <a:cubicBezTo>
                      <a:pt x="141" y="156"/>
                      <a:pt x="140" y="156"/>
                      <a:pt x="138" y="156"/>
                    </a:cubicBezTo>
                    <a:cubicBezTo>
                      <a:pt x="138" y="157"/>
                      <a:pt x="138" y="157"/>
                      <a:pt x="138" y="157"/>
                    </a:cubicBezTo>
                    <a:cubicBezTo>
                      <a:pt x="137" y="156"/>
                      <a:pt x="135" y="156"/>
                      <a:pt x="135" y="155"/>
                    </a:cubicBezTo>
                    <a:cubicBezTo>
                      <a:pt x="134" y="155"/>
                      <a:pt x="134" y="155"/>
                      <a:pt x="133" y="155"/>
                    </a:cubicBezTo>
                    <a:cubicBezTo>
                      <a:pt x="133" y="155"/>
                      <a:pt x="133" y="155"/>
                      <a:pt x="132" y="155"/>
                    </a:cubicBezTo>
                    <a:cubicBezTo>
                      <a:pt x="132" y="155"/>
                      <a:pt x="132" y="154"/>
                      <a:pt x="132" y="154"/>
                    </a:cubicBezTo>
                    <a:cubicBezTo>
                      <a:pt x="131" y="153"/>
                      <a:pt x="131" y="152"/>
                      <a:pt x="131" y="151"/>
                    </a:cubicBezTo>
                    <a:cubicBezTo>
                      <a:pt x="132" y="150"/>
                      <a:pt x="132" y="150"/>
                      <a:pt x="132" y="149"/>
                    </a:cubicBezTo>
                    <a:cubicBezTo>
                      <a:pt x="132" y="148"/>
                      <a:pt x="132" y="148"/>
                      <a:pt x="133" y="147"/>
                    </a:cubicBezTo>
                    <a:cubicBezTo>
                      <a:pt x="133" y="147"/>
                      <a:pt x="133" y="147"/>
                      <a:pt x="133" y="147"/>
                    </a:cubicBezTo>
                    <a:cubicBezTo>
                      <a:pt x="133" y="147"/>
                      <a:pt x="133" y="147"/>
                      <a:pt x="133" y="147"/>
                    </a:cubicBezTo>
                    <a:cubicBezTo>
                      <a:pt x="132" y="146"/>
                      <a:pt x="131" y="146"/>
                      <a:pt x="131" y="145"/>
                    </a:cubicBezTo>
                    <a:cubicBezTo>
                      <a:pt x="131" y="144"/>
                      <a:pt x="130" y="144"/>
                      <a:pt x="129" y="143"/>
                    </a:cubicBezTo>
                    <a:cubicBezTo>
                      <a:pt x="128" y="142"/>
                      <a:pt x="127" y="141"/>
                      <a:pt x="127" y="140"/>
                    </a:cubicBezTo>
                    <a:cubicBezTo>
                      <a:pt x="127" y="139"/>
                      <a:pt x="126" y="138"/>
                      <a:pt x="126" y="137"/>
                    </a:cubicBezTo>
                    <a:cubicBezTo>
                      <a:pt x="125" y="137"/>
                      <a:pt x="125" y="136"/>
                      <a:pt x="125" y="136"/>
                    </a:cubicBezTo>
                    <a:cubicBezTo>
                      <a:pt x="125" y="135"/>
                      <a:pt x="125" y="135"/>
                      <a:pt x="126" y="135"/>
                    </a:cubicBezTo>
                    <a:cubicBezTo>
                      <a:pt x="126" y="134"/>
                      <a:pt x="126" y="134"/>
                      <a:pt x="127" y="134"/>
                    </a:cubicBezTo>
                    <a:cubicBezTo>
                      <a:pt x="127" y="133"/>
                      <a:pt x="128" y="133"/>
                      <a:pt x="129" y="132"/>
                    </a:cubicBezTo>
                    <a:cubicBezTo>
                      <a:pt x="129" y="132"/>
                      <a:pt x="129" y="132"/>
                      <a:pt x="129" y="132"/>
                    </a:cubicBezTo>
                    <a:cubicBezTo>
                      <a:pt x="130" y="131"/>
                      <a:pt x="131" y="130"/>
                      <a:pt x="132" y="130"/>
                    </a:cubicBezTo>
                    <a:cubicBezTo>
                      <a:pt x="132" y="130"/>
                      <a:pt x="133" y="130"/>
                      <a:pt x="133" y="130"/>
                    </a:cubicBezTo>
                    <a:cubicBezTo>
                      <a:pt x="134" y="130"/>
                      <a:pt x="134" y="130"/>
                      <a:pt x="135" y="130"/>
                    </a:cubicBezTo>
                    <a:cubicBezTo>
                      <a:pt x="136" y="130"/>
                      <a:pt x="136" y="130"/>
                      <a:pt x="136" y="131"/>
                    </a:cubicBezTo>
                    <a:cubicBezTo>
                      <a:pt x="136" y="131"/>
                      <a:pt x="136" y="131"/>
                      <a:pt x="136" y="132"/>
                    </a:cubicBezTo>
                    <a:cubicBezTo>
                      <a:pt x="136" y="132"/>
                      <a:pt x="136" y="133"/>
                      <a:pt x="136" y="133"/>
                    </a:cubicBezTo>
                    <a:cubicBezTo>
                      <a:pt x="136" y="134"/>
                      <a:pt x="136" y="134"/>
                      <a:pt x="136" y="134"/>
                    </a:cubicBezTo>
                    <a:cubicBezTo>
                      <a:pt x="135" y="134"/>
                      <a:pt x="135" y="134"/>
                      <a:pt x="134" y="134"/>
                    </a:cubicBezTo>
                    <a:cubicBezTo>
                      <a:pt x="133" y="134"/>
                      <a:pt x="133" y="134"/>
                      <a:pt x="133" y="136"/>
                    </a:cubicBezTo>
                    <a:cubicBezTo>
                      <a:pt x="133" y="136"/>
                      <a:pt x="133" y="136"/>
                      <a:pt x="133" y="136"/>
                    </a:cubicBezTo>
                    <a:cubicBezTo>
                      <a:pt x="133" y="136"/>
                      <a:pt x="133" y="136"/>
                      <a:pt x="133" y="136"/>
                    </a:cubicBezTo>
                    <a:cubicBezTo>
                      <a:pt x="132" y="137"/>
                      <a:pt x="132" y="137"/>
                      <a:pt x="132" y="137"/>
                    </a:cubicBezTo>
                    <a:cubicBezTo>
                      <a:pt x="133" y="138"/>
                      <a:pt x="133" y="138"/>
                      <a:pt x="134" y="139"/>
                    </a:cubicBezTo>
                    <a:cubicBezTo>
                      <a:pt x="134" y="140"/>
                      <a:pt x="135" y="141"/>
                      <a:pt x="136" y="141"/>
                    </a:cubicBezTo>
                    <a:cubicBezTo>
                      <a:pt x="137" y="141"/>
                      <a:pt x="137" y="141"/>
                      <a:pt x="137" y="142"/>
                    </a:cubicBezTo>
                    <a:cubicBezTo>
                      <a:pt x="137" y="142"/>
                      <a:pt x="137" y="142"/>
                      <a:pt x="137" y="142"/>
                    </a:cubicBezTo>
                    <a:cubicBezTo>
                      <a:pt x="137" y="143"/>
                      <a:pt x="137" y="144"/>
                      <a:pt x="137" y="144"/>
                    </a:cubicBezTo>
                    <a:cubicBezTo>
                      <a:pt x="138" y="145"/>
                      <a:pt x="138" y="146"/>
                      <a:pt x="138" y="147"/>
                    </a:cubicBezTo>
                    <a:cubicBezTo>
                      <a:pt x="138" y="147"/>
                      <a:pt x="138" y="147"/>
                      <a:pt x="138" y="148"/>
                    </a:cubicBezTo>
                    <a:cubicBezTo>
                      <a:pt x="138" y="148"/>
                      <a:pt x="139" y="149"/>
                      <a:pt x="139" y="149"/>
                    </a:cubicBezTo>
                    <a:cubicBezTo>
                      <a:pt x="139" y="149"/>
                      <a:pt x="140" y="149"/>
                      <a:pt x="140" y="149"/>
                    </a:cubicBezTo>
                    <a:cubicBezTo>
                      <a:pt x="140" y="149"/>
                      <a:pt x="140" y="149"/>
                      <a:pt x="140" y="150"/>
                    </a:cubicBezTo>
                    <a:cubicBezTo>
                      <a:pt x="140" y="150"/>
                      <a:pt x="140" y="150"/>
                      <a:pt x="140" y="150"/>
                    </a:cubicBezTo>
                    <a:cubicBezTo>
                      <a:pt x="140" y="150"/>
                      <a:pt x="140" y="150"/>
                      <a:pt x="140" y="150"/>
                    </a:cubicBezTo>
                    <a:cubicBezTo>
                      <a:pt x="141" y="151"/>
                      <a:pt x="141" y="151"/>
                      <a:pt x="141" y="152"/>
                    </a:cubicBezTo>
                    <a:cubicBezTo>
                      <a:pt x="141" y="153"/>
                      <a:pt x="141" y="155"/>
                      <a:pt x="142" y="156"/>
                    </a:cubicBezTo>
                    <a:cubicBezTo>
                      <a:pt x="142" y="156"/>
                      <a:pt x="142" y="156"/>
                      <a:pt x="142" y="156"/>
                    </a:cubicBezTo>
                    <a:close/>
                    <a:moveTo>
                      <a:pt x="147" y="50"/>
                    </a:moveTo>
                    <a:cubicBezTo>
                      <a:pt x="147" y="50"/>
                      <a:pt x="147" y="50"/>
                      <a:pt x="147" y="50"/>
                    </a:cubicBezTo>
                    <a:cubicBezTo>
                      <a:pt x="147" y="50"/>
                      <a:pt x="147" y="50"/>
                      <a:pt x="147" y="50"/>
                    </a:cubicBezTo>
                    <a:close/>
                    <a:moveTo>
                      <a:pt x="151" y="136"/>
                    </a:moveTo>
                    <a:cubicBezTo>
                      <a:pt x="151" y="136"/>
                      <a:pt x="150" y="137"/>
                      <a:pt x="150" y="136"/>
                    </a:cubicBezTo>
                    <a:cubicBezTo>
                      <a:pt x="149" y="136"/>
                      <a:pt x="149" y="136"/>
                      <a:pt x="148" y="136"/>
                    </a:cubicBezTo>
                    <a:cubicBezTo>
                      <a:pt x="148" y="136"/>
                      <a:pt x="148" y="135"/>
                      <a:pt x="148" y="135"/>
                    </a:cubicBezTo>
                    <a:cubicBezTo>
                      <a:pt x="148" y="133"/>
                      <a:pt x="149" y="132"/>
                      <a:pt x="151" y="132"/>
                    </a:cubicBezTo>
                    <a:cubicBezTo>
                      <a:pt x="151" y="132"/>
                      <a:pt x="151" y="132"/>
                      <a:pt x="152" y="133"/>
                    </a:cubicBezTo>
                    <a:cubicBezTo>
                      <a:pt x="152" y="133"/>
                      <a:pt x="152" y="133"/>
                      <a:pt x="152" y="134"/>
                    </a:cubicBezTo>
                    <a:cubicBezTo>
                      <a:pt x="152" y="134"/>
                      <a:pt x="152" y="135"/>
                      <a:pt x="151" y="136"/>
                    </a:cubicBezTo>
                    <a:close/>
                    <a:moveTo>
                      <a:pt x="162" y="57"/>
                    </a:moveTo>
                    <a:cubicBezTo>
                      <a:pt x="162" y="57"/>
                      <a:pt x="162" y="57"/>
                      <a:pt x="162" y="57"/>
                    </a:cubicBezTo>
                    <a:cubicBezTo>
                      <a:pt x="161" y="56"/>
                      <a:pt x="160" y="55"/>
                      <a:pt x="160" y="54"/>
                    </a:cubicBezTo>
                    <a:cubicBezTo>
                      <a:pt x="160" y="54"/>
                      <a:pt x="160" y="54"/>
                      <a:pt x="160" y="54"/>
                    </a:cubicBezTo>
                    <a:cubicBezTo>
                      <a:pt x="160" y="54"/>
                      <a:pt x="160" y="54"/>
                      <a:pt x="160" y="54"/>
                    </a:cubicBezTo>
                    <a:cubicBezTo>
                      <a:pt x="160" y="54"/>
                      <a:pt x="161" y="54"/>
                      <a:pt x="161" y="54"/>
                    </a:cubicBezTo>
                    <a:cubicBezTo>
                      <a:pt x="161" y="55"/>
                      <a:pt x="162" y="55"/>
                      <a:pt x="162" y="55"/>
                    </a:cubicBezTo>
                    <a:cubicBezTo>
                      <a:pt x="162" y="56"/>
                      <a:pt x="162" y="56"/>
                      <a:pt x="162" y="57"/>
                    </a:cubicBezTo>
                    <a:close/>
                    <a:moveTo>
                      <a:pt x="163" y="59"/>
                    </a:moveTo>
                    <a:cubicBezTo>
                      <a:pt x="163" y="59"/>
                      <a:pt x="162" y="59"/>
                      <a:pt x="162" y="59"/>
                    </a:cubicBezTo>
                    <a:cubicBezTo>
                      <a:pt x="162" y="59"/>
                      <a:pt x="162" y="59"/>
                      <a:pt x="163" y="59"/>
                    </a:cubicBezTo>
                    <a:cubicBezTo>
                      <a:pt x="163" y="59"/>
                      <a:pt x="163" y="59"/>
                      <a:pt x="163" y="59"/>
                    </a:cubicBezTo>
                    <a:close/>
                    <a:moveTo>
                      <a:pt x="166" y="145"/>
                    </a:moveTo>
                    <a:cubicBezTo>
                      <a:pt x="166" y="145"/>
                      <a:pt x="166" y="145"/>
                      <a:pt x="166" y="145"/>
                    </a:cubicBezTo>
                    <a:cubicBezTo>
                      <a:pt x="166" y="145"/>
                      <a:pt x="166" y="145"/>
                      <a:pt x="166" y="145"/>
                    </a:cubicBezTo>
                    <a:close/>
                    <a:moveTo>
                      <a:pt x="168" y="47"/>
                    </a:moveTo>
                    <a:cubicBezTo>
                      <a:pt x="167" y="47"/>
                      <a:pt x="167" y="47"/>
                      <a:pt x="167" y="47"/>
                    </a:cubicBezTo>
                    <a:cubicBezTo>
                      <a:pt x="167" y="47"/>
                      <a:pt x="167" y="47"/>
                      <a:pt x="167" y="47"/>
                    </a:cubicBezTo>
                    <a:cubicBezTo>
                      <a:pt x="167" y="46"/>
                      <a:pt x="167" y="46"/>
                      <a:pt x="167" y="46"/>
                    </a:cubicBezTo>
                    <a:cubicBezTo>
                      <a:pt x="168" y="46"/>
                      <a:pt x="168" y="46"/>
                      <a:pt x="168" y="46"/>
                    </a:cubicBezTo>
                    <a:cubicBezTo>
                      <a:pt x="168" y="46"/>
                      <a:pt x="168" y="47"/>
                      <a:pt x="168" y="47"/>
                    </a:cubicBezTo>
                    <a:close/>
                    <a:moveTo>
                      <a:pt x="178" y="12"/>
                    </a:moveTo>
                    <a:cubicBezTo>
                      <a:pt x="178" y="12"/>
                      <a:pt x="178" y="12"/>
                      <a:pt x="179" y="13"/>
                    </a:cubicBezTo>
                    <a:cubicBezTo>
                      <a:pt x="179" y="13"/>
                      <a:pt x="179" y="13"/>
                      <a:pt x="179" y="13"/>
                    </a:cubicBezTo>
                    <a:cubicBezTo>
                      <a:pt x="179" y="13"/>
                      <a:pt x="179" y="13"/>
                      <a:pt x="179" y="13"/>
                    </a:cubicBezTo>
                    <a:cubicBezTo>
                      <a:pt x="178" y="12"/>
                      <a:pt x="178" y="12"/>
                      <a:pt x="178" y="12"/>
                    </a:cubicBezTo>
                    <a:cubicBezTo>
                      <a:pt x="178" y="12"/>
                      <a:pt x="178" y="12"/>
                      <a:pt x="178" y="12"/>
                    </a:cubicBezTo>
                    <a:cubicBezTo>
                      <a:pt x="178" y="12"/>
                      <a:pt x="178" y="12"/>
                      <a:pt x="178" y="12"/>
                    </a:cubicBezTo>
                    <a:close/>
                    <a:moveTo>
                      <a:pt x="178" y="104"/>
                    </a:moveTo>
                    <a:cubicBezTo>
                      <a:pt x="178" y="104"/>
                      <a:pt x="178" y="104"/>
                      <a:pt x="178" y="104"/>
                    </a:cubicBezTo>
                    <a:cubicBezTo>
                      <a:pt x="178" y="104"/>
                      <a:pt x="178" y="104"/>
                      <a:pt x="178" y="104"/>
                    </a:cubicBezTo>
                    <a:cubicBezTo>
                      <a:pt x="178" y="104"/>
                      <a:pt x="177" y="104"/>
                      <a:pt x="177" y="104"/>
                    </a:cubicBezTo>
                    <a:cubicBezTo>
                      <a:pt x="177" y="104"/>
                      <a:pt x="177" y="104"/>
                      <a:pt x="177" y="104"/>
                    </a:cubicBezTo>
                    <a:cubicBezTo>
                      <a:pt x="177" y="104"/>
                      <a:pt x="178" y="104"/>
                      <a:pt x="178" y="104"/>
                    </a:cubicBezTo>
                    <a:close/>
                    <a:moveTo>
                      <a:pt x="178" y="130"/>
                    </a:moveTo>
                    <a:cubicBezTo>
                      <a:pt x="178" y="130"/>
                      <a:pt x="178" y="131"/>
                      <a:pt x="177" y="131"/>
                    </a:cubicBezTo>
                    <a:cubicBezTo>
                      <a:pt x="177" y="132"/>
                      <a:pt x="177" y="132"/>
                      <a:pt x="177" y="132"/>
                    </a:cubicBezTo>
                    <a:cubicBezTo>
                      <a:pt x="177" y="132"/>
                      <a:pt x="177" y="132"/>
                      <a:pt x="177" y="131"/>
                    </a:cubicBezTo>
                    <a:cubicBezTo>
                      <a:pt x="177" y="131"/>
                      <a:pt x="177" y="131"/>
                      <a:pt x="177" y="131"/>
                    </a:cubicBezTo>
                    <a:cubicBezTo>
                      <a:pt x="177" y="130"/>
                      <a:pt x="177" y="130"/>
                      <a:pt x="177" y="129"/>
                    </a:cubicBezTo>
                    <a:cubicBezTo>
                      <a:pt x="178" y="129"/>
                      <a:pt x="178" y="129"/>
                      <a:pt x="178" y="128"/>
                    </a:cubicBezTo>
                    <a:cubicBezTo>
                      <a:pt x="178" y="128"/>
                      <a:pt x="179" y="128"/>
                      <a:pt x="179" y="128"/>
                    </a:cubicBezTo>
                    <a:cubicBezTo>
                      <a:pt x="179" y="128"/>
                      <a:pt x="179" y="128"/>
                      <a:pt x="179" y="128"/>
                    </a:cubicBezTo>
                    <a:cubicBezTo>
                      <a:pt x="179" y="129"/>
                      <a:pt x="179" y="129"/>
                      <a:pt x="178" y="130"/>
                    </a:cubicBezTo>
                    <a:close/>
                    <a:moveTo>
                      <a:pt x="182" y="4"/>
                    </a:moveTo>
                    <a:cubicBezTo>
                      <a:pt x="182" y="4"/>
                      <a:pt x="182" y="4"/>
                      <a:pt x="182" y="4"/>
                    </a:cubicBezTo>
                    <a:cubicBezTo>
                      <a:pt x="182" y="4"/>
                      <a:pt x="182" y="4"/>
                      <a:pt x="182" y="4"/>
                    </a:cubicBezTo>
                    <a:close/>
                    <a:moveTo>
                      <a:pt x="187" y="18"/>
                    </a:moveTo>
                    <a:cubicBezTo>
                      <a:pt x="187" y="18"/>
                      <a:pt x="187" y="18"/>
                      <a:pt x="187" y="18"/>
                    </a:cubicBezTo>
                    <a:cubicBezTo>
                      <a:pt x="187" y="19"/>
                      <a:pt x="187" y="19"/>
                      <a:pt x="187" y="20"/>
                    </a:cubicBezTo>
                    <a:cubicBezTo>
                      <a:pt x="187" y="20"/>
                      <a:pt x="186" y="20"/>
                      <a:pt x="186" y="20"/>
                    </a:cubicBezTo>
                    <a:cubicBezTo>
                      <a:pt x="186" y="20"/>
                      <a:pt x="186" y="21"/>
                      <a:pt x="185" y="21"/>
                    </a:cubicBezTo>
                    <a:cubicBezTo>
                      <a:pt x="186" y="21"/>
                      <a:pt x="186" y="21"/>
                      <a:pt x="186" y="21"/>
                    </a:cubicBezTo>
                    <a:cubicBezTo>
                      <a:pt x="186" y="21"/>
                      <a:pt x="186" y="21"/>
                      <a:pt x="186" y="22"/>
                    </a:cubicBezTo>
                    <a:cubicBezTo>
                      <a:pt x="186" y="22"/>
                      <a:pt x="186" y="22"/>
                      <a:pt x="187" y="22"/>
                    </a:cubicBezTo>
                    <a:cubicBezTo>
                      <a:pt x="187" y="22"/>
                      <a:pt x="187" y="22"/>
                      <a:pt x="187" y="22"/>
                    </a:cubicBezTo>
                    <a:cubicBezTo>
                      <a:pt x="187" y="22"/>
                      <a:pt x="187" y="22"/>
                      <a:pt x="187" y="22"/>
                    </a:cubicBezTo>
                    <a:cubicBezTo>
                      <a:pt x="186" y="22"/>
                      <a:pt x="186" y="22"/>
                      <a:pt x="186" y="22"/>
                    </a:cubicBezTo>
                    <a:cubicBezTo>
                      <a:pt x="186" y="21"/>
                      <a:pt x="186" y="21"/>
                      <a:pt x="185" y="21"/>
                    </a:cubicBezTo>
                    <a:cubicBezTo>
                      <a:pt x="185" y="21"/>
                      <a:pt x="185" y="21"/>
                      <a:pt x="185" y="21"/>
                    </a:cubicBezTo>
                    <a:cubicBezTo>
                      <a:pt x="185" y="21"/>
                      <a:pt x="184" y="21"/>
                      <a:pt x="184" y="20"/>
                    </a:cubicBezTo>
                    <a:cubicBezTo>
                      <a:pt x="184" y="20"/>
                      <a:pt x="184" y="19"/>
                      <a:pt x="184" y="19"/>
                    </a:cubicBezTo>
                    <a:cubicBezTo>
                      <a:pt x="184" y="19"/>
                      <a:pt x="184" y="18"/>
                      <a:pt x="184" y="18"/>
                    </a:cubicBezTo>
                    <a:cubicBezTo>
                      <a:pt x="184" y="18"/>
                      <a:pt x="184" y="18"/>
                      <a:pt x="184" y="18"/>
                    </a:cubicBezTo>
                    <a:cubicBezTo>
                      <a:pt x="183" y="18"/>
                      <a:pt x="183" y="18"/>
                      <a:pt x="183" y="18"/>
                    </a:cubicBezTo>
                    <a:cubicBezTo>
                      <a:pt x="184" y="18"/>
                      <a:pt x="184" y="18"/>
                      <a:pt x="184" y="18"/>
                    </a:cubicBezTo>
                    <a:cubicBezTo>
                      <a:pt x="184" y="18"/>
                      <a:pt x="184" y="18"/>
                      <a:pt x="184" y="18"/>
                    </a:cubicBezTo>
                    <a:cubicBezTo>
                      <a:pt x="184" y="18"/>
                      <a:pt x="184" y="18"/>
                      <a:pt x="184" y="19"/>
                    </a:cubicBezTo>
                    <a:cubicBezTo>
                      <a:pt x="185" y="19"/>
                      <a:pt x="185" y="19"/>
                      <a:pt x="186" y="19"/>
                    </a:cubicBezTo>
                    <a:cubicBezTo>
                      <a:pt x="186" y="18"/>
                      <a:pt x="187" y="18"/>
                      <a:pt x="187" y="18"/>
                    </a:cubicBezTo>
                    <a:cubicBezTo>
                      <a:pt x="187" y="18"/>
                      <a:pt x="187" y="18"/>
                      <a:pt x="187" y="18"/>
                    </a:cubicBezTo>
                    <a:cubicBezTo>
                      <a:pt x="187" y="18"/>
                      <a:pt x="187" y="18"/>
                      <a:pt x="187" y="18"/>
                    </a:cubicBezTo>
                    <a:cubicBezTo>
                      <a:pt x="187" y="18"/>
                      <a:pt x="187" y="18"/>
                      <a:pt x="187" y="18"/>
                    </a:cubicBezTo>
                    <a:close/>
                    <a:moveTo>
                      <a:pt x="190" y="16"/>
                    </a:moveTo>
                    <a:cubicBezTo>
                      <a:pt x="189" y="17"/>
                      <a:pt x="189" y="17"/>
                      <a:pt x="188" y="17"/>
                    </a:cubicBezTo>
                    <a:cubicBezTo>
                      <a:pt x="188" y="18"/>
                      <a:pt x="188" y="18"/>
                      <a:pt x="188" y="18"/>
                    </a:cubicBezTo>
                    <a:cubicBezTo>
                      <a:pt x="188" y="18"/>
                      <a:pt x="188" y="18"/>
                      <a:pt x="188" y="18"/>
                    </a:cubicBezTo>
                    <a:cubicBezTo>
                      <a:pt x="188" y="18"/>
                      <a:pt x="187" y="18"/>
                      <a:pt x="187" y="18"/>
                    </a:cubicBezTo>
                    <a:cubicBezTo>
                      <a:pt x="187" y="18"/>
                      <a:pt x="188" y="18"/>
                      <a:pt x="188" y="18"/>
                    </a:cubicBezTo>
                    <a:cubicBezTo>
                      <a:pt x="188" y="18"/>
                      <a:pt x="188" y="18"/>
                      <a:pt x="188" y="18"/>
                    </a:cubicBezTo>
                    <a:cubicBezTo>
                      <a:pt x="188" y="17"/>
                      <a:pt x="188" y="17"/>
                      <a:pt x="188" y="17"/>
                    </a:cubicBezTo>
                    <a:cubicBezTo>
                      <a:pt x="188" y="16"/>
                      <a:pt x="189" y="16"/>
                      <a:pt x="189" y="16"/>
                    </a:cubicBezTo>
                    <a:cubicBezTo>
                      <a:pt x="189" y="16"/>
                      <a:pt x="189" y="16"/>
                      <a:pt x="189" y="16"/>
                    </a:cubicBezTo>
                    <a:cubicBezTo>
                      <a:pt x="189" y="16"/>
                      <a:pt x="189" y="16"/>
                      <a:pt x="189" y="16"/>
                    </a:cubicBezTo>
                    <a:cubicBezTo>
                      <a:pt x="189" y="16"/>
                      <a:pt x="188" y="15"/>
                      <a:pt x="188" y="15"/>
                    </a:cubicBezTo>
                    <a:cubicBezTo>
                      <a:pt x="188" y="15"/>
                      <a:pt x="188" y="15"/>
                      <a:pt x="188" y="14"/>
                    </a:cubicBezTo>
                    <a:cubicBezTo>
                      <a:pt x="188" y="14"/>
                      <a:pt x="188" y="14"/>
                      <a:pt x="188" y="14"/>
                    </a:cubicBezTo>
                    <a:cubicBezTo>
                      <a:pt x="188" y="15"/>
                      <a:pt x="189" y="15"/>
                      <a:pt x="189" y="15"/>
                    </a:cubicBezTo>
                    <a:cubicBezTo>
                      <a:pt x="189" y="15"/>
                      <a:pt x="189" y="15"/>
                      <a:pt x="189" y="16"/>
                    </a:cubicBezTo>
                    <a:cubicBezTo>
                      <a:pt x="189" y="16"/>
                      <a:pt x="189" y="16"/>
                      <a:pt x="189" y="16"/>
                    </a:cubicBezTo>
                    <a:cubicBezTo>
                      <a:pt x="189" y="16"/>
                      <a:pt x="189" y="16"/>
                      <a:pt x="189" y="16"/>
                    </a:cubicBezTo>
                    <a:cubicBezTo>
                      <a:pt x="189" y="16"/>
                      <a:pt x="190" y="16"/>
                      <a:pt x="190" y="16"/>
                    </a:cubicBezTo>
                    <a:cubicBezTo>
                      <a:pt x="190" y="16"/>
                      <a:pt x="190" y="16"/>
                      <a:pt x="190" y="16"/>
                    </a:cubicBezTo>
                    <a:cubicBezTo>
                      <a:pt x="190" y="16"/>
                      <a:pt x="190" y="16"/>
                      <a:pt x="190" y="16"/>
                    </a:cubicBezTo>
                    <a:close/>
                    <a:moveTo>
                      <a:pt x="194" y="16"/>
                    </a:moveTo>
                    <a:cubicBezTo>
                      <a:pt x="193" y="16"/>
                      <a:pt x="193" y="16"/>
                      <a:pt x="193" y="16"/>
                    </a:cubicBezTo>
                    <a:cubicBezTo>
                      <a:pt x="194" y="16"/>
                      <a:pt x="194" y="16"/>
                      <a:pt x="194" y="16"/>
                    </a:cubicBezTo>
                    <a:close/>
                    <a:moveTo>
                      <a:pt x="197" y="124"/>
                    </a:moveTo>
                    <a:cubicBezTo>
                      <a:pt x="197" y="124"/>
                      <a:pt x="197" y="124"/>
                      <a:pt x="196" y="124"/>
                    </a:cubicBezTo>
                    <a:cubicBezTo>
                      <a:pt x="196" y="124"/>
                      <a:pt x="195" y="124"/>
                      <a:pt x="194" y="123"/>
                    </a:cubicBezTo>
                    <a:cubicBezTo>
                      <a:pt x="194" y="123"/>
                      <a:pt x="194" y="123"/>
                      <a:pt x="194" y="123"/>
                    </a:cubicBezTo>
                    <a:cubicBezTo>
                      <a:pt x="194" y="122"/>
                      <a:pt x="194" y="122"/>
                      <a:pt x="194" y="122"/>
                    </a:cubicBezTo>
                    <a:cubicBezTo>
                      <a:pt x="194" y="122"/>
                      <a:pt x="194" y="122"/>
                      <a:pt x="195" y="122"/>
                    </a:cubicBezTo>
                    <a:cubicBezTo>
                      <a:pt x="195" y="123"/>
                      <a:pt x="195" y="123"/>
                      <a:pt x="196" y="123"/>
                    </a:cubicBezTo>
                    <a:cubicBezTo>
                      <a:pt x="196" y="123"/>
                      <a:pt x="197" y="123"/>
                      <a:pt x="197" y="124"/>
                    </a:cubicBezTo>
                    <a:cubicBezTo>
                      <a:pt x="197" y="124"/>
                      <a:pt x="197" y="124"/>
                      <a:pt x="197" y="124"/>
                    </a:cubicBezTo>
                    <a:cubicBezTo>
                      <a:pt x="197" y="124"/>
                      <a:pt x="197" y="124"/>
                      <a:pt x="197" y="124"/>
                    </a:cubicBezTo>
                    <a:close/>
                    <a:moveTo>
                      <a:pt x="197" y="26"/>
                    </a:moveTo>
                    <a:cubicBezTo>
                      <a:pt x="197" y="26"/>
                      <a:pt x="197" y="26"/>
                      <a:pt x="197" y="26"/>
                    </a:cubicBezTo>
                    <a:cubicBezTo>
                      <a:pt x="197" y="26"/>
                      <a:pt x="197" y="26"/>
                      <a:pt x="197" y="26"/>
                    </a:cubicBezTo>
                    <a:cubicBezTo>
                      <a:pt x="197" y="26"/>
                      <a:pt x="197" y="26"/>
                      <a:pt x="197" y="26"/>
                    </a:cubicBezTo>
                    <a:cubicBezTo>
                      <a:pt x="197" y="26"/>
                      <a:pt x="197" y="26"/>
                      <a:pt x="197" y="26"/>
                    </a:cubicBezTo>
                    <a:cubicBezTo>
                      <a:pt x="197" y="26"/>
                      <a:pt x="197" y="26"/>
                      <a:pt x="197" y="26"/>
                    </a:cubicBezTo>
                    <a:cubicBezTo>
                      <a:pt x="197" y="26"/>
                      <a:pt x="197" y="26"/>
                      <a:pt x="197" y="26"/>
                    </a:cubicBezTo>
                    <a:close/>
                    <a:moveTo>
                      <a:pt x="210" y="116"/>
                    </a:moveTo>
                    <a:cubicBezTo>
                      <a:pt x="210" y="116"/>
                      <a:pt x="210" y="116"/>
                      <a:pt x="210" y="116"/>
                    </a:cubicBezTo>
                    <a:cubicBezTo>
                      <a:pt x="210" y="116"/>
                      <a:pt x="210" y="116"/>
                      <a:pt x="210" y="115"/>
                    </a:cubicBezTo>
                    <a:cubicBezTo>
                      <a:pt x="210" y="115"/>
                      <a:pt x="210" y="115"/>
                      <a:pt x="210" y="115"/>
                    </a:cubicBezTo>
                    <a:cubicBezTo>
                      <a:pt x="210" y="115"/>
                      <a:pt x="210" y="115"/>
                      <a:pt x="211" y="115"/>
                    </a:cubicBezTo>
                    <a:cubicBezTo>
                      <a:pt x="211" y="115"/>
                      <a:pt x="211" y="116"/>
                      <a:pt x="211" y="116"/>
                    </a:cubicBezTo>
                    <a:cubicBezTo>
                      <a:pt x="211" y="116"/>
                      <a:pt x="211" y="116"/>
                      <a:pt x="210" y="116"/>
                    </a:cubicBezTo>
                    <a:close/>
                    <a:moveTo>
                      <a:pt x="211" y="122"/>
                    </a:moveTo>
                    <a:cubicBezTo>
                      <a:pt x="211" y="122"/>
                      <a:pt x="211" y="122"/>
                      <a:pt x="211" y="122"/>
                    </a:cubicBezTo>
                    <a:cubicBezTo>
                      <a:pt x="211" y="123"/>
                      <a:pt x="211" y="123"/>
                      <a:pt x="211" y="123"/>
                    </a:cubicBezTo>
                    <a:cubicBezTo>
                      <a:pt x="211" y="123"/>
                      <a:pt x="211" y="122"/>
                      <a:pt x="211" y="122"/>
                    </a:cubicBezTo>
                    <a:cubicBezTo>
                      <a:pt x="211" y="122"/>
                      <a:pt x="211" y="122"/>
                      <a:pt x="211" y="122"/>
                    </a:cubicBezTo>
                    <a:cubicBezTo>
                      <a:pt x="211" y="122"/>
                      <a:pt x="211" y="122"/>
                      <a:pt x="211" y="122"/>
                    </a:cubicBezTo>
                    <a:cubicBezTo>
                      <a:pt x="212" y="122"/>
                      <a:pt x="212" y="122"/>
                      <a:pt x="211" y="122"/>
                    </a:cubicBezTo>
                    <a:close/>
                    <a:moveTo>
                      <a:pt x="212" y="119"/>
                    </a:moveTo>
                    <a:cubicBezTo>
                      <a:pt x="212" y="119"/>
                      <a:pt x="212" y="119"/>
                      <a:pt x="212" y="119"/>
                    </a:cubicBezTo>
                    <a:cubicBezTo>
                      <a:pt x="212" y="119"/>
                      <a:pt x="212" y="119"/>
                      <a:pt x="212" y="119"/>
                    </a:cubicBezTo>
                    <a:cubicBezTo>
                      <a:pt x="213" y="119"/>
                      <a:pt x="213" y="119"/>
                      <a:pt x="213" y="119"/>
                    </a:cubicBezTo>
                    <a:lnTo>
                      <a:pt x="212" y="119"/>
                    </a:lnTo>
                    <a:close/>
                    <a:moveTo>
                      <a:pt x="222" y="97"/>
                    </a:moveTo>
                    <a:cubicBezTo>
                      <a:pt x="222" y="97"/>
                      <a:pt x="222" y="97"/>
                      <a:pt x="222" y="97"/>
                    </a:cubicBezTo>
                    <a:cubicBezTo>
                      <a:pt x="222" y="96"/>
                      <a:pt x="221" y="96"/>
                      <a:pt x="221" y="95"/>
                    </a:cubicBezTo>
                    <a:cubicBezTo>
                      <a:pt x="221" y="95"/>
                      <a:pt x="221" y="95"/>
                      <a:pt x="221" y="95"/>
                    </a:cubicBezTo>
                    <a:cubicBezTo>
                      <a:pt x="221" y="95"/>
                      <a:pt x="221" y="95"/>
                      <a:pt x="222" y="95"/>
                    </a:cubicBezTo>
                    <a:cubicBezTo>
                      <a:pt x="222" y="95"/>
                      <a:pt x="222" y="96"/>
                      <a:pt x="222" y="96"/>
                    </a:cubicBezTo>
                    <a:cubicBezTo>
                      <a:pt x="222" y="96"/>
                      <a:pt x="222" y="96"/>
                      <a:pt x="222" y="97"/>
                    </a:cubicBezTo>
                    <a:cubicBezTo>
                      <a:pt x="223" y="97"/>
                      <a:pt x="222" y="97"/>
                      <a:pt x="222" y="97"/>
                    </a:cubicBezTo>
                    <a:close/>
                    <a:moveTo>
                      <a:pt x="222" y="94"/>
                    </a:moveTo>
                    <a:cubicBezTo>
                      <a:pt x="222" y="94"/>
                      <a:pt x="222" y="94"/>
                      <a:pt x="223" y="94"/>
                    </a:cubicBezTo>
                    <a:cubicBezTo>
                      <a:pt x="223" y="94"/>
                      <a:pt x="223" y="94"/>
                      <a:pt x="223" y="94"/>
                    </a:cubicBezTo>
                    <a:cubicBezTo>
                      <a:pt x="223" y="94"/>
                      <a:pt x="222" y="94"/>
                      <a:pt x="222" y="94"/>
                    </a:cubicBezTo>
                    <a:close/>
                    <a:moveTo>
                      <a:pt x="224" y="112"/>
                    </a:moveTo>
                    <a:cubicBezTo>
                      <a:pt x="224" y="112"/>
                      <a:pt x="224" y="112"/>
                      <a:pt x="224" y="112"/>
                    </a:cubicBezTo>
                    <a:cubicBezTo>
                      <a:pt x="224" y="112"/>
                      <a:pt x="224" y="112"/>
                      <a:pt x="224" y="112"/>
                    </a:cubicBezTo>
                    <a:cubicBezTo>
                      <a:pt x="224" y="112"/>
                      <a:pt x="224" y="112"/>
                      <a:pt x="224" y="111"/>
                    </a:cubicBezTo>
                    <a:cubicBezTo>
                      <a:pt x="224" y="111"/>
                      <a:pt x="224" y="111"/>
                      <a:pt x="224" y="111"/>
                    </a:cubicBezTo>
                    <a:cubicBezTo>
                      <a:pt x="224" y="111"/>
                      <a:pt x="224" y="111"/>
                      <a:pt x="224" y="112"/>
                    </a:cubicBezTo>
                    <a:cubicBezTo>
                      <a:pt x="224" y="112"/>
                      <a:pt x="224" y="112"/>
                      <a:pt x="224" y="112"/>
                    </a:cubicBezTo>
                    <a:close/>
                    <a:moveTo>
                      <a:pt x="231" y="109"/>
                    </a:moveTo>
                    <a:cubicBezTo>
                      <a:pt x="231" y="109"/>
                      <a:pt x="231" y="109"/>
                      <a:pt x="231" y="109"/>
                    </a:cubicBezTo>
                    <a:cubicBezTo>
                      <a:pt x="231" y="109"/>
                      <a:pt x="231" y="108"/>
                      <a:pt x="232" y="108"/>
                    </a:cubicBezTo>
                    <a:cubicBezTo>
                      <a:pt x="232" y="108"/>
                      <a:pt x="232" y="108"/>
                      <a:pt x="232" y="108"/>
                    </a:cubicBezTo>
                    <a:cubicBezTo>
                      <a:pt x="231" y="108"/>
                      <a:pt x="231" y="108"/>
                      <a:pt x="231" y="108"/>
                    </a:cubicBezTo>
                    <a:cubicBezTo>
                      <a:pt x="232" y="108"/>
                      <a:pt x="232" y="108"/>
                      <a:pt x="232" y="108"/>
                    </a:cubicBezTo>
                    <a:cubicBezTo>
                      <a:pt x="232" y="108"/>
                      <a:pt x="232" y="108"/>
                      <a:pt x="232" y="108"/>
                    </a:cubicBezTo>
                    <a:cubicBezTo>
                      <a:pt x="232" y="108"/>
                      <a:pt x="232" y="108"/>
                      <a:pt x="232" y="108"/>
                    </a:cubicBezTo>
                    <a:cubicBezTo>
                      <a:pt x="233" y="108"/>
                      <a:pt x="233" y="108"/>
                      <a:pt x="233" y="108"/>
                    </a:cubicBezTo>
                    <a:cubicBezTo>
                      <a:pt x="233" y="107"/>
                      <a:pt x="234" y="106"/>
                      <a:pt x="234" y="106"/>
                    </a:cubicBezTo>
                    <a:cubicBezTo>
                      <a:pt x="234" y="105"/>
                      <a:pt x="234" y="105"/>
                      <a:pt x="234" y="105"/>
                    </a:cubicBezTo>
                    <a:cubicBezTo>
                      <a:pt x="235" y="104"/>
                      <a:pt x="235" y="103"/>
                      <a:pt x="235" y="103"/>
                    </a:cubicBezTo>
                    <a:cubicBezTo>
                      <a:pt x="236" y="101"/>
                      <a:pt x="236" y="98"/>
                      <a:pt x="236" y="96"/>
                    </a:cubicBezTo>
                    <a:cubicBezTo>
                      <a:pt x="236" y="96"/>
                      <a:pt x="236" y="95"/>
                      <a:pt x="236" y="95"/>
                    </a:cubicBezTo>
                    <a:cubicBezTo>
                      <a:pt x="236" y="95"/>
                      <a:pt x="236" y="95"/>
                      <a:pt x="236" y="95"/>
                    </a:cubicBezTo>
                    <a:cubicBezTo>
                      <a:pt x="236" y="95"/>
                      <a:pt x="237" y="95"/>
                      <a:pt x="237" y="95"/>
                    </a:cubicBezTo>
                    <a:cubicBezTo>
                      <a:pt x="237" y="96"/>
                      <a:pt x="237" y="97"/>
                      <a:pt x="237" y="98"/>
                    </a:cubicBezTo>
                    <a:cubicBezTo>
                      <a:pt x="237" y="99"/>
                      <a:pt x="237" y="99"/>
                      <a:pt x="238" y="100"/>
                    </a:cubicBezTo>
                    <a:cubicBezTo>
                      <a:pt x="238" y="100"/>
                      <a:pt x="238" y="101"/>
                      <a:pt x="237" y="101"/>
                    </a:cubicBezTo>
                    <a:cubicBezTo>
                      <a:pt x="237" y="102"/>
                      <a:pt x="237" y="102"/>
                      <a:pt x="237" y="102"/>
                    </a:cubicBezTo>
                    <a:cubicBezTo>
                      <a:pt x="237" y="103"/>
                      <a:pt x="238" y="103"/>
                      <a:pt x="237" y="103"/>
                    </a:cubicBezTo>
                    <a:cubicBezTo>
                      <a:pt x="237" y="104"/>
                      <a:pt x="236" y="105"/>
                      <a:pt x="235" y="106"/>
                    </a:cubicBezTo>
                    <a:cubicBezTo>
                      <a:pt x="234" y="107"/>
                      <a:pt x="234" y="107"/>
                      <a:pt x="234" y="108"/>
                    </a:cubicBezTo>
                    <a:cubicBezTo>
                      <a:pt x="234" y="108"/>
                      <a:pt x="234" y="109"/>
                      <a:pt x="233" y="109"/>
                    </a:cubicBezTo>
                    <a:cubicBezTo>
                      <a:pt x="233" y="109"/>
                      <a:pt x="232" y="110"/>
                      <a:pt x="231" y="109"/>
                    </a:cubicBezTo>
                    <a:cubicBezTo>
                      <a:pt x="231" y="109"/>
                      <a:pt x="231" y="109"/>
                      <a:pt x="231"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439">
                <a:extLst>
                  <a:ext uri="{FF2B5EF4-FFF2-40B4-BE49-F238E27FC236}">
                    <a16:creationId xmlns:a16="http://schemas.microsoft.com/office/drawing/2014/main" id="{55FD6E77-9CBD-41F2-B7FA-F514C2CC8FEB}"/>
                  </a:ext>
                </a:extLst>
              </p:cNvPr>
              <p:cNvSpPr>
                <a:spLocks/>
              </p:cNvSpPr>
              <p:nvPr/>
            </p:nvSpPr>
            <p:spPr bwMode="auto">
              <a:xfrm>
                <a:off x="5962983" y="2904162"/>
                <a:ext cx="0" cy="3175"/>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Oval 440">
                <a:extLst>
                  <a:ext uri="{FF2B5EF4-FFF2-40B4-BE49-F238E27FC236}">
                    <a16:creationId xmlns:a16="http://schemas.microsoft.com/office/drawing/2014/main" id="{CD5CCF81-CAE8-478E-8632-98CD332F245F}"/>
                  </a:ext>
                </a:extLst>
              </p:cNvPr>
              <p:cNvSpPr>
                <a:spLocks noChangeArrowheads="1"/>
              </p:cNvSpPr>
              <p:nvPr/>
            </p:nvSpPr>
            <p:spPr bwMode="auto">
              <a:xfrm>
                <a:off x="5366095" y="2677154"/>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Oval 441">
                <a:extLst>
                  <a:ext uri="{FF2B5EF4-FFF2-40B4-BE49-F238E27FC236}">
                    <a16:creationId xmlns:a16="http://schemas.microsoft.com/office/drawing/2014/main" id="{2615C5FB-4332-4BC6-A8BF-373D941528D6}"/>
                  </a:ext>
                </a:extLst>
              </p:cNvPr>
              <p:cNvSpPr>
                <a:spLocks noChangeArrowheads="1"/>
              </p:cNvSpPr>
              <p:nvPr/>
            </p:nvSpPr>
            <p:spPr bwMode="auto">
              <a:xfrm>
                <a:off x="4856518" y="2975598"/>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Oval 442">
                <a:extLst>
                  <a:ext uri="{FF2B5EF4-FFF2-40B4-BE49-F238E27FC236}">
                    <a16:creationId xmlns:a16="http://schemas.microsoft.com/office/drawing/2014/main" id="{1F0C28D3-5482-4D25-92D3-8F025A1C8108}"/>
                  </a:ext>
                </a:extLst>
              </p:cNvPr>
              <p:cNvSpPr>
                <a:spLocks noChangeArrowheads="1"/>
              </p:cNvSpPr>
              <p:nvPr/>
            </p:nvSpPr>
            <p:spPr bwMode="auto">
              <a:xfrm>
                <a:off x="4661259" y="2283462"/>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443">
                <a:extLst>
                  <a:ext uri="{FF2B5EF4-FFF2-40B4-BE49-F238E27FC236}">
                    <a16:creationId xmlns:a16="http://schemas.microsoft.com/office/drawing/2014/main" id="{DE4D7812-4534-42EF-88CC-B66F9C61A453}"/>
                  </a:ext>
                </a:extLst>
              </p:cNvPr>
              <p:cNvSpPr>
                <a:spLocks/>
              </p:cNvSpPr>
              <p:nvPr/>
            </p:nvSpPr>
            <p:spPr bwMode="auto">
              <a:xfrm>
                <a:off x="4678722" y="2348548"/>
                <a:ext cx="39687" cy="39687"/>
              </a:xfrm>
              <a:custGeom>
                <a:avLst/>
                <a:gdLst>
                  <a:gd name="T0" fmla="*/ 3 w 11"/>
                  <a:gd name="T1" fmla="*/ 1 h 11"/>
                  <a:gd name="T2" fmla="*/ 3 w 11"/>
                  <a:gd name="T3" fmla="*/ 1 h 11"/>
                  <a:gd name="T4" fmla="*/ 3 w 11"/>
                  <a:gd name="T5" fmla="*/ 1 h 11"/>
                  <a:gd name="T6" fmla="*/ 3 w 11"/>
                  <a:gd name="T7" fmla="*/ 2 h 11"/>
                  <a:gd name="T8" fmla="*/ 1 w 11"/>
                  <a:gd name="T9" fmla="*/ 7 h 11"/>
                  <a:gd name="T10" fmla="*/ 0 w 11"/>
                  <a:gd name="T11" fmla="*/ 8 h 11"/>
                  <a:gd name="T12" fmla="*/ 0 w 11"/>
                  <a:gd name="T13" fmla="*/ 8 h 11"/>
                  <a:gd name="T14" fmla="*/ 0 w 11"/>
                  <a:gd name="T15" fmla="*/ 9 h 11"/>
                  <a:gd name="T16" fmla="*/ 1 w 11"/>
                  <a:gd name="T17" fmla="*/ 9 h 11"/>
                  <a:gd name="T18" fmla="*/ 1 w 11"/>
                  <a:gd name="T19" fmla="*/ 10 h 11"/>
                  <a:gd name="T20" fmla="*/ 1 w 11"/>
                  <a:gd name="T21" fmla="*/ 11 h 11"/>
                  <a:gd name="T22" fmla="*/ 2 w 11"/>
                  <a:gd name="T23" fmla="*/ 11 h 11"/>
                  <a:gd name="T24" fmla="*/ 3 w 11"/>
                  <a:gd name="T25" fmla="*/ 11 h 11"/>
                  <a:gd name="T26" fmla="*/ 6 w 11"/>
                  <a:gd name="T27" fmla="*/ 8 h 11"/>
                  <a:gd name="T28" fmla="*/ 6 w 11"/>
                  <a:gd name="T29" fmla="*/ 8 h 11"/>
                  <a:gd name="T30" fmla="*/ 7 w 11"/>
                  <a:gd name="T31" fmla="*/ 10 h 11"/>
                  <a:gd name="T32" fmla="*/ 7 w 11"/>
                  <a:gd name="T33" fmla="*/ 10 h 11"/>
                  <a:gd name="T34" fmla="*/ 9 w 11"/>
                  <a:gd name="T35" fmla="*/ 11 h 11"/>
                  <a:gd name="T36" fmla="*/ 10 w 11"/>
                  <a:gd name="T37" fmla="*/ 11 h 11"/>
                  <a:gd name="T38" fmla="*/ 11 w 11"/>
                  <a:gd name="T39" fmla="*/ 10 h 11"/>
                  <a:gd name="T40" fmla="*/ 10 w 11"/>
                  <a:gd name="T41" fmla="*/ 9 h 11"/>
                  <a:gd name="T42" fmla="*/ 10 w 11"/>
                  <a:gd name="T43" fmla="*/ 9 h 11"/>
                  <a:gd name="T44" fmla="*/ 9 w 11"/>
                  <a:gd name="T45" fmla="*/ 8 h 11"/>
                  <a:gd name="T46" fmla="*/ 9 w 11"/>
                  <a:gd name="T47" fmla="*/ 6 h 11"/>
                  <a:gd name="T48" fmla="*/ 8 w 11"/>
                  <a:gd name="T49" fmla="*/ 5 h 11"/>
                  <a:gd name="T50" fmla="*/ 6 w 11"/>
                  <a:gd name="T51" fmla="*/ 3 h 11"/>
                  <a:gd name="T52" fmla="*/ 5 w 11"/>
                  <a:gd name="T53" fmla="*/ 3 h 11"/>
                  <a:gd name="T54" fmla="*/ 5 w 11"/>
                  <a:gd name="T55" fmla="*/ 2 h 11"/>
                  <a:gd name="T56" fmla="*/ 6 w 11"/>
                  <a:gd name="T57" fmla="*/ 1 h 11"/>
                  <a:gd name="T58" fmla="*/ 6 w 11"/>
                  <a:gd name="T59" fmla="*/ 1 h 11"/>
                  <a:gd name="T60" fmla="*/ 6 w 11"/>
                  <a:gd name="T61" fmla="*/ 1 h 11"/>
                  <a:gd name="T62" fmla="*/ 5 w 11"/>
                  <a:gd name="T63" fmla="*/ 1 h 11"/>
                  <a:gd name="T64" fmla="*/ 4 w 11"/>
                  <a:gd name="T65" fmla="*/ 1 h 11"/>
                  <a:gd name="T66" fmla="*/ 3 w 11"/>
                  <a:gd name="T67" fmla="*/ 1 h 11"/>
                  <a:gd name="T68" fmla="*/ 3 w 11"/>
                  <a:gd name="T69"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 h="11">
                    <a:moveTo>
                      <a:pt x="3" y="1"/>
                    </a:moveTo>
                    <a:cubicBezTo>
                      <a:pt x="3" y="1"/>
                      <a:pt x="3" y="1"/>
                      <a:pt x="3" y="1"/>
                    </a:cubicBezTo>
                    <a:cubicBezTo>
                      <a:pt x="3" y="1"/>
                      <a:pt x="3" y="1"/>
                      <a:pt x="3" y="1"/>
                    </a:cubicBezTo>
                    <a:cubicBezTo>
                      <a:pt x="3" y="2"/>
                      <a:pt x="3" y="2"/>
                      <a:pt x="3" y="2"/>
                    </a:cubicBezTo>
                    <a:cubicBezTo>
                      <a:pt x="2" y="4"/>
                      <a:pt x="1" y="5"/>
                      <a:pt x="1" y="7"/>
                    </a:cubicBezTo>
                    <a:cubicBezTo>
                      <a:pt x="1" y="7"/>
                      <a:pt x="1" y="7"/>
                      <a:pt x="0" y="8"/>
                    </a:cubicBezTo>
                    <a:cubicBezTo>
                      <a:pt x="0" y="8"/>
                      <a:pt x="0" y="8"/>
                      <a:pt x="0" y="8"/>
                    </a:cubicBezTo>
                    <a:cubicBezTo>
                      <a:pt x="0" y="8"/>
                      <a:pt x="0" y="9"/>
                      <a:pt x="0" y="9"/>
                    </a:cubicBezTo>
                    <a:cubicBezTo>
                      <a:pt x="0" y="9"/>
                      <a:pt x="0" y="9"/>
                      <a:pt x="1" y="9"/>
                    </a:cubicBezTo>
                    <a:cubicBezTo>
                      <a:pt x="1" y="9"/>
                      <a:pt x="1" y="10"/>
                      <a:pt x="1" y="10"/>
                    </a:cubicBezTo>
                    <a:cubicBezTo>
                      <a:pt x="1" y="10"/>
                      <a:pt x="1" y="10"/>
                      <a:pt x="1" y="11"/>
                    </a:cubicBezTo>
                    <a:cubicBezTo>
                      <a:pt x="1" y="11"/>
                      <a:pt x="1" y="11"/>
                      <a:pt x="2" y="11"/>
                    </a:cubicBezTo>
                    <a:cubicBezTo>
                      <a:pt x="2" y="11"/>
                      <a:pt x="3" y="11"/>
                      <a:pt x="3" y="11"/>
                    </a:cubicBezTo>
                    <a:cubicBezTo>
                      <a:pt x="4" y="10"/>
                      <a:pt x="5" y="10"/>
                      <a:pt x="6" y="8"/>
                    </a:cubicBezTo>
                    <a:cubicBezTo>
                      <a:pt x="6" y="8"/>
                      <a:pt x="6" y="8"/>
                      <a:pt x="6" y="8"/>
                    </a:cubicBezTo>
                    <a:cubicBezTo>
                      <a:pt x="7" y="9"/>
                      <a:pt x="7" y="9"/>
                      <a:pt x="7" y="10"/>
                    </a:cubicBezTo>
                    <a:cubicBezTo>
                      <a:pt x="7" y="10"/>
                      <a:pt x="7" y="10"/>
                      <a:pt x="7" y="10"/>
                    </a:cubicBezTo>
                    <a:cubicBezTo>
                      <a:pt x="8" y="10"/>
                      <a:pt x="9" y="11"/>
                      <a:pt x="9" y="11"/>
                    </a:cubicBezTo>
                    <a:cubicBezTo>
                      <a:pt x="9" y="11"/>
                      <a:pt x="10" y="11"/>
                      <a:pt x="10" y="11"/>
                    </a:cubicBezTo>
                    <a:cubicBezTo>
                      <a:pt x="10" y="11"/>
                      <a:pt x="10" y="10"/>
                      <a:pt x="11" y="10"/>
                    </a:cubicBezTo>
                    <a:cubicBezTo>
                      <a:pt x="11" y="10"/>
                      <a:pt x="11" y="9"/>
                      <a:pt x="10" y="9"/>
                    </a:cubicBezTo>
                    <a:cubicBezTo>
                      <a:pt x="10" y="9"/>
                      <a:pt x="10" y="9"/>
                      <a:pt x="10" y="9"/>
                    </a:cubicBezTo>
                    <a:cubicBezTo>
                      <a:pt x="10" y="9"/>
                      <a:pt x="9" y="8"/>
                      <a:pt x="9" y="8"/>
                    </a:cubicBezTo>
                    <a:cubicBezTo>
                      <a:pt x="9" y="7"/>
                      <a:pt x="9" y="6"/>
                      <a:pt x="9" y="6"/>
                    </a:cubicBezTo>
                    <a:cubicBezTo>
                      <a:pt x="8" y="6"/>
                      <a:pt x="8" y="5"/>
                      <a:pt x="8" y="5"/>
                    </a:cubicBezTo>
                    <a:cubicBezTo>
                      <a:pt x="7" y="4"/>
                      <a:pt x="6" y="4"/>
                      <a:pt x="6" y="3"/>
                    </a:cubicBezTo>
                    <a:cubicBezTo>
                      <a:pt x="6" y="3"/>
                      <a:pt x="6" y="3"/>
                      <a:pt x="5" y="3"/>
                    </a:cubicBezTo>
                    <a:cubicBezTo>
                      <a:pt x="5" y="2"/>
                      <a:pt x="5" y="2"/>
                      <a:pt x="5" y="2"/>
                    </a:cubicBezTo>
                    <a:cubicBezTo>
                      <a:pt x="6" y="2"/>
                      <a:pt x="6" y="1"/>
                      <a:pt x="6" y="1"/>
                    </a:cubicBezTo>
                    <a:cubicBezTo>
                      <a:pt x="6" y="1"/>
                      <a:pt x="6" y="1"/>
                      <a:pt x="6" y="1"/>
                    </a:cubicBezTo>
                    <a:cubicBezTo>
                      <a:pt x="6" y="0"/>
                      <a:pt x="6" y="0"/>
                      <a:pt x="6" y="1"/>
                    </a:cubicBezTo>
                    <a:cubicBezTo>
                      <a:pt x="5" y="1"/>
                      <a:pt x="5" y="1"/>
                      <a:pt x="5" y="1"/>
                    </a:cubicBezTo>
                    <a:cubicBezTo>
                      <a:pt x="4" y="1"/>
                      <a:pt x="4" y="1"/>
                      <a:pt x="4" y="1"/>
                    </a:cubicBezTo>
                    <a:cubicBezTo>
                      <a:pt x="4" y="1"/>
                      <a:pt x="3" y="1"/>
                      <a:pt x="3" y="1"/>
                    </a:cubicBezTo>
                    <a:cubicBezTo>
                      <a:pt x="3" y="1"/>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Oval 444">
                <a:extLst>
                  <a:ext uri="{FF2B5EF4-FFF2-40B4-BE49-F238E27FC236}">
                    <a16:creationId xmlns:a16="http://schemas.microsoft.com/office/drawing/2014/main" id="{91002AA4-DED0-4BD8-96AC-21527FA66FF9}"/>
                  </a:ext>
                </a:extLst>
              </p:cNvPr>
              <p:cNvSpPr>
                <a:spLocks noChangeArrowheads="1"/>
              </p:cNvSpPr>
              <p:nvPr/>
            </p:nvSpPr>
            <p:spPr bwMode="auto">
              <a:xfrm>
                <a:off x="4740633" y="3443901"/>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Oval 445">
                <a:extLst>
                  <a:ext uri="{FF2B5EF4-FFF2-40B4-BE49-F238E27FC236}">
                    <a16:creationId xmlns:a16="http://schemas.microsoft.com/office/drawing/2014/main" id="{90D80AFC-DA59-4B94-A623-9971B8F85A18}"/>
                  </a:ext>
                </a:extLst>
              </p:cNvPr>
              <p:cNvSpPr>
                <a:spLocks noChangeArrowheads="1"/>
              </p:cNvSpPr>
              <p:nvPr/>
            </p:nvSpPr>
            <p:spPr bwMode="auto">
              <a:xfrm>
                <a:off x="4729521" y="2294574"/>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Oval 446">
                <a:extLst>
                  <a:ext uri="{FF2B5EF4-FFF2-40B4-BE49-F238E27FC236}">
                    <a16:creationId xmlns:a16="http://schemas.microsoft.com/office/drawing/2014/main" id="{D21934C5-C9DD-4D2F-8767-2215795E677F}"/>
                  </a:ext>
                </a:extLst>
              </p:cNvPr>
              <p:cNvSpPr>
                <a:spLocks noChangeArrowheads="1"/>
              </p:cNvSpPr>
              <p:nvPr/>
            </p:nvSpPr>
            <p:spPr bwMode="auto">
              <a:xfrm>
                <a:off x="4788257" y="2597781"/>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47">
                <a:extLst>
                  <a:ext uri="{FF2B5EF4-FFF2-40B4-BE49-F238E27FC236}">
                    <a16:creationId xmlns:a16="http://schemas.microsoft.com/office/drawing/2014/main" id="{A9CBA435-58E3-4AE5-B46B-CF00A872BFEB}"/>
                  </a:ext>
                </a:extLst>
              </p:cNvPr>
              <p:cNvSpPr>
                <a:spLocks/>
              </p:cNvSpPr>
              <p:nvPr/>
            </p:nvSpPr>
            <p:spPr bwMode="auto">
              <a:xfrm>
                <a:off x="4754920" y="34550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Oval 448">
                <a:extLst>
                  <a:ext uri="{FF2B5EF4-FFF2-40B4-BE49-F238E27FC236}">
                    <a16:creationId xmlns:a16="http://schemas.microsoft.com/office/drawing/2014/main" id="{4E812C69-F1C9-48DB-8848-D0094C6F3EC8}"/>
                  </a:ext>
                </a:extLst>
              </p:cNvPr>
              <p:cNvSpPr>
                <a:spLocks noChangeArrowheads="1"/>
              </p:cNvSpPr>
              <p:nvPr/>
            </p:nvSpPr>
            <p:spPr bwMode="auto">
              <a:xfrm>
                <a:off x="4262805" y="2356486"/>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49">
                <a:extLst>
                  <a:ext uri="{FF2B5EF4-FFF2-40B4-BE49-F238E27FC236}">
                    <a16:creationId xmlns:a16="http://schemas.microsoft.com/office/drawing/2014/main" id="{A7C90538-2151-4541-A1FF-EC8D6B3C42A1}"/>
                  </a:ext>
                </a:extLst>
              </p:cNvPr>
              <p:cNvSpPr>
                <a:spLocks noEditPoints="1"/>
              </p:cNvSpPr>
              <p:nvPr/>
            </p:nvSpPr>
            <p:spPr bwMode="auto">
              <a:xfrm>
                <a:off x="4111996" y="2150115"/>
                <a:ext cx="857232" cy="1309661"/>
              </a:xfrm>
              <a:custGeom>
                <a:avLst/>
                <a:gdLst>
                  <a:gd name="T0" fmla="*/ 197 w 237"/>
                  <a:gd name="T1" fmla="*/ 217 h 363"/>
                  <a:gd name="T2" fmla="*/ 161 w 237"/>
                  <a:gd name="T3" fmla="*/ 206 h 363"/>
                  <a:gd name="T4" fmla="*/ 136 w 237"/>
                  <a:gd name="T5" fmla="*/ 196 h 363"/>
                  <a:gd name="T6" fmla="*/ 110 w 237"/>
                  <a:gd name="T7" fmla="*/ 172 h 363"/>
                  <a:gd name="T8" fmla="*/ 150 w 237"/>
                  <a:gd name="T9" fmla="*/ 155 h 363"/>
                  <a:gd name="T10" fmla="*/ 170 w 237"/>
                  <a:gd name="T11" fmla="*/ 133 h 363"/>
                  <a:gd name="T12" fmla="*/ 183 w 237"/>
                  <a:gd name="T13" fmla="*/ 119 h 363"/>
                  <a:gd name="T14" fmla="*/ 198 w 237"/>
                  <a:gd name="T15" fmla="*/ 109 h 363"/>
                  <a:gd name="T16" fmla="*/ 192 w 237"/>
                  <a:gd name="T17" fmla="*/ 80 h 363"/>
                  <a:gd name="T18" fmla="*/ 166 w 237"/>
                  <a:gd name="T19" fmla="*/ 85 h 363"/>
                  <a:gd name="T20" fmla="*/ 138 w 237"/>
                  <a:gd name="T21" fmla="*/ 86 h 363"/>
                  <a:gd name="T22" fmla="*/ 161 w 237"/>
                  <a:gd name="T23" fmla="*/ 53 h 363"/>
                  <a:gd name="T24" fmla="*/ 164 w 237"/>
                  <a:gd name="T25" fmla="*/ 47 h 363"/>
                  <a:gd name="T26" fmla="*/ 163 w 237"/>
                  <a:gd name="T27" fmla="*/ 23 h 363"/>
                  <a:gd name="T28" fmla="*/ 154 w 237"/>
                  <a:gd name="T29" fmla="*/ 39 h 363"/>
                  <a:gd name="T30" fmla="*/ 149 w 237"/>
                  <a:gd name="T31" fmla="*/ 35 h 363"/>
                  <a:gd name="T32" fmla="*/ 131 w 237"/>
                  <a:gd name="T33" fmla="*/ 39 h 363"/>
                  <a:gd name="T34" fmla="*/ 102 w 237"/>
                  <a:gd name="T35" fmla="*/ 23 h 363"/>
                  <a:gd name="T36" fmla="*/ 82 w 237"/>
                  <a:gd name="T37" fmla="*/ 21 h 363"/>
                  <a:gd name="T38" fmla="*/ 61 w 237"/>
                  <a:gd name="T39" fmla="*/ 2 h 363"/>
                  <a:gd name="T40" fmla="*/ 35 w 237"/>
                  <a:gd name="T41" fmla="*/ 22 h 363"/>
                  <a:gd name="T42" fmla="*/ 29 w 237"/>
                  <a:gd name="T43" fmla="*/ 33 h 363"/>
                  <a:gd name="T44" fmla="*/ 15 w 237"/>
                  <a:gd name="T45" fmla="*/ 58 h 363"/>
                  <a:gd name="T46" fmla="*/ 9 w 237"/>
                  <a:gd name="T47" fmla="*/ 71 h 363"/>
                  <a:gd name="T48" fmla="*/ 34 w 237"/>
                  <a:gd name="T49" fmla="*/ 60 h 363"/>
                  <a:gd name="T50" fmla="*/ 56 w 237"/>
                  <a:gd name="T51" fmla="*/ 65 h 363"/>
                  <a:gd name="T52" fmla="*/ 63 w 237"/>
                  <a:gd name="T53" fmla="*/ 74 h 363"/>
                  <a:gd name="T54" fmla="*/ 62 w 237"/>
                  <a:gd name="T55" fmla="*/ 84 h 363"/>
                  <a:gd name="T56" fmla="*/ 66 w 237"/>
                  <a:gd name="T57" fmla="*/ 90 h 363"/>
                  <a:gd name="T58" fmla="*/ 72 w 237"/>
                  <a:gd name="T59" fmla="*/ 109 h 363"/>
                  <a:gd name="T60" fmla="*/ 64 w 237"/>
                  <a:gd name="T61" fmla="*/ 140 h 363"/>
                  <a:gd name="T62" fmla="*/ 77 w 237"/>
                  <a:gd name="T63" fmla="*/ 158 h 363"/>
                  <a:gd name="T64" fmla="*/ 131 w 237"/>
                  <a:gd name="T65" fmla="*/ 206 h 363"/>
                  <a:gd name="T66" fmla="*/ 141 w 237"/>
                  <a:gd name="T67" fmla="*/ 238 h 363"/>
                  <a:gd name="T68" fmla="*/ 163 w 237"/>
                  <a:gd name="T69" fmla="*/ 311 h 363"/>
                  <a:gd name="T70" fmla="*/ 165 w 237"/>
                  <a:gd name="T71" fmla="*/ 341 h 363"/>
                  <a:gd name="T72" fmla="*/ 168 w 237"/>
                  <a:gd name="T73" fmla="*/ 352 h 363"/>
                  <a:gd name="T74" fmla="*/ 179 w 237"/>
                  <a:gd name="T75" fmla="*/ 361 h 363"/>
                  <a:gd name="T76" fmla="*/ 178 w 237"/>
                  <a:gd name="T77" fmla="*/ 354 h 363"/>
                  <a:gd name="T78" fmla="*/ 184 w 237"/>
                  <a:gd name="T79" fmla="*/ 325 h 363"/>
                  <a:gd name="T80" fmla="*/ 197 w 237"/>
                  <a:gd name="T81" fmla="*/ 306 h 363"/>
                  <a:gd name="T82" fmla="*/ 228 w 237"/>
                  <a:gd name="T83" fmla="*/ 260 h 363"/>
                  <a:gd name="T84" fmla="*/ 179 w 237"/>
                  <a:gd name="T85" fmla="*/ 98 h 363"/>
                  <a:gd name="T86" fmla="*/ 143 w 237"/>
                  <a:gd name="T87" fmla="*/ 60 h 363"/>
                  <a:gd name="T88" fmla="*/ 153 w 237"/>
                  <a:gd name="T89" fmla="*/ 131 h 363"/>
                  <a:gd name="T90" fmla="*/ 144 w 237"/>
                  <a:gd name="T91" fmla="*/ 122 h 363"/>
                  <a:gd name="T92" fmla="*/ 139 w 237"/>
                  <a:gd name="T93" fmla="*/ 109 h 363"/>
                  <a:gd name="T94" fmla="*/ 143 w 237"/>
                  <a:gd name="T95" fmla="*/ 115 h 363"/>
                  <a:gd name="T96" fmla="*/ 130 w 237"/>
                  <a:gd name="T97" fmla="*/ 63 h 363"/>
                  <a:gd name="T98" fmla="*/ 126 w 237"/>
                  <a:gd name="T99" fmla="*/ 86 h 363"/>
                  <a:gd name="T100" fmla="*/ 119 w 237"/>
                  <a:gd name="T101" fmla="*/ 100 h 363"/>
                  <a:gd name="T102" fmla="*/ 121 w 237"/>
                  <a:gd name="T103" fmla="*/ 105 h 363"/>
                  <a:gd name="T104" fmla="*/ 122 w 237"/>
                  <a:gd name="T105" fmla="*/ 82 h 363"/>
                  <a:gd name="T106" fmla="*/ 63 w 237"/>
                  <a:gd name="T107" fmla="*/ 67 h 363"/>
                  <a:gd name="T108" fmla="*/ 90 w 237"/>
                  <a:gd name="T109" fmla="*/ 66 h 363"/>
                  <a:gd name="T110" fmla="*/ 113 w 237"/>
                  <a:gd name="T111" fmla="*/ 65 h 363"/>
                  <a:gd name="T112" fmla="*/ 106 w 237"/>
                  <a:gd name="T113" fmla="*/ 40 h 363"/>
                  <a:gd name="T114" fmla="*/ 104 w 237"/>
                  <a:gd name="T115" fmla="*/ 48 h 363"/>
                  <a:gd name="T116" fmla="*/ 104 w 237"/>
                  <a:gd name="T117" fmla="*/ 63 h 363"/>
                  <a:gd name="T118" fmla="*/ 112 w 237"/>
                  <a:gd name="T119" fmla="*/ 75 h 363"/>
                  <a:gd name="T120" fmla="*/ 171 w 237"/>
                  <a:gd name="T121" fmla="*/ 352 h 363"/>
                  <a:gd name="T122" fmla="*/ 178 w 237"/>
                  <a:gd name="T123" fmla="*/ 357 h 363"/>
                  <a:gd name="T124" fmla="*/ 194 w 237"/>
                  <a:gd name="T125" fmla="*/ 219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7" h="363">
                    <a:moveTo>
                      <a:pt x="235" y="240"/>
                    </a:moveTo>
                    <a:cubicBezTo>
                      <a:pt x="235" y="240"/>
                      <a:pt x="235" y="240"/>
                      <a:pt x="235" y="240"/>
                    </a:cubicBezTo>
                    <a:cubicBezTo>
                      <a:pt x="234" y="240"/>
                      <a:pt x="234" y="240"/>
                      <a:pt x="233" y="240"/>
                    </a:cubicBezTo>
                    <a:cubicBezTo>
                      <a:pt x="233" y="240"/>
                      <a:pt x="232" y="240"/>
                      <a:pt x="232" y="239"/>
                    </a:cubicBezTo>
                    <a:cubicBezTo>
                      <a:pt x="231" y="239"/>
                      <a:pt x="230" y="238"/>
                      <a:pt x="230" y="238"/>
                    </a:cubicBezTo>
                    <a:cubicBezTo>
                      <a:pt x="229" y="236"/>
                      <a:pt x="228" y="236"/>
                      <a:pt x="227" y="235"/>
                    </a:cubicBezTo>
                    <a:cubicBezTo>
                      <a:pt x="226" y="235"/>
                      <a:pt x="225" y="235"/>
                      <a:pt x="225" y="235"/>
                    </a:cubicBezTo>
                    <a:cubicBezTo>
                      <a:pt x="223" y="235"/>
                      <a:pt x="221" y="235"/>
                      <a:pt x="219" y="234"/>
                    </a:cubicBezTo>
                    <a:cubicBezTo>
                      <a:pt x="219" y="234"/>
                      <a:pt x="218" y="234"/>
                      <a:pt x="218" y="234"/>
                    </a:cubicBezTo>
                    <a:cubicBezTo>
                      <a:pt x="218" y="234"/>
                      <a:pt x="218" y="234"/>
                      <a:pt x="217" y="235"/>
                    </a:cubicBezTo>
                    <a:cubicBezTo>
                      <a:pt x="217" y="235"/>
                      <a:pt x="217" y="235"/>
                      <a:pt x="217" y="234"/>
                    </a:cubicBezTo>
                    <a:cubicBezTo>
                      <a:pt x="217" y="234"/>
                      <a:pt x="217" y="233"/>
                      <a:pt x="216" y="233"/>
                    </a:cubicBezTo>
                    <a:cubicBezTo>
                      <a:pt x="216" y="233"/>
                      <a:pt x="216" y="232"/>
                      <a:pt x="216" y="232"/>
                    </a:cubicBezTo>
                    <a:cubicBezTo>
                      <a:pt x="214" y="232"/>
                      <a:pt x="214" y="232"/>
                      <a:pt x="213" y="231"/>
                    </a:cubicBezTo>
                    <a:cubicBezTo>
                      <a:pt x="212" y="231"/>
                      <a:pt x="211" y="231"/>
                      <a:pt x="210" y="231"/>
                    </a:cubicBezTo>
                    <a:cubicBezTo>
                      <a:pt x="209" y="231"/>
                      <a:pt x="209" y="231"/>
                      <a:pt x="209" y="231"/>
                    </a:cubicBezTo>
                    <a:cubicBezTo>
                      <a:pt x="208" y="232"/>
                      <a:pt x="208" y="232"/>
                      <a:pt x="208" y="232"/>
                    </a:cubicBezTo>
                    <a:cubicBezTo>
                      <a:pt x="208" y="232"/>
                      <a:pt x="208" y="231"/>
                      <a:pt x="208" y="231"/>
                    </a:cubicBezTo>
                    <a:cubicBezTo>
                      <a:pt x="208" y="231"/>
                      <a:pt x="208" y="231"/>
                      <a:pt x="208" y="231"/>
                    </a:cubicBezTo>
                    <a:cubicBezTo>
                      <a:pt x="208" y="230"/>
                      <a:pt x="208" y="230"/>
                      <a:pt x="208" y="230"/>
                    </a:cubicBezTo>
                    <a:cubicBezTo>
                      <a:pt x="207" y="229"/>
                      <a:pt x="206" y="229"/>
                      <a:pt x="206" y="229"/>
                    </a:cubicBezTo>
                    <a:cubicBezTo>
                      <a:pt x="206" y="229"/>
                      <a:pt x="206" y="229"/>
                      <a:pt x="206" y="229"/>
                    </a:cubicBezTo>
                    <a:cubicBezTo>
                      <a:pt x="206" y="229"/>
                      <a:pt x="206" y="229"/>
                      <a:pt x="206" y="229"/>
                    </a:cubicBezTo>
                    <a:cubicBezTo>
                      <a:pt x="206" y="230"/>
                      <a:pt x="206" y="230"/>
                      <a:pt x="206" y="230"/>
                    </a:cubicBezTo>
                    <a:cubicBezTo>
                      <a:pt x="206" y="229"/>
                      <a:pt x="206" y="229"/>
                      <a:pt x="206" y="229"/>
                    </a:cubicBezTo>
                    <a:cubicBezTo>
                      <a:pt x="206" y="229"/>
                      <a:pt x="206" y="229"/>
                      <a:pt x="206" y="229"/>
                    </a:cubicBezTo>
                    <a:cubicBezTo>
                      <a:pt x="205" y="229"/>
                      <a:pt x="204" y="229"/>
                      <a:pt x="204" y="230"/>
                    </a:cubicBezTo>
                    <a:cubicBezTo>
                      <a:pt x="204" y="229"/>
                      <a:pt x="203" y="229"/>
                      <a:pt x="203" y="229"/>
                    </a:cubicBezTo>
                    <a:cubicBezTo>
                      <a:pt x="203" y="229"/>
                      <a:pt x="204" y="229"/>
                      <a:pt x="205" y="228"/>
                    </a:cubicBezTo>
                    <a:cubicBezTo>
                      <a:pt x="205" y="228"/>
                      <a:pt x="205" y="227"/>
                      <a:pt x="205" y="227"/>
                    </a:cubicBezTo>
                    <a:cubicBezTo>
                      <a:pt x="205" y="226"/>
                      <a:pt x="205" y="226"/>
                      <a:pt x="205" y="225"/>
                    </a:cubicBezTo>
                    <a:cubicBezTo>
                      <a:pt x="205" y="225"/>
                      <a:pt x="205" y="225"/>
                      <a:pt x="204" y="224"/>
                    </a:cubicBezTo>
                    <a:cubicBezTo>
                      <a:pt x="203" y="223"/>
                      <a:pt x="203" y="223"/>
                      <a:pt x="203" y="222"/>
                    </a:cubicBezTo>
                    <a:cubicBezTo>
                      <a:pt x="203" y="221"/>
                      <a:pt x="202" y="221"/>
                      <a:pt x="202" y="220"/>
                    </a:cubicBezTo>
                    <a:cubicBezTo>
                      <a:pt x="201" y="219"/>
                      <a:pt x="199" y="217"/>
                      <a:pt x="197" y="217"/>
                    </a:cubicBezTo>
                    <a:cubicBezTo>
                      <a:pt x="197" y="217"/>
                      <a:pt x="197" y="217"/>
                      <a:pt x="197" y="217"/>
                    </a:cubicBezTo>
                    <a:cubicBezTo>
                      <a:pt x="196" y="216"/>
                      <a:pt x="195" y="216"/>
                      <a:pt x="194" y="216"/>
                    </a:cubicBezTo>
                    <a:cubicBezTo>
                      <a:pt x="193" y="216"/>
                      <a:pt x="192" y="216"/>
                      <a:pt x="191" y="216"/>
                    </a:cubicBezTo>
                    <a:cubicBezTo>
                      <a:pt x="191" y="216"/>
                      <a:pt x="191" y="216"/>
                      <a:pt x="191" y="216"/>
                    </a:cubicBezTo>
                    <a:cubicBezTo>
                      <a:pt x="190" y="216"/>
                      <a:pt x="189" y="215"/>
                      <a:pt x="188" y="215"/>
                    </a:cubicBezTo>
                    <a:cubicBezTo>
                      <a:pt x="188" y="215"/>
                      <a:pt x="188" y="214"/>
                      <a:pt x="188" y="214"/>
                    </a:cubicBezTo>
                    <a:cubicBezTo>
                      <a:pt x="188" y="214"/>
                      <a:pt x="188" y="213"/>
                      <a:pt x="187" y="213"/>
                    </a:cubicBezTo>
                    <a:cubicBezTo>
                      <a:pt x="187" y="213"/>
                      <a:pt x="186" y="212"/>
                      <a:pt x="186" y="212"/>
                    </a:cubicBezTo>
                    <a:cubicBezTo>
                      <a:pt x="185" y="211"/>
                      <a:pt x="185" y="211"/>
                      <a:pt x="184" y="211"/>
                    </a:cubicBezTo>
                    <a:cubicBezTo>
                      <a:pt x="184" y="211"/>
                      <a:pt x="183" y="211"/>
                      <a:pt x="183" y="211"/>
                    </a:cubicBezTo>
                    <a:cubicBezTo>
                      <a:pt x="183" y="211"/>
                      <a:pt x="183" y="211"/>
                      <a:pt x="183" y="210"/>
                    </a:cubicBezTo>
                    <a:cubicBezTo>
                      <a:pt x="183" y="210"/>
                      <a:pt x="182" y="209"/>
                      <a:pt x="182" y="209"/>
                    </a:cubicBezTo>
                    <a:cubicBezTo>
                      <a:pt x="181" y="209"/>
                      <a:pt x="180" y="208"/>
                      <a:pt x="180" y="208"/>
                    </a:cubicBezTo>
                    <a:cubicBezTo>
                      <a:pt x="180" y="208"/>
                      <a:pt x="179" y="208"/>
                      <a:pt x="179" y="207"/>
                    </a:cubicBezTo>
                    <a:cubicBezTo>
                      <a:pt x="179" y="207"/>
                      <a:pt x="180" y="207"/>
                      <a:pt x="180" y="207"/>
                    </a:cubicBezTo>
                    <a:cubicBezTo>
                      <a:pt x="180" y="207"/>
                      <a:pt x="180" y="207"/>
                      <a:pt x="180" y="207"/>
                    </a:cubicBezTo>
                    <a:cubicBezTo>
                      <a:pt x="180" y="207"/>
                      <a:pt x="180" y="207"/>
                      <a:pt x="180" y="207"/>
                    </a:cubicBezTo>
                    <a:cubicBezTo>
                      <a:pt x="180" y="207"/>
                      <a:pt x="180" y="206"/>
                      <a:pt x="180" y="206"/>
                    </a:cubicBezTo>
                    <a:cubicBezTo>
                      <a:pt x="179" y="206"/>
                      <a:pt x="178" y="206"/>
                      <a:pt x="178" y="206"/>
                    </a:cubicBezTo>
                    <a:cubicBezTo>
                      <a:pt x="177" y="206"/>
                      <a:pt x="177" y="206"/>
                      <a:pt x="177" y="206"/>
                    </a:cubicBezTo>
                    <a:cubicBezTo>
                      <a:pt x="176" y="206"/>
                      <a:pt x="176" y="206"/>
                      <a:pt x="176" y="206"/>
                    </a:cubicBezTo>
                    <a:cubicBezTo>
                      <a:pt x="176" y="206"/>
                      <a:pt x="176" y="207"/>
                      <a:pt x="176" y="207"/>
                    </a:cubicBezTo>
                    <a:cubicBezTo>
                      <a:pt x="175" y="207"/>
                      <a:pt x="174" y="208"/>
                      <a:pt x="173" y="207"/>
                    </a:cubicBezTo>
                    <a:cubicBezTo>
                      <a:pt x="172" y="207"/>
                      <a:pt x="172" y="207"/>
                      <a:pt x="171" y="207"/>
                    </a:cubicBezTo>
                    <a:cubicBezTo>
                      <a:pt x="170" y="207"/>
                      <a:pt x="170" y="207"/>
                      <a:pt x="169" y="207"/>
                    </a:cubicBezTo>
                    <a:cubicBezTo>
                      <a:pt x="168" y="207"/>
                      <a:pt x="168" y="207"/>
                      <a:pt x="168" y="206"/>
                    </a:cubicBezTo>
                    <a:cubicBezTo>
                      <a:pt x="168" y="206"/>
                      <a:pt x="168" y="206"/>
                      <a:pt x="168" y="206"/>
                    </a:cubicBezTo>
                    <a:cubicBezTo>
                      <a:pt x="168" y="206"/>
                      <a:pt x="168" y="205"/>
                      <a:pt x="167" y="205"/>
                    </a:cubicBezTo>
                    <a:cubicBezTo>
                      <a:pt x="167" y="205"/>
                      <a:pt x="166" y="205"/>
                      <a:pt x="166" y="205"/>
                    </a:cubicBezTo>
                    <a:cubicBezTo>
                      <a:pt x="165" y="205"/>
                      <a:pt x="165" y="205"/>
                      <a:pt x="165" y="204"/>
                    </a:cubicBezTo>
                    <a:cubicBezTo>
                      <a:pt x="165" y="204"/>
                      <a:pt x="165" y="204"/>
                      <a:pt x="164" y="203"/>
                    </a:cubicBezTo>
                    <a:cubicBezTo>
                      <a:pt x="164" y="203"/>
                      <a:pt x="164" y="204"/>
                      <a:pt x="163" y="204"/>
                    </a:cubicBezTo>
                    <a:cubicBezTo>
                      <a:pt x="163" y="204"/>
                      <a:pt x="163" y="204"/>
                      <a:pt x="163" y="204"/>
                    </a:cubicBezTo>
                    <a:cubicBezTo>
                      <a:pt x="163" y="205"/>
                      <a:pt x="163" y="205"/>
                      <a:pt x="162" y="205"/>
                    </a:cubicBezTo>
                    <a:cubicBezTo>
                      <a:pt x="162" y="206"/>
                      <a:pt x="162" y="206"/>
                      <a:pt x="161" y="206"/>
                    </a:cubicBezTo>
                    <a:cubicBezTo>
                      <a:pt x="161" y="206"/>
                      <a:pt x="161" y="206"/>
                      <a:pt x="161" y="206"/>
                    </a:cubicBezTo>
                    <a:cubicBezTo>
                      <a:pt x="161" y="205"/>
                      <a:pt x="160" y="205"/>
                      <a:pt x="161" y="205"/>
                    </a:cubicBezTo>
                    <a:cubicBezTo>
                      <a:pt x="161" y="205"/>
                      <a:pt x="161" y="204"/>
                      <a:pt x="162" y="204"/>
                    </a:cubicBezTo>
                    <a:cubicBezTo>
                      <a:pt x="162" y="204"/>
                      <a:pt x="162" y="203"/>
                      <a:pt x="161" y="203"/>
                    </a:cubicBezTo>
                    <a:cubicBezTo>
                      <a:pt x="161" y="203"/>
                      <a:pt x="161" y="203"/>
                      <a:pt x="161" y="203"/>
                    </a:cubicBezTo>
                    <a:cubicBezTo>
                      <a:pt x="160" y="203"/>
                      <a:pt x="160" y="203"/>
                      <a:pt x="159" y="204"/>
                    </a:cubicBezTo>
                    <a:cubicBezTo>
                      <a:pt x="159" y="204"/>
                      <a:pt x="158" y="205"/>
                      <a:pt x="157" y="205"/>
                    </a:cubicBezTo>
                    <a:cubicBezTo>
                      <a:pt x="157" y="205"/>
                      <a:pt x="156" y="205"/>
                      <a:pt x="155" y="206"/>
                    </a:cubicBezTo>
                    <a:cubicBezTo>
                      <a:pt x="155" y="206"/>
                      <a:pt x="155" y="206"/>
                      <a:pt x="155" y="206"/>
                    </a:cubicBezTo>
                    <a:cubicBezTo>
                      <a:pt x="154" y="206"/>
                      <a:pt x="154" y="206"/>
                      <a:pt x="153" y="206"/>
                    </a:cubicBezTo>
                    <a:cubicBezTo>
                      <a:pt x="153" y="207"/>
                      <a:pt x="152" y="207"/>
                      <a:pt x="152" y="208"/>
                    </a:cubicBezTo>
                    <a:cubicBezTo>
                      <a:pt x="152" y="209"/>
                      <a:pt x="152" y="209"/>
                      <a:pt x="151" y="209"/>
                    </a:cubicBezTo>
                    <a:cubicBezTo>
                      <a:pt x="151" y="210"/>
                      <a:pt x="150" y="210"/>
                      <a:pt x="150" y="211"/>
                    </a:cubicBezTo>
                    <a:cubicBezTo>
                      <a:pt x="150" y="211"/>
                      <a:pt x="150" y="211"/>
                      <a:pt x="150" y="211"/>
                    </a:cubicBezTo>
                    <a:cubicBezTo>
                      <a:pt x="150" y="211"/>
                      <a:pt x="150" y="211"/>
                      <a:pt x="150" y="211"/>
                    </a:cubicBezTo>
                    <a:cubicBezTo>
                      <a:pt x="150" y="212"/>
                      <a:pt x="150" y="212"/>
                      <a:pt x="150" y="212"/>
                    </a:cubicBezTo>
                    <a:cubicBezTo>
                      <a:pt x="150" y="211"/>
                      <a:pt x="150" y="211"/>
                      <a:pt x="150" y="211"/>
                    </a:cubicBezTo>
                    <a:cubicBezTo>
                      <a:pt x="150" y="211"/>
                      <a:pt x="150" y="211"/>
                      <a:pt x="150" y="211"/>
                    </a:cubicBezTo>
                    <a:cubicBezTo>
                      <a:pt x="150" y="211"/>
                      <a:pt x="149" y="211"/>
                      <a:pt x="149" y="211"/>
                    </a:cubicBezTo>
                    <a:cubicBezTo>
                      <a:pt x="149" y="211"/>
                      <a:pt x="149" y="210"/>
                      <a:pt x="148" y="210"/>
                    </a:cubicBezTo>
                    <a:cubicBezTo>
                      <a:pt x="148" y="209"/>
                      <a:pt x="147" y="209"/>
                      <a:pt x="146" y="209"/>
                    </a:cubicBezTo>
                    <a:cubicBezTo>
                      <a:pt x="145" y="209"/>
                      <a:pt x="144" y="209"/>
                      <a:pt x="143" y="209"/>
                    </a:cubicBezTo>
                    <a:cubicBezTo>
                      <a:pt x="143" y="210"/>
                      <a:pt x="143" y="210"/>
                      <a:pt x="142" y="210"/>
                    </a:cubicBezTo>
                    <a:cubicBezTo>
                      <a:pt x="142" y="210"/>
                      <a:pt x="141" y="210"/>
                      <a:pt x="140" y="210"/>
                    </a:cubicBezTo>
                    <a:cubicBezTo>
                      <a:pt x="139" y="210"/>
                      <a:pt x="138" y="209"/>
                      <a:pt x="137" y="208"/>
                    </a:cubicBezTo>
                    <a:cubicBezTo>
                      <a:pt x="137" y="207"/>
                      <a:pt x="137" y="207"/>
                      <a:pt x="136" y="206"/>
                    </a:cubicBezTo>
                    <a:cubicBezTo>
                      <a:pt x="136" y="206"/>
                      <a:pt x="136" y="206"/>
                      <a:pt x="136" y="205"/>
                    </a:cubicBezTo>
                    <a:cubicBezTo>
                      <a:pt x="136" y="205"/>
                      <a:pt x="136" y="204"/>
                      <a:pt x="136" y="203"/>
                    </a:cubicBezTo>
                    <a:cubicBezTo>
                      <a:pt x="137" y="203"/>
                      <a:pt x="137" y="202"/>
                      <a:pt x="137" y="202"/>
                    </a:cubicBezTo>
                    <a:cubicBezTo>
                      <a:pt x="137" y="201"/>
                      <a:pt x="137" y="200"/>
                      <a:pt x="137" y="200"/>
                    </a:cubicBezTo>
                    <a:cubicBezTo>
                      <a:pt x="137" y="199"/>
                      <a:pt x="137" y="198"/>
                      <a:pt x="137" y="197"/>
                    </a:cubicBezTo>
                    <a:cubicBezTo>
                      <a:pt x="137" y="197"/>
                      <a:pt x="137" y="197"/>
                      <a:pt x="137" y="197"/>
                    </a:cubicBezTo>
                    <a:cubicBezTo>
                      <a:pt x="137" y="197"/>
                      <a:pt x="137" y="197"/>
                      <a:pt x="136" y="196"/>
                    </a:cubicBezTo>
                    <a:cubicBezTo>
                      <a:pt x="136" y="196"/>
                      <a:pt x="136" y="196"/>
                      <a:pt x="136" y="196"/>
                    </a:cubicBezTo>
                    <a:cubicBezTo>
                      <a:pt x="136" y="196"/>
                      <a:pt x="136" y="196"/>
                      <a:pt x="136" y="196"/>
                    </a:cubicBezTo>
                    <a:cubicBezTo>
                      <a:pt x="136" y="197"/>
                      <a:pt x="136" y="197"/>
                      <a:pt x="136" y="197"/>
                    </a:cubicBezTo>
                    <a:cubicBezTo>
                      <a:pt x="136" y="196"/>
                      <a:pt x="136" y="196"/>
                      <a:pt x="136" y="196"/>
                    </a:cubicBezTo>
                    <a:cubicBezTo>
                      <a:pt x="136" y="196"/>
                      <a:pt x="135" y="196"/>
                      <a:pt x="134" y="196"/>
                    </a:cubicBezTo>
                    <a:cubicBezTo>
                      <a:pt x="134" y="196"/>
                      <a:pt x="133" y="195"/>
                      <a:pt x="132" y="195"/>
                    </a:cubicBezTo>
                    <a:cubicBezTo>
                      <a:pt x="131" y="195"/>
                      <a:pt x="131" y="196"/>
                      <a:pt x="130" y="195"/>
                    </a:cubicBezTo>
                    <a:cubicBezTo>
                      <a:pt x="129" y="195"/>
                      <a:pt x="128" y="196"/>
                      <a:pt x="128" y="196"/>
                    </a:cubicBezTo>
                    <a:cubicBezTo>
                      <a:pt x="127" y="196"/>
                      <a:pt x="127" y="195"/>
                      <a:pt x="127" y="195"/>
                    </a:cubicBezTo>
                    <a:cubicBezTo>
                      <a:pt x="126" y="195"/>
                      <a:pt x="126" y="195"/>
                      <a:pt x="126" y="195"/>
                    </a:cubicBezTo>
                    <a:cubicBezTo>
                      <a:pt x="127" y="194"/>
                      <a:pt x="127" y="193"/>
                      <a:pt x="127" y="192"/>
                    </a:cubicBezTo>
                    <a:cubicBezTo>
                      <a:pt x="127" y="192"/>
                      <a:pt x="127" y="191"/>
                      <a:pt x="128" y="191"/>
                    </a:cubicBezTo>
                    <a:cubicBezTo>
                      <a:pt x="128" y="191"/>
                      <a:pt x="128" y="190"/>
                      <a:pt x="128" y="190"/>
                    </a:cubicBezTo>
                    <a:cubicBezTo>
                      <a:pt x="129" y="190"/>
                      <a:pt x="129" y="190"/>
                      <a:pt x="129" y="189"/>
                    </a:cubicBezTo>
                    <a:cubicBezTo>
                      <a:pt x="129" y="189"/>
                      <a:pt x="129" y="188"/>
                      <a:pt x="129" y="188"/>
                    </a:cubicBezTo>
                    <a:cubicBezTo>
                      <a:pt x="129" y="187"/>
                      <a:pt x="129" y="186"/>
                      <a:pt x="130" y="186"/>
                    </a:cubicBezTo>
                    <a:cubicBezTo>
                      <a:pt x="130" y="185"/>
                      <a:pt x="131" y="185"/>
                      <a:pt x="131" y="185"/>
                    </a:cubicBezTo>
                    <a:cubicBezTo>
                      <a:pt x="131" y="184"/>
                      <a:pt x="131" y="184"/>
                      <a:pt x="131" y="184"/>
                    </a:cubicBezTo>
                    <a:cubicBezTo>
                      <a:pt x="131" y="183"/>
                      <a:pt x="131" y="183"/>
                      <a:pt x="130" y="183"/>
                    </a:cubicBezTo>
                    <a:cubicBezTo>
                      <a:pt x="129" y="183"/>
                      <a:pt x="128" y="183"/>
                      <a:pt x="127" y="183"/>
                    </a:cubicBezTo>
                    <a:cubicBezTo>
                      <a:pt x="127" y="183"/>
                      <a:pt x="126" y="183"/>
                      <a:pt x="125" y="183"/>
                    </a:cubicBezTo>
                    <a:cubicBezTo>
                      <a:pt x="124" y="183"/>
                      <a:pt x="124" y="184"/>
                      <a:pt x="123" y="185"/>
                    </a:cubicBezTo>
                    <a:cubicBezTo>
                      <a:pt x="123" y="185"/>
                      <a:pt x="123" y="185"/>
                      <a:pt x="123" y="186"/>
                    </a:cubicBezTo>
                    <a:cubicBezTo>
                      <a:pt x="123" y="187"/>
                      <a:pt x="122" y="188"/>
                      <a:pt x="121" y="189"/>
                    </a:cubicBezTo>
                    <a:cubicBezTo>
                      <a:pt x="121" y="190"/>
                      <a:pt x="120" y="190"/>
                      <a:pt x="120" y="190"/>
                    </a:cubicBezTo>
                    <a:cubicBezTo>
                      <a:pt x="119" y="189"/>
                      <a:pt x="119" y="189"/>
                      <a:pt x="118" y="190"/>
                    </a:cubicBezTo>
                    <a:cubicBezTo>
                      <a:pt x="117" y="190"/>
                      <a:pt x="117" y="190"/>
                      <a:pt x="116" y="190"/>
                    </a:cubicBezTo>
                    <a:cubicBezTo>
                      <a:pt x="115" y="190"/>
                      <a:pt x="115" y="190"/>
                      <a:pt x="114" y="190"/>
                    </a:cubicBezTo>
                    <a:cubicBezTo>
                      <a:pt x="114" y="189"/>
                      <a:pt x="113" y="189"/>
                      <a:pt x="113" y="189"/>
                    </a:cubicBezTo>
                    <a:cubicBezTo>
                      <a:pt x="112" y="189"/>
                      <a:pt x="111" y="188"/>
                      <a:pt x="111" y="188"/>
                    </a:cubicBezTo>
                    <a:cubicBezTo>
                      <a:pt x="111" y="187"/>
                      <a:pt x="110" y="186"/>
                      <a:pt x="110" y="185"/>
                    </a:cubicBezTo>
                    <a:cubicBezTo>
                      <a:pt x="110" y="185"/>
                      <a:pt x="109" y="185"/>
                      <a:pt x="109" y="184"/>
                    </a:cubicBezTo>
                    <a:cubicBezTo>
                      <a:pt x="109" y="183"/>
                      <a:pt x="109" y="183"/>
                      <a:pt x="109" y="182"/>
                    </a:cubicBezTo>
                    <a:cubicBezTo>
                      <a:pt x="109" y="181"/>
                      <a:pt x="109" y="181"/>
                      <a:pt x="109" y="180"/>
                    </a:cubicBezTo>
                    <a:cubicBezTo>
                      <a:pt x="109" y="179"/>
                      <a:pt x="109" y="177"/>
                      <a:pt x="109" y="175"/>
                    </a:cubicBezTo>
                    <a:cubicBezTo>
                      <a:pt x="110" y="175"/>
                      <a:pt x="110" y="175"/>
                      <a:pt x="110" y="174"/>
                    </a:cubicBezTo>
                    <a:cubicBezTo>
                      <a:pt x="110" y="174"/>
                      <a:pt x="111" y="173"/>
                      <a:pt x="110" y="172"/>
                    </a:cubicBezTo>
                    <a:cubicBezTo>
                      <a:pt x="110" y="171"/>
                      <a:pt x="111" y="170"/>
                      <a:pt x="111" y="169"/>
                    </a:cubicBezTo>
                    <a:cubicBezTo>
                      <a:pt x="111" y="168"/>
                      <a:pt x="112" y="167"/>
                      <a:pt x="113" y="167"/>
                    </a:cubicBezTo>
                    <a:cubicBezTo>
                      <a:pt x="114" y="166"/>
                      <a:pt x="115" y="166"/>
                      <a:pt x="116" y="165"/>
                    </a:cubicBezTo>
                    <a:cubicBezTo>
                      <a:pt x="117" y="165"/>
                      <a:pt x="118" y="164"/>
                      <a:pt x="118" y="164"/>
                    </a:cubicBezTo>
                    <a:cubicBezTo>
                      <a:pt x="119" y="164"/>
                      <a:pt x="120" y="164"/>
                      <a:pt x="120" y="164"/>
                    </a:cubicBezTo>
                    <a:cubicBezTo>
                      <a:pt x="121" y="164"/>
                      <a:pt x="121" y="165"/>
                      <a:pt x="122" y="164"/>
                    </a:cubicBezTo>
                    <a:cubicBezTo>
                      <a:pt x="122" y="164"/>
                      <a:pt x="123" y="164"/>
                      <a:pt x="123" y="165"/>
                    </a:cubicBezTo>
                    <a:cubicBezTo>
                      <a:pt x="124" y="166"/>
                      <a:pt x="125" y="166"/>
                      <a:pt x="125" y="166"/>
                    </a:cubicBezTo>
                    <a:cubicBezTo>
                      <a:pt x="126" y="165"/>
                      <a:pt x="126" y="165"/>
                      <a:pt x="127" y="165"/>
                    </a:cubicBezTo>
                    <a:cubicBezTo>
                      <a:pt x="127" y="165"/>
                      <a:pt x="127" y="164"/>
                      <a:pt x="127" y="164"/>
                    </a:cubicBezTo>
                    <a:cubicBezTo>
                      <a:pt x="127" y="163"/>
                      <a:pt x="128" y="163"/>
                      <a:pt x="128" y="163"/>
                    </a:cubicBezTo>
                    <a:cubicBezTo>
                      <a:pt x="128" y="163"/>
                      <a:pt x="129" y="163"/>
                      <a:pt x="129" y="163"/>
                    </a:cubicBezTo>
                    <a:cubicBezTo>
                      <a:pt x="130" y="162"/>
                      <a:pt x="131" y="163"/>
                      <a:pt x="132" y="163"/>
                    </a:cubicBezTo>
                    <a:cubicBezTo>
                      <a:pt x="134" y="163"/>
                      <a:pt x="135" y="163"/>
                      <a:pt x="136" y="164"/>
                    </a:cubicBezTo>
                    <a:cubicBezTo>
                      <a:pt x="136" y="164"/>
                      <a:pt x="136" y="164"/>
                      <a:pt x="137" y="164"/>
                    </a:cubicBezTo>
                    <a:cubicBezTo>
                      <a:pt x="137" y="164"/>
                      <a:pt x="138" y="164"/>
                      <a:pt x="138" y="164"/>
                    </a:cubicBezTo>
                    <a:cubicBezTo>
                      <a:pt x="138" y="163"/>
                      <a:pt x="139" y="164"/>
                      <a:pt x="139" y="164"/>
                    </a:cubicBezTo>
                    <a:cubicBezTo>
                      <a:pt x="139" y="164"/>
                      <a:pt x="140" y="165"/>
                      <a:pt x="140" y="166"/>
                    </a:cubicBezTo>
                    <a:cubicBezTo>
                      <a:pt x="141" y="166"/>
                      <a:pt x="141" y="167"/>
                      <a:pt x="140" y="167"/>
                    </a:cubicBezTo>
                    <a:cubicBezTo>
                      <a:pt x="140" y="167"/>
                      <a:pt x="140" y="167"/>
                      <a:pt x="140" y="168"/>
                    </a:cubicBezTo>
                    <a:cubicBezTo>
                      <a:pt x="140" y="168"/>
                      <a:pt x="140" y="169"/>
                      <a:pt x="140" y="169"/>
                    </a:cubicBezTo>
                    <a:cubicBezTo>
                      <a:pt x="141" y="170"/>
                      <a:pt x="141" y="172"/>
                      <a:pt x="142" y="173"/>
                    </a:cubicBezTo>
                    <a:cubicBezTo>
                      <a:pt x="142" y="174"/>
                      <a:pt x="143" y="174"/>
                      <a:pt x="143" y="175"/>
                    </a:cubicBezTo>
                    <a:cubicBezTo>
                      <a:pt x="144" y="175"/>
                      <a:pt x="144" y="175"/>
                      <a:pt x="145" y="174"/>
                    </a:cubicBezTo>
                    <a:cubicBezTo>
                      <a:pt x="145" y="173"/>
                      <a:pt x="146" y="172"/>
                      <a:pt x="146" y="171"/>
                    </a:cubicBezTo>
                    <a:cubicBezTo>
                      <a:pt x="146" y="171"/>
                      <a:pt x="146" y="171"/>
                      <a:pt x="146" y="171"/>
                    </a:cubicBezTo>
                    <a:cubicBezTo>
                      <a:pt x="146" y="170"/>
                      <a:pt x="145" y="169"/>
                      <a:pt x="145" y="169"/>
                    </a:cubicBezTo>
                    <a:cubicBezTo>
                      <a:pt x="145" y="168"/>
                      <a:pt x="145" y="167"/>
                      <a:pt x="145" y="167"/>
                    </a:cubicBezTo>
                    <a:cubicBezTo>
                      <a:pt x="145" y="167"/>
                      <a:pt x="145" y="167"/>
                      <a:pt x="145" y="167"/>
                    </a:cubicBezTo>
                    <a:cubicBezTo>
                      <a:pt x="144" y="165"/>
                      <a:pt x="144" y="163"/>
                      <a:pt x="144" y="161"/>
                    </a:cubicBezTo>
                    <a:cubicBezTo>
                      <a:pt x="144" y="160"/>
                      <a:pt x="144" y="160"/>
                      <a:pt x="145" y="160"/>
                    </a:cubicBezTo>
                    <a:cubicBezTo>
                      <a:pt x="146" y="159"/>
                      <a:pt x="146" y="158"/>
                      <a:pt x="148" y="157"/>
                    </a:cubicBezTo>
                    <a:cubicBezTo>
                      <a:pt x="148" y="157"/>
                      <a:pt x="148" y="157"/>
                      <a:pt x="148" y="157"/>
                    </a:cubicBezTo>
                    <a:cubicBezTo>
                      <a:pt x="149" y="157"/>
                      <a:pt x="149" y="157"/>
                      <a:pt x="149" y="156"/>
                    </a:cubicBezTo>
                    <a:cubicBezTo>
                      <a:pt x="150" y="156"/>
                      <a:pt x="150" y="156"/>
                      <a:pt x="150" y="155"/>
                    </a:cubicBezTo>
                    <a:cubicBezTo>
                      <a:pt x="150" y="155"/>
                      <a:pt x="151" y="155"/>
                      <a:pt x="151" y="155"/>
                    </a:cubicBezTo>
                    <a:cubicBezTo>
                      <a:pt x="152" y="154"/>
                      <a:pt x="152" y="154"/>
                      <a:pt x="152" y="154"/>
                    </a:cubicBezTo>
                    <a:cubicBezTo>
                      <a:pt x="153" y="153"/>
                      <a:pt x="154" y="153"/>
                      <a:pt x="155" y="152"/>
                    </a:cubicBezTo>
                    <a:cubicBezTo>
                      <a:pt x="155" y="152"/>
                      <a:pt x="155" y="152"/>
                      <a:pt x="155" y="152"/>
                    </a:cubicBezTo>
                    <a:cubicBezTo>
                      <a:pt x="156" y="151"/>
                      <a:pt x="156" y="151"/>
                      <a:pt x="156" y="151"/>
                    </a:cubicBezTo>
                    <a:cubicBezTo>
                      <a:pt x="156" y="151"/>
                      <a:pt x="156" y="151"/>
                      <a:pt x="157" y="150"/>
                    </a:cubicBezTo>
                    <a:cubicBezTo>
                      <a:pt x="157" y="150"/>
                      <a:pt x="157" y="150"/>
                      <a:pt x="157" y="150"/>
                    </a:cubicBezTo>
                    <a:cubicBezTo>
                      <a:pt x="157" y="149"/>
                      <a:pt x="156" y="149"/>
                      <a:pt x="157" y="149"/>
                    </a:cubicBezTo>
                    <a:cubicBezTo>
                      <a:pt x="157" y="148"/>
                      <a:pt x="157" y="147"/>
                      <a:pt x="157" y="147"/>
                    </a:cubicBezTo>
                    <a:cubicBezTo>
                      <a:pt x="157" y="147"/>
                      <a:pt x="157" y="146"/>
                      <a:pt x="157" y="146"/>
                    </a:cubicBezTo>
                    <a:cubicBezTo>
                      <a:pt x="157" y="145"/>
                      <a:pt x="157" y="145"/>
                      <a:pt x="157" y="144"/>
                    </a:cubicBezTo>
                    <a:cubicBezTo>
                      <a:pt x="157" y="144"/>
                      <a:pt x="157" y="144"/>
                      <a:pt x="157" y="144"/>
                    </a:cubicBezTo>
                    <a:cubicBezTo>
                      <a:pt x="157" y="144"/>
                      <a:pt x="157" y="144"/>
                      <a:pt x="157" y="144"/>
                    </a:cubicBezTo>
                    <a:cubicBezTo>
                      <a:pt x="157" y="144"/>
                      <a:pt x="157" y="145"/>
                      <a:pt x="157" y="145"/>
                    </a:cubicBezTo>
                    <a:cubicBezTo>
                      <a:pt x="157" y="145"/>
                      <a:pt x="158" y="145"/>
                      <a:pt x="158" y="145"/>
                    </a:cubicBezTo>
                    <a:cubicBezTo>
                      <a:pt x="158" y="145"/>
                      <a:pt x="158" y="145"/>
                      <a:pt x="158" y="145"/>
                    </a:cubicBezTo>
                    <a:cubicBezTo>
                      <a:pt x="158" y="145"/>
                      <a:pt x="159" y="144"/>
                      <a:pt x="159" y="143"/>
                    </a:cubicBezTo>
                    <a:cubicBezTo>
                      <a:pt x="159" y="143"/>
                      <a:pt x="159" y="143"/>
                      <a:pt x="159" y="142"/>
                    </a:cubicBezTo>
                    <a:cubicBezTo>
                      <a:pt x="159" y="142"/>
                      <a:pt x="159" y="142"/>
                      <a:pt x="159" y="142"/>
                    </a:cubicBezTo>
                    <a:cubicBezTo>
                      <a:pt x="159" y="141"/>
                      <a:pt x="160" y="141"/>
                      <a:pt x="160" y="141"/>
                    </a:cubicBezTo>
                    <a:cubicBezTo>
                      <a:pt x="160" y="141"/>
                      <a:pt x="161" y="141"/>
                      <a:pt x="161" y="141"/>
                    </a:cubicBezTo>
                    <a:cubicBezTo>
                      <a:pt x="162" y="140"/>
                      <a:pt x="162" y="139"/>
                      <a:pt x="162" y="138"/>
                    </a:cubicBezTo>
                    <a:cubicBezTo>
                      <a:pt x="162" y="137"/>
                      <a:pt x="163" y="137"/>
                      <a:pt x="164" y="137"/>
                    </a:cubicBezTo>
                    <a:cubicBezTo>
                      <a:pt x="164" y="137"/>
                      <a:pt x="165" y="137"/>
                      <a:pt x="165" y="137"/>
                    </a:cubicBezTo>
                    <a:cubicBezTo>
                      <a:pt x="165" y="137"/>
                      <a:pt x="166" y="137"/>
                      <a:pt x="166" y="137"/>
                    </a:cubicBezTo>
                    <a:cubicBezTo>
                      <a:pt x="166" y="136"/>
                      <a:pt x="166" y="136"/>
                      <a:pt x="166" y="136"/>
                    </a:cubicBezTo>
                    <a:cubicBezTo>
                      <a:pt x="166" y="136"/>
                      <a:pt x="166" y="136"/>
                      <a:pt x="166" y="136"/>
                    </a:cubicBezTo>
                    <a:cubicBezTo>
                      <a:pt x="166" y="136"/>
                      <a:pt x="165" y="136"/>
                      <a:pt x="165" y="136"/>
                    </a:cubicBezTo>
                    <a:cubicBezTo>
                      <a:pt x="165" y="136"/>
                      <a:pt x="165" y="136"/>
                      <a:pt x="165" y="136"/>
                    </a:cubicBezTo>
                    <a:cubicBezTo>
                      <a:pt x="165" y="136"/>
                      <a:pt x="165" y="136"/>
                      <a:pt x="165" y="136"/>
                    </a:cubicBezTo>
                    <a:cubicBezTo>
                      <a:pt x="165" y="136"/>
                      <a:pt x="165" y="136"/>
                      <a:pt x="165" y="136"/>
                    </a:cubicBezTo>
                    <a:cubicBezTo>
                      <a:pt x="167" y="136"/>
                      <a:pt x="168" y="135"/>
                      <a:pt x="170" y="135"/>
                    </a:cubicBezTo>
                    <a:cubicBezTo>
                      <a:pt x="170" y="135"/>
                      <a:pt x="170" y="135"/>
                      <a:pt x="170" y="135"/>
                    </a:cubicBezTo>
                    <a:cubicBezTo>
                      <a:pt x="171" y="134"/>
                      <a:pt x="171" y="134"/>
                      <a:pt x="170" y="134"/>
                    </a:cubicBezTo>
                    <a:cubicBezTo>
                      <a:pt x="170" y="133"/>
                      <a:pt x="169" y="133"/>
                      <a:pt x="170" y="133"/>
                    </a:cubicBezTo>
                    <a:cubicBezTo>
                      <a:pt x="170" y="132"/>
                      <a:pt x="170" y="131"/>
                      <a:pt x="170" y="131"/>
                    </a:cubicBezTo>
                    <a:cubicBezTo>
                      <a:pt x="171" y="130"/>
                      <a:pt x="171" y="129"/>
                      <a:pt x="172" y="129"/>
                    </a:cubicBezTo>
                    <a:cubicBezTo>
                      <a:pt x="173" y="129"/>
                      <a:pt x="173" y="128"/>
                      <a:pt x="174" y="128"/>
                    </a:cubicBezTo>
                    <a:cubicBezTo>
                      <a:pt x="174" y="128"/>
                      <a:pt x="174" y="128"/>
                      <a:pt x="175" y="128"/>
                    </a:cubicBezTo>
                    <a:cubicBezTo>
                      <a:pt x="176" y="128"/>
                      <a:pt x="177" y="127"/>
                      <a:pt x="178" y="127"/>
                    </a:cubicBezTo>
                    <a:cubicBezTo>
                      <a:pt x="178" y="127"/>
                      <a:pt x="178" y="127"/>
                      <a:pt x="179" y="126"/>
                    </a:cubicBezTo>
                    <a:cubicBezTo>
                      <a:pt x="179" y="126"/>
                      <a:pt x="179" y="126"/>
                      <a:pt x="179" y="126"/>
                    </a:cubicBezTo>
                    <a:cubicBezTo>
                      <a:pt x="180" y="126"/>
                      <a:pt x="181" y="125"/>
                      <a:pt x="182" y="125"/>
                    </a:cubicBezTo>
                    <a:cubicBezTo>
                      <a:pt x="182" y="125"/>
                      <a:pt x="182" y="125"/>
                      <a:pt x="182" y="125"/>
                    </a:cubicBezTo>
                    <a:cubicBezTo>
                      <a:pt x="182" y="125"/>
                      <a:pt x="182" y="126"/>
                      <a:pt x="182" y="126"/>
                    </a:cubicBezTo>
                    <a:cubicBezTo>
                      <a:pt x="181" y="126"/>
                      <a:pt x="181" y="126"/>
                      <a:pt x="181" y="126"/>
                    </a:cubicBezTo>
                    <a:cubicBezTo>
                      <a:pt x="180" y="126"/>
                      <a:pt x="179" y="127"/>
                      <a:pt x="179" y="128"/>
                    </a:cubicBezTo>
                    <a:cubicBezTo>
                      <a:pt x="179" y="128"/>
                      <a:pt x="179" y="128"/>
                      <a:pt x="179" y="129"/>
                    </a:cubicBezTo>
                    <a:cubicBezTo>
                      <a:pt x="179" y="129"/>
                      <a:pt x="179" y="130"/>
                      <a:pt x="180" y="130"/>
                    </a:cubicBezTo>
                    <a:cubicBezTo>
                      <a:pt x="180" y="130"/>
                      <a:pt x="180" y="130"/>
                      <a:pt x="180" y="130"/>
                    </a:cubicBezTo>
                    <a:cubicBezTo>
                      <a:pt x="181" y="129"/>
                      <a:pt x="182" y="129"/>
                      <a:pt x="183" y="128"/>
                    </a:cubicBezTo>
                    <a:cubicBezTo>
                      <a:pt x="183" y="128"/>
                      <a:pt x="184" y="127"/>
                      <a:pt x="184" y="127"/>
                    </a:cubicBezTo>
                    <a:cubicBezTo>
                      <a:pt x="186" y="127"/>
                      <a:pt x="187" y="127"/>
                      <a:pt x="188" y="126"/>
                    </a:cubicBezTo>
                    <a:cubicBezTo>
                      <a:pt x="189" y="126"/>
                      <a:pt x="189" y="126"/>
                      <a:pt x="189" y="126"/>
                    </a:cubicBezTo>
                    <a:cubicBezTo>
                      <a:pt x="190" y="125"/>
                      <a:pt x="190" y="125"/>
                      <a:pt x="191" y="125"/>
                    </a:cubicBezTo>
                    <a:cubicBezTo>
                      <a:pt x="191" y="125"/>
                      <a:pt x="191" y="125"/>
                      <a:pt x="192" y="125"/>
                    </a:cubicBezTo>
                    <a:cubicBezTo>
                      <a:pt x="192" y="124"/>
                      <a:pt x="192" y="124"/>
                      <a:pt x="192" y="124"/>
                    </a:cubicBezTo>
                    <a:cubicBezTo>
                      <a:pt x="192" y="124"/>
                      <a:pt x="192" y="124"/>
                      <a:pt x="192" y="124"/>
                    </a:cubicBezTo>
                    <a:cubicBezTo>
                      <a:pt x="192" y="123"/>
                      <a:pt x="191" y="123"/>
                      <a:pt x="192" y="122"/>
                    </a:cubicBezTo>
                    <a:cubicBezTo>
                      <a:pt x="192" y="122"/>
                      <a:pt x="191" y="122"/>
                      <a:pt x="191" y="122"/>
                    </a:cubicBezTo>
                    <a:cubicBezTo>
                      <a:pt x="191" y="121"/>
                      <a:pt x="191" y="121"/>
                      <a:pt x="191" y="121"/>
                    </a:cubicBezTo>
                    <a:cubicBezTo>
                      <a:pt x="190" y="122"/>
                      <a:pt x="189" y="123"/>
                      <a:pt x="189" y="124"/>
                    </a:cubicBezTo>
                    <a:cubicBezTo>
                      <a:pt x="189" y="124"/>
                      <a:pt x="188" y="124"/>
                      <a:pt x="188" y="124"/>
                    </a:cubicBezTo>
                    <a:cubicBezTo>
                      <a:pt x="188" y="124"/>
                      <a:pt x="187" y="124"/>
                      <a:pt x="187" y="124"/>
                    </a:cubicBezTo>
                    <a:cubicBezTo>
                      <a:pt x="187" y="124"/>
                      <a:pt x="187" y="124"/>
                      <a:pt x="187" y="124"/>
                    </a:cubicBezTo>
                    <a:cubicBezTo>
                      <a:pt x="187" y="124"/>
                      <a:pt x="186" y="124"/>
                      <a:pt x="186" y="124"/>
                    </a:cubicBezTo>
                    <a:cubicBezTo>
                      <a:pt x="186" y="124"/>
                      <a:pt x="186" y="124"/>
                      <a:pt x="186" y="124"/>
                    </a:cubicBezTo>
                    <a:cubicBezTo>
                      <a:pt x="185" y="124"/>
                      <a:pt x="185" y="124"/>
                      <a:pt x="185" y="123"/>
                    </a:cubicBezTo>
                    <a:cubicBezTo>
                      <a:pt x="184" y="123"/>
                      <a:pt x="183" y="122"/>
                      <a:pt x="183" y="122"/>
                    </a:cubicBezTo>
                    <a:cubicBezTo>
                      <a:pt x="183" y="121"/>
                      <a:pt x="183" y="120"/>
                      <a:pt x="183" y="119"/>
                    </a:cubicBezTo>
                    <a:cubicBezTo>
                      <a:pt x="184" y="119"/>
                      <a:pt x="183" y="119"/>
                      <a:pt x="183" y="118"/>
                    </a:cubicBezTo>
                    <a:cubicBezTo>
                      <a:pt x="183" y="118"/>
                      <a:pt x="183" y="118"/>
                      <a:pt x="183" y="118"/>
                    </a:cubicBezTo>
                    <a:cubicBezTo>
                      <a:pt x="182" y="118"/>
                      <a:pt x="182" y="118"/>
                      <a:pt x="182" y="118"/>
                    </a:cubicBezTo>
                    <a:cubicBezTo>
                      <a:pt x="182" y="118"/>
                      <a:pt x="183" y="118"/>
                      <a:pt x="183" y="118"/>
                    </a:cubicBezTo>
                    <a:cubicBezTo>
                      <a:pt x="183" y="118"/>
                      <a:pt x="184" y="118"/>
                      <a:pt x="184" y="117"/>
                    </a:cubicBezTo>
                    <a:cubicBezTo>
                      <a:pt x="185" y="117"/>
                      <a:pt x="185" y="116"/>
                      <a:pt x="185" y="116"/>
                    </a:cubicBezTo>
                    <a:cubicBezTo>
                      <a:pt x="185" y="116"/>
                      <a:pt x="184" y="115"/>
                      <a:pt x="184" y="115"/>
                    </a:cubicBezTo>
                    <a:cubicBezTo>
                      <a:pt x="183" y="115"/>
                      <a:pt x="183" y="114"/>
                      <a:pt x="182" y="115"/>
                    </a:cubicBezTo>
                    <a:cubicBezTo>
                      <a:pt x="180" y="115"/>
                      <a:pt x="177" y="116"/>
                      <a:pt x="175" y="117"/>
                    </a:cubicBezTo>
                    <a:cubicBezTo>
                      <a:pt x="175" y="117"/>
                      <a:pt x="175" y="117"/>
                      <a:pt x="175" y="117"/>
                    </a:cubicBezTo>
                    <a:cubicBezTo>
                      <a:pt x="175" y="117"/>
                      <a:pt x="175" y="117"/>
                      <a:pt x="175" y="117"/>
                    </a:cubicBezTo>
                    <a:cubicBezTo>
                      <a:pt x="175" y="117"/>
                      <a:pt x="175" y="118"/>
                      <a:pt x="174" y="118"/>
                    </a:cubicBezTo>
                    <a:cubicBezTo>
                      <a:pt x="174" y="118"/>
                      <a:pt x="174" y="118"/>
                      <a:pt x="174" y="118"/>
                    </a:cubicBezTo>
                    <a:cubicBezTo>
                      <a:pt x="174" y="118"/>
                      <a:pt x="174" y="118"/>
                      <a:pt x="173" y="119"/>
                    </a:cubicBezTo>
                    <a:cubicBezTo>
                      <a:pt x="173" y="119"/>
                      <a:pt x="173" y="119"/>
                      <a:pt x="173" y="119"/>
                    </a:cubicBezTo>
                    <a:cubicBezTo>
                      <a:pt x="173" y="119"/>
                      <a:pt x="173" y="119"/>
                      <a:pt x="173" y="119"/>
                    </a:cubicBezTo>
                    <a:cubicBezTo>
                      <a:pt x="173" y="119"/>
                      <a:pt x="173" y="119"/>
                      <a:pt x="173" y="119"/>
                    </a:cubicBezTo>
                    <a:cubicBezTo>
                      <a:pt x="173" y="119"/>
                      <a:pt x="173" y="119"/>
                      <a:pt x="173" y="118"/>
                    </a:cubicBezTo>
                    <a:cubicBezTo>
                      <a:pt x="174" y="118"/>
                      <a:pt x="174" y="118"/>
                      <a:pt x="174" y="118"/>
                    </a:cubicBezTo>
                    <a:cubicBezTo>
                      <a:pt x="174" y="118"/>
                      <a:pt x="174" y="118"/>
                      <a:pt x="174" y="118"/>
                    </a:cubicBezTo>
                    <a:cubicBezTo>
                      <a:pt x="175" y="117"/>
                      <a:pt x="175" y="117"/>
                      <a:pt x="175" y="117"/>
                    </a:cubicBezTo>
                    <a:cubicBezTo>
                      <a:pt x="175" y="117"/>
                      <a:pt x="175" y="117"/>
                      <a:pt x="175" y="117"/>
                    </a:cubicBezTo>
                    <a:cubicBezTo>
                      <a:pt x="175" y="117"/>
                      <a:pt x="175" y="117"/>
                      <a:pt x="175" y="117"/>
                    </a:cubicBezTo>
                    <a:cubicBezTo>
                      <a:pt x="175" y="117"/>
                      <a:pt x="176" y="116"/>
                      <a:pt x="176" y="116"/>
                    </a:cubicBezTo>
                    <a:cubicBezTo>
                      <a:pt x="177" y="115"/>
                      <a:pt x="178" y="115"/>
                      <a:pt x="179" y="114"/>
                    </a:cubicBezTo>
                    <a:cubicBezTo>
                      <a:pt x="179" y="114"/>
                      <a:pt x="180" y="114"/>
                      <a:pt x="180" y="113"/>
                    </a:cubicBezTo>
                    <a:cubicBezTo>
                      <a:pt x="180" y="113"/>
                      <a:pt x="180" y="113"/>
                      <a:pt x="180" y="113"/>
                    </a:cubicBezTo>
                    <a:cubicBezTo>
                      <a:pt x="181" y="112"/>
                      <a:pt x="181" y="112"/>
                      <a:pt x="182" y="112"/>
                    </a:cubicBezTo>
                    <a:cubicBezTo>
                      <a:pt x="182" y="111"/>
                      <a:pt x="183" y="112"/>
                      <a:pt x="184" y="112"/>
                    </a:cubicBezTo>
                    <a:cubicBezTo>
                      <a:pt x="186" y="112"/>
                      <a:pt x="188" y="112"/>
                      <a:pt x="191" y="112"/>
                    </a:cubicBezTo>
                    <a:cubicBezTo>
                      <a:pt x="192" y="112"/>
                      <a:pt x="193" y="112"/>
                      <a:pt x="194" y="112"/>
                    </a:cubicBezTo>
                    <a:cubicBezTo>
                      <a:pt x="194" y="112"/>
                      <a:pt x="194" y="112"/>
                      <a:pt x="194" y="112"/>
                    </a:cubicBezTo>
                    <a:cubicBezTo>
                      <a:pt x="194" y="112"/>
                      <a:pt x="195" y="112"/>
                      <a:pt x="195" y="112"/>
                    </a:cubicBezTo>
                    <a:cubicBezTo>
                      <a:pt x="196" y="111"/>
                      <a:pt x="196" y="111"/>
                      <a:pt x="197" y="110"/>
                    </a:cubicBezTo>
                    <a:cubicBezTo>
                      <a:pt x="197" y="110"/>
                      <a:pt x="197" y="110"/>
                      <a:pt x="198" y="109"/>
                    </a:cubicBezTo>
                    <a:cubicBezTo>
                      <a:pt x="198" y="109"/>
                      <a:pt x="199" y="109"/>
                      <a:pt x="199" y="109"/>
                    </a:cubicBezTo>
                    <a:cubicBezTo>
                      <a:pt x="200" y="109"/>
                      <a:pt x="201" y="109"/>
                      <a:pt x="202" y="108"/>
                    </a:cubicBezTo>
                    <a:cubicBezTo>
                      <a:pt x="203" y="108"/>
                      <a:pt x="203" y="107"/>
                      <a:pt x="203" y="106"/>
                    </a:cubicBezTo>
                    <a:cubicBezTo>
                      <a:pt x="203" y="106"/>
                      <a:pt x="203" y="106"/>
                      <a:pt x="203" y="105"/>
                    </a:cubicBezTo>
                    <a:cubicBezTo>
                      <a:pt x="203" y="105"/>
                      <a:pt x="203" y="105"/>
                      <a:pt x="203" y="104"/>
                    </a:cubicBezTo>
                    <a:cubicBezTo>
                      <a:pt x="203" y="104"/>
                      <a:pt x="203" y="104"/>
                      <a:pt x="203" y="104"/>
                    </a:cubicBezTo>
                    <a:cubicBezTo>
                      <a:pt x="203" y="103"/>
                      <a:pt x="202" y="102"/>
                      <a:pt x="201" y="103"/>
                    </a:cubicBezTo>
                    <a:cubicBezTo>
                      <a:pt x="201" y="103"/>
                      <a:pt x="201" y="103"/>
                      <a:pt x="201" y="103"/>
                    </a:cubicBezTo>
                    <a:cubicBezTo>
                      <a:pt x="201" y="103"/>
                      <a:pt x="201" y="103"/>
                      <a:pt x="201" y="103"/>
                    </a:cubicBezTo>
                    <a:cubicBezTo>
                      <a:pt x="201" y="103"/>
                      <a:pt x="201" y="103"/>
                      <a:pt x="201" y="103"/>
                    </a:cubicBezTo>
                    <a:cubicBezTo>
                      <a:pt x="201" y="103"/>
                      <a:pt x="201" y="103"/>
                      <a:pt x="201" y="103"/>
                    </a:cubicBezTo>
                    <a:cubicBezTo>
                      <a:pt x="201" y="102"/>
                      <a:pt x="201" y="102"/>
                      <a:pt x="201" y="102"/>
                    </a:cubicBezTo>
                    <a:cubicBezTo>
                      <a:pt x="201" y="101"/>
                      <a:pt x="201" y="101"/>
                      <a:pt x="200" y="101"/>
                    </a:cubicBezTo>
                    <a:cubicBezTo>
                      <a:pt x="200" y="101"/>
                      <a:pt x="200" y="101"/>
                      <a:pt x="200" y="101"/>
                    </a:cubicBezTo>
                    <a:cubicBezTo>
                      <a:pt x="200" y="101"/>
                      <a:pt x="199" y="101"/>
                      <a:pt x="199" y="101"/>
                    </a:cubicBezTo>
                    <a:cubicBezTo>
                      <a:pt x="199" y="101"/>
                      <a:pt x="200" y="101"/>
                      <a:pt x="200" y="101"/>
                    </a:cubicBezTo>
                    <a:cubicBezTo>
                      <a:pt x="200" y="101"/>
                      <a:pt x="200" y="100"/>
                      <a:pt x="200" y="100"/>
                    </a:cubicBezTo>
                    <a:cubicBezTo>
                      <a:pt x="201" y="100"/>
                      <a:pt x="201" y="100"/>
                      <a:pt x="201" y="100"/>
                    </a:cubicBezTo>
                    <a:cubicBezTo>
                      <a:pt x="200" y="99"/>
                      <a:pt x="200" y="99"/>
                      <a:pt x="200" y="99"/>
                    </a:cubicBezTo>
                    <a:cubicBezTo>
                      <a:pt x="199" y="99"/>
                      <a:pt x="199" y="99"/>
                      <a:pt x="199" y="99"/>
                    </a:cubicBezTo>
                    <a:cubicBezTo>
                      <a:pt x="198" y="98"/>
                      <a:pt x="198" y="98"/>
                      <a:pt x="197" y="97"/>
                    </a:cubicBezTo>
                    <a:cubicBezTo>
                      <a:pt x="197" y="97"/>
                      <a:pt x="196" y="97"/>
                      <a:pt x="196" y="97"/>
                    </a:cubicBezTo>
                    <a:cubicBezTo>
                      <a:pt x="196" y="96"/>
                      <a:pt x="196" y="96"/>
                      <a:pt x="195" y="95"/>
                    </a:cubicBezTo>
                    <a:cubicBezTo>
                      <a:pt x="195" y="95"/>
                      <a:pt x="194" y="95"/>
                      <a:pt x="194" y="94"/>
                    </a:cubicBezTo>
                    <a:cubicBezTo>
                      <a:pt x="194" y="94"/>
                      <a:pt x="194" y="94"/>
                      <a:pt x="194" y="93"/>
                    </a:cubicBezTo>
                    <a:cubicBezTo>
                      <a:pt x="194" y="93"/>
                      <a:pt x="195" y="93"/>
                      <a:pt x="195" y="92"/>
                    </a:cubicBezTo>
                    <a:cubicBezTo>
                      <a:pt x="195" y="92"/>
                      <a:pt x="195" y="92"/>
                      <a:pt x="195" y="91"/>
                    </a:cubicBezTo>
                    <a:cubicBezTo>
                      <a:pt x="195" y="91"/>
                      <a:pt x="194" y="90"/>
                      <a:pt x="195" y="90"/>
                    </a:cubicBezTo>
                    <a:cubicBezTo>
                      <a:pt x="195" y="89"/>
                      <a:pt x="194" y="89"/>
                      <a:pt x="194" y="89"/>
                    </a:cubicBezTo>
                    <a:cubicBezTo>
                      <a:pt x="194" y="89"/>
                      <a:pt x="194" y="88"/>
                      <a:pt x="194" y="88"/>
                    </a:cubicBezTo>
                    <a:cubicBezTo>
                      <a:pt x="193" y="88"/>
                      <a:pt x="194" y="87"/>
                      <a:pt x="194" y="87"/>
                    </a:cubicBezTo>
                    <a:cubicBezTo>
                      <a:pt x="194" y="87"/>
                      <a:pt x="194" y="86"/>
                      <a:pt x="194" y="86"/>
                    </a:cubicBezTo>
                    <a:cubicBezTo>
                      <a:pt x="193" y="85"/>
                      <a:pt x="193" y="85"/>
                      <a:pt x="193" y="84"/>
                    </a:cubicBezTo>
                    <a:cubicBezTo>
                      <a:pt x="193" y="83"/>
                      <a:pt x="193" y="82"/>
                      <a:pt x="192" y="81"/>
                    </a:cubicBezTo>
                    <a:cubicBezTo>
                      <a:pt x="192" y="81"/>
                      <a:pt x="192" y="80"/>
                      <a:pt x="192" y="80"/>
                    </a:cubicBezTo>
                    <a:cubicBezTo>
                      <a:pt x="192" y="80"/>
                      <a:pt x="192" y="80"/>
                      <a:pt x="192" y="80"/>
                    </a:cubicBezTo>
                    <a:cubicBezTo>
                      <a:pt x="192" y="80"/>
                      <a:pt x="192" y="80"/>
                      <a:pt x="192" y="80"/>
                    </a:cubicBezTo>
                    <a:cubicBezTo>
                      <a:pt x="191" y="81"/>
                      <a:pt x="190" y="82"/>
                      <a:pt x="190" y="83"/>
                    </a:cubicBezTo>
                    <a:cubicBezTo>
                      <a:pt x="189" y="84"/>
                      <a:pt x="189" y="85"/>
                      <a:pt x="187" y="85"/>
                    </a:cubicBezTo>
                    <a:cubicBezTo>
                      <a:pt x="187" y="85"/>
                      <a:pt x="187" y="86"/>
                      <a:pt x="187" y="86"/>
                    </a:cubicBezTo>
                    <a:cubicBezTo>
                      <a:pt x="186" y="86"/>
                      <a:pt x="186" y="86"/>
                      <a:pt x="186" y="86"/>
                    </a:cubicBezTo>
                    <a:cubicBezTo>
                      <a:pt x="185" y="87"/>
                      <a:pt x="185" y="86"/>
                      <a:pt x="184" y="86"/>
                    </a:cubicBezTo>
                    <a:cubicBezTo>
                      <a:pt x="184" y="86"/>
                      <a:pt x="184" y="86"/>
                      <a:pt x="184" y="85"/>
                    </a:cubicBezTo>
                    <a:cubicBezTo>
                      <a:pt x="184" y="85"/>
                      <a:pt x="183" y="85"/>
                      <a:pt x="183" y="84"/>
                    </a:cubicBezTo>
                    <a:cubicBezTo>
                      <a:pt x="182" y="84"/>
                      <a:pt x="182" y="84"/>
                      <a:pt x="182" y="83"/>
                    </a:cubicBezTo>
                    <a:cubicBezTo>
                      <a:pt x="182" y="82"/>
                      <a:pt x="183" y="82"/>
                      <a:pt x="183" y="81"/>
                    </a:cubicBezTo>
                    <a:cubicBezTo>
                      <a:pt x="183" y="81"/>
                      <a:pt x="183" y="80"/>
                      <a:pt x="183" y="80"/>
                    </a:cubicBezTo>
                    <a:cubicBezTo>
                      <a:pt x="183" y="79"/>
                      <a:pt x="183" y="78"/>
                      <a:pt x="184" y="78"/>
                    </a:cubicBezTo>
                    <a:cubicBezTo>
                      <a:pt x="184" y="78"/>
                      <a:pt x="184" y="77"/>
                      <a:pt x="184" y="77"/>
                    </a:cubicBezTo>
                    <a:cubicBezTo>
                      <a:pt x="183" y="77"/>
                      <a:pt x="182" y="76"/>
                      <a:pt x="182" y="76"/>
                    </a:cubicBezTo>
                    <a:cubicBezTo>
                      <a:pt x="181" y="76"/>
                      <a:pt x="181" y="76"/>
                      <a:pt x="181" y="76"/>
                    </a:cubicBezTo>
                    <a:cubicBezTo>
                      <a:pt x="180" y="76"/>
                      <a:pt x="180" y="76"/>
                      <a:pt x="180" y="75"/>
                    </a:cubicBezTo>
                    <a:cubicBezTo>
                      <a:pt x="180" y="75"/>
                      <a:pt x="181" y="75"/>
                      <a:pt x="180" y="75"/>
                    </a:cubicBezTo>
                    <a:cubicBezTo>
                      <a:pt x="180" y="74"/>
                      <a:pt x="180" y="74"/>
                      <a:pt x="179" y="73"/>
                    </a:cubicBezTo>
                    <a:cubicBezTo>
                      <a:pt x="179" y="73"/>
                      <a:pt x="179" y="72"/>
                      <a:pt x="179" y="72"/>
                    </a:cubicBezTo>
                    <a:cubicBezTo>
                      <a:pt x="178" y="71"/>
                      <a:pt x="178" y="71"/>
                      <a:pt x="177" y="71"/>
                    </a:cubicBezTo>
                    <a:cubicBezTo>
                      <a:pt x="177" y="71"/>
                      <a:pt x="176" y="71"/>
                      <a:pt x="176" y="71"/>
                    </a:cubicBezTo>
                    <a:cubicBezTo>
                      <a:pt x="175" y="71"/>
                      <a:pt x="174" y="71"/>
                      <a:pt x="173" y="71"/>
                    </a:cubicBezTo>
                    <a:cubicBezTo>
                      <a:pt x="173" y="70"/>
                      <a:pt x="172" y="70"/>
                      <a:pt x="172" y="70"/>
                    </a:cubicBezTo>
                    <a:cubicBezTo>
                      <a:pt x="171" y="70"/>
                      <a:pt x="170" y="70"/>
                      <a:pt x="170" y="71"/>
                    </a:cubicBezTo>
                    <a:cubicBezTo>
                      <a:pt x="169" y="72"/>
                      <a:pt x="169" y="72"/>
                      <a:pt x="170" y="73"/>
                    </a:cubicBezTo>
                    <a:cubicBezTo>
                      <a:pt x="170" y="73"/>
                      <a:pt x="170" y="74"/>
                      <a:pt x="170" y="74"/>
                    </a:cubicBezTo>
                    <a:cubicBezTo>
                      <a:pt x="169" y="75"/>
                      <a:pt x="169" y="75"/>
                      <a:pt x="169" y="76"/>
                    </a:cubicBezTo>
                    <a:cubicBezTo>
                      <a:pt x="168" y="76"/>
                      <a:pt x="169" y="77"/>
                      <a:pt x="169" y="78"/>
                    </a:cubicBezTo>
                    <a:cubicBezTo>
                      <a:pt x="169" y="78"/>
                      <a:pt x="169" y="79"/>
                      <a:pt x="169" y="79"/>
                    </a:cubicBezTo>
                    <a:cubicBezTo>
                      <a:pt x="169" y="80"/>
                      <a:pt x="169" y="80"/>
                      <a:pt x="168" y="80"/>
                    </a:cubicBezTo>
                    <a:cubicBezTo>
                      <a:pt x="168" y="80"/>
                      <a:pt x="168" y="80"/>
                      <a:pt x="168" y="81"/>
                    </a:cubicBezTo>
                    <a:cubicBezTo>
                      <a:pt x="167" y="82"/>
                      <a:pt x="166" y="82"/>
                      <a:pt x="166" y="83"/>
                    </a:cubicBezTo>
                    <a:cubicBezTo>
                      <a:pt x="165" y="83"/>
                      <a:pt x="165" y="84"/>
                      <a:pt x="166" y="84"/>
                    </a:cubicBezTo>
                    <a:cubicBezTo>
                      <a:pt x="166" y="85"/>
                      <a:pt x="166" y="85"/>
                      <a:pt x="166" y="85"/>
                    </a:cubicBezTo>
                    <a:cubicBezTo>
                      <a:pt x="166" y="86"/>
                      <a:pt x="167" y="86"/>
                      <a:pt x="167" y="86"/>
                    </a:cubicBezTo>
                    <a:cubicBezTo>
                      <a:pt x="167" y="87"/>
                      <a:pt x="167" y="88"/>
                      <a:pt x="167" y="89"/>
                    </a:cubicBezTo>
                    <a:cubicBezTo>
                      <a:pt x="167" y="90"/>
                      <a:pt x="167" y="91"/>
                      <a:pt x="167" y="92"/>
                    </a:cubicBezTo>
                    <a:cubicBezTo>
                      <a:pt x="167" y="92"/>
                      <a:pt x="167" y="92"/>
                      <a:pt x="167" y="92"/>
                    </a:cubicBezTo>
                    <a:cubicBezTo>
                      <a:pt x="166" y="93"/>
                      <a:pt x="166" y="93"/>
                      <a:pt x="166" y="93"/>
                    </a:cubicBezTo>
                    <a:cubicBezTo>
                      <a:pt x="165" y="94"/>
                      <a:pt x="163" y="95"/>
                      <a:pt x="162" y="95"/>
                    </a:cubicBezTo>
                    <a:cubicBezTo>
                      <a:pt x="162" y="96"/>
                      <a:pt x="161" y="96"/>
                      <a:pt x="160" y="96"/>
                    </a:cubicBezTo>
                    <a:cubicBezTo>
                      <a:pt x="160" y="96"/>
                      <a:pt x="160" y="97"/>
                      <a:pt x="160" y="97"/>
                    </a:cubicBezTo>
                    <a:cubicBezTo>
                      <a:pt x="160" y="98"/>
                      <a:pt x="160" y="99"/>
                      <a:pt x="160" y="100"/>
                    </a:cubicBezTo>
                    <a:cubicBezTo>
                      <a:pt x="160" y="101"/>
                      <a:pt x="159" y="101"/>
                      <a:pt x="159" y="102"/>
                    </a:cubicBezTo>
                    <a:cubicBezTo>
                      <a:pt x="159" y="103"/>
                      <a:pt x="160" y="103"/>
                      <a:pt x="160" y="104"/>
                    </a:cubicBezTo>
                    <a:cubicBezTo>
                      <a:pt x="160" y="104"/>
                      <a:pt x="160" y="104"/>
                      <a:pt x="159" y="105"/>
                    </a:cubicBezTo>
                    <a:cubicBezTo>
                      <a:pt x="159" y="105"/>
                      <a:pt x="159" y="105"/>
                      <a:pt x="159" y="106"/>
                    </a:cubicBezTo>
                    <a:cubicBezTo>
                      <a:pt x="159" y="106"/>
                      <a:pt x="158" y="106"/>
                      <a:pt x="158" y="106"/>
                    </a:cubicBezTo>
                    <a:cubicBezTo>
                      <a:pt x="158" y="106"/>
                      <a:pt x="157" y="106"/>
                      <a:pt x="157" y="107"/>
                    </a:cubicBezTo>
                    <a:cubicBezTo>
                      <a:pt x="157" y="107"/>
                      <a:pt x="156" y="107"/>
                      <a:pt x="156" y="107"/>
                    </a:cubicBezTo>
                    <a:cubicBezTo>
                      <a:pt x="156" y="106"/>
                      <a:pt x="156" y="106"/>
                      <a:pt x="156" y="106"/>
                    </a:cubicBezTo>
                    <a:cubicBezTo>
                      <a:pt x="156" y="105"/>
                      <a:pt x="156" y="105"/>
                      <a:pt x="155" y="105"/>
                    </a:cubicBezTo>
                    <a:cubicBezTo>
                      <a:pt x="154" y="104"/>
                      <a:pt x="154" y="103"/>
                      <a:pt x="154" y="102"/>
                    </a:cubicBezTo>
                    <a:cubicBezTo>
                      <a:pt x="153" y="102"/>
                      <a:pt x="154" y="101"/>
                      <a:pt x="154" y="101"/>
                    </a:cubicBezTo>
                    <a:cubicBezTo>
                      <a:pt x="154" y="100"/>
                      <a:pt x="155" y="99"/>
                      <a:pt x="155" y="98"/>
                    </a:cubicBezTo>
                    <a:cubicBezTo>
                      <a:pt x="155" y="97"/>
                      <a:pt x="155" y="97"/>
                      <a:pt x="155" y="96"/>
                    </a:cubicBezTo>
                    <a:cubicBezTo>
                      <a:pt x="155" y="96"/>
                      <a:pt x="155" y="96"/>
                      <a:pt x="155" y="95"/>
                    </a:cubicBezTo>
                    <a:cubicBezTo>
                      <a:pt x="155" y="95"/>
                      <a:pt x="155" y="95"/>
                      <a:pt x="155" y="95"/>
                    </a:cubicBezTo>
                    <a:cubicBezTo>
                      <a:pt x="154" y="94"/>
                      <a:pt x="153" y="94"/>
                      <a:pt x="151" y="94"/>
                    </a:cubicBezTo>
                    <a:cubicBezTo>
                      <a:pt x="151" y="94"/>
                      <a:pt x="151" y="94"/>
                      <a:pt x="150" y="94"/>
                    </a:cubicBezTo>
                    <a:cubicBezTo>
                      <a:pt x="150" y="93"/>
                      <a:pt x="149" y="92"/>
                      <a:pt x="148" y="92"/>
                    </a:cubicBezTo>
                    <a:cubicBezTo>
                      <a:pt x="147" y="91"/>
                      <a:pt x="147" y="91"/>
                      <a:pt x="146" y="90"/>
                    </a:cubicBezTo>
                    <a:cubicBezTo>
                      <a:pt x="146" y="89"/>
                      <a:pt x="145" y="88"/>
                      <a:pt x="144" y="88"/>
                    </a:cubicBezTo>
                    <a:cubicBezTo>
                      <a:pt x="143" y="87"/>
                      <a:pt x="142" y="87"/>
                      <a:pt x="142" y="86"/>
                    </a:cubicBezTo>
                    <a:cubicBezTo>
                      <a:pt x="141" y="86"/>
                      <a:pt x="141" y="86"/>
                      <a:pt x="140" y="86"/>
                    </a:cubicBezTo>
                    <a:cubicBezTo>
                      <a:pt x="140" y="86"/>
                      <a:pt x="139" y="87"/>
                      <a:pt x="138" y="86"/>
                    </a:cubicBezTo>
                    <a:cubicBezTo>
                      <a:pt x="138" y="86"/>
                      <a:pt x="138" y="87"/>
                      <a:pt x="138" y="87"/>
                    </a:cubicBezTo>
                    <a:cubicBezTo>
                      <a:pt x="138" y="87"/>
                      <a:pt x="138" y="87"/>
                      <a:pt x="138" y="87"/>
                    </a:cubicBezTo>
                    <a:cubicBezTo>
                      <a:pt x="138" y="86"/>
                      <a:pt x="138" y="86"/>
                      <a:pt x="138" y="86"/>
                    </a:cubicBezTo>
                    <a:cubicBezTo>
                      <a:pt x="138" y="86"/>
                      <a:pt x="138" y="86"/>
                      <a:pt x="138" y="86"/>
                    </a:cubicBezTo>
                    <a:cubicBezTo>
                      <a:pt x="139" y="86"/>
                      <a:pt x="139" y="85"/>
                      <a:pt x="139" y="84"/>
                    </a:cubicBezTo>
                    <a:cubicBezTo>
                      <a:pt x="139" y="84"/>
                      <a:pt x="139" y="83"/>
                      <a:pt x="139" y="82"/>
                    </a:cubicBezTo>
                    <a:cubicBezTo>
                      <a:pt x="139" y="81"/>
                      <a:pt x="139" y="81"/>
                      <a:pt x="139" y="81"/>
                    </a:cubicBezTo>
                    <a:cubicBezTo>
                      <a:pt x="139" y="81"/>
                      <a:pt x="139" y="80"/>
                      <a:pt x="138" y="80"/>
                    </a:cubicBezTo>
                    <a:cubicBezTo>
                      <a:pt x="138" y="80"/>
                      <a:pt x="138" y="80"/>
                      <a:pt x="137" y="80"/>
                    </a:cubicBezTo>
                    <a:cubicBezTo>
                      <a:pt x="137" y="80"/>
                      <a:pt x="137" y="80"/>
                      <a:pt x="137" y="80"/>
                    </a:cubicBezTo>
                    <a:cubicBezTo>
                      <a:pt x="137" y="80"/>
                      <a:pt x="137" y="79"/>
                      <a:pt x="137" y="79"/>
                    </a:cubicBezTo>
                    <a:cubicBezTo>
                      <a:pt x="137" y="79"/>
                      <a:pt x="137" y="78"/>
                      <a:pt x="137" y="78"/>
                    </a:cubicBezTo>
                    <a:cubicBezTo>
                      <a:pt x="138" y="76"/>
                      <a:pt x="138" y="74"/>
                      <a:pt x="140" y="72"/>
                    </a:cubicBezTo>
                    <a:cubicBezTo>
                      <a:pt x="140" y="72"/>
                      <a:pt x="141" y="72"/>
                      <a:pt x="141" y="71"/>
                    </a:cubicBezTo>
                    <a:cubicBezTo>
                      <a:pt x="142" y="70"/>
                      <a:pt x="143" y="69"/>
                      <a:pt x="144" y="68"/>
                    </a:cubicBezTo>
                    <a:cubicBezTo>
                      <a:pt x="145" y="68"/>
                      <a:pt x="146" y="67"/>
                      <a:pt x="146" y="66"/>
                    </a:cubicBezTo>
                    <a:cubicBezTo>
                      <a:pt x="146" y="66"/>
                      <a:pt x="146" y="66"/>
                      <a:pt x="146" y="66"/>
                    </a:cubicBezTo>
                    <a:cubicBezTo>
                      <a:pt x="147" y="66"/>
                      <a:pt x="147" y="66"/>
                      <a:pt x="147" y="66"/>
                    </a:cubicBezTo>
                    <a:cubicBezTo>
                      <a:pt x="148" y="66"/>
                      <a:pt x="149" y="66"/>
                      <a:pt x="149" y="65"/>
                    </a:cubicBezTo>
                    <a:cubicBezTo>
                      <a:pt x="149" y="64"/>
                      <a:pt x="149" y="64"/>
                      <a:pt x="149" y="64"/>
                    </a:cubicBezTo>
                    <a:cubicBezTo>
                      <a:pt x="149" y="64"/>
                      <a:pt x="149" y="64"/>
                      <a:pt x="149" y="64"/>
                    </a:cubicBezTo>
                    <a:cubicBezTo>
                      <a:pt x="149" y="64"/>
                      <a:pt x="149" y="64"/>
                      <a:pt x="149" y="63"/>
                    </a:cubicBezTo>
                    <a:cubicBezTo>
                      <a:pt x="149" y="64"/>
                      <a:pt x="149" y="64"/>
                      <a:pt x="149" y="64"/>
                    </a:cubicBezTo>
                    <a:cubicBezTo>
                      <a:pt x="149" y="64"/>
                      <a:pt x="149" y="64"/>
                      <a:pt x="149" y="64"/>
                    </a:cubicBezTo>
                    <a:cubicBezTo>
                      <a:pt x="150" y="64"/>
                      <a:pt x="151" y="63"/>
                      <a:pt x="151" y="62"/>
                    </a:cubicBezTo>
                    <a:cubicBezTo>
                      <a:pt x="151" y="62"/>
                      <a:pt x="152" y="62"/>
                      <a:pt x="152" y="62"/>
                    </a:cubicBezTo>
                    <a:cubicBezTo>
                      <a:pt x="152" y="62"/>
                      <a:pt x="153" y="62"/>
                      <a:pt x="153" y="62"/>
                    </a:cubicBezTo>
                    <a:cubicBezTo>
                      <a:pt x="154" y="63"/>
                      <a:pt x="154" y="63"/>
                      <a:pt x="154" y="62"/>
                    </a:cubicBezTo>
                    <a:cubicBezTo>
                      <a:pt x="156" y="61"/>
                      <a:pt x="157" y="60"/>
                      <a:pt x="158" y="59"/>
                    </a:cubicBezTo>
                    <a:cubicBezTo>
                      <a:pt x="158" y="59"/>
                      <a:pt x="158" y="58"/>
                      <a:pt x="158" y="58"/>
                    </a:cubicBezTo>
                    <a:cubicBezTo>
                      <a:pt x="158" y="58"/>
                      <a:pt x="158" y="58"/>
                      <a:pt x="159" y="57"/>
                    </a:cubicBezTo>
                    <a:cubicBezTo>
                      <a:pt x="159" y="57"/>
                      <a:pt x="160" y="57"/>
                      <a:pt x="160" y="56"/>
                    </a:cubicBezTo>
                    <a:cubicBezTo>
                      <a:pt x="160" y="56"/>
                      <a:pt x="161" y="56"/>
                      <a:pt x="161" y="56"/>
                    </a:cubicBezTo>
                    <a:cubicBezTo>
                      <a:pt x="161" y="56"/>
                      <a:pt x="161" y="56"/>
                      <a:pt x="161" y="56"/>
                    </a:cubicBezTo>
                    <a:cubicBezTo>
                      <a:pt x="161" y="55"/>
                      <a:pt x="161" y="55"/>
                      <a:pt x="161" y="55"/>
                    </a:cubicBezTo>
                    <a:cubicBezTo>
                      <a:pt x="162" y="55"/>
                      <a:pt x="162" y="55"/>
                      <a:pt x="161" y="54"/>
                    </a:cubicBezTo>
                    <a:cubicBezTo>
                      <a:pt x="161" y="54"/>
                      <a:pt x="161" y="54"/>
                      <a:pt x="161" y="54"/>
                    </a:cubicBezTo>
                    <a:cubicBezTo>
                      <a:pt x="161" y="53"/>
                      <a:pt x="161" y="53"/>
                      <a:pt x="161" y="53"/>
                    </a:cubicBezTo>
                    <a:cubicBezTo>
                      <a:pt x="162" y="53"/>
                      <a:pt x="163" y="53"/>
                      <a:pt x="163" y="54"/>
                    </a:cubicBezTo>
                    <a:cubicBezTo>
                      <a:pt x="163" y="54"/>
                      <a:pt x="163" y="54"/>
                      <a:pt x="163" y="54"/>
                    </a:cubicBezTo>
                    <a:cubicBezTo>
                      <a:pt x="165" y="55"/>
                      <a:pt x="166" y="55"/>
                      <a:pt x="167" y="54"/>
                    </a:cubicBezTo>
                    <a:cubicBezTo>
                      <a:pt x="168" y="54"/>
                      <a:pt x="169" y="53"/>
                      <a:pt x="169" y="53"/>
                    </a:cubicBezTo>
                    <a:cubicBezTo>
                      <a:pt x="169" y="53"/>
                      <a:pt x="170" y="52"/>
                      <a:pt x="170" y="52"/>
                    </a:cubicBezTo>
                    <a:cubicBezTo>
                      <a:pt x="171" y="52"/>
                      <a:pt x="171" y="52"/>
                      <a:pt x="171" y="51"/>
                    </a:cubicBezTo>
                    <a:cubicBezTo>
                      <a:pt x="172" y="51"/>
                      <a:pt x="172" y="50"/>
                      <a:pt x="171" y="50"/>
                    </a:cubicBezTo>
                    <a:cubicBezTo>
                      <a:pt x="171" y="50"/>
                      <a:pt x="171" y="49"/>
                      <a:pt x="171" y="49"/>
                    </a:cubicBezTo>
                    <a:cubicBezTo>
                      <a:pt x="171" y="48"/>
                      <a:pt x="171" y="48"/>
                      <a:pt x="171" y="47"/>
                    </a:cubicBezTo>
                    <a:cubicBezTo>
                      <a:pt x="171" y="47"/>
                      <a:pt x="171" y="47"/>
                      <a:pt x="171" y="46"/>
                    </a:cubicBezTo>
                    <a:cubicBezTo>
                      <a:pt x="171" y="46"/>
                      <a:pt x="171" y="46"/>
                      <a:pt x="171" y="46"/>
                    </a:cubicBezTo>
                    <a:cubicBezTo>
                      <a:pt x="171" y="46"/>
                      <a:pt x="171" y="46"/>
                      <a:pt x="171" y="46"/>
                    </a:cubicBezTo>
                    <a:cubicBezTo>
                      <a:pt x="171" y="46"/>
                      <a:pt x="171" y="46"/>
                      <a:pt x="171" y="46"/>
                    </a:cubicBezTo>
                    <a:cubicBezTo>
                      <a:pt x="171" y="46"/>
                      <a:pt x="171" y="46"/>
                      <a:pt x="171" y="46"/>
                    </a:cubicBezTo>
                    <a:cubicBezTo>
                      <a:pt x="172" y="46"/>
                      <a:pt x="172" y="46"/>
                      <a:pt x="172" y="46"/>
                    </a:cubicBezTo>
                    <a:cubicBezTo>
                      <a:pt x="173" y="46"/>
                      <a:pt x="174" y="46"/>
                      <a:pt x="174" y="45"/>
                    </a:cubicBezTo>
                    <a:cubicBezTo>
                      <a:pt x="174" y="44"/>
                      <a:pt x="174" y="44"/>
                      <a:pt x="174" y="44"/>
                    </a:cubicBezTo>
                    <a:cubicBezTo>
                      <a:pt x="174" y="43"/>
                      <a:pt x="174" y="43"/>
                      <a:pt x="174" y="43"/>
                    </a:cubicBezTo>
                    <a:cubicBezTo>
                      <a:pt x="173" y="42"/>
                      <a:pt x="173" y="42"/>
                      <a:pt x="173" y="41"/>
                    </a:cubicBezTo>
                    <a:cubicBezTo>
                      <a:pt x="173" y="41"/>
                      <a:pt x="173" y="40"/>
                      <a:pt x="172" y="40"/>
                    </a:cubicBezTo>
                    <a:cubicBezTo>
                      <a:pt x="171" y="40"/>
                      <a:pt x="171" y="40"/>
                      <a:pt x="171" y="40"/>
                    </a:cubicBezTo>
                    <a:cubicBezTo>
                      <a:pt x="171" y="40"/>
                      <a:pt x="170" y="39"/>
                      <a:pt x="170" y="39"/>
                    </a:cubicBezTo>
                    <a:cubicBezTo>
                      <a:pt x="170" y="39"/>
                      <a:pt x="170" y="39"/>
                      <a:pt x="170" y="39"/>
                    </a:cubicBezTo>
                    <a:cubicBezTo>
                      <a:pt x="170" y="39"/>
                      <a:pt x="170" y="39"/>
                      <a:pt x="170" y="39"/>
                    </a:cubicBezTo>
                    <a:cubicBezTo>
                      <a:pt x="170" y="39"/>
                      <a:pt x="170" y="39"/>
                      <a:pt x="170" y="39"/>
                    </a:cubicBezTo>
                    <a:cubicBezTo>
                      <a:pt x="170" y="39"/>
                      <a:pt x="169" y="39"/>
                      <a:pt x="169" y="39"/>
                    </a:cubicBezTo>
                    <a:cubicBezTo>
                      <a:pt x="169" y="39"/>
                      <a:pt x="168" y="40"/>
                      <a:pt x="168" y="40"/>
                    </a:cubicBezTo>
                    <a:cubicBezTo>
                      <a:pt x="168" y="41"/>
                      <a:pt x="167" y="42"/>
                      <a:pt x="167" y="42"/>
                    </a:cubicBezTo>
                    <a:cubicBezTo>
                      <a:pt x="168" y="43"/>
                      <a:pt x="168" y="43"/>
                      <a:pt x="167" y="43"/>
                    </a:cubicBezTo>
                    <a:cubicBezTo>
                      <a:pt x="167" y="43"/>
                      <a:pt x="167" y="44"/>
                      <a:pt x="167" y="44"/>
                    </a:cubicBezTo>
                    <a:cubicBezTo>
                      <a:pt x="166" y="44"/>
                      <a:pt x="165" y="44"/>
                      <a:pt x="165" y="45"/>
                    </a:cubicBezTo>
                    <a:cubicBezTo>
                      <a:pt x="165" y="45"/>
                      <a:pt x="165" y="46"/>
                      <a:pt x="165" y="46"/>
                    </a:cubicBezTo>
                    <a:cubicBezTo>
                      <a:pt x="164" y="46"/>
                      <a:pt x="164" y="47"/>
                      <a:pt x="164" y="47"/>
                    </a:cubicBezTo>
                    <a:cubicBezTo>
                      <a:pt x="164" y="47"/>
                      <a:pt x="164" y="47"/>
                      <a:pt x="164" y="47"/>
                    </a:cubicBezTo>
                    <a:cubicBezTo>
                      <a:pt x="164" y="47"/>
                      <a:pt x="164" y="47"/>
                      <a:pt x="164" y="47"/>
                    </a:cubicBezTo>
                    <a:cubicBezTo>
                      <a:pt x="164" y="47"/>
                      <a:pt x="164" y="47"/>
                      <a:pt x="164" y="47"/>
                    </a:cubicBezTo>
                    <a:cubicBezTo>
                      <a:pt x="164" y="47"/>
                      <a:pt x="164" y="47"/>
                      <a:pt x="164" y="47"/>
                    </a:cubicBezTo>
                    <a:cubicBezTo>
                      <a:pt x="164" y="46"/>
                      <a:pt x="164" y="46"/>
                      <a:pt x="163" y="46"/>
                    </a:cubicBezTo>
                    <a:cubicBezTo>
                      <a:pt x="163" y="46"/>
                      <a:pt x="163" y="46"/>
                      <a:pt x="163" y="47"/>
                    </a:cubicBezTo>
                    <a:cubicBezTo>
                      <a:pt x="162" y="47"/>
                      <a:pt x="162" y="47"/>
                      <a:pt x="163" y="48"/>
                    </a:cubicBezTo>
                    <a:cubicBezTo>
                      <a:pt x="163" y="48"/>
                      <a:pt x="163" y="48"/>
                      <a:pt x="162" y="49"/>
                    </a:cubicBezTo>
                    <a:cubicBezTo>
                      <a:pt x="162" y="49"/>
                      <a:pt x="162" y="49"/>
                      <a:pt x="162" y="49"/>
                    </a:cubicBezTo>
                    <a:cubicBezTo>
                      <a:pt x="161" y="49"/>
                      <a:pt x="161" y="49"/>
                      <a:pt x="161" y="49"/>
                    </a:cubicBezTo>
                    <a:cubicBezTo>
                      <a:pt x="161" y="48"/>
                      <a:pt x="161" y="48"/>
                      <a:pt x="161" y="47"/>
                    </a:cubicBezTo>
                    <a:cubicBezTo>
                      <a:pt x="161" y="46"/>
                      <a:pt x="161" y="45"/>
                      <a:pt x="162" y="45"/>
                    </a:cubicBezTo>
                    <a:cubicBezTo>
                      <a:pt x="162" y="44"/>
                      <a:pt x="162" y="44"/>
                      <a:pt x="162" y="44"/>
                    </a:cubicBezTo>
                    <a:cubicBezTo>
                      <a:pt x="162" y="43"/>
                      <a:pt x="162" y="42"/>
                      <a:pt x="161" y="41"/>
                    </a:cubicBezTo>
                    <a:cubicBezTo>
                      <a:pt x="161" y="40"/>
                      <a:pt x="161" y="40"/>
                      <a:pt x="161" y="41"/>
                    </a:cubicBezTo>
                    <a:cubicBezTo>
                      <a:pt x="160" y="41"/>
                      <a:pt x="159" y="42"/>
                      <a:pt x="159" y="42"/>
                    </a:cubicBezTo>
                    <a:cubicBezTo>
                      <a:pt x="159" y="43"/>
                      <a:pt x="159" y="43"/>
                      <a:pt x="159" y="43"/>
                    </a:cubicBezTo>
                    <a:cubicBezTo>
                      <a:pt x="158" y="44"/>
                      <a:pt x="158" y="44"/>
                      <a:pt x="158" y="44"/>
                    </a:cubicBezTo>
                    <a:cubicBezTo>
                      <a:pt x="158" y="44"/>
                      <a:pt x="158" y="43"/>
                      <a:pt x="158" y="43"/>
                    </a:cubicBezTo>
                    <a:cubicBezTo>
                      <a:pt x="158" y="42"/>
                      <a:pt x="159" y="42"/>
                      <a:pt x="158" y="41"/>
                    </a:cubicBezTo>
                    <a:cubicBezTo>
                      <a:pt x="158" y="40"/>
                      <a:pt x="159" y="40"/>
                      <a:pt x="159" y="40"/>
                    </a:cubicBezTo>
                    <a:cubicBezTo>
                      <a:pt x="160" y="40"/>
                      <a:pt x="160" y="40"/>
                      <a:pt x="159" y="39"/>
                    </a:cubicBezTo>
                    <a:cubicBezTo>
                      <a:pt x="159" y="39"/>
                      <a:pt x="158" y="39"/>
                      <a:pt x="158" y="39"/>
                    </a:cubicBezTo>
                    <a:cubicBezTo>
                      <a:pt x="157" y="38"/>
                      <a:pt x="157" y="38"/>
                      <a:pt x="157" y="38"/>
                    </a:cubicBezTo>
                    <a:cubicBezTo>
                      <a:pt x="157" y="38"/>
                      <a:pt x="157" y="38"/>
                      <a:pt x="157" y="38"/>
                    </a:cubicBezTo>
                    <a:cubicBezTo>
                      <a:pt x="157" y="37"/>
                      <a:pt x="158" y="37"/>
                      <a:pt x="158" y="36"/>
                    </a:cubicBezTo>
                    <a:cubicBezTo>
                      <a:pt x="158" y="36"/>
                      <a:pt x="158" y="36"/>
                      <a:pt x="158" y="36"/>
                    </a:cubicBezTo>
                    <a:cubicBezTo>
                      <a:pt x="159" y="36"/>
                      <a:pt x="159" y="36"/>
                      <a:pt x="159" y="35"/>
                    </a:cubicBezTo>
                    <a:cubicBezTo>
                      <a:pt x="159" y="34"/>
                      <a:pt x="159" y="32"/>
                      <a:pt x="159" y="31"/>
                    </a:cubicBezTo>
                    <a:cubicBezTo>
                      <a:pt x="159" y="30"/>
                      <a:pt x="159" y="30"/>
                      <a:pt x="159" y="30"/>
                    </a:cubicBezTo>
                    <a:cubicBezTo>
                      <a:pt x="159" y="29"/>
                      <a:pt x="159" y="28"/>
                      <a:pt x="159" y="27"/>
                    </a:cubicBezTo>
                    <a:cubicBezTo>
                      <a:pt x="158" y="27"/>
                      <a:pt x="159" y="26"/>
                      <a:pt x="159" y="26"/>
                    </a:cubicBezTo>
                    <a:cubicBezTo>
                      <a:pt x="159" y="26"/>
                      <a:pt x="160" y="25"/>
                      <a:pt x="161" y="25"/>
                    </a:cubicBezTo>
                    <a:cubicBezTo>
                      <a:pt x="161" y="24"/>
                      <a:pt x="161" y="24"/>
                      <a:pt x="161" y="23"/>
                    </a:cubicBezTo>
                    <a:cubicBezTo>
                      <a:pt x="161" y="23"/>
                      <a:pt x="161" y="23"/>
                      <a:pt x="162" y="23"/>
                    </a:cubicBezTo>
                    <a:cubicBezTo>
                      <a:pt x="162" y="23"/>
                      <a:pt x="162" y="23"/>
                      <a:pt x="162" y="23"/>
                    </a:cubicBezTo>
                    <a:cubicBezTo>
                      <a:pt x="162" y="23"/>
                      <a:pt x="163" y="23"/>
                      <a:pt x="163" y="23"/>
                    </a:cubicBezTo>
                    <a:cubicBezTo>
                      <a:pt x="164" y="24"/>
                      <a:pt x="164" y="24"/>
                      <a:pt x="164" y="23"/>
                    </a:cubicBezTo>
                    <a:cubicBezTo>
                      <a:pt x="165" y="23"/>
                      <a:pt x="165" y="23"/>
                      <a:pt x="165" y="23"/>
                    </a:cubicBezTo>
                    <a:cubicBezTo>
                      <a:pt x="166" y="22"/>
                      <a:pt x="167" y="20"/>
                      <a:pt x="169" y="19"/>
                    </a:cubicBezTo>
                    <a:cubicBezTo>
                      <a:pt x="169" y="19"/>
                      <a:pt x="169" y="19"/>
                      <a:pt x="169" y="19"/>
                    </a:cubicBezTo>
                    <a:cubicBezTo>
                      <a:pt x="169" y="18"/>
                      <a:pt x="169" y="17"/>
                      <a:pt x="169" y="17"/>
                    </a:cubicBezTo>
                    <a:cubicBezTo>
                      <a:pt x="169" y="17"/>
                      <a:pt x="169" y="17"/>
                      <a:pt x="169" y="17"/>
                    </a:cubicBezTo>
                    <a:cubicBezTo>
                      <a:pt x="168" y="17"/>
                      <a:pt x="167" y="17"/>
                      <a:pt x="166" y="16"/>
                    </a:cubicBezTo>
                    <a:cubicBezTo>
                      <a:pt x="166" y="16"/>
                      <a:pt x="165" y="16"/>
                      <a:pt x="165" y="16"/>
                    </a:cubicBezTo>
                    <a:cubicBezTo>
                      <a:pt x="164" y="15"/>
                      <a:pt x="164" y="15"/>
                      <a:pt x="163" y="16"/>
                    </a:cubicBezTo>
                    <a:cubicBezTo>
                      <a:pt x="163" y="16"/>
                      <a:pt x="162" y="16"/>
                      <a:pt x="162" y="16"/>
                    </a:cubicBezTo>
                    <a:cubicBezTo>
                      <a:pt x="162" y="16"/>
                      <a:pt x="162" y="17"/>
                      <a:pt x="161" y="17"/>
                    </a:cubicBezTo>
                    <a:cubicBezTo>
                      <a:pt x="161" y="18"/>
                      <a:pt x="160" y="18"/>
                      <a:pt x="160" y="19"/>
                    </a:cubicBezTo>
                    <a:cubicBezTo>
                      <a:pt x="160" y="19"/>
                      <a:pt x="159" y="20"/>
                      <a:pt x="159" y="21"/>
                    </a:cubicBezTo>
                    <a:cubicBezTo>
                      <a:pt x="159" y="21"/>
                      <a:pt x="158" y="22"/>
                      <a:pt x="158" y="22"/>
                    </a:cubicBezTo>
                    <a:cubicBezTo>
                      <a:pt x="158" y="23"/>
                      <a:pt x="158" y="24"/>
                      <a:pt x="157" y="25"/>
                    </a:cubicBezTo>
                    <a:cubicBezTo>
                      <a:pt x="157" y="26"/>
                      <a:pt x="157" y="26"/>
                      <a:pt x="157" y="26"/>
                    </a:cubicBezTo>
                    <a:cubicBezTo>
                      <a:pt x="157" y="26"/>
                      <a:pt x="156" y="27"/>
                      <a:pt x="156" y="27"/>
                    </a:cubicBezTo>
                    <a:cubicBezTo>
                      <a:pt x="155" y="27"/>
                      <a:pt x="155" y="28"/>
                      <a:pt x="155" y="28"/>
                    </a:cubicBezTo>
                    <a:cubicBezTo>
                      <a:pt x="155" y="28"/>
                      <a:pt x="155" y="28"/>
                      <a:pt x="155" y="28"/>
                    </a:cubicBezTo>
                    <a:cubicBezTo>
                      <a:pt x="155" y="28"/>
                      <a:pt x="155" y="28"/>
                      <a:pt x="155" y="28"/>
                    </a:cubicBezTo>
                    <a:cubicBezTo>
                      <a:pt x="155" y="28"/>
                      <a:pt x="155" y="28"/>
                      <a:pt x="155" y="28"/>
                    </a:cubicBezTo>
                    <a:cubicBezTo>
                      <a:pt x="155" y="28"/>
                      <a:pt x="155" y="28"/>
                      <a:pt x="155" y="28"/>
                    </a:cubicBezTo>
                    <a:cubicBezTo>
                      <a:pt x="155" y="28"/>
                      <a:pt x="155" y="28"/>
                      <a:pt x="155" y="28"/>
                    </a:cubicBezTo>
                    <a:cubicBezTo>
                      <a:pt x="155" y="28"/>
                      <a:pt x="155" y="28"/>
                      <a:pt x="155" y="28"/>
                    </a:cubicBezTo>
                    <a:cubicBezTo>
                      <a:pt x="155" y="28"/>
                      <a:pt x="154" y="28"/>
                      <a:pt x="154" y="28"/>
                    </a:cubicBezTo>
                    <a:cubicBezTo>
                      <a:pt x="153" y="29"/>
                      <a:pt x="152" y="30"/>
                      <a:pt x="152" y="31"/>
                    </a:cubicBezTo>
                    <a:cubicBezTo>
                      <a:pt x="152" y="32"/>
                      <a:pt x="152" y="32"/>
                      <a:pt x="152" y="33"/>
                    </a:cubicBezTo>
                    <a:cubicBezTo>
                      <a:pt x="152" y="33"/>
                      <a:pt x="151" y="33"/>
                      <a:pt x="151" y="33"/>
                    </a:cubicBezTo>
                    <a:cubicBezTo>
                      <a:pt x="151" y="34"/>
                      <a:pt x="151" y="34"/>
                      <a:pt x="151" y="35"/>
                    </a:cubicBezTo>
                    <a:cubicBezTo>
                      <a:pt x="151" y="35"/>
                      <a:pt x="151" y="36"/>
                      <a:pt x="151" y="36"/>
                    </a:cubicBezTo>
                    <a:cubicBezTo>
                      <a:pt x="152" y="36"/>
                      <a:pt x="152" y="37"/>
                      <a:pt x="152" y="37"/>
                    </a:cubicBezTo>
                    <a:cubicBezTo>
                      <a:pt x="152" y="37"/>
                      <a:pt x="152" y="37"/>
                      <a:pt x="152" y="37"/>
                    </a:cubicBezTo>
                    <a:cubicBezTo>
                      <a:pt x="153" y="38"/>
                      <a:pt x="153" y="38"/>
                      <a:pt x="154" y="38"/>
                    </a:cubicBezTo>
                    <a:cubicBezTo>
                      <a:pt x="154" y="38"/>
                      <a:pt x="154" y="38"/>
                      <a:pt x="154" y="38"/>
                    </a:cubicBezTo>
                    <a:cubicBezTo>
                      <a:pt x="154" y="39"/>
                      <a:pt x="154" y="39"/>
                      <a:pt x="154" y="39"/>
                    </a:cubicBezTo>
                    <a:cubicBezTo>
                      <a:pt x="153" y="39"/>
                      <a:pt x="153" y="39"/>
                      <a:pt x="153" y="39"/>
                    </a:cubicBezTo>
                    <a:cubicBezTo>
                      <a:pt x="153" y="39"/>
                      <a:pt x="152" y="40"/>
                      <a:pt x="152" y="40"/>
                    </a:cubicBezTo>
                    <a:cubicBezTo>
                      <a:pt x="152" y="40"/>
                      <a:pt x="152" y="41"/>
                      <a:pt x="152" y="41"/>
                    </a:cubicBezTo>
                    <a:cubicBezTo>
                      <a:pt x="152" y="41"/>
                      <a:pt x="153" y="41"/>
                      <a:pt x="153" y="41"/>
                    </a:cubicBezTo>
                    <a:cubicBezTo>
                      <a:pt x="153" y="41"/>
                      <a:pt x="153" y="41"/>
                      <a:pt x="153" y="41"/>
                    </a:cubicBezTo>
                    <a:cubicBezTo>
                      <a:pt x="153" y="41"/>
                      <a:pt x="153" y="41"/>
                      <a:pt x="153" y="41"/>
                    </a:cubicBezTo>
                    <a:cubicBezTo>
                      <a:pt x="153" y="41"/>
                      <a:pt x="153" y="41"/>
                      <a:pt x="153" y="41"/>
                    </a:cubicBezTo>
                    <a:cubicBezTo>
                      <a:pt x="153" y="41"/>
                      <a:pt x="153" y="41"/>
                      <a:pt x="153" y="41"/>
                    </a:cubicBezTo>
                    <a:cubicBezTo>
                      <a:pt x="153" y="41"/>
                      <a:pt x="153" y="42"/>
                      <a:pt x="153" y="42"/>
                    </a:cubicBezTo>
                    <a:cubicBezTo>
                      <a:pt x="152" y="42"/>
                      <a:pt x="152" y="43"/>
                      <a:pt x="151" y="43"/>
                    </a:cubicBezTo>
                    <a:cubicBezTo>
                      <a:pt x="151" y="44"/>
                      <a:pt x="150" y="44"/>
                      <a:pt x="149" y="44"/>
                    </a:cubicBezTo>
                    <a:cubicBezTo>
                      <a:pt x="149" y="44"/>
                      <a:pt x="148" y="45"/>
                      <a:pt x="148" y="45"/>
                    </a:cubicBezTo>
                    <a:cubicBezTo>
                      <a:pt x="148" y="46"/>
                      <a:pt x="148" y="46"/>
                      <a:pt x="148" y="47"/>
                    </a:cubicBezTo>
                    <a:cubicBezTo>
                      <a:pt x="148" y="47"/>
                      <a:pt x="148" y="47"/>
                      <a:pt x="147" y="47"/>
                    </a:cubicBezTo>
                    <a:cubicBezTo>
                      <a:pt x="147" y="47"/>
                      <a:pt x="147" y="47"/>
                      <a:pt x="147" y="47"/>
                    </a:cubicBezTo>
                    <a:cubicBezTo>
                      <a:pt x="147" y="47"/>
                      <a:pt x="147" y="47"/>
                      <a:pt x="147" y="46"/>
                    </a:cubicBezTo>
                    <a:cubicBezTo>
                      <a:pt x="146" y="46"/>
                      <a:pt x="146" y="46"/>
                      <a:pt x="147" y="45"/>
                    </a:cubicBezTo>
                    <a:cubicBezTo>
                      <a:pt x="147" y="45"/>
                      <a:pt x="148" y="44"/>
                      <a:pt x="148" y="44"/>
                    </a:cubicBezTo>
                    <a:cubicBezTo>
                      <a:pt x="148" y="43"/>
                      <a:pt x="148" y="43"/>
                      <a:pt x="148" y="43"/>
                    </a:cubicBezTo>
                    <a:cubicBezTo>
                      <a:pt x="147" y="43"/>
                      <a:pt x="147" y="42"/>
                      <a:pt x="147" y="42"/>
                    </a:cubicBezTo>
                    <a:cubicBezTo>
                      <a:pt x="147" y="41"/>
                      <a:pt x="147" y="41"/>
                      <a:pt x="147" y="41"/>
                    </a:cubicBezTo>
                    <a:cubicBezTo>
                      <a:pt x="147" y="41"/>
                      <a:pt x="147" y="41"/>
                      <a:pt x="147" y="42"/>
                    </a:cubicBezTo>
                    <a:cubicBezTo>
                      <a:pt x="147" y="42"/>
                      <a:pt x="147" y="42"/>
                      <a:pt x="147" y="42"/>
                    </a:cubicBezTo>
                    <a:cubicBezTo>
                      <a:pt x="147" y="42"/>
                      <a:pt x="147" y="42"/>
                      <a:pt x="147" y="42"/>
                    </a:cubicBezTo>
                    <a:cubicBezTo>
                      <a:pt x="147" y="42"/>
                      <a:pt x="147" y="42"/>
                      <a:pt x="147" y="42"/>
                    </a:cubicBezTo>
                    <a:cubicBezTo>
                      <a:pt x="147" y="42"/>
                      <a:pt x="147" y="42"/>
                      <a:pt x="148" y="42"/>
                    </a:cubicBezTo>
                    <a:cubicBezTo>
                      <a:pt x="148" y="42"/>
                      <a:pt x="148" y="42"/>
                      <a:pt x="149" y="42"/>
                    </a:cubicBezTo>
                    <a:cubicBezTo>
                      <a:pt x="149" y="42"/>
                      <a:pt x="150" y="41"/>
                      <a:pt x="150" y="41"/>
                    </a:cubicBezTo>
                    <a:cubicBezTo>
                      <a:pt x="150" y="41"/>
                      <a:pt x="150" y="41"/>
                      <a:pt x="150" y="41"/>
                    </a:cubicBezTo>
                    <a:cubicBezTo>
                      <a:pt x="150" y="40"/>
                      <a:pt x="150" y="40"/>
                      <a:pt x="150" y="39"/>
                    </a:cubicBezTo>
                    <a:cubicBezTo>
                      <a:pt x="150" y="39"/>
                      <a:pt x="150" y="38"/>
                      <a:pt x="151" y="38"/>
                    </a:cubicBezTo>
                    <a:cubicBezTo>
                      <a:pt x="152" y="38"/>
                      <a:pt x="152" y="38"/>
                      <a:pt x="152" y="37"/>
                    </a:cubicBezTo>
                    <a:cubicBezTo>
                      <a:pt x="152" y="37"/>
                      <a:pt x="151" y="37"/>
                      <a:pt x="151" y="37"/>
                    </a:cubicBezTo>
                    <a:cubicBezTo>
                      <a:pt x="150" y="37"/>
                      <a:pt x="149" y="37"/>
                      <a:pt x="149" y="36"/>
                    </a:cubicBezTo>
                    <a:cubicBezTo>
                      <a:pt x="149" y="36"/>
                      <a:pt x="149" y="35"/>
                      <a:pt x="149" y="35"/>
                    </a:cubicBezTo>
                    <a:cubicBezTo>
                      <a:pt x="149" y="35"/>
                      <a:pt x="148" y="35"/>
                      <a:pt x="148" y="35"/>
                    </a:cubicBezTo>
                    <a:cubicBezTo>
                      <a:pt x="148" y="35"/>
                      <a:pt x="147" y="36"/>
                      <a:pt x="147" y="36"/>
                    </a:cubicBezTo>
                    <a:cubicBezTo>
                      <a:pt x="147" y="37"/>
                      <a:pt x="146" y="38"/>
                      <a:pt x="145" y="38"/>
                    </a:cubicBezTo>
                    <a:cubicBezTo>
                      <a:pt x="145" y="38"/>
                      <a:pt x="144" y="38"/>
                      <a:pt x="144" y="38"/>
                    </a:cubicBezTo>
                    <a:cubicBezTo>
                      <a:pt x="144" y="38"/>
                      <a:pt x="144" y="38"/>
                      <a:pt x="144" y="38"/>
                    </a:cubicBezTo>
                    <a:cubicBezTo>
                      <a:pt x="144" y="38"/>
                      <a:pt x="144" y="39"/>
                      <a:pt x="144" y="39"/>
                    </a:cubicBezTo>
                    <a:cubicBezTo>
                      <a:pt x="145" y="40"/>
                      <a:pt x="146" y="40"/>
                      <a:pt x="146" y="41"/>
                    </a:cubicBezTo>
                    <a:cubicBezTo>
                      <a:pt x="146" y="41"/>
                      <a:pt x="146" y="41"/>
                      <a:pt x="146" y="41"/>
                    </a:cubicBezTo>
                    <a:cubicBezTo>
                      <a:pt x="146" y="41"/>
                      <a:pt x="146" y="41"/>
                      <a:pt x="146" y="41"/>
                    </a:cubicBezTo>
                    <a:cubicBezTo>
                      <a:pt x="146" y="41"/>
                      <a:pt x="146" y="41"/>
                      <a:pt x="145" y="41"/>
                    </a:cubicBezTo>
                    <a:cubicBezTo>
                      <a:pt x="145" y="41"/>
                      <a:pt x="144" y="41"/>
                      <a:pt x="144" y="42"/>
                    </a:cubicBezTo>
                    <a:cubicBezTo>
                      <a:pt x="144" y="42"/>
                      <a:pt x="144" y="42"/>
                      <a:pt x="143" y="43"/>
                    </a:cubicBezTo>
                    <a:cubicBezTo>
                      <a:pt x="143" y="43"/>
                      <a:pt x="143" y="43"/>
                      <a:pt x="143" y="43"/>
                    </a:cubicBezTo>
                    <a:cubicBezTo>
                      <a:pt x="143" y="43"/>
                      <a:pt x="143" y="44"/>
                      <a:pt x="143" y="44"/>
                    </a:cubicBezTo>
                    <a:cubicBezTo>
                      <a:pt x="143" y="44"/>
                      <a:pt x="142" y="44"/>
                      <a:pt x="142" y="44"/>
                    </a:cubicBezTo>
                    <a:cubicBezTo>
                      <a:pt x="142" y="44"/>
                      <a:pt x="141" y="44"/>
                      <a:pt x="141" y="43"/>
                    </a:cubicBezTo>
                    <a:cubicBezTo>
                      <a:pt x="140" y="43"/>
                      <a:pt x="140" y="43"/>
                      <a:pt x="139" y="43"/>
                    </a:cubicBezTo>
                    <a:cubicBezTo>
                      <a:pt x="139" y="43"/>
                      <a:pt x="139" y="43"/>
                      <a:pt x="139" y="44"/>
                    </a:cubicBezTo>
                    <a:cubicBezTo>
                      <a:pt x="138" y="44"/>
                      <a:pt x="138" y="44"/>
                      <a:pt x="138" y="43"/>
                    </a:cubicBezTo>
                    <a:cubicBezTo>
                      <a:pt x="137" y="43"/>
                      <a:pt x="137" y="43"/>
                      <a:pt x="136" y="42"/>
                    </a:cubicBezTo>
                    <a:cubicBezTo>
                      <a:pt x="136" y="42"/>
                      <a:pt x="135" y="41"/>
                      <a:pt x="135" y="41"/>
                    </a:cubicBezTo>
                    <a:cubicBezTo>
                      <a:pt x="134" y="41"/>
                      <a:pt x="134" y="41"/>
                      <a:pt x="134" y="40"/>
                    </a:cubicBezTo>
                    <a:cubicBezTo>
                      <a:pt x="134" y="40"/>
                      <a:pt x="133" y="39"/>
                      <a:pt x="133" y="38"/>
                    </a:cubicBezTo>
                    <a:cubicBezTo>
                      <a:pt x="133" y="38"/>
                      <a:pt x="133" y="37"/>
                      <a:pt x="133" y="37"/>
                    </a:cubicBezTo>
                    <a:cubicBezTo>
                      <a:pt x="133" y="37"/>
                      <a:pt x="133" y="36"/>
                      <a:pt x="132" y="36"/>
                    </a:cubicBezTo>
                    <a:cubicBezTo>
                      <a:pt x="131" y="36"/>
                      <a:pt x="130" y="37"/>
                      <a:pt x="129" y="37"/>
                    </a:cubicBezTo>
                    <a:cubicBezTo>
                      <a:pt x="128" y="37"/>
                      <a:pt x="128" y="37"/>
                      <a:pt x="128" y="38"/>
                    </a:cubicBezTo>
                    <a:cubicBezTo>
                      <a:pt x="128" y="38"/>
                      <a:pt x="128" y="38"/>
                      <a:pt x="128" y="39"/>
                    </a:cubicBezTo>
                    <a:cubicBezTo>
                      <a:pt x="128" y="39"/>
                      <a:pt x="129" y="39"/>
                      <a:pt x="129" y="39"/>
                    </a:cubicBezTo>
                    <a:cubicBezTo>
                      <a:pt x="129" y="39"/>
                      <a:pt x="129" y="38"/>
                      <a:pt x="129" y="38"/>
                    </a:cubicBezTo>
                    <a:cubicBezTo>
                      <a:pt x="130" y="38"/>
                      <a:pt x="130" y="38"/>
                      <a:pt x="131" y="38"/>
                    </a:cubicBezTo>
                    <a:cubicBezTo>
                      <a:pt x="131" y="38"/>
                      <a:pt x="132" y="38"/>
                      <a:pt x="132" y="38"/>
                    </a:cubicBezTo>
                    <a:cubicBezTo>
                      <a:pt x="132" y="38"/>
                      <a:pt x="132" y="38"/>
                      <a:pt x="132" y="38"/>
                    </a:cubicBezTo>
                    <a:cubicBezTo>
                      <a:pt x="132" y="38"/>
                      <a:pt x="132" y="38"/>
                      <a:pt x="132" y="38"/>
                    </a:cubicBezTo>
                    <a:cubicBezTo>
                      <a:pt x="132" y="38"/>
                      <a:pt x="131" y="38"/>
                      <a:pt x="131" y="39"/>
                    </a:cubicBezTo>
                    <a:cubicBezTo>
                      <a:pt x="130" y="39"/>
                      <a:pt x="130" y="39"/>
                      <a:pt x="129" y="40"/>
                    </a:cubicBezTo>
                    <a:cubicBezTo>
                      <a:pt x="129" y="40"/>
                      <a:pt x="128" y="40"/>
                      <a:pt x="128" y="40"/>
                    </a:cubicBezTo>
                    <a:cubicBezTo>
                      <a:pt x="128" y="40"/>
                      <a:pt x="127" y="40"/>
                      <a:pt x="127" y="41"/>
                    </a:cubicBezTo>
                    <a:cubicBezTo>
                      <a:pt x="127" y="42"/>
                      <a:pt x="127" y="42"/>
                      <a:pt x="127" y="43"/>
                    </a:cubicBezTo>
                    <a:cubicBezTo>
                      <a:pt x="127" y="44"/>
                      <a:pt x="126" y="44"/>
                      <a:pt x="126" y="44"/>
                    </a:cubicBezTo>
                    <a:cubicBezTo>
                      <a:pt x="126" y="44"/>
                      <a:pt x="126" y="44"/>
                      <a:pt x="126" y="44"/>
                    </a:cubicBezTo>
                    <a:cubicBezTo>
                      <a:pt x="125" y="44"/>
                      <a:pt x="125" y="44"/>
                      <a:pt x="126" y="44"/>
                    </a:cubicBezTo>
                    <a:cubicBezTo>
                      <a:pt x="126" y="43"/>
                      <a:pt x="126" y="43"/>
                      <a:pt x="126" y="42"/>
                    </a:cubicBezTo>
                    <a:cubicBezTo>
                      <a:pt x="125" y="42"/>
                      <a:pt x="125" y="41"/>
                      <a:pt x="125" y="41"/>
                    </a:cubicBezTo>
                    <a:cubicBezTo>
                      <a:pt x="125" y="40"/>
                      <a:pt x="124" y="40"/>
                      <a:pt x="124" y="39"/>
                    </a:cubicBezTo>
                    <a:cubicBezTo>
                      <a:pt x="124" y="39"/>
                      <a:pt x="124" y="39"/>
                      <a:pt x="123" y="39"/>
                    </a:cubicBezTo>
                    <a:cubicBezTo>
                      <a:pt x="123" y="39"/>
                      <a:pt x="123" y="39"/>
                      <a:pt x="122" y="39"/>
                    </a:cubicBezTo>
                    <a:cubicBezTo>
                      <a:pt x="120" y="40"/>
                      <a:pt x="118" y="39"/>
                      <a:pt x="116" y="38"/>
                    </a:cubicBezTo>
                    <a:cubicBezTo>
                      <a:pt x="115" y="38"/>
                      <a:pt x="115" y="37"/>
                      <a:pt x="116" y="37"/>
                    </a:cubicBezTo>
                    <a:cubicBezTo>
                      <a:pt x="116" y="37"/>
                      <a:pt x="116" y="36"/>
                      <a:pt x="117" y="36"/>
                    </a:cubicBezTo>
                    <a:cubicBezTo>
                      <a:pt x="117" y="36"/>
                      <a:pt x="117" y="36"/>
                      <a:pt x="118" y="36"/>
                    </a:cubicBezTo>
                    <a:cubicBezTo>
                      <a:pt x="119" y="36"/>
                      <a:pt x="119" y="36"/>
                      <a:pt x="119" y="35"/>
                    </a:cubicBezTo>
                    <a:cubicBezTo>
                      <a:pt x="119" y="34"/>
                      <a:pt x="119" y="34"/>
                      <a:pt x="118" y="33"/>
                    </a:cubicBezTo>
                    <a:cubicBezTo>
                      <a:pt x="118" y="33"/>
                      <a:pt x="117" y="32"/>
                      <a:pt x="117" y="32"/>
                    </a:cubicBezTo>
                    <a:cubicBezTo>
                      <a:pt x="116" y="32"/>
                      <a:pt x="115" y="32"/>
                      <a:pt x="114" y="32"/>
                    </a:cubicBezTo>
                    <a:cubicBezTo>
                      <a:pt x="114" y="31"/>
                      <a:pt x="113" y="30"/>
                      <a:pt x="112" y="29"/>
                    </a:cubicBezTo>
                    <a:cubicBezTo>
                      <a:pt x="111" y="29"/>
                      <a:pt x="111" y="28"/>
                      <a:pt x="110" y="28"/>
                    </a:cubicBezTo>
                    <a:cubicBezTo>
                      <a:pt x="110" y="27"/>
                      <a:pt x="110" y="26"/>
                      <a:pt x="109" y="26"/>
                    </a:cubicBezTo>
                    <a:cubicBezTo>
                      <a:pt x="108" y="25"/>
                      <a:pt x="107" y="26"/>
                      <a:pt x="107" y="26"/>
                    </a:cubicBezTo>
                    <a:cubicBezTo>
                      <a:pt x="106" y="26"/>
                      <a:pt x="106" y="27"/>
                      <a:pt x="106" y="27"/>
                    </a:cubicBezTo>
                    <a:cubicBezTo>
                      <a:pt x="106" y="27"/>
                      <a:pt x="105" y="27"/>
                      <a:pt x="105" y="27"/>
                    </a:cubicBezTo>
                    <a:cubicBezTo>
                      <a:pt x="105" y="27"/>
                      <a:pt x="105" y="27"/>
                      <a:pt x="105" y="26"/>
                    </a:cubicBezTo>
                    <a:cubicBezTo>
                      <a:pt x="105" y="26"/>
                      <a:pt x="106" y="25"/>
                      <a:pt x="106" y="24"/>
                    </a:cubicBezTo>
                    <a:cubicBezTo>
                      <a:pt x="106" y="24"/>
                      <a:pt x="106" y="24"/>
                      <a:pt x="106" y="24"/>
                    </a:cubicBezTo>
                    <a:cubicBezTo>
                      <a:pt x="106" y="24"/>
                      <a:pt x="106" y="23"/>
                      <a:pt x="105" y="23"/>
                    </a:cubicBezTo>
                    <a:cubicBezTo>
                      <a:pt x="105" y="24"/>
                      <a:pt x="105" y="24"/>
                      <a:pt x="105" y="24"/>
                    </a:cubicBezTo>
                    <a:cubicBezTo>
                      <a:pt x="104" y="24"/>
                      <a:pt x="103" y="25"/>
                      <a:pt x="103" y="26"/>
                    </a:cubicBezTo>
                    <a:cubicBezTo>
                      <a:pt x="103" y="26"/>
                      <a:pt x="102" y="26"/>
                      <a:pt x="102" y="26"/>
                    </a:cubicBezTo>
                    <a:cubicBezTo>
                      <a:pt x="102" y="26"/>
                      <a:pt x="102" y="25"/>
                      <a:pt x="102" y="25"/>
                    </a:cubicBezTo>
                    <a:cubicBezTo>
                      <a:pt x="102" y="25"/>
                      <a:pt x="102" y="24"/>
                      <a:pt x="102" y="23"/>
                    </a:cubicBezTo>
                    <a:cubicBezTo>
                      <a:pt x="102" y="22"/>
                      <a:pt x="102" y="21"/>
                      <a:pt x="102" y="20"/>
                    </a:cubicBezTo>
                    <a:cubicBezTo>
                      <a:pt x="102" y="20"/>
                      <a:pt x="102" y="19"/>
                      <a:pt x="102" y="19"/>
                    </a:cubicBezTo>
                    <a:cubicBezTo>
                      <a:pt x="102" y="19"/>
                      <a:pt x="102" y="19"/>
                      <a:pt x="102" y="19"/>
                    </a:cubicBezTo>
                    <a:cubicBezTo>
                      <a:pt x="101" y="19"/>
                      <a:pt x="101" y="20"/>
                      <a:pt x="101" y="20"/>
                    </a:cubicBezTo>
                    <a:cubicBezTo>
                      <a:pt x="101" y="21"/>
                      <a:pt x="101" y="21"/>
                      <a:pt x="101" y="21"/>
                    </a:cubicBezTo>
                    <a:cubicBezTo>
                      <a:pt x="100" y="21"/>
                      <a:pt x="100" y="22"/>
                      <a:pt x="99" y="22"/>
                    </a:cubicBezTo>
                    <a:cubicBezTo>
                      <a:pt x="99" y="22"/>
                      <a:pt x="98" y="22"/>
                      <a:pt x="98" y="22"/>
                    </a:cubicBezTo>
                    <a:cubicBezTo>
                      <a:pt x="98" y="22"/>
                      <a:pt x="98" y="22"/>
                      <a:pt x="98" y="22"/>
                    </a:cubicBezTo>
                    <a:cubicBezTo>
                      <a:pt x="98" y="22"/>
                      <a:pt x="98" y="22"/>
                      <a:pt x="98" y="22"/>
                    </a:cubicBezTo>
                    <a:cubicBezTo>
                      <a:pt x="98" y="22"/>
                      <a:pt x="98" y="22"/>
                      <a:pt x="98" y="22"/>
                    </a:cubicBezTo>
                    <a:cubicBezTo>
                      <a:pt x="98" y="22"/>
                      <a:pt x="97" y="22"/>
                      <a:pt x="97" y="22"/>
                    </a:cubicBezTo>
                    <a:cubicBezTo>
                      <a:pt x="97" y="22"/>
                      <a:pt x="97" y="22"/>
                      <a:pt x="97" y="22"/>
                    </a:cubicBezTo>
                    <a:cubicBezTo>
                      <a:pt x="97" y="22"/>
                      <a:pt x="97" y="22"/>
                      <a:pt x="97" y="22"/>
                    </a:cubicBezTo>
                    <a:cubicBezTo>
                      <a:pt x="97" y="22"/>
                      <a:pt x="98" y="22"/>
                      <a:pt x="98" y="22"/>
                    </a:cubicBezTo>
                    <a:cubicBezTo>
                      <a:pt x="98" y="22"/>
                      <a:pt x="98" y="22"/>
                      <a:pt x="98" y="22"/>
                    </a:cubicBezTo>
                    <a:cubicBezTo>
                      <a:pt x="98" y="22"/>
                      <a:pt x="98" y="22"/>
                      <a:pt x="98" y="22"/>
                    </a:cubicBezTo>
                    <a:cubicBezTo>
                      <a:pt x="98" y="21"/>
                      <a:pt x="98" y="21"/>
                      <a:pt x="98" y="21"/>
                    </a:cubicBezTo>
                    <a:cubicBezTo>
                      <a:pt x="98" y="21"/>
                      <a:pt x="98" y="20"/>
                      <a:pt x="98" y="20"/>
                    </a:cubicBezTo>
                    <a:cubicBezTo>
                      <a:pt x="97" y="20"/>
                      <a:pt x="97" y="20"/>
                      <a:pt x="96" y="20"/>
                    </a:cubicBezTo>
                    <a:cubicBezTo>
                      <a:pt x="95" y="21"/>
                      <a:pt x="94" y="21"/>
                      <a:pt x="92" y="21"/>
                    </a:cubicBezTo>
                    <a:cubicBezTo>
                      <a:pt x="92" y="21"/>
                      <a:pt x="91" y="21"/>
                      <a:pt x="91" y="22"/>
                    </a:cubicBezTo>
                    <a:cubicBezTo>
                      <a:pt x="90" y="22"/>
                      <a:pt x="90" y="22"/>
                      <a:pt x="89" y="22"/>
                    </a:cubicBezTo>
                    <a:cubicBezTo>
                      <a:pt x="89" y="22"/>
                      <a:pt x="89" y="22"/>
                      <a:pt x="89" y="22"/>
                    </a:cubicBezTo>
                    <a:cubicBezTo>
                      <a:pt x="89" y="22"/>
                      <a:pt x="89" y="22"/>
                      <a:pt x="89" y="22"/>
                    </a:cubicBezTo>
                    <a:cubicBezTo>
                      <a:pt x="89" y="22"/>
                      <a:pt x="89" y="22"/>
                      <a:pt x="89" y="22"/>
                    </a:cubicBezTo>
                    <a:cubicBezTo>
                      <a:pt x="89" y="22"/>
                      <a:pt x="89" y="22"/>
                      <a:pt x="89" y="22"/>
                    </a:cubicBezTo>
                    <a:cubicBezTo>
                      <a:pt x="89" y="22"/>
                      <a:pt x="89" y="22"/>
                      <a:pt x="89" y="22"/>
                    </a:cubicBezTo>
                    <a:cubicBezTo>
                      <a:pt x="89" y="22"/>
                      <a:pt x="89" y="21"/>
                      <a:pt x="89" y="21"/>
                    </a:cubicBezTo>
                    <a:cubicBezTo>
                      <a:pt x="89" y="21"/>
                      <a:pt x="89" y="21"/>
                      <a:pt x="88" y="21"/>
                    </a:cubicBezTo>
                    <a:cubicBezTo>
                      <a:pt x="88" y="21"/>
                      <a:pt x="88" y="21"/>
                      <a:pt x="87" y="21"/>
                    </a:cubicBezTo>
                    <a:cubicBezTo>
                      <a:pt x="87" y="21"/>
                      <a:pt x="86" y="22"/>
                      <a:pt x="86" y="22"/>
                    </a:cubicBezTo>
                    <a:cubicBezTo>
                      <a:pt x="85" y="22"/>
                      <a:pt x="84" y="22"/>
                      <a:pt x="84" y="23"/>
                    </a:cubicBezTo>
                    <a:cubicBezTo>
                      <a:pt x="84" y="23"/>
                      <a:pt x="84" y="24"/>
                      <a:pt x="84" y="23"/>
                    </a:cubicBezTo>
                    <a:cubicBezTo>
                      <a:pt x="84" y="23"/>
                      <a:pt x="83" y="23"/>
                      <a:pt x="83" y="23"/>
                    </a:cubicBezTo>
                    <a:cubicBezTo>
                      <a:pt x="82" y="22"/>
                      <a:pt x="82" y="22"/>
                      <a:pt x="82" y="21"/>
                    </a:cubicBezTo>
                    <a:cubicBezTo>
                      <a:pt x="82" y="21"/>
                      <a:pt x="82" y="20"/>
                      <a:pt x="81" y="20"/>
                    </a:cubicBezTo>
                    <a:cubicBezTo>
                      <a:pt x="81" y="19"/>
                      <a:pt x="81" y="19"/>
                      <a:pt x="81" y="19"/>
                    </a:cubicBezTo>
                    <a:cubicBezTo>
                      <a:pt x="80" y="18"/>
                      <a:pt x="80" y="18"/>
                      <a:pt x="79" y="17"/>
                    </a:cubicBezTo>
                    <a:cubicBezTo>
                      <a:pt x="78" y="16"/>
                      <a:pt x="77" y="16"/>
                      <a:pt x="76" y="14"/>
                    </a:cubicBezTo>
                    <a:cubicBezTo>
                      <a:pt x="76" y="14"/>
                      <a:pt x="76" y="14"/>
                      <a:pt x="76" y="14"/>
                    </a:cubicBezTo>
                    <a:cubicBezTo>
                      <a:pt x="76" y="14"/>
                      <a:pt x="76" y="14"/>
                      <a:pt x="75" y="14"/>
                    </a:cubicBezTo>
                    <a:cubicBezTo>
                      <a:pt x="75" y="14"/>
                      <a:pt x="75" y="14"/>
                      <a:pt x="74" y="14"/>
                    </a:cubicBezTo>
                    <a:cubicBezTo>
                      <a:pt x="74" y="14"/>
                      <a:pt x="73" y="13"/>
                      <a:pt x="72" y="13"/>
                    </a:cubicBezTo>
                    <a:cubicBezTo>
                      <a:pt x="72" y="12"/>
                      <a:pt x="71" y="12"/>
                      <a:pt x="70" y="11"/>
                    </a:cubicBezTo>
                    <a:cubicBezTo>
                      <a:pt x="70" y="11"/>
                      <a:pt x="69" y="11"/>
                      <a:pt x="69" y="10"/>
                    </a:cubicBezTo>
                    <a:cubicBezTo>
                      <a:pt x="68" y="10"/>
                      <a:pt x="68" y="9"/>
                      <a:pt x="68" y="9"/>
                    </a:cubicBezTo>
                    <a:cubicBezTo>
                      <a:pt x="68" y="8"/>
                      <a:pt x="67" y="8"/>
                      <a:pt x="66" y="8"/>
                    </a:cubicBezTo>
                    <a:cubicBezTo>
                      <a:pt x="66" y="8"/>
                      <a:pt x="66" y="8"/>
                      <a:pt x="65" y="8"/>
                    </a:cubicBezTo>
                    <a:cubicBezTo>
                      <a:pt x="65" y="9"/>
                      <a:pt x="65" y="8"/>
                      <a:pt x="65" y="8"/>
                    </a:cubicBezTo>
                    <a:cubicBezTo>
                      <a:pt x="64" y="8"/>
                      <a:pt x="64" y="7"/>
                      <a:pt x="64" y="6"/>
                    </a:cubicBezTo>
                    <a:cubicBezTo>
                      <a:pt x="64" y="6"/>
                      <a:pt x="64" y="6"/>
                      <a:pt x="64" y="6"/>
                    </a:cubicBezTo>
                    <a:cubicBezTo>
                      <a:pt x="64" y="5"/>
                      <a:pt x="64" y="5"/>
                      <a:pt x="64" y="5"/>
                    </a:cubicBezTo>
                    <a:cubicBezTo>
                      <a:pt x="64" y="5"/>
                      <a:pt x="64" y="5"/>
                      <a:pt x="64" y="4"/>
                    </a:cubicBezTo>
                    <a:cubicBezTo>
                      <a:pt x="63" y="4"/>
                      <a:pt x="63" y="4"/>
                      <a:pt x="62" y="4"/>
                    </a:cubicBezTo>
                    <a:cubicBezTo>
                      <a:pt x="62" y="4"/>
                      <a:pt x="62" y="4"/>
                      <a:pt x="62" y="4"/>
                    </a:cubicBezTo>
                    <a:cubicBezTo>
                      <a:pt x="61" y="4"/>
                      <a:pt x="61" y="4"/>
                      <a:pt x="61" y="3"/>
                    </a:cubicBezTo>
                    <a:cubicBezTo>
                      <a:pt x="61" y="3"/>
                      <a:pt x="61" y="2"/>
                      <a:pt x="61" y="2"/>
                    </a:cubicBezTo>
                    <a:cubicBezTo>
                      <a:pt x="61" y="2"/>
                      <a:pt x="61" y="2"/>
                      <a:pt x="61" y="2"/>
                    </a:cubicBezTo>
                    <a:cubicBezTo>
                      <a:pt x="61" y="2"/>
                      <a:pt x="61" y="2"/>
                      <a:pt x="61" y="2"/>
                    </a:cubicBezTo>
                    <a:cubicBezTo>
                      <a:pt x="61" y="2"/>
                      <a:pt x="60" y="2"/>
                      <a:pt x="60" y="2"/>
                    </a:cubicBezTo>
                    <a:cubicBezTo>
                      <a:pt x="60" y="3"/>
                      <a:pt x="60" y="3"/>
                      <a:pt x="60" y="3"/>
                    </a:cubicBezTo>
                    <a:cubicBezTo>
                      <a:pt x="60" y="3"/>
                      <a:pt x="60" y="3"/>
                      <a:pt x="60" y="3"/>
                    </a:cubicBezTo>
                    <a:cubicBezTo>
                      <a:pt x="60" y="3"/>
                      <a:pt x="60" y="3"/>
                      <a:pt x="60" y="3"/>
                    </a:cubicBezTo>
                    <a:cubicBezTo>
                      <a:pt x="59" y="3"/>
                      <a:pt x="59" y="4"/>
                      <a:pt x="59" y="3"/>
                    </a:cubicBezTo>
                    <a:cubicBezTo>
                      <a:pt x="59" y="3"/>
                      <a:pt x="59" y="3"/>
                      <a:pt x="59" y="3"/>
                    </a:cubicBezTo>
                    <a:cubicBezTo>
                      <a:pt x="59" y="3"/>
                      <a:pt x="59" y="3"/>
                      <a:pt x="59" y="3"/>
                    </a:cubicBezTo>
                    <a:cubicBezTo>
                      <a:pt x="59" y="3"/>
                      <a:pt x="59" y="3"/>
                      <a:pt x="60" y="3"/>
                    </a:cubicBezTo>
                    <a:cubicBezTo>
                      <a:pt x="60" y="3"/>
                      <a:pt x="60" y="3"/>
                      <a:pt x="60" y="3"/>
                    </a:cubicBezTo>
                    <a:cubicBezTo>
                      <a:pt x="60" y="3"/>
                      <a:pt x="60" y="2"/>
                      <a:pt x="60" y="2"/>
                    </a:cubicBezTo>
                    <a:cubicBezTo>
                      <a:pt x="60" y="2"/>
                      <a:pt x="61" y="2"/>
                      <a:pt x="61" y="2"/>
                    </a:cubicBezTo>
                    <a:cubicBezTo>
                      <a:pt x="61" y="2"/>
                      <a:pt x="61" y="2"/>
                      <a:pt x="61" y="2"/>
                    </a:cubicBezTo>
                    <a:cubicBezTo>
                      <a:pt x="61" y="2"/>
                      <a:pt x="61" y="2"/>
                      <a:pt x="61" y="2"/>
                    </a:cubicBezTo>
                    <a:cubicBezTo>
                      <a:pt x="61" y="2"/>
                      <a:pt x="60" y="1"/>
                      <a:pt x="60" y="1"/>
                    </a:cubicBezTo>
                    <a:cubicBezTo>
                      <a:pt x="60" y="0"/>
                      <a:pt x="59" y="0"/>
                      <a:pt x="59" y="0"/>
                    </a:cubicBezTo>
                    <a:cubicBezTo>
                      <a:pt x="59" y="1"/>
                      <a:pt x="58" y="1"/>
                      <a:pt x="58" y="1"/>
                    </a:cubicBezTo>
                    <a:cubicBezTo>
                      <a:pt x="57" y="2"/>
                      <a:pt x="56" y="2"/>
                      <a:pt x="55" y="1"/>
                    </a:cubicBezTo>
                    <a:cubicBezTo>
                      <a:pt x="55" y="1"/>
                      <a:pt x="54" y="1"/>
                      <a:pt x="54" y="1"/>
                    </a:cubicBezTo>
                    <a:cubicBezTo>
                      <a:pt x="53" y="1"/>
                      <a:pt x="52" y="1"/>
                      <a:pt x="52" y="2"/>
                    </a:cubicBezTo>
                    <a:cubicBezTo>
                      <a:pt x="52" y="2"/>
                      <a:pt x="51" y="2"/>
                      <a:pt x="51" y="2"/>
                    </a:cubicBezTo>
                    <a:cubicBezTo>
                      <a:pt x="51" y="2"/>
                      <a:pt x="51" y="3"/>
                      <a:pt x="51" y="3"/>
                    </a:cubicBezTo>
                    <a:cubicBezTo>
                      <a:pt x="50" y="3"/>
                      <a:pt x="49" y="3"/>
                      <a:pt x="49" y="3"/>
                    </a:cubicBezTo>
                    <a:cubicBezTo>
                      <a:pt x="48" y="3"/>
                      <a:pt x="47" y="3"/>
                      <a:pt x="46" y="3"/>
                    </a:cubicBezTo>
                    <a:cubicBezTo>
                      <a:pt x="45" y="4"/>
                      <a:pt x="43" y="5"/>
                      <a:pt x="42" y="6"/>
                    </a:cubicBezTo>
                    <a:cubicBezTo>
                      <a:pt x="42" y="7"/>
                      <a:pt x="42" y="7"/>
                      <a:pt x="41" y="7"/>
                    </a:cubicBezTo>
                    <a:cubicBezTo>
                      <a:pt x="40" y="8"/>
                      <a:pt x="38" y="9"/>
                      <a:pt x="36" y="8"/>
                    </a:cubicBezTo>
                    <a:cubicBezTo>
                      <a:pt x="36" y="8"/>
                      <a:pt x="36" y="8"/>
                      <a:pt x="36" y="8"/>
                    </a:cubicBezTo>
                    <a:cubicBezTo>
                      <a:pt x="35" y="7"/>
                      <a:pt x="35" y="7"/>
                      <a:pt x="34" y="8"/>
                    </a:cubicBezTo>
                    <a:cubicBezTo>
                      <a:pt x="34" y="8"/>
                      <a:pt x="34" y="9"/>
                      <a:pt x="33" y="9"/>
                    </a:cubicBezTo>
                    <a:cubicBezTo>
                      <a:pt x="32" y="10"/>
                      <a:pt x="32" y="11"/>
                      <a:pt x="33" y="11"/>
                    </a:cubicBezTo>
                    <a:cubicBezTo>
                      <a:pt x="33" y="12"/>
                      <a:pt x="33" y="12"/>
                      <a:pt x="33" y="13"/>
                    </a:cubicBezTo>
                    <a:cubicBezTo>
                      <a:pt x="34" y="15"/>
                      <a:pt x="34" y="16"/>
                      <a:pt x="33" y="18"/>
                    </a:cubicBezTo>
                    <a:cubicBezTo>
                      <a:pt x="33" y="18"/>
                      <a:pt x="33" y="18"/>
                      <a:pt x="33" y="19"/>
                    </a:cubicBezTo>
                    <a:cubicBezTo>
                      <a:pt x="34" y="19"/>
                      <a:pt x="34" y="19"/>
                      <a:pt x="35" y="19"/>
                    </a:cubicBezTo>
                    <a:cubicBezTo>
                      <a:pt x="35" y="19"/>
                      <a:pt x="35" y="20"/>
                      <a:pt x="35" y="20"/>
                    </a:cubicBezTo>
                    <a:cubicBezTo>
                      <a:pt x="35" y="20"/>
                      <a:pt x="35" y="20"/>
                      <a:pt x="35" y="20"/>
                    </a:cubicBezTo>
                    <a:cubicBezTo>
                      <a:pt x="34" y="20"/>
                      <a:pt x="34" y="20"/>
                      <a:pt x="34" y="20"/>
                    </a:cubicBezTo>
                    <a:cubicBezTo>
                      <a:pt x="34" y="21"/>
                      <a:pt x="34" y="22"/>
                      <a:pt x="34" y="22"/>
                    </a:cubicBezTo>
                    <a:cubicBezTo>
                      <a:pt x="34" y="22"/>
                      <a:pt x="34" y="23"/>
                      <a:pt x="34" y="23"/>
                    </a:cubicBezTo>
                    <a:cubicBezTo>
                      <a:pt x="34" y="23"/>
                      <a:pt x="35" y="23"/>
                      <a:pt x="35" y="23"/>
                    </a:cubicBezTo>
                    <a:cubicBezTo>
                      <a:pt x="35" y="23"/>
                      <a:pt x="35" y="23"/>
                      <a:pt x="35" y="23"/>
                    </a:cubicBezTo>
                    <a:cubicBezTo>
                      <a:pt x="35" y="23"/>
                      <a:pt x="35" y="23"/>
                      <a:pt x="35" y="23"/>
                    </a:cubicBezTo>
                    <a:cubicBezTo>
                      <a:pt x="35" y="22"/>
                      <a:pt x="35" y="22"/>
                      <a:pt x="35" y="22"/>
                    </a:cubicBezTo>
                    <a:cubicBezTo>
                      <a:pt x="35" y="22"/>
                      <a:pt x="35" y="22"/>
                      <a:pt x="35" y="22"/>
                    </a:cubicBezTo>
                    <a:cubicBezTo>
                      <a:pt x="35" y="22"/>
                      <a:pt x="35" y="22"/>
                      <a:pt x="35" y="22"/>
                    </a:cubicBezTo>
                    <a:cubicBezTo>
                      <a:pt x="35" y="22"/>
                      <a:pt x="35" y="22"/>
                      <a:pt x="35" y="22"/>
                    </a:cubicBezTo>
                    <a:cubicBezTo>
                      <a:pt x="35" y="22"/>
                      <a:pt x="35" y="22"/>
                      <a:pt x="35" y="22"/>
                    </a:cubicBezTo>
                    <a:cubicBezTo>
                      <a:pt x="36" y="22"/>
                      <a:pt x="36" y="22"/>
                      <a:pt x="37" y="22"/>
                    </a:cubicBezTo>
                    <a:cubicBezTo>
                      <a:pt x="37" y="22"/>
                      <a:pt x="37" y="23"/>
                      <a:pt x="37" y="23"/>
                    </a:cubicBezTo>
                    <a:cubicBezTo>
                      <a:pt x="37" y="23"/>
                      <a:pt x="37" y="23"/>
                      <a:pt x="37" y="23"/>
                    </a:cubicBezTo>
                    <a:cubicBezTo>
                      <a:pt x="36" y="23"/>
                      <a:pt x="36" y="23"/>
                      <a:pt x="35" y="23"/>
                    </a:cubicBezTo>
                    <a:cubicBezTo>
                      <a:pt x="35" y="23"/>
                      <a:pt x="35" y="23"/>
                      <a:pt x="35" y="23"/>
                    </a:cubicBezTo>
                    <a:cubicBezTo>
                      <a:pt x="35" y="23"/>
                      <a:pt x="35" y="23"/>
                      <a:pt x="35" y="23"/>
                    </a:cubicBezTo>
                    <a:cubicBezTo>
                      <a:pt x="35" y="23"/>
                      <a:pt x="35" y="23"/>
                      <a:pt x="34" y="23"/>
                    </a:cubicBezTo>
                    <a:cubicBezTo>
                      <a:pt x="34" y="23"/>
                      <a:pt x="33" y="24"/>
                      <a:pt x="33" y="24"/>
                    </a:cubicBezTo>
                    <a:cubicBezTo>
                      <a:pt x="32" y="24"/>
                      <a:pt x="32" y="24"/>
                      <a:pt x="32" y="24"/>
                    </a:cubicBezTo>
                    <a:cubicBezTo>
                      <a:pt x="31" y="24"/>
                      <a:pt x="31" y="23"/>
                      <a:pt x="30" y="23"/>
                    </a:cubicBezTo>
                    <a:cubicBezTo>
                      <a:pt x="30" y="23"/>
                      <a:pt x="30" y="23"/>
                      <a:pt x="30" y="22"/>
                    </a:cubicBezTo>
                    <a:cubicBezTo>
                      <a:pt x="30" y="22"/>
                      <a:pt x="30" y="22"/>
                      <a:pt x="30" y="21"/>
                    </a:cubicBezTo>
                    <a:cubicBezTo>
                      <a:pt x="31" y="21"/>
                      <a:pt x="30" y="20"/>
                      <a:pt x="30" y="20"/>
                    </a:cubicBezTo>
                    <a:cubicBezTo>
                      <a:pt x="29" y="20"/>
                      <a:pt x="28" y="20"/>
                      <a:pt x="28" y="20"/>
                    </a:cubicBezTo>
                    <a:cubicBezTo>
                      <a:pt x="27" y="20"/>
                      <a:pt x="27" y="20"/>
                      <a:pt x="27" y="21"/>
                    </a:cubicBezTo>
                    <a:cubicBezTo>
                      <a:pt x="26" y="21"/>
                      <a:pt x="26" y="21"/>
                      <a:pt x="25" y="21"/>
                    </a:cubicBezTo>
                    <a:cubicBezTo>
                      <a:pt x="25" y="21"/>
                      <a:pt x="24" y="21"/>
                      <a:pt x="24" y="21"/>
                    </a:cubicBezTo>
                    <a:cubicBezTo>
                      <a:pt x="23" y="22"/>
                      <a:pt x="22" y="22"/>
                      <a:pt x="21" y="23"/>
                    </a:cubicBezTo>
                    <a:cubicBezTo>
                      <a:pt x="20" y="23"/>
                      <a:pt x="20" y="23"/>
                      <a:pt x="21" y="24"/>
                    </a:cubicBezTo>
                    <a:cubicBezTo>
                      <a:pt x="21" y="24"/>
                      <a:pt x="21" y="25"/>
                      <a:pt x="22" y="25"/>
                    </a:cubicBezTo>
                    <a:cubicBezTo>
                      <a:pt x="22" y="26"/>
                      <a:pt x="22" y="26"/>
                      <a:pt x="21" y="26"/>
                    </a:cubicBezTo>
                    <a:cubicBezTo>
                      <a:pt x="21" y="26"/>
                      <a:pt x="21" y="26"/>
                      <a:pt x="21" y="26"/>
                    </a:cubicBezTo>
                    <a:cubicBezTo>
                      <a:pt x="21" y="27"/>
                      <a:pt x="20" y="28"/>
                      <a:pt x="20" y="28"/>
                    </a:cubicBezTo>
                    <a:cubicBezTo>
                      <a:pt x="20" y="29"/>
                      <a:pt x="20" y="29"/>
                      <a:pt x="20" y="29"/>
                    </a:cubicBezTo>
                    <a:cubicBezTo>
                      <a:pt x="21" y="30"/>
                      <a:pt x="22" y="31"/>
                      <a:pt x="23" y="31"/>
                    </a:cubicBezTo>
                    <a:cubicBezTo>
                      <a:pt x="24" y="31"/>
                      <a:pt x="25" y="31"/>
                      <a:pt x="25" y="31"/>
                    </a:cubicBezTo>
                    <a:cubicBezTo>
                      <a:pt x="26" y="32"/>
                      <a:pt x="26" y="32"/>
                      <a:pt x="27" y="31"/>
                    </a:cubicBezTo>
                    <a:cubicBezTo>
                      <a:pt x="27" y="31"/>
                      <a:pt x="28" y="31"/>
                      <a:pt x="29" y="30"/>
                    </a:cubicBezTo>
                    <a:cubicBezTo>
                      <a:pt x="29" y="30"/>
                      <a:pt x="30" y="30"/>
                      <a:pt x="30" y="30"/>
                    </a:cubicBezTo>
                    <a:cubicBezTo>
                      <a:pt x="30" y="30"/>
                      <a:pt x="30" y="31"/>
                      <a:pt x="30" y="31"/>
                    </a:cubicBezTo>
                    <a:cubicBezTo>
                      <a:pt x="30" y="31"/>
                      <a:pt x="30" y="31"/>
                      <a:pt x="30" y="31"/>
                    </a:cubicBezTo>
                    <a:cubicBezTo>
                      <a:pt x="30" y="31"/>
                      <a:pt x="30" y="31"/>
                      <a:pt x="30" y="31"/>
                    </a:cubicBezTo>
                    <a:cubicBezTo>
                      <a:pt x="29" y="31"/>
                      <a:pt x="29" y="31"/>
                      <a:pt x="29" y="32"/>
                    </a:cubicBezTo>
                    <a:cubicBezTo>
                      <a:pt x="29" y="32"/>
                      <a:pt x="29" y="32"/>
                      <a:pt x="29" y="33"/>
                    </a:cubicBezTo>
                    <a:cubicBezTo>
                      <a:pt x="29" y="33"/>
                      <a:pt x="28" y="34"/>
                      <a:pt x="28" y="35"/>
                    </a:cubicBezTo>
                    <a:cubicBezTo>
                      <a:pt x="28" y="35"/>
                      <a:pt x="27" y="36"/>
                      <a:pt x="26" y="36"/>
                    </a:cubicBezTo>
                    <a:cubicBezTo>
                      <a:pt x="26" y="36"/>
                      <a:pt x="26" y="36"/>
                      <a:pt x="25" y="36"/>
                    </a:cubicBezTo>
                    <a:cubicBezTo>
                      <a:pt x="25" y="36"/>
                      <a:pt x="25" y="36"/>
                      <a:pt x="25" y="36"/>
                    </a:cubicBezTo>
                    <a:cubicBezTo>
                      <a:pt x="24" y="35"/>
                      <a:pt x="24" y="35"/>
                      <a:pt x="24" y="35"/>
                    </a:cubicBezTo>
                    <a:cubicBezTo>
                      <a:pt x="24" y="35"/>
                      <a:pt x="24" y="35"/>
                      <a:pt x="24" y="36"/>
                    </a:cubicBezTo>
                    <a:cubicBezTo>
                      <a:pt x="24" y="37"/>
                      <a:pt x="23" y="37"/>
                      <a:pt x="22" y="37"/>
                    </a:cubicBezTo>
                    <a:cubicBezTo>
                      <a:pt x="22" y="37"/>
                      <a:pt x="21" y="37"/>
                      <a:pt x="21" y="37"/>
                    </a:cubicBezTo>
                    <a:cubicBezTo>
                      <a:pt x="21" y="37"/>
                      <a:pt x="21" y="37"/>
                      <a:pt x="21" y="37"/>
                    </a:cubicBezTo>
                    <a:cubicBezTo>
                      <a:pt x="21" y="36"/>
                      <a:pt x="20" y="36"/>
                      <a:pt x="20" y="36"/>
                    </a:cubicBezTo>
                    <a:cubicBezTo>
                      <a:pt x="19" y="37"/>
                      <a:pt x="18" y="37"/>
                      <a:pt x="17" y="38"/>
                    </a:cubicBezTo>
                    <a:cubicBezTo>
                      <a:pt x="17" y="39"/>
                      <a:pt x="17" y="39"/>
                      <a:pt x="17" y="39"/>
                    </a:cubicBezTo>
                    <a:cubicBezTo>
                      <a:pt x="16" y="40"/>
                      <a:pt x="15" y="41"/>
                      <a:pt x="13" y="42"/>
                    </a:cubicBezTo>
                    <a:cubicBezTo>
                      <a:pt x="12" y="43"/>
                      <a:pt x="12" y="44"/>
                      <a:pt x="12" y="45"/>
                    </a:cubicBezTo>
                    <a:cubicBezTo>
                      <a:pt x="13" y="45"/>
                      <a:pt x="13" y="45"/>
                      <a:pt x="13" y="46"/>
                    </a:cubicBezTo>
                    <a:cubicBezTo>
                      <a:pt x="13" y="46"/>
                      <a:pt x="13" y="47"/>
                      <a:pt x="12" y="47"/>
                    </a:cubicBezTo>
                    <a:cubicBezTo>
                      <a:pt x="12" y="48"/>
                      <a:pt x="12" y="49"/>
                      <a:pt x="12" y="49"/>
                    </a:cubicBezTo>
                    <a:cubicBezTo>
                      <a:pt x="12" y="50"/>
                      <a:pt x="12" y="51"/>
                      <a:pt x="12" y="51"/>
                    </a:cubicBezTo>
                    <a:cubicBezTo>
                      <a:pt x="12" y="51"/>
                      <a:pt x="13" y="52"/>
                      <a:pt x="13" y="52"/>
                    </a:cubicBezTo>
                    <a:cubicBezTo>
                      <a:pt x="13" y="52"/>
                      <a:pt x="14" y="52"/>
                      <a:pt x="14" y="52"/>
                    </a:cubicBezTo>
                    <a:cubicBezTo>
                      <a:pt x="15" y="52"/>
                      <a:pt x="15" y="52"/>
                      <a:pt x="16" y="52"/>
                    </a:cubicBezTo>
                    <a:cubicBezTo>
                      <a:pt x="16" y="52"/>
                      <a:pt x="16" y="52"/>
                      <a:pt x="16" y="52"/>
                    </a:cubicBezTo>
                    <a:cubicBezTo>
                      <a:pt x="16" y="52"/>
                      <a:pt x="16" y="52"/>
                      <a:pt x="16" y="52"/>
                    </a:cubicBezTo>
                    <a:cubicBezTo>
                      <a:pt x="16" y="51"/>
                      <a:pt x="16" y="51"/>
                      <a:pt x="16" y="51"/>
                    </a:cubicBezTo>
                    <a:cubicBezTo>
                      <a:pt x="16" y="51"/>
                      <a:pt x="16" y="51"/>
                      <a:pt x="16" y="51"/>
                    </a:cubicBezTo>
                    <a:cubicBezTo>
                      <a:pt x="16" y="51"/>
                      <a:pt x="16" y="51"/>
                      <a:pt x="16" y="51"/>
                    </a:cubicBezTo>
                    <a:cubicBezTo>
                      <a:pt x="16" y="51"/>
                      <a:pt x="16" y="51"/>
                      <a:pt x="16" y="52"/>
                    </a:cubicBezTo>
                    <a:cubicBezTo>
                      <a:pt x="16" y="52"/>
                      <a:pt x="16" y="52"/>
                      <a:pt x="16" y="52"/>
                    </a:cubicBezTo>
                    <a:cubicBezTo>
                      <a:pt x="16" y="52"/>
                      <a:pt x="16" y="52"/>
                      <a:pt x="16" y="52"/>
                    </a:cubicBezTo>
                    <a:cubicBezTo>
                      <a:pt x="16" y="52"/>
                      <a:pt x="16" y="53"/>
                      <a:pt x="16" y="53"/>
                    </a:cubicBezTo>
                    <a:cubicBezTo>
                      <a:pt x="16" y="54"/>
                      <a:pt x="15" y="54"/>
                      <a:pt x="15" y="54"/>
                    </a:cubicBezTo>
                    <a:cubicBezTo>
                      <a:pt x="15" y="55"/>
                      <a:pt x="15" y="55"/>
                      <a:pt x="15" y="56"/>
                    </a:cubicBezTo>
                    <a:cubicBezTo>
                      <a:pt x="15" y="56"/>
                      <a:pt x="15" y="56"/>
                      <a:pt x="15" y="56"/>
                    </a:cubicBezTo>
                    <a:cubicBezTo>
                      <a:pt x="15" y="57"/>
                      <a:pt x="14" y="57"/>
                      <a:pt x="14" y="57"/>
                    </a:cubicBezTo>
                    <a:cubicBezTo>
                      <a:pt x="14" y="57"/>
                      <a:pt x="14" y="58"/>
                      <a:pt x="15" y="58"/>
                    </a:cubicBezTo>
                    <a:cubicBezTo>
                      <a:pt x="15" y="58"/>
                      <a:pt x="16" y="58"/>
                      <a:pt x="16" y="57"/>
                    </a:cubicBezTo>
                    <a:cubicBezTo>
                      <a:pt x="16" y="57"/>
                      <a:pt x="17" y="57"/>
                      <a:pt x="17" y="57"/>
                    </a:cubicBezTo>
                    <a:cubicBezTo>
                      <a:pt x="17" y="58"/>
                      <a:pt x="18" y="58"/>
                      <a:pt x="18" y="59"/>
                    </a:cubicBezTo>
                    <a:cubicBezTo>
                      <a:pt x="18" y="59"/>
                      <a:pt x="19" y="59"/>
                      <a:pt x="19" y="59"/>
                    </a:cubicBezTo>
                    <a:cubicBezTo>
                      <a:pt x="19" y="59"/>
                      <a:pt x="19" y="59"/>
                      <a:pt x="19" y="59"/>
                    </a:cubicBezTo>
                    <a:cubicBezTo>
                      <a:pt x="19" y="58"/>
                      <a:pt x="19" y="58"/>
                      <a:pt x="20" y="59"/>
                    </a:cubicBezTo>
                    <a:cubicBezTo>
                      <a:pt x="20" y="59"/>
                      <a:pt x="21" y="59"/>
                      <a:pt x="21" y="59"/>
                    </a:cubicBezTo>
                    <a:cubicBezTo>
                      <a:pt x="21" y="59"/>
                      <a:pt x="21" y="59"/>
                      <a:pt x="22" y="59"/>
                    </a:cubicBezTo>
                    <a:cubicBezTo>
                      <a:pt x="22" y="59"/>
                      <a:pt x="22" y="59"/>
                      <a:pt x="22" y="59"/>
                    </a:cubicBezTo>
                    <a:cubicBezTo>
                      <a:pt x="22" y="59"/>
                      <a:pt x="22" y="59"/>
                      <a:pt x="22" y="59"/>
                    </a:cubicBezTo>
                    <a:cubicBezTo>
                      <a:pt x="21" y="60"/>
                      <a:pt x="21" y="60"/>
                      <a:pt x="20" y="61"/>
                    </a:cubicBezTo>
                    <a:cubicBezTo>
                      <a:pt x="19" y="63"/>
                      <a:pt x="18" y="64"/>
                      <a:pt x="17" y="65"/>
                    </a:cubicBezTo>
                    <a:cubicBezTo>
                      <a:pt x="16" y="66"/>
                      <a:pt x="15" y="66"/>
                      <a:pt x="15" y="66"/>
                    </a:cubicBezTo>
                    <a:cubicBezTo>
                      <a:pt x="14" y="67"/>
                      <a:pt x="13" y="67"/>
                      <a:pt x="12" y="68"/>
                    </a:cubicBezTo>
                    <a:cubicBezTo>
                      <a:pt x="11" y="68"/>
                      <a:pt x="11" y="68"/>
                      <a:pt x="10" y="69"/>
                    </a:cubicBezTo>
                    <a:cubicBezTo>
                      <a:pt x="10" y="69"/>
                      <a:pt x="10" y="69"/>
                      <a:pt x="10" y="69"/>
                    </a:cubicBezTo>
                    <a:cubicBezTo>
                      <a:pt x="9" y="69"/>
                      <a:pt x="8" y="69"/>
                      <a:pt x="7" y="70"/>
                    </a:cubicBezTo>
                    <a:cubicBezTo>
                      <a:pt x="7" y="70"/>
                      <a:pt x="6" y="70"/>
                      <a:pt x="6" y="71"/>
                    </a:cubicBezTo>
                    <a:cubicBezTo>
                      <a:pt x="5" y="72"/>
                      <a:pt x="4" y="72"/>
                      <a:pt x="3" y="72"/>
                    </a:cubicBezTo>
                    <a:cubicBezTo>
                      <a:pt x="3" y="72"/>
                      <a:pt x="2" y="72"/>
                      <a:pt x="2" y="72"/>
                    </a:cubicBezTo>
                    <a:cubicBezTo>
                      <a:pt x="1" y="72"/>
                      <a:pt x="0" y="73"/>
                      <a:pt x="0" y="73"/>
                    </a:cubicBezTo>
                    <a:cubicBezTo>
                      <a:pt x="0" y="74"/>
                      <a:pt x="0" y="74"/>
                      <a:pt x="0" y="74"/>
                    </a:cubicBezTo>
                    <a:cubicBezTo>
                      <a:pt x="0" y="74"/>
                      <a:pt x="0" y="74"/>
                      <a:pt x="0" y="74"/>
                    </a:cubicBezTo>
                    <a:cubicBezTo>
                      <a:pt x="1" y="74"/>
                      <a:pt x="1" y="74"/>
                      <a:pt x="1" y="74"/>
                    </a:cubicBezTo>
                    <a:cubicBezTo>
                      <a:pt x="2" y="74"/>
                      <a:pt x="2" y="74"/>
                      <a:pt x="3" y="74"/>
                    </a:cubicBezTo>
                    <a:cubicBezTo>
                      <a:pt x="3" y="74"/>
                      <a:pt x="3" y="74"/>
                      <a:pt x="4" y="73"/>
                    </a:cubicBezTo>
                    <a:cubicBezTo>
                      <a:pt x="4" y="73"/>
                      <a:pt x="5" y="73"/>
                      <a:pt x="5" y="73"/>
                    </a:cubicBezTo>
                    <a:cubicBezTo>
                      <a:pt x="7" y="73"/>
                      <a:pt x="7" y="72"/>
                      <a:pt x="8" y="71"/>
                    </a:cubicBezTo>
                    <a:cubicBezTo>
                      <a:pt x="8" y="71"/>
                      <a:pt x="8" y="71"/>
                      <a:pt x="8" y="71"/>
                    </a:cubicBezTo>
                    <a:cubicBezTo>
                      <a:pt x="8" y="71"/>
                      <a:pt x="8" y="71"/>
                      <a:pt x="8" y="71"/>
                    </a:cubicBezTo>
                    <a:cubicBezTo>
                      <a:pt x="8" y="71"/>
                      <a:pt x="8" y="71"/>
                      <a:pt x="8" y="71"/>
                    </a:cubicBezTo>
                    <a:cubicBezTo>
                      <a:pt x="8" y="71"/>
                      <a:pt x="8" y="71"/>
                      <a:pt x="8" y="71"/>
                    </a:cubicBezTo>
                    <a:cubicBezTo>
                      <a:pt x="8" y="71"/>
                      <a:pt x="8" y="72"/>
                      <a:pt x="8" y="72"/>
                    </a:cubicBezTo>
                    <a:cubicBezTo>
                      <a:pt x="9" y="72"/>
                      <a:pt x="9" y="72"/>
                      <a:pt x="9" y="72"/>
                    </a:cubicBezTo>
                    <a:cubicBezTo>
                      <a:pt x="9" y="72"/>
                      <a:pt x="9" y="72"/>
                      <a:pt x="9" y="71"/>
                    </a:cubicBezTo>
                    <a:cubicBezTo>
                      <a:pt x="10" y="71"/>
                      <a:pt x="11" y="71"/>
                      <a:pt x="11" y="71"/>
                    </a:cubicBezTo>
                    <a:cubicBezTo>
                      <a:pt x="12" y="71"/>
                      <a:pt x="12" y="71"/>
                      <a:pt x="12" y="71"/>
                    </a:cubicBezTo>
                    <a:cubicBezTo>
                      <a:pt x="13" y="71"/>
                      <a:pt x="13" y="71"/>
                      <a:pt x="13" y="70"/>
                    </a:cubicBezTo>
                    <a:cubicBezTo>
                      <a:pt x="14" y="70"/>
                      <a:pt x="15" y="70"/>
                      <a:pt x="15" y="69"/>
                    </a:cubicBezTo>
                    <a:cubicBezTo>
                      <a:pt x="16" y="69"/>
                      <a:pt x="17" y="68"/>
                      <a:pt x="17" y="68"/>
                    </a:cubicBezTo>
                    <a:cubicBezTo>
                      <a:pt x="17" y="68"/>
                      <a:pt x="18" y="68"/>
                      <a:pt x="18" y="68"/>
                    </a:cubicBezTo>
                    <a:cubicBezTo>
                      <a:pt x="18" y="68"/>
                      <a:pt x="18" y="68"/>
                      <a:pt x="18" y="67"/>
                    </a:cubicBezTo>
                    <a:cubicBezTo>
                      <a:pt x="19" y="67"/>
                      <a:pt x="19" y="67"/>
                      <a:pt x="20" y="67"/>
                    </a:cubicBezTo>
                    <a:cubicBezTo>
                      <a:pt x="20" y="67"/>
                      <a:pt x="21" y="66"/>
                      <a:pt x="21" y="66"/>
                    </a:cubicBezTo>
                    <a:cubicBezTo>
                      <a:pt x="21" y="65"/>
                      <a:pt x="21" y="65"/>
                      <a:pt x="22" y="65"/>
                    </a:cubicBezTo>
                    <a:cubicBezTo>
                      <a:pt x="23" y="64"/>
                      <a:pt x="24" y="64"/>
                      <a:pt x="25" y="63"/>
                    </a:cubicBezTo>
                    <a:cubicBezTo>
                      <a:pt x="26" y="63"/>
                      <a:pt x="27" y="63"/>
                      <a:pt x="27" y="62"/>
                    </a:cubicBezTo>
                    <a:cubicBezTo>
                      <a:pt x="27" y="62"/>
                      <a:pt x="28" y="61"/>
                      <a:pt x="28" y="61"/>
                    </a:cubicBezTo>
                    <a:cubicBezTo>
                      <a:pt x="29" y="61"/>
                      <a:pt x="29" y="61"/>
                      <a:pt x="29" y="61"/>
                    </a:cubicBezTo>
                    <a:cubicBezTo>
                      <a:pt x="30" y="60"/>
                      <a:pt x="30" y="60"/>
                      <a:pt x="30" y="59"/>
                    </a:cubicBezTo>
                    <a:cubicBezTo>
                      <a:pt x="29" y="59"/>
                      <a:pt x="29" y="59"/>
                      <a:pt x="29" y="59"/>
                    </a:cubicBezTo>
                    <a:cubicBezTo>
                      <a:pt x="29" y="58"/>
                      <a:pt x="29" y="58"/>
                      <a:pt x="29" y="58"/>
                    </a:cubicBezTo>
                    <a:cubicBezTo>
                      <a:pt x="30" y="57"/>
                      <a:pt x="30" y="57"/>
                      <a:pt x="31" y="57"/>
                    </a:cubicBezTo>
                    <a:cubicBezTo>
                      <a:pt x="32" y="57"/>
                      <a:pt x="32" y="57"/>
                      <a:pt x="32" y="57"/>
                    </a:cubicBezTo>
                    <a:cubicBezTo>
                      <a:pt x="33" y="57"/>
                      <a:pt x="33" y="56"/>
                      <a:pt x="33" y="55"/>
                    </a:cubicBezTo>
                    <a:cubicBezTo>
                      <a:pt x="34" y="55"/>
                      <a:pt x="34" y="55"/>
                      <a:pt x="34" y="55"/>
                    </a:cubicBezTo>
                    <a:cubicBezTo>
                      <a:pt x="35" y="55"/>
                      <a:pt x="35" y="55"/>
                      <a:pt x="35" y="54"/>
                    </a:cubicBezTo>
                    <a:cubicBezTo>
                      <a:pt x="36" y="53"/>
                      <a:pt x="38" y="52"/>
                      <a:pt x="39" y="52"/>
                    </a:cubicBezTo>
                    <a:cubicBezTo>
                      <a:pt x="39" y="51"/>
                      <a:pt x="40" y="52"/>
                      <a:pt x="40" y="52"/>
                    </a:cubicBezTo>
                    <a:cubicBezTo>
                      <a:pt x="40" y="53"/>
                      <a:pt x="40" y="53"/>
                      <a:pt x="40" y="53"/>
                    </a:cubicBezTo>
                    <a:cubicBezTo>
                      <a:pt x="40" y="53"/>
                      <a:pt x="40" y="53"/>
                      <a:pt x="40" y="53"/>
                    </a:cubicBezTo>
                    <a:cubicBezTo>
                      <a:pt x="39" y="53"/>
                      <a:pt x="38" y="53"/>
                      <a:pt x="37" y="54"/>
                    </a:cubicBezTo>
                    <a:cubicBezTo>
                      <a:pt x="37" y="54"/>
                      <a:pt x="36" y="54"/>
                      <a:pt x="36" y="54"/>
                    </a:cubicBezTo>
                    <a:cubicBezTo>
                      <a:pt x="36" y="55"/>
                      <a:pt x="35" y="56"/>
                      <a:pt x="34" y="57"/>
                    </a:cubicBezTo>
                    <a:cubicBezTo>
                      <a:pt x="34" y="57"/>
                      <a:pt x="34" y="58"/>
                      <a:pt x="34" y="58"/>
                    </a:cubicBezTo>
                    <a:cubicBezTo>
                      <a:pt x="34" y="58"/>
                      <a:pt x="34" y="58"/>
                      <a:pt x="34" y="59"/>
                    </a:cubicBezTo>
                    <a:cubicBezTo>
                      <a:pt x="34" y="59"/>
                      <a:pt x="33" y="59"/>
                      <a:pt x="33" y="59"/>
                    </a:cubicBezTo>
                    <a:cubicBezTo>
                      <a:pt x="33" y="59"/>
                      <a:pt x="33" y="60"/>
                      <a:pt x="33" y="60"/>
                    </a:cubicBezTo>
                    <a:cubicBezTo>
                      <a:pt x="33" y="60"/>
                      <a:pt x="33" y="60"/>
                      <a:pt x="33" y="60"/>
                    </a:cubicBezTo>
                    <a:cubicBezTo>
                      <a:pt x="34" y="60"/>
                      <a:pt x="34" y="60"/>
                      <a:pt x="34" y="60"/>
                    </a:cubicBezTo>
                    <a:cubicBezTo>
                      <a:pt x="35" y="60"/>
                      <a:pt x="36" y="59"/>
                      <a:pt x="37" y="59"/>
                    </a:cubicBezTo>
                    <a:cubicBezTo>
                      <a:pt x="37" y="59"/>
                      <a:pt x="37" y="59"/>
                      <a:pt x="38" y="59"/>
                    </a:cubicBezTo>
                    <a:cubicBezTo>
                      <a:pt x="38" y="58"/>
                      <a:pt x="39" y="58"/>
                      <a:pt x="40" y="58"/>
                    </a:cubicBezTo>
                    <a:cubicBezTo>
                      <a:pt x="40" y="58"/>
                      <a:pt x="40" y="58"/>
                      <a:pt x="41" y="58"/>
                    </a:cubicBezTo>
                    <a:cubicBezTo>
                      <a:pt x="41" y="58"/>
                      <a:pt x="41" y="57"/>
                      <a:pt x="42" y="57"/>
                    </a:cubicBezTo>
                    <a:cubicBezTo>
                      <a:pt x="42" y="57"/>
                      <a:pt x="42" y="57"/>
                      <a:pt x="42" y="57"/>
                    </a:cubicBezTo>
                    <a:cubicBezTo>
                      <a:pt x="43" y="57"/>
                      <a:pt x="43" y="57"/>
                      <a:pt x="43" y="57"/>
                    </a:cubicBezTo>
                    <a:cubicBezTo>
                      <a:pt x="43" y="57"/>
                      <a:pt x="43" y="56"/>
                      <a:pt x="43" y="56"/>
                    </a:cubicBezTo>
                    <a:cubicBezTo>
                      <a:pt x="42" y="56"/>
                      <a:pt x="42" y="56"/>
                      <a:pt x="42" y="55"/>
                    </a:cubicBezTo>
                    <a:cubicBezTo>
                      <a:pt x="42" y="55"/>
                      <a:pt x="42" y="54"/>
                      <a:pt x="43" y="54"/>
                    </a:cubicBezTo>
                    <a:cubicBezTo>
                      <a:pt x="43" y="54"/>
                      <a:pt x="43" y="54"/>
                      <a:pt x="43" y="54"/>
                    </a:cubicBezTo>
                    <a:cubicBezTo>
                      <a:pt x="43" y="55"/>
                      <a:pt x="44" y="55"/>
                      <a:pt x="44" y="55"/>
                    </a:cubicBezTo>
                    <a:cubicBezTo>
                      <a:pt x="45" y="55"/>
                      <a:pt x="45" y="55"/>
                      <a:pt x="45" y="55"/>
                    </a:cubicBezTo>
                    <a:cubicBezTo>
                      <a:pt x="45" y="55"/>
                      <a:pt x="45" y="55"/>
                      <a:pt x="45" y="55"/>
                    </a:cubicBezTo>
                    <a:cubicBezTo>
                      <a:pt x="45" y="55"/>
                      <a:pt x="45" y="55"/>
                      <a:pt x="45" y="55"/>
                    </a:cubicBezTo>
                    <a:cubicBezTo>
                      <a:pt x="45" y="55"/>
                      <a:pt x="45" y="55"/>
                      <a:pt x="45" y="55"/>
                    </a:cubicBezTo>
                    <a:cubicBezTo>
                      <a:pt x="45" y="55"/>
                      <a:pt x="45" y="55"/>
                      <a:pt x="45" y="55"/>
                    </a:cubicBezTo>
                    <a:cubicBezTo>
                      <a:pt x="45" y="55"/>
                      <a:pt x="45" y="55"/>
                      <a:pt x="45" y="55"/>
                    </a:cubicBezTo>
                    <a:cubicBezTo>
                      <a:pt x="46" y="56"/>
                      <a:pt x="46" y="57"/>
                      <a:pt x="47" y="57"/>
                    </a:cubicBezTo>
                    <a:cubicBezTo>
                      <a:pt x="48" y="58"/>
                      <a:pt x="48" y="58"/>
                      <a:pt x="48" y="59"/>
                    </a:cubicBezTo>
                    <a:cubicBezTo>
                      <a:pt x="48" y="59"/>
                      <a:pt x="48" y="59"/>
                      <a:pt x="48" y="59"/>
                    </a:cubicBezTo>
                    <a:cubicBezTo>
                      <a:pt x="49" y="60"/>
                      <a:pt x="49" y="60"/>
                      <a:pt x="49" y="60"/>
                    </a:cubicBezTo>
                    <a:cubicBezTo>
                      <a:pt x="50" y="60"/>
                      <a:pt x="50" y="60"/>
                      <a:pt x="50" y="60"/>
                    </a:cubicBezTo>
                    <a:cubicBezTo>
                      <a:pt x="51" y="60"/>
                      <a:pt x="52" y="60"/>
                      <a:pt x="52" y="61"/>
                    </a:cubicBezTo>
                    <a:cubicBezTo>
                      <a:pt x="52" y="61"/>
                      <a:pt x="53" y="61"/>
                      <a:pt x="53" y="61"/>
                    </a:cubicBezTo>
                    <a:cubicBezTo>
                      <a:pt x="53" y="61"/>
                      <a:pt x="53" y="61"/>
                      <a:pt x="53" y="61"/>
                    </a:cubicBezTo>
                    <a:cubicBezTo>
                      <a:pt x="53" y="61"/>
                      <a:pt x="53" y="61"/>
                      <a:pt x="53" y="61"/>
                    </a:cubicBezTo>
                    <a:cubicBezTo>
                      <a:pt x="53" y="61"/>
                      <a:pt x="53" y="61"/>
                      <a:pt x="53" y="61"/>
                    </a:cubicBezTo>
                    <a:cubicBezTo>
                      <a:pt x="53" y="61"/>
                      <a:pt x="53" y="61"/>
                      <a:pt x="53" y="61"/>
                    </a:cubicBezTo>
                    <a:cubicBezTo>
                      <a:pt x="53" y="61"/>
                      <a:pt x="53" y="62"/>
                      <a:pt x="53" y="62"/>
                    </a:cubicBezTo>
                    <a:cubicBezTo>
                      <a:pt x="54" y="62"/>
                      <a:pt x="54" y="63"/>
                      <a:pt x="55" y="62"/>
                    </a:cubicBezTo>
                    <a:cubicBezTo>
                      <a:pt x="55" y="62"/>
                      <a:pt x="55" y="62"/>
                      <a:pt x="55" y="62"/>
                    </a:cubicBezTo>
                    <a:cubicBezTo>
                      <a:pt x="56" y="63"/>
                      <a:pt x="56" y="63"/>
                      <a:pt x="56" y="63"/>
                    </a:cubicBezTo>
                    <a:cubicBezTo>
                      <a:pt x="55" y="63"/>
                      <a:pt x="55" y="64"/>
                      <a:pt x="56" y="64"/>
                    </a:cubicBezTo>
                    <a:cubicBezTo>
                      <a:pt x="56" y="65"/>
                      <a:pt x="56" y="65"/>
                      <a:pt x="56" y="65"/>
                    </a:cubicBezTo>
                    <a:cubicBezTo>
                      <a:pt x="57" y="65"/>
                      <a:pt x="57" y="65"/>
                      <a:pt x="57" y="66"/>
                    </a:cubicBezTo>
                    <a:cubicBezTo>
                      <a:pt x="57" y="66"/>
                      <a:pt x="57" y="67"/>
                      <a:pt x="57" y="67"/>
                    </a:cubicBezTo>
                    <a:cubicBezTo>
                      <a:pt x="57" y="68"/>
                      <a:pt x="58" y="68"/>
                      <a:pt x="58" y="69"/>
                    </a:cubicBezTo>
                    <a:cubicBezTo>
                      <a:pt x="58" y="69"/>
                      <a:pt x="59" y="69"/>
                      <a:pt x="59" y="69"/>
                    </a:cubicBezTo>
                    <a:cubicBezTo>
                      <a:pt x="60" y="69"/>
                      <a:pt x="60" y="69"/>
                      <a:pt x="60" y="69"/>
                    </a:cubicBezTo>
                    <a:cubicBezTo>
                      <a:pt x="60" y="68"/>
                      <a:pt x="60" y="68"/>
                      <a:pt x="60" y="68"/>
                    </a:cubicBezTo>
                    <a:cubicBezTo>
                      <a:pt x="60" y="68"/>
                      <a:pt x="60" y="68"/>
                      <a:pt x="60" y="68"/>
                    </a:cubicBezTo>
                    <a:cubicBezTo>
                      <a:pt x="60" y="68"/>
                      <a:pt x="60" y="68"/>
                      <a:pt x="60" y="68"/>
                    </a:cubicBezTo>
                    <a:cubicBezTo>
                      <a:pt x="60" y="68"/>
                      <a:pt x="60" y="68"/>
                      <a:pt x="60" y="69"/>
                    </a:cubicBezTo>
                    <a:cubicBezTo>
                      <a:pt x="60" y="69"/>
                      <a:pt x="61" y="70"/>
                      <a:pt x="61" y="70"/>
                    </a:cubicBezTo>
                    <a:cubicBezTo>
                      <a:pt x="61" y="70"/>
                      <a:pt x="61" y="70"/>
                      <a:pt x="61" y="70"/>
                    </a:cubicBezTo>
                    <a:cubicBezTo>
                      <a:pt x="61" y="70"/>
                      <a:pt x="61" y="70"/>
                      <a:pt x="61" y="70"/>
                    </a:cubicBezTo>
                    <a:cubicBezTo>
                      <a:pt x="60" y="70"/>
                      <a:pt x="60" y="70"/>
                      <a:pt x="60" y="70"/>
                    </a:cubicBezTo>
                    <a:cubicBezTo>
                      <a:pt x="60" y="70"/>
                      <a:pt x="59" y="70"/>
                      <a:pt x="59" y="71"/>
                    </a:cubicBezTo>
                    <a:cubicBezTo>
                      <a:pt x="59" y="71"/>
                      <a:pt x="58" y="72"/>
                      <a:pt x="59" y="72"/>
                    </a:cubicBezTo>
                    <a:cubicBezTo>
                      <a:pt x="59" y="73"/>
                      <a:pt x="59" y="73"/>
                      <a:pt x="59" y="74"/>
                    </a:cubicBezTo>
                    <a:cubicBezTo>
                      <a:pt x="59" y="73"/>
                      <a:pt x="59" y="73"/>
                      <a:pt x="59" y="73"/>
                    </a:cubicBezTo>
                    <a:cubicBezTo>
                      <a:pt x="59" y="74"/>
                      <a:pt x="59" y="74"/>
                      <a:pt x="59" y="74"/>
                    </a:cubicBezTo>
                    <a:cubicBezTo>
                      <a:pt x="59" y="74"/>
                      <a:pt x="59" y="74"/>
                      <a:pt x="59" y="74"/>
                    </a:cubicBezTo>
                    <a:cubicBezTo>
                      <a:pt x="59" y="74"/>
                      <a:pt x="59" y="74"/>
                      <a:pt x="59" y="75"/>
                    </a:cubicBezTo>
                    <a:cubicBezTo>
                      <a:pt x="59" y="76"/>
                      <a:pt x="59" y="76"/>
                      <a:pt x="59" y="77"/>
                    </a:cubicBezTo>
                    <a:cubicBezTo>
                      <a:pt x="59" y="77"/>
                      <a:pt x="59" y="77"/>
                      <a:pt x="59" y="77"/>
                    </a:cubicBezTo>
                    <a:cubicBezTo>
                      <a:pt x="59" y="77"/>
                      <a:pt x="59" y="77"/>
                      <a:pt x="59" y="77"/>
                    </a:cubicBezTo>
                    <a:cubicBezTo>
                      <a:pt x="60" y="77"/>
                      <a:pt x="60" y="76"/>
                      <a:pt x="60" y="76"/>
                    </a:cubicBezTo>
                    <a:cubicBezTo>
                      <a:pt x="60" y="76"/>
                      <a:pt x="60" y="76"/>
                      <a:pt x="60" y="76"/>
                    </a:cubicBezTo>
                    <a:cubicBezTo>
                      <a:pt x="60" y="76"/>
                      <a:pt x="60" y="76"/>
                      <a:pt x="60" y="76"/>
                    </a:cubicBezTo>
                    <a:cubicBezTo>
                      <a:pt x="61" y="75"/>
                      <a:pt x="61" y="75"/>
                      <a:pt x="61" y="75"/>
                    </a:cubicBezTo>
                    <a:cubicBezTo>
                      <a:pt x="61" y="75"/>
                      <a:pt x="61" y="75"/>
                      <a:pt x="61" y="75"/>
                    </a:cubicBezTo>
                    <a:cubicBezTo>
                      <a:pt x="61" y="75"/>
                      <a:pt x="61" y="75"/>
                      <a:pt x="61" y="75"/>
                    </a:cubicBezTo>
                    <a:cubicBezTo>
                      <a:pt x="61" y="75"/>
                      <a:pt x="61" y="75"/>
                      <a:pt x="61" y="75"/>
                    </a:cubicBezTo>
                    <a:cubicBezTo>
                      <a:pt x="62" y="74"/>
                      <a:pt x="63" y="73"/>
                      <a:pt x="63" y="72"/>
                    </a:cubicBezTo>
                    <a:cubicBezTo>
                      <a:pt x="63" y="72"/>
                      <a:pt x="63" y="72"/>
                      <a:pt x="64" y="72"/>
                    </a:cubicBezTo>
                    <a:cubicBezTo>
                      <a:pt x="64" y="72"/>
                      <a:pt x="64" y="72"/>
                      <a:pt x="64" y="72"/>
                    </a:cubicBezTo>
                    <a:cubicBezTo>
                      <a:pt x="64" y="72"/>
                      <a:pt x="64" y="73"/>
                      <a:pt x="64" y="73"/>
                    </a:cubicBezTo>
                    <a:cubicBezTo>
                      <a:pt x="64" y="73"/>
                      <a:pt x="63" y="74"/>
                      <a:pt x="63" y="74"/>
                    </a:cubicBezTo>
                    <a:cubicBezTo>
                      <a:pt x="63" y="75"/>
                      <a:pt x="63" y="75"/>
                      <a:pt x="63" y="75"/>
                    </a:cubicBezTo>
                    <a:cubicBezTo>
                      <a:pt x="63" y="75"/>
                      <a:pt x="63" y="75"/>
                      <a:pt x="63" y="75"/>
                    </a:cubicBezTo>
                    <a:cubicBezTo>
                      <a:pt x="63" y="75"/>
                      <a:pt x="63" y="76"/>
                      <a:pt x="63" y="76"/>
                    </a:cubicBezTo>
                    <a:cubicBezTo>
                      <a:pt x="64" y="76"/>
                      <a:pt x="64" y="76"/>
                      <a:pt x="64" y="76"/>
                    </a:cubicBezTo>
                    <a:cubicBezTo>
                      <a:pt x="64" y="76"/>
                      <a:pt x="64" y="76"/>
                      <a:pt x="64" y="77"/>
                    </a:cubicBezTo>
                    <a:cubicBezTo>
                      <a:pt x="64" y="77"/>
                      <a:pt x="64" y="77"/>
                      <a:pt x="64" y="77"/>
                    </a:cubicBezTo>
                    <a:cubicBezTo>
                      <a:pt x="64" y="77"/>
                      <a:pt x="64" y="77"/>
                      <a:pt x="64" y="77"/>
                    </a:cubicBezTo>
                    <a:cubicBezTo>
                      <a:pt x="64" y="77"/>
                      <a:pt x="64" y="76"/>
                      <a:pt x="64" y="76"/>
                    </a:cubicBezTo>
                    <a:cubicBezTo>
                      <a:pt x="63" y="76"/>
                      <a:pt x="63" y="76"/>
                      <a:pt x="63" y="76"/>
                    </a:cubicBezTo>
                    <a:cubicBezTo>
                      <a:pt x="63" y="76"/>
                      <a:pt x="63" y="76"/>
                      <a:pt x="63" y="76"/>
                    </a:cubicBezTo>
                    <a:cubicBezTo>
                      <a:pt x="63" y="75"/>
                      <a:pt x="63" y="75"/>
                      <a:pt x="63" y="75"/>
                    </a:cubicBezTo>
                    <a:cubicBezTo>
                      <a:pt x="63" y="75"/>
                      <a:pt x="63" y="75"/>
                      <a:pt x="63" y="75"/>
                    </a:cubicBezTo>
                    <a:cubicBezTo>
                      <a:pt x="62" y="75"/>
                      <a:pt x="62" y="75"/>
                      <a:pt x="61" y="75"/>
                    </a:cubicBezTo>
                    <a:cubicBezTo>
                      <a:pt x="61" y="75"/>
                      <a:pt x="61" y="75"/>
                      <a:pt x="61" y="75"/>
                    </a:cubicBezTo>
                    <a:cubicBezTo>
                      <a:pt x="61" y="75"/>
                      <a:pt x="61" y="75"/>
                      <a:pt x="61" y="75"/>
                    </a:cubicBezTo>
                    <a:cubicBezTo>
                      <a:pt x="61" y="75"/>
                      <a:pt x="61" y="76"/>
                      <a:pt x="60" y="76"/>
                    </a:cubicBezTo>
                    <a:cubicBezTo>
                      <a:pt x="60" y="76"/>
                      <a:pt x="60" y="76"/>
                      <a:pt x="60" y="76"/>
                    </a:cubicBezTo>
                    <a:cubicBezTo>
                      <a:pt x="60" y="76"/>
                      <a:pt x="60" y="76"/>
                      <a:pt x="60" y="76"/>
                    </a:cubicBezTo>
                    <a:cubicBezTo>
                      <a:pt x="60" y="76"/>
                      <a:pt x="60" y="77"/>
                      <a:pt x="60" y="78"/>
                    </a:cubicBezTo>
                    <a:cubicBezTo>
                      <a:pt x="60" y="78"/>
                      <a:pt x="60" y="78"/>
                      <a:pt x="60" y="79"/>
                    </a:cubicBezTo>
                    <a:cubicBezTo>
                      <a:pt x="61" y="79"/>
                      <a:pt x="61" y="79"/>
                      <a:pt x="61" y="79"/>
                    </a:cubicBezTo>
                    <a:cubicBezTo>
                      <a:pt x="61" y="79"/>
                      <a:pt x="61" y="79"/>
                      <a:pt x="61" y="79"/>
                    </a:cubicBezTo>
                    <a:cubicBezTo>
                      <a:pt x="61" y="79"/>
                      <a:pt x="61" y="78"/>
                      <a:pt x="61" y="78"/>
                    </a:cubicBezTo>
                    <a:cubicBezTo>
                      <a:pt x="61" y="78"/>
                      <a:pt x="61" y="78"/>
                      <a:pt x="61" y="78"/>
                    </a:cubicBezTo>
                    <a:cubicBezTo>
                      <a:pt x="61" y="78"/>
                      <a:pt x="61" y="78"/>
                      <a:pt x="61" y="78"/>
                    </a:cubicBezTo>
                    <a:cubicBezTo>
                      <a:pt x="61" y="78"/>
                      <a:pt x="61" y="78"/>
                      <a:pt x="61" y="78"/>
                    </a:cubicBezTo>
                    <a:cubicBezTo>
                      <a:pt x="61" y="79"/>
                      <a:pt x="61" y="79"/>
                      <a:pt x="61" y="79"/>
                    </a:cubicBezTo>
                    <a:cubicBezTo>
                      <a:pt x="61" y="79"/>
                      <a:pt x="61" y="79"/>
                      <a:pt x="61" y="79"/>
                    </a:cubicBezTo>
                    <a:cubicBezTo>
                      <a:pt x="61" y="79"/>
                      <a:pt x="61" y="79"/>
                      <a:pt x="61" y="79"/>
                    </a:cubicBezTo>
                    <a:cubicBezTo>
                      <a:pt x="61" y="80"/>
                      <a:pt x="61" y="80"/>
                      <a:pt x="61" y="80"/>
                    </a:cubicBezTo>
                    <a:cubicBezTo>
                      <a:pt x="61" y="81"/>
                      <a:pt x="61" y="81"/>
                      <a:pt x="61" y="81"/>
                    </a:cubicBezTo>
                    <a:cubicBezTo>
                      <a:pt x="61" y="82"/>
                      <a:pt x="61" y="82"/>
                      <a:pt x="61" y="82"/>
                    </a:cubicBezTo>
                    <a:cubicBezTo>
                      <a:pt x="61" y="83"/>
                      <a:pt x="61" y="83"/>
                      <a:pt x="61" y="84"/>
                    </a:cubicBezTo>
                    <a:cubicBezTo>
                      <a:pt x="61" y="84"/>
                      <a:pt x="62" y="84"/>
                      <a:pt x="62" y="84"/>
                    </a:cubicBezTo>
                    <a:cubicBezTo>
                      <a:pt x="62" y="84"/>
                      <a:pt x="62" y="84"/>
                      <a:pt x="62" y="84"/>
                    </a:cubicBezTo>
                    <a:cubicBezTo>
                      <a:pt x="62" y="83"/>
                      <a:pt x="63" y="82"/>
                      <a:pt x="63" y="82"/>
                    </a:cubicBezTo>
                    <a:cubicBezTo>
                      <a:pt x="63" y="82"/>
                      <a:pt x="63" y="82"/>
                      <a:pt x="63" y="82"/>
                    </a:cubicBezTo>
                    <a:cubicBezTo>
                      <a:pt x="63" y="82"/>
                      <a:pt x="63" y="82"/>
                      <a:pt x="63" y="81"/>
                    </a:cubicBezTo>
                    <a:cubicBezTo>
                      <a:pt x="63" y="81"/>
                      <a:pt x="63" y="81"/>
                      <a:pt x="63" y="81"/>
                    </a:cubicBezTo>
                    <a:cubicBezTo>
                      <a:pt x="63" y="81"/>
                      <a:pt x="63" y="81"/>
                      <a:pt x="63" y="81"/>
                    </a:cubicBezTo>
                    <a:cubicBezTo>
                      <a:pt x="63" y="81"/>
                      <a:pt x="63" y="81"/>
                      <a:pt x="63" y="81"/>
                    </a:cubicBezTo>
                    <a:cubicBezTo>
                      <a:pt x="63" y="82"/>
                      <a:pt x="63" y="82"/>
                      <a:pt x="63" y="82"/>
                    </a:cubicBezTo>
                    <a:cubicBezTo>
                      <a:pt x="63" y="82"/>
                      <a:pt x="63" y="82"/>
                      <a:pt x="63" y="82"/>
                    </a:cubicBezTo>
                    <a:cubicBezTo>
                      <a:pt x="63" y="82"/>
                      <a:pt x="63" y="82"/>
                      <a:pt x="63" y="82"/>
                    </a:cubicBezTo>
                    <a:cubicBezTo>
                      <a:pt x="63" y="82"/>
                      <a:pt x="63" y="82"/>
                      <a:pt x="63" y="82"/>
                    </a:cubicBezTo>
                    <a:cubicBezTo>
                      <a:pt x="63" y="82"/>
                      <a:pt x="63" y="81"/>
                      <a:pt x="63" y="81"/>
                    </a:cubicBezTo>
                    <a:cubicBezTo>
                      <a:pt x="63" y="81"/>
                      <a:pt x="63" y="82"/>
                      <a:pt x="63" y="82"/>
                    </a:cubicBezTo>
                    <a:cubicBezTo>
                      <a:pt x="63" y="82"/>
                      <a:pt x="63" y="82"/>
                      <a:pt x="63" y="82"/>
                    </a:cubicBezTo>
                    <a:cubicBezTo>
                      <a:pt x="64" y="82"/>
                      <a:pt x="64" y="82"/>
                      <a:pt x="64" y="82"/>
                    </a:cubicBezTo>
                    <a:cubicBezTo>
                      <a:pt x="64" y="82"/>
                      <a:pt x="64" y="82"/>
                      <a:pt x="64" y="82"/>
                    </a:cubicBezTo>
                    <a:cubicBezTo>
                      <a:pt x="64" y="82"/>
                      <a:pt x="64" y="83"/>
                      <a:pt x="64" y="83"/>
                    </a:cubicBezTo>
                    <a:cubicBezTo>
                      <a:pt x="64" y="83"/>
                      <a:pt x="64" y="83"/>
                      <a:pt x="64" y="83"/>
                    </a:cubicBezTo>
                    <a:cubicBezTo>
                      <a:pt x="64" y="83"/>
                      <a:pt x="64" y="83"/>
                      <a:pt x="64" y="83"/>
                    </a:cubicBezTo>
                    <a:cubicBezTo>
                      <a:pt x="64" y="83"/>
                      <a:pt x="64" y="83"/>
                      <a:pt x="64" y="83"/>
                    </a:cubicBezTo>
                    <a:cubicBezTo>
                      <a:pt x="64" y="83"/>
                      <a:pt x="64" y="83"/>
                      <a:pt x="64" y="83"/>
                    </a:cubicBezTo>
                    <a:cubicBezTo>
                      <a:pt x="64" y="83"/>
                      <a:pt x="64" y="83"/>
                      <a:pt x="64" y="82"/>
                    </a:cubicBezTo>
                    <a:cubicBezTo>
                      <a:pt x="64" y="82"/>
                      <a:pt x="64" y="82"/>
                      <a:pt x="64" y="82"/>
                    </a:cubicBezTo>
                    <a:cubicBezTo>
                      <a:pt x="63" y="83"/>
                      <a:pt x="63" y="83"/>
                      <a:pt x="63" y="83"/>
                    </a:cubicBezTo>
                    <a:cubicBezTo>
                      <a:pt x="64" y="84"/>
                      <a:pt x="64" y="84"/>
                      <a:pt x="64" y="84"/>
                    </a:cubicBezTo>
                    <a:cubicBezTo>
                      <a:pt x="64" y="84"/>
                      <a:pt x="65" y="84"/>
                      <a:pt x="65" y="84"/>
                    </a:cubicBezTo>
                    <a:cubicBezTo>
                      <a:pt x="65" y="84"/>
                      <a:pt x="65" y="85"/>
                      <a:pt x="65" y="85"/>
                    </a:cubicBezTo>
                    <a:cubicBezTo>
                      <a:pt x="65" y="85"/>
                      <a:pt x="64" y="86"/>
                      <a:pt x="64" y="87"/>
                    </a:cubicBezTo>
                    <a:cubicBezTo>
                      <a:pt x="64" y="87"/>
                      <a:pt x="64" y="87"/>
                      <a:pt x="64" y="87"/>
                    </a:cubicBezTo>
                    <a:cubicBezTo>
                      <a:pt x="63" y="87"/>
                      <a:pt x="63" y="87"/>
                      <a:pt x="63" y="88"/>
                    </a:cubicBezTo>
                    <a:cubicBezTo>
                      <a:pt x="64" y="88"/>
                      <a:pt x="64" y="88"/>
                      <a:pt x="63" y="89"/>
                    </a:cubicBezTo>
                    <a:cubicBezTo>
                      <a:pt x="63" y="89"/>
                      <a:pt x="63" y="89"/>
                      <a:pt x="63" y="89"/>
                    </a:cubicBezTo>
                    <a:cubicBezTo>
                      <a:pt x="63" y="90"/>
                      <a:pt x="64" y="90"/>
                      <a:pt x="64" y="90"/>
                    </a:cubicBezTo>
                    <a:cubicBezTo>
                      <a:pt x="65" y="90"/>
                      <a:pt x="65" y="89"/>
                      <a:pt x="66" y="89"/>
                    </a:cubicBezTo>
                    <a:cubicBezTo>
                      <a:pt x="66" y="89"/>
                      <a:pt x="66" y="90"/>
                      <a:pt x="66" y="90"/>
                    </a:cubicBezTo>
                    <a:cubicBezTo>
                      <a:pt x="66" y="90"/>
                      <a:pt x="66" y="90"/>
                      <a:pt x="66" y="90"/>
                    </a:cubicBezTo>
                    <a:cubicBezTo>
                      <a:pt x="66" y="90"/>
                      <a:pt x="65" y="90"/>
                      <a:pt x="65" y="91"/>
                    </a:cubicBezTo>
                    <a:cubicBezTo>
                      <a:pt x="65" y="91"/>
                      <a:pt x="65" y="92"/>
                      <a:pt x="65" y="92"/>
                    </a:cubicBezTo>
                    <a:cubicBezTo>
                      <a:pt x="65" y="92"/>
                      <a:pt x="65" y="92"/>
                      <a:pt x="65" y="93"/>
                    </a:cubicBezTo>
                    <a:cubicBezTo>
                      <a:pt x="65" y="93"/>
                      <a:pt x="65" y="93"/>
                      <a:pt x="65" y="93"/>
                    </a:cubicBezTo>
                    <a:cubicBezTo>
                      <a:pt x="65" y="93"/>
                      <a:pt x="65" y="93"/>
                      <a:pt x="65" y="93"/>
                    </a:cubicBezTo>
                    <a:cubicBezTo>
                      <a:pt x="65" y="93"/>
                      <a:pt x="65" y="92"/>
                      <a:pt x="65" y="92"/>
                    </a:cubicBezTo>
                    <a:cubicBezTo>
                      <a:pt x="65" y="92"/>
                      <a:pt x="65" y="92"/>
                      <a:pt x="65" y="92"/>
                    </a:cubicBezTo>
                    <a:cubicBezTo>
                      <a:pt x="65" y="92"/>
                      <a:pt x="65" y="92"/>
                      <a:pt x="65" y="92"/>
                    </a:cubicBezTo>
                    <a:cubicBezTo>
                      <a:pt x="65" y="93"/>
                      <a:pt x="65" y="93"/>
                      <a:pt x="65" y="93"/>
                    </a:cubicBezTo>
                    <a:cubicBezTo>
                      <a:pt x="65" y="93"/>
                      <a:pt x="66" y="93"/>
                      <a:pt x="66" y="94"/>
                    </a:cubicBezTo>
                    <a:cubicBezTo>
                      <a:pt x="66" y="94"/>
                      <a:pt x="66" y="94"/>
                      <a:pt x="66" y="95"/>
                    </a:cubicBezTo>
                    <a:cubicBezTo>
                      <a:pt x="66" y="95"/>
                      <a:pt x="66" y="95"/>
                      <a:pt x="66" y="96"/>
                    </a:cubicBezTo>
                    <a:cubicBezTo>
                      <a:pt x="66" y="96"/>
                      <a:pt x="66" y="96"/>
                      <a:pt x="66" y="96"/>
                    </a:cubicBezTo>
                    <a:cubicBezTo>
                      <a:pt x="66" y="96"/>
                      <a:pt x="66" y="96"/>
                      <a:pt x="66" y="96"/>
                    </a:cubicBezTo>
                    <a:cubicBezTo>
                      <a:pt x="66" y="96"/>
                      <a:pt x="66" y="96"/>
                      <a:pt x="66" y="96"/>
                    </a:cubicBezTo>
                    <a:cubicBezTo>
                      <a:pt x="66" y="96"/>
                      <a:pt x="66" y="96"/>
                      <a:pt x="66" y="96"/>
                    </a:cubicBezTo>
                    <a:cubicBezTo>
                      <a:pt x="66" y="97"/>
                      <a:pt x="66" y="97"/>
                      <a:pt x="66" y="97"/>
                    </a:cubicBezTo>
                    <a:cubicBezTo>
                      <a:pt x="66" y="97"/>
                      <a:pt x="66" y="98"/>
                      <a:pt x="66" y="98"/>
                    </a:cubicBezTo>
                    <a:cubicBezTo>
                      <a:pt x="66" y="99"/>
                      <a:pt x="66" y="99"/>
                      <a:pt x="66" y="99"/>
                    </a:cubicBezTo>
                    <a:cubicBezTo>
                      <a:pt x="67" y="99"/>
                      <a:pt x="67" y="100"/>
                      <a:pt x="67" y="100"/>
                    </a:cubicBezTo>
                    <a:cubicBezTo>
                      <a:pt x="68" y="100"/>
                      <a:pt x="68" y="101"/>
                      <a:pt x="69" y="101"/>
                    </a:cubicBezTo>
                    <a:cubicBezTo>
                      <a:pt x="69" y="101"/>
                      <a:pt x="69" y="101"/>
                      <a:pt x="70" y="101"/>
                    </a:cubicBezTo>
                    <a:cubicBezTo>
                      <a:pt x="70" y="102"/>
                      <a:pt x="70" y="102"/>
                      <a:pt x="70" y="102"/>
                    </a:cubicBezTo>
                    <a:cubicBezTo>
                      <a:pt x="70" y="103"/>
                      <a:pt x="70" y="103"/>
                      <a:pt x="70" y="103"/>
                    </a:cubicBezTo>
                    <a:cubicBezTo>
                      <a:pt x="70" y="104"/>
                      <a:pt x="70" y="104"/>
                      <a:pt x="70" y="104"/>
                    </a:cubicBezTo>
                    <a:cubicBezTo>
                      <a:pt x="70" y="104"/>
                      <a:pt x="70" y="104"/>
                      <a:pt x="70" y="104"/>
                    </a:cubicBezTo>
                    <a:cubicBezTo>
                      <a:pt x="70" y="104"/>
                      <a:pt x="70" y="104"/>
                      <a:pt x="70" y="104"/>
                    </a:cubicBezTo>
                    <a:cubicBezTo>
                      <a:pt x="70" y="104"/>
                      <a:pt x="70" y="104"/>
                      <a:pt x="70" y="104"/>
                    </a:cubicBezTo>
                    <a:cubicBezTo>
                      <a:pt x="70" y="104"/>
                      <a:pt x="70" y="104"/>
                      <a:pt x="70" y="104"/>
                    </a:cubicBezTo>
                    <a:cubicBezTo>
                      <a:pt x="70" y="104"/>
                      <a:pt x="70" y="104"/>
                      <a:pt x="70" y="105"/>
                    </a:cubicBezTo>
                    <a:cubicBezTo>
                      <a:pt x="71" y="105"/>
                      <a:pt x="71" y="105"/>
                      <a:pt x="71" y="105"/>
                    </a:cubicBezTo>
                    <a:cubicBezTo>
                      <a:pt x="71" y="105"/>
                      <a:pt x="72" y="105"/>
                      <a:pt x="72" y="105"/>
                    </a:cubicBezTo>
                    <a:cubicBezTo>
                      <a:pt x="72" y="106"/>
                      <a:pt x="72" y="106"/>
                      <a:pt x="72" y="107"/>
                    </a:cubicBezTo>
                    <a:cubicBezTo>
                      <a:pt x="73" y="107"/>
                      <a:pt x="72" y="108"/>
                      <a:pt x="72" y="108"/>
                    </a:cubicBezTo>
                    <a:cubicBezTo>
                      <a:pt x="72" y="108"/>
                      <a:pt x="72" y="109"/>
                      <a:pt x="72" y="109"/>
                    </a:cubicBezTo>
                    <a:cubicBezTo>
                      <a:pt x="72" y="109"/>
                      <a:pt x="71" y="109"/>
                      <a:pt x="71" y="109"/>
                    </a:cubicBezTo>
                    <a:cubicBezTo>
                      <a:pt x="71" y="109"/>
                      <a:pt x="70" y="109"/>
                      <a:pt x="69" y="108"/>
                    </a:cubicBezTo>
                    <a:cubicBezTo>
                      <a:pt x="69" y="108"/>
                      <a:pt x="69" y="108"/>
                      <a:pt x="69" y="108"/>
                    </a:cubicBezTo>
                    <a:cubicBezTo>
                      <a:pt x="69" y="108"/>
                      <a:pt x="69" y="108"/>
                      <a:pt x="69" y="108"/>
                    </a:cubicBezTo>
                    <a:cubicBezTo>
                      <a:pt x="70" y="108"/>
                      <a:pt x="70" y="108"/>
                      <a:pt x="70" y="108"/>
                    </a:cubicBezTo>
                    <a:cubicBezTo>
                      <a:pt x="71" y="108"/>
                      <a:pt x="71" y="108"/>
                      <a:pt x="71" y="107"/>
                    </a:cubicBezTo>
                    <a:cubicBezTo>
                      <a:pt x="71" y="106"/>
                      <a:pt x="71" y="105"/>
                      <a:pt x="70" y="105"/>
                    </a:cubicBezTo>
                    <a:cubicBezTo>
                      <a:pt x="70" y="104"/>
                      <a:pt x="70" y="104"/>
                      <a:pt x="70" y="104"/>
                    </a:cubicBezTo>
                    <a:cubicBezTo>
                      <a:pt x="69" y="103"/>
                      <a:pt x="69" y="103"/>
                      <a:pt x="69" y="103"/>
                    </a:cubicBezTo>
                    <a:cubicBezTo>
                      <a:pt x="69" y="102"/>
                      <a:pt x="68" y="101"/>
                      <a:pt x="68" y="101"/>
                    </a:cubicBezTo>
                    <a:cubicBezTo>
                      <a:pt x="67" y="101"/>
                      <a:pt x="66" y="100"/>
                      <a:pt x="66" y="100"/>
                    </a:cubicBezTo>
                    <a:cubicBezTo>
                      <a:pt x="65" y="100"/>
                      <a:pt x="65" y="99"/>
                      <a:pt x="65" y="99"/>
                    </a:cubicBezTo>
                    <a:cubicBezTo>
                      <a:pt x="65" y="99"/>
                      <a:pt x="64" y="99"/>
                      <a:pt x="64" y="99"/>
                    </a:cubicBezTo>
                    <a:cubicBezTo>
                      <a:pt x="64" y="99"/>
                      <a:pt x="64" y="99"/>
                      <a:pt x="64" y="99"/>
                    </a:cubicBezTo>
                    <a:cubicBezTo>
                      <a:pt x="64" y="100"/>
                      <a:pt x="64" y="100"/>
                      <a:pt x="64" y="101"/>
                    </a:cubicBezTo>
                    <a:cubicBezTo>
                      <a:pt x="64" y="101"/>
                      <a:pt x="64" y="101"/>
                      <a:pt x="64" y="102"/>
                    </a:cubicBezTo>
                    <a:cubicBezTo>
                      <a:pt x="64" y="102"/>
                      <a:pt x="65" y="102"/>
                      <a:pt x="65" y="103"/>
                    </a:cubicBezTo>
                    <a:cubicBezTo>
                      <a:pt x="66" y="104"/>
                      <a:pt x="67" y="106"/>
                      <a:pt x="68" y="107"/>
                    </a:cubicBezTo>
                    <a:cubicBezTo>
                      <a:pt x="68" y="107"/>
                      <a:pt x="69" y="107"/>
                      <a:pt x="69" y="108"/>
                    </a:cubicBezTo>
                    <a:cubicBezTo>
                      <a:pt x="69" y="108"/>
                      <a:pt x="69" y="108"/>
                      <a:pt x="69" y="108"/>
                    </a:cubicBezTo>
                    <a:cubicBezTo>
                      <a:pt x="69" y="108"/>
                      <a:pt x="69" y="108"/>
                      <a:pt x="69" y="108"/>
                    </a:cubicBezTo>
                    <a:cubicBezTo>
                      <a:pt x="68" y="108"/>
                      <a:pt x="68" y="108"/>
                      <a:pt x="68" y="109"/>
                    </a:cubicBezTo>
                    <a:cubicBezTo>
                      <a:pt x="68" y="110"/>
                      <a:pt x="68" y="111"/>
                      <a:pt x="68" y="112"/>
                    </a:cubicBezTo>
                    <a:cubicBezTo>
                      <a:pt x="68" y="114"/>
                      <a:pt x="68" y="115"/>
                      <a:pt x="67" y="116"/>
                    </a:cubicBezTo>
                    <a:cubicBezTo>
                      <a:pt x="67" y="117"/>
                      <a:pt x="66" y="119"/>
                      <a:pt x="66" y="120"/>
                    </a:cubicBezTo>
                    <a:cubicBezTo>
                      <a:pt x="65" y="121"/>
                      <a:pt x="65" y="123"/>
                      <a:pt x="64" y="124"/>
                    </a:cubicBezTo>
                    <a:cubicBezTo>
                      <a:pt x="63" y="125"/>
                      <a:pt x="63" y="126"/>
                      <a:pt x="63" y="127"/>
                    </a:cubicBezTo>
                    <a:cubicBezTo>
                      <a:pt x="63" y="127"/>
                      <a:pt x="63" y="128"/>
                      <a:pt x="63" y="128"/>
                    </a:cubicBezTo>
                    <a:cubicBezTo>
                      <a:pt x="63" y="129"/>
                      <a:pt x="63" y="131"/>
                      <a:pt x="62" y="132"/>
                    </a:cubicBezTo>
                    <a:cubicBezTo>
                      <a:pt x="62" y="132"/>
                      <a:pt x="62" y="132"/>
                      <a:pt x="62" y="133"/>
                    </a:cubicBezTo>
                    <a:cubicBezTo>
                      <a:pt x="63" y="134"/>
                      <a:pt x="63" y="135"/>
                      <a:pt x="63" y="136"/>
                    </a:cubicBezTo>
                    <a:cubicBezTo>
                      <a:pt x="62" y="136"/>
                      <a:pt x="63" y="136"/>
                      <a:pt x="63" y="137"/>
                    </a:cubicBezTo>
                    <a:cubicBezTo>
                      <a:pt x="63" y="137"/>
                      <a:pt x="63" y="137"/>
                      <a:pt x="63" y="137"/>
                    </a:cubicBezTo>
                    <a:cubicBezTo>
                      <a:pt x="63" y="138"/>
                      <a:pt x="63" y="139"/>
                      <a:pt x="64" y="140"/>
                    </a:cubicBezTo>
                    <a:cubicBezTo>
                      <a:pt x="64" y="140"/>
                      <a:pt x="64" y="140"/>
                      <a:pt x="64" y="140"/>
                    </a:cubicBezTo>
                    <a:cubicBezTo>
                      <a:pt x="65" y="140"/>
                      <a:pt x="65" y="140"/>
                      <a:pt x="64" y="141"/>
                    </a:cubicBezTo>
                    <a:cubicBezTo>
                      <a:pt x="64" y="141"/>
                      <a:pt x="64" y="141"/>
                      <a:pt x="64" y="141"/>
                    </a:cubicBezTo>
                    <a:cubicBezTo>
                      <a:pt x="64" y="142"/>
                      <a:pt x="64" y="142"/>
                      <a:pt x="64" y="142"/>
                    </a:cubicBezTo>
                    <a:cubicBezTo>
                      <a:pt x="64" y="143"/>
                      <a:pt x="65" y="143"/>
                      <a:pt x="64" y="144"/>
                    </a:cubicBezTo>
                    <a:cubicBezTo>
                      <a:pt x="64" y="144"/>
                      <a:pt x="65" y="145"/>
                      <a:pt x="65" y="145"/>
                    </a:cubicBezTo>
                    <a:cubicBezTo>
                      <a:pt x="65" y="146"/>
                      <a:pt x="65" y="147"/>
                      <a:pt x="66" y="148"/>
                    </a:cubicBezTo>
                    <a:cubicBezTo>
                      <a:pt x="66" y="148"/>
                      <a:pt x="66" y="149"/>
                      <a:pt x="66" y="149"/>
                    </a:cubicBezTo>
                    <a:cubicBezTo>
                      <a:pt x="66" y="150"/>
                      <a:pt x="66" y="150"/>
                      <a:pt x="67" y="150"/>
                    </a:cubicBezTo>
                    <a:cubicBezTo>
                      <a:pt x="68" y="150"/>
                      <a:pt x="69" y="151"/>
                      <a:pt x="70" y="152"/>
                    </a:cubicBezTo>
                    <a:cubicBezTo>
                      <a:pt x="71" y="153"/>
                      <a:pt x="72" y="153"/>
                      <a:pt x="72" y="155"/>
                    </a:cubicBezTo>
                    <a:cubicBezTo>
                      <a:pt x="72" y="155"/>
                      <a:pt x="72" y="156"/>
                      <a:pt x="73" y="157"/>
                    </a:cubicBezTo>
                    <a:cubicBezTo>
                      <a:pt x="73" y="159"/>
                      <a:pt x="74" y="160"/>
                      <a:pt x="74" y="162"/>
                    </a:cubicBezTo>
                    <a:cubicBezTo>
                      <a:pt x="74" y="162"/>
                      <a:pt x="74" y="163"/>
                      <a:pt x="75" y="163"/>
                    </a:cubicBezTo>
                    <a:cubicBezTo>
                      <a:pt x="76" y="164"/>
                      <a:pt x="76" y="165"/>
                      <a:pt x="76" y="165"/>
                    </a:cubicBezTo>
                    <a:cubicBezTo>
                      <a:pt x="77" y="166"/>
                      <a:pt x="77" y="166"/>
                      <a:pt x="76" y="167"/>
                    </a:cubicBezTo>
                    <a:cubicBezTo>
                      <a:pt x="76" y="167"/>
                      <a:pt x="76" y="167"/>
                      <a:pt x="76" y="167"/>
                    </a:cubicBezTo>
                    <a:cubicBezTo>
                      <a:pt x="75" y="167"/>
                      <a:pt x="75" y="167"/>
                      <a:pt x="75" y="167"/>
                    </a:cubicBezTo>
                    <a:cubicBezTo>
                      <a:pt x="75" y="167"/>
                      <a:pt x="75" y="168"/>
                      <a:pt x="75" y="168"/>
                    </a:cubicBezTo>
                    <a:cubicBezTo>
                      <a:pt x="75" y="169"/>
                      <a:pt x="76" y="169"/>
                      <a:pt x="77" y="170"/>
                    </a:cubicBezTo>
                    <a:cubicBezTo>
                      <a:pt x="78" y="170"/>
                      <a:pt x="79" y="171"/>
                      <a:pt x="79" y="172"/>
                    </a:cubicBezTo>
                    <a:cubicBezTo>
                      <a:pt x="80" y="172"/>
                      <a:pt x="80" y="172"/>
                      <a:pt x="80" y="173"/>
                    </a:cubicBezTo>
                    <a:cubicBezTo>
                      <a:pt x="80" y="173"/>
                      <a:pt x="80" y="174"/>
                      <a:pt x="80" y="174"/>
                    </a:cubicBezTo>
                    <a:cubicBezTo>
                      <a:pt x="80" y="174"/>
                      <a:pt x="80" y="175"/>
                      <a:pt x="80" y="175"/>
                    </a:cubicBezTo>
                    <a:cubicBezTo>
                      <a:pt x="81" y="176"/>
                      <a:pt x="83" y="177"/>
                      <a:pt x="84" y="179"/>
                    </a:cubicBezTo>
                    <a:cubicBezTo>
                      <a:pt x="84" y="179"/>
                      <a:pt x="84" y="179"/>
                      <a:pt x="84" y="179"/>
                    </a:cubicBezTo>
                    <a:cubicBezTo>
                      <a:pt x="85" y="179"/>
                      <a:pt x="85" y="178"/>
                      <a:pt x="85" y="178"/>
                    </a:cubicBezTo>
                    <a:cubicBezTo>
                      <a:pt x="85" y="177"/>
                      <a:pt x="84" y="177"/>
                      <a:pt x="84" y="177"/>
                    </a:cubicBezTo>
                    <a:cubicBezTo>
                      <a:pt x="84" y="176"/>
                      <a:pt x="83" y="174"/>
                      <a:pt x="83" y="174"/>
                    </a:cubicBezTo>
                    <a:cubicBezTo>
                      <a:pt x="82" y="174"/>
                      <a:pt x="82" y="173"/>
                      <a:pt x="82" y="173"/>
                    </a:cubicBezTo>
                    <a:cubicBezTo>
                      <a:pt x="82" y="172"/>
                      <a:pt x="82" y="171"/>
                      <a:pt x="82" y="171"/>
                    </a:cubicBezTo>
                    <a:cubicBezTo>
                      <a:pt x="82" y="170"/>
                      <a:pt x="81" y="170"/>
                      <a:pt x="81" y="169"/>
                    </a:cubicBezTo>
                    <a:cubicBezTo>
                      <a:pt x="80" y="168"/>
                      <a:pt x="80" y="167"/>
                      <a:pt x="79" y="166"/>
                    </a:cubicBezTo>
                    <a:cubicBezTo>
                      <a:pt x="79" y="165"/>
                      <a:pt x="78" y="164"/>
                      <a:pt x="77" y="163"/>
                    </a:cubicBezTo>
                    <a:cubicBezTo>
                      <a:pt x="77" y="162"/>
                      <a:pt x="77" y="162"/>
                      <a:pt x="77" y="162"/>
                    </a:cubicBezTo>
                    <a:cubicBezTo>
                      <a:pt x="77" y="161"/>
                      <a:pt x="77" y="159"/>
                      <a:pt x="77" y="158"/>
                    </a:cubicBezTo>
                    <a:cubicBezTo>
                      <a:pt x="77" y="158"/>
                      <a:pt x="77" y="158"/>
                      <a:pt x="77" y="158"/>
                    </a:cubicBezTo>
                    <a:cubicBezTo>
                      <a:pt x="78" y="158"/>
                      <a:pt x="78" y="158"/>
                      <a:pt x="79" y="159"/>
                    </a:cubicBezTo>
                    <a:cubicBezTo>
                      <a:pt x="79" y="159"/>
                      <a:pt x="79" y="159"/>
                      <a:pt x="80" y="160"/>
                    </a:cubicBezTo>
                    <a:cubicBezTo>
                      <a:pt x="80" y="161"/>
                      <a:pt x="80" y="162"/>
                      <a:pt x="80" y="163"/>
                    </a:cubicBezTo>
                    <a:cubicBezTo>
                      <a:pt x="81" y="164"/>
                      <a:pt x="82" y="166"/>
                      <a:pt x="83" y="167"/>
                    </a:cubicBezTo>
                    <a:cubicBezTo>
                      <a:pt x="83" y="167"/>
                      <a:pt x="83" y="168"/>
                      <a:pt x="83" y="168"/>
                    </a:cubicBezTo>
                    <a:cubicBezTo>
                      <a:pt x="83" y="169"/>
                      <a:pt x="84" y="169"/>
                      <a:pt x="85" y="170"/>
                    </a:cubicBezTo>
                    <a:cubicBezTo>
                      <a:pt x="85" y="170"/>
                      <a:pt x="85" y="170"/>
                      <a:pt x="86" y="171"/>
                    </a:cubicBezTo>
                    <a:cubicBezTo>
                      <a:pt x="86" y="171"/>
                      <a:pt x="86" y="171"/>
                      <a:pt x="86" y="171"/>
                    </a:cubicBezTo>
                    <a:cubicBezTo>
                      <a:pt x="86" y="172"/>
                      <a:pt x="86" y="172"/>
                      <a:pt x="86" y="172"/>
                    </a:cubicBezTo>
                    <a:cubicBezTo>
                      <a:pt x="85" y="172"/>
                      <a:pt x="85" y="173"/>
                      <a:pt x="86" y="173"/>
                    </a:cubicBezTo>
                    <a:cubicBezTo>
                      <a:pt x="86" y="173"/>
                      <a:pt x="87" y="174"/>
                      <a:pt x="87" y="174"/>
                    </a:cubicBezTo>
                    <a:cubicBezTo>
                      <a:pt x="88" y="174"/>
                      <a:pt x="88" y="175"/>
                      <a:pt x="88" y="175"/>
                    </a:cubicBezTo>
                    <a:cubicBezTo>
                      <a:pt x="88" y="176"/>
                      <a:pt x="88" y="176"/>
                      <a:pt x="89" y="176"/>
                    </a:cubicBezTo>
                    <a:cubicBezTo>
                      <a:pt x="91" y="179"/>
                      <a:pt x="92" y="180"/>
                      <a:pt x="93" y="183"/>
                    </a:cubicBezTo>
                    <a:cubicBezTo>
                      <a:pt x="93" y="183"/>
                      <a:pt x="93" y="184"/>
                      <a:pt x="93" y="184"/>
                    </a:cubicBezTo>
                    <a:cubicBezTo>
                      <a:pt x="93" y="184"/>
                      <a:pt x="92" y="184"/>
                      <a:pt x="92" y="185"/>
                    </a:cubicBezTo>
                    <a:cubicBezTo>
                      <a:pt x="92" y="185"/>
                      <a:pt x="92" y="186"/>
                      <a:pt x="92" y="187"/>
                    </a:cubicBezTo>
                    <a:cubicBezTo>
                      <a:pt x="93" y="188"/>
                      <a:pt x="93" y="188"/>
                      <a:pt x="94" y="188"/>
                    </a:cubicBezTo>
                    <a:cubicBezTo>
                      <a:pt x="95" y="189"/>
                      <a:pt x="95" y="189"/>
                      <a:pt x="96" y="190"/>
                    </a:cubicBezTo>
                    <a:cubicBezTo>
                      <a:pt x="96" y="190"/>
                      <a:pt x="97" y="191"/>
                      <a:pt x="98" y="191"/>
                    </a:cubicBezTo>
                    <a:cubicBezTo>
                      <a:pt x="98" y="191"/>
                      <a:pt x="98" y="191"/>
                      <a:pt x="99" y="191"/>
                    </a:cubicBezTo>
                    <a:cubicBezTo>
                      <a:pt x="99" y="191"/>
                      <a:pt x="99" y="191"/>
                      <a:pt x="99" y="192"/>
                    </a:cubicBezTo>
                    <a:cubicBezTo>
                      <a:pt x="100" y="193"/>
                      <a:pt x="102" y="193"/>
                      <a:pt x="103" y="194"/>
                    </a:cubicBezTo>
                    <a:cubicBezTo>
                      <a:pt x="104" y="194"/>
                      <a:pt x="104" y="194"/>
                      <a:pt x="105" y="195"/>
                    </a:cubicBezTo>
                    <a:cubicBezTo>
                      <a:pt x="106" y="195"/>
                      <a:pt x="107" y="195"/>
                      <a:pt x="107" y="195"/>
                    </a:cubicBezTo>
                    <a:cubicBezTo>
                      <a:pt x="110" y="196"/>
                      <a:pt x="110" y="196"/>
                      <a:pt x="113" y="195"/>
                    </a:cubicBezTo>
                    <a:cubicBezTo>
                      <a:pt x="114" y="195"/>
                      <a:pt x="114" y="195"/>
                      <a:pt x="115" y="196"/>
                    </a:cubicBezTo>
                    <a:cubicBezTo>
                      <a:pt x="116" y="197"/>
                      <a:pt x="118" y="198"/>
                      <a:pt x="119" y="199"/>
                    </a:cubicBezTo>
                    <a:cubicBezTo>
                      <a:pt x="119" y="200"/>
                      <a:pt x="120" y="200"/>
                      <a:pt x="121" y="200"/>
                    </a:cubicBezTo>
                    <a:cubicBezTo>
                      <a:pt x="122" y="200"/>
                      <a:pt x="123" y="201"/>
                      <a:pt x="124" y="201"/>
                    </a:cubicBezTo>
                    <a:cubicBezTo>
                      <a:pt x="125" y="201"/>
                      <a:pt x="126" y="202"/>
                      <a:pt x="128" y="202"/>
                    </a:cubicBezTo>
                    <a:cubicBezTo>
                      <a:pt x="128" y="202"/>
                      <a:pt x="128" y="202"/>
                      <a:pt x="128" y="202"/>
                    </a:cubicBezTo>
                    <a:cubicBezTo>
                      <a:pt x="128" y="203"/>
                      <a:pt x="129" y="203"/>
                      <a:pt x="129" y="204"/>
                    </a:cubicBezTo>
                    <a:cubicBezTo>
                      <a:pt x="130" y="205"/>
                      <a:pt x="131" y="205"/>
                      <a:pt x="131" y="206"/>
                    </a:cubicBezTo>
                    <a:cubicBezTo>
                      <a:pt x="131" y="206"/>
                      <a:pt x="132" y="207"/>
                      <a:pt x="131" y="207"/>
                    </a:cubicBezTo>
                    <a:cubicBezTo>
                      <a:pt x="131" y="208"/>
                      <a:pt x="132" y="208"/>
                      <a:pt x="132" y="209"/>
                    </a:cubicBezTo>
                    <a:cubicBezTo>
                      <a:pt x="133" y="209"/>
                      <a:pt x="133" y="209"/>
                      <a:pt x="133" y="209"/>
                    </a:cubicBezTo>
                    <a:cubicBezTo>
                      <a:pt x="134" y="209"/>
                      <a:pt x="134" y="209"/>
                      <a:pt x="134" y="209"/>
                    </a:cubicBezTo>
                    <a:cubicBezTo>
                      <a:pt x="135" y="209"/>
                      <a:pt x="135" y="210"/>
                      <a:pt x="135" y="211"/>
                    </a:cubicBezTo>
                    <a:cubicBezTo>
                      <a:pt x="136" y="212"/>
                      <a:pt x="136" y="212"/>
                      <a:pt x="137" y="212"/>
                    </a:cubicBezTo>
                    <a:cubicBezTo>
                      <a:pt x="137" y="212"/>
                      <a:pt x="138" y="212"/>
                      <a:pt x="138" y="212"/>
                    </a:cubicBezTo>
                    <a:cubicBezTo>
                      <a:pt x="139" y="212"/>
                      <a:pt x="139" y="212"/>
                      <a:pt x="140" y="212"/>
                    </a:cubicBezTo>
                    <a:cubicBezTo>
                      <a:pt x="140" y="213"/>
                      <a:pt x="141" y="213"/>
                      <a:pt x="141" y="214"/>
                    </a:cubicBezTo>
                    <a:cubicBezTo>
                      <a:pt x="142" y="214"/>
                      <a:pt x="142" y="214"/>
                      <a:pt x="143" y="214"/>
                    </a:cubicBezTo>
                    <a:cubicBezTo>
                      <a:pt x="143" y="213"/>
                      <a:pt x="143" y="213"/>
                      <a:pt x="143" y="213"/>
                    </a:cubicBezTo>
                    <a:cubicBezTo>
                      <a:pt x="143" y="212"/>
                      <a:pt x="143" y="212"/>
                      <a:pt x="143" y="212"/>
                    </a:cubicBezTo>
                    <a:cubicBezTo>
                      <a:pt x="144" y="212"/>
                      <a:pt x="144" y="211"/>
                      <a:pt x="145" y="210"/>
                    </a:cubicBezTo>
                    <a:cubicBezTo>
                      <a:pt x="145" y="210"/>
                      <a:pt x="145" y="210"/>
                      <a:pt x="145" y="210"/>
                    </a:cubicBezTo>
                    <a:cubicBezTo>
                      <a:pt x="146" y="211"/>
                      <a:pt x="147" y="211"/>
                      <a:pt x="147" y="212"/>
                    </a:cubicBezTo>
                    <a:cubicBezTo>
                      <a:pt x="147" y="213"/>
                      <a:pt x="147" y="213"/>
                      <a:pt x="147" y="214"/>
                    </a:cubicBezTo>
                    <a:cubicBezTo>
                      <a:pt x="148" y="214"/>
                      <a:pt x="148" y="215"/>
                      <a:pt x="148" y="216"/>
                    </a:cubicBezTo>
                    <a:cubicBezTo>
                      <a:pt x="149" y="216"/>
                      <a:pt x="149" y="216"/>
                      <a:pt x="149" y="216"/>
                    </a:cubicBezTo>
                    <a:cubicBezTo>
                      <a:pt x="149" y="217"/>
                      <a:pt x="149" y="218"/>
                      <a:pt x="148" y="219"/>
                    </a:cubicBezTo>
                    <a:cubicBezTo>
                      <a:pt x="148" y="220"/>
                      <a:pt x="148" y="221"/>
                      <a:pt x="149" y="221"/>
                    </a:cubicBezTo>
                    <a:cubicBezTo>
                      <a:pt x="149" y="221"/>
                      <a:pt x="149" y="222"/>
                      <a:pt x="149" y="222"/>
                    </a:cubicBezTo>
                    <a:cubicBezTo>
                      <a:pt x="148" y="223"/>
                      <a:pt x="148" y="223"/>
                      <a:pt x="147" y="224"/>
                    </a:cubicBezTo>
                    <a:cubicBezTo>
                      <a:pt x="146" y="224"/>
                      <a:pt x="145" y="225"/>
                      <a:pt x="145" y="226"/>
                    </a:cubicBezTo>
                    <a:cubicBezTo>
                      <a:pt x="145" y="226"/>
                      <a:pt x="145" y="227"/>
                      <a:pt x="144" y="227"/>
                    </a:cubicBezTo>
                    <a:cubicBezTo>
                      <a:pt x="144" y="227"/>
                      <a:pt x="143" y="227"/>
                      <a:pt x="143" y="228"/>
                    </a:cubicBezTo>
                    <a:cubicBezTo>
                      <a:pt x="143" y="228"/>
                      <a:pt x="143" y="228"/>
                      <a:pt x="143" y="228"/>
                    </a:cubicBezTo>
                    <a:cubicBezTo>
                      <a:pt x="142" y="230"/>
                      <a:pt x="142" y="230"/>
                      <a:pt x="142" y="231"/>
                    </a:cubicBezTo>
                    <a:cubicBezTo>
                      <a:pt x="141" y="232"/>
                      <a:pt x="141" y="232"/>
                      <a:pt x="141" y="232"/>
                    </a:cubicBezTo>
                    <a:cubicBezTo>
                      <a:pt x="141" y="233"/>
                      <a:pt x="141" y="234"/>
                      <a:pt x="141" y="234"/>
                    </a:cubicBezTo>
                    <a:cubicBezTo>
                      <a:pt x="141" y="235"/>
                      <a:pt x="142" y="235"/>
                      <a:pt x="143" y="236"/>
                    </a:cubicBezTo>
                    <a:cubicBezTo>
                      <a:pt x="143" y="236"/>
                      <a:pt x="143" y="236"/>
                      <a:pt x="143" y="235"/>
                    </a:cubicBezTo>
                    <a:cubicBezTo>
                      <a:pt x="143" y="235"/>
                      <a:pt x="143" y="235"/>
                      <a:pt x="143" y="235"/>
                    </a:cubicBezTo>
                    <a:cubicBezTo>
                      <a:pt x="143" y="235"/>
                      <a:pt x="143" y="235"/>
                      <a:pt x="143" y="235"/>
                    </a:cubicBezTo>
                    <a:cubicBezTo>
                      <a:pt x="143" y="236"/>
                      <a:pt x="143" y="236"/>
                      <a:pt x="143" y="237"/>
                    </a:cubicBezTo>
                    <a:cubicBezTo>
                      <a:pt x="142" y="237"/>
                      <a:pt x="142" y="237"/>
                      <a:pt x="141" y="238"/>
                    </a:cubicBezTo>
                    <a:cubicBezTo>
                      <a:pt x="141" y="238"/>
                      <a:pt x="140" y="239"/>
                      <a:pt x="140" y="240"/>
                    </a:cubicBezTo>
                    <a:cubicBezTo>
                      <a:pt x="141" y="240"/>
                      <a:pt x="141" y="241"/>
                      <a:pt x="141" y="241"/>
                    </a:cubicBezTo>
                    <a:cubicBezTo>
                      <a:pt x="141" y="241"/>
                      <a:pt x="141" y="241"/>
                      <a:pt x="141" y="242"/>
                    </a:cubicBezTo>
                    <a:cubicBezTo>
                      <a:pt x="140" y="242"/>
                      <a:pt x="141" y="243"/>
                      <a:pt x="141" y="243"/>
                    </a:cubicBezTo>
                    <a:cubicBezTo>
                      <a:pt x="142" y="243"/>
                      <a:pt x="142" y="243"/>
                      <a:pt x="143" y="244"/>
                    </a:cubicBezTo>
                    <a:cubicBezTo>
                      <a:pt x="143" y="244"/>
                      <a:pt x="144" y="244"/>
                      <a:pt x="144" y="245"/>
                    </a:cubicBezTo>
                    <a:cubicBezTo>
                      <a:pt x="144" y="246"/>
                      <a:pt x="144" y="246"/>
                      <a:pt x="145" y="246"/>
                    </a:cubicBezTo>
                    <a:cubicBezTo>
                      <a:pt x="145" y="247"/>
                      <a:pt x="145" y="247"/>
                      <a:pt x="146" y="247"/>
                    </a:cubicBezTo>
                    <a:cubicBezTo>
                      <a:pt x="146" y="248"/>
                      <a:pt x="146" y="249"/>
                      <a:pt x="147" y="250"/>
                    </a:cubicBezTo>
                    <a:cubicBezTo>
                      <a:pt x="147" y="251"/>
                      <a:pt x="148" y="253"/>
                      <a:pt x="149" y="254"/>
                    </a:cubicBezTo>
                    <a:cubicBezTo>
                      <a:pt x="150" y="255"/>
                      <a:pt x="150" y="256"/>
                      <a:pt x="151" y="258"/>
                    </a:cubicBezTo>
                    <a:cubicBezTo>
                      <a:pt x="151" y="258"/>
                      <a:pt x="151" y="258"/>
                      <a:pt x="151" y="258"/>
                    </a:cubicBezTo>
                    <a:cubicBezTo>
                      <a:pt x="151" y="259"/>
                      <a:pt x="152" y="260"/>
                      <a:pt x="152" y="260"/>
                    </a:cubicBezTo>
                    <a:cubicBezTo>
                      <a:pt x="153" y="262"/>
                      <a:pt x="155" y="263"/>
                      <a:pt x="157" y="264"/>
                    </a:cubicBezTo>
                    <a:cubicBezTo>
                      <a:pt x="157" y="264"/>
                      <a:pt x="158" y="264"/>
                      <a:pt x="158" y="264"/>
                    </a:cubicBezTo>
                    <a:cubicBezTo>
                      <a:pt x="159" y="265"/>
                      <a:pt x="160" y="265"/>
                      <a:pt x="161" y="266"/>
                    </a:cubicBezTo>
                    <a:cubicBezTo>
                      <a:pt x="162" y="267"/>
                      <a:pt x="163" y="268"/>
                      <a:pt x="164" y="268"/>
                    </a:cubicBezTo>
                    <a:cubicBezTo>
                      <a:pt x="164" y="269"/>
                      <a:pt x="164" y="269"/>
                      <a:pt x="164" y="269"/>
                    </a:cubicBezTo>
                    <a:cubicBezTo>
                      <a:pt x="164" y="270"/>
                      <a:pt x="164" y="270"/>
                      <a:pt x="164" y="271"/>
                    </a:cubicBezTo>
                    <a:cubicBezTo>
                      <a:pt x="164" y="271"/>
                      <a:pt x="165" y="272"/>
                      <a:pt x="164" y="273"/>
                    </a:cubicBezTo>
                    <a:cubicBezTo>
                      <a:pt x="164" y="273"/>
                      <a:pt x="164" y="274"/>
                      <a:pt x="164" y="274"/>
                    </a:cubicBezTo>
                    <a:cubicBezTo>
                      <a:pt x="165" y="276"/>
                      <a:pt x="165" y="277"/>
                      <a:pt x="164" y="279"/>
                    </a:cubicBezTo>
                    <a:cubicBezTo>
                      <a:pt x="164" y="279"/>
                      <a:pt x="164" y="279"/>
                      <a:pt x="164" y="280"/>
                    </a:cubicBezTo>
                    <a:cubicBezTo>
                      <a:pt x="165" y="282"/>
                      <a:pt x="165" y="285"/>
                      <a:pt x="165" y="287"/>
                    </a:cubicBezTo>
                    <a:cubicBezTo>
                      <a:pt x="165" y="288"/>
                      <a:pt x="165" y="288"/>
                      <a:pt x="164" y="289"/>
                    </a:cubicBezTo>
                    <a:cubicBezTo>
                      <a:pt x="164" y="290"/>
                      <a:pt x="164" y="291"/>
                      <a:pt x="164" y="292"/>
                    </a:cubicBezTo>
                    <a:cubicBezTo>
                      <a:pt x="164" y="292"/>
                      <a:pt x="164" y="292"/>
                      <a:pt x="164" y="293"/>
                    </a:cubicBezTo>
                    <a:cubicBezTo>
                      <a:pt x="164" y="294"/>
                      <a:pt x="164" y="294"/>
                      <a:pt x="164" y="295"/>
                    </a:cubicBezTo>
                    <a:cubicBezTo>
                      <a:pt x="164" y="296"/>
                      <a:pt x="164" y="297"/>
                      <a:pt x="164" y="297"/>
                    </a:cubicBezTo>
                    <a:cubicBezTo>
                      <a:pt x="164" y="298"/>
                      <a:pt x="164" y="299"/>
                      <a:pt x="164" y="300"/>
                    </a:cubicBezTo>
                    <a:cubicBezTo>
                      <a:pt x="165" y="301"/>
                      <a:pt x="164" y="301"/>
                      <a:pt x="164" y="302"/>
                    </a:cubicBezTo>
                    <a:cubicBezTo>
                      <a:pt x="164" y="302"/>
                      <a:pt x="165" y="303"/>
                      <a:pt x="165" y="303"/>
                    </a:cubicBezTo>
                    <a:cubicBezTo>
                      <a:pt x="165" y="303"/>
                      <a:pt x="165" y="304"/>
                      <a:pt x="165" y="304"/>
                    </a:cubicBezTo>
                    <a:cubicBezTo>
                      <a:pt x="164" y="305"/>
                      <a:pt x="164" y="305"/>
                      <a:pt x="164" y="306"/>
                    </a:cubicBezTo>
                    <a:cubicBezTo>
                      <a:pt x="164" y="308"/>
                      <a:pt x="163" y="310"/>
                      <a:pt x="163" y="311"/>
                    </a:cubicBezTo>
                    <a:cubicBezTo>
                      <a:pt x="163" y="312"/>
                      <a:pt x="163" y="312"/>
                      <a:pt x="162" y="312"/>
                    </a:cubicBezTo>
                    <a:cubicBezTo>
                      <a:pt x="162" y="313"/>
                      <a:pt x="162" y="313"/>
                      <a:pt x="162" y="314"/>
                    </a:cubicBezTo>
                    <a:cubicBezTo>
                      <a:pt x="163" y="315"/>
                      <a:pt x="163" y="316"/>
                      <a:pt x="163" y="317"/>
                    </a:cubicBezTo>
                    <a:cubicBezTo>
                      <a:pt x="164" y="317"/>
                      <a:pt x="164" y="318"/>
                      <a:pt x="163" y="319"/>
                    </a:cubicBezTo>
                    <a:cubicBezTo>
                      <a:pt x="163" y="319"/>
                      <a:pt x="163" y="320"/>
                      <a:pt x="163" y="320"/>
                    </a:cubicBezTo>
                    <a:cubicBezTo>
                      <a:pt x="163" y="321"/>
                      <a:pt x="163" y="321"/>
                      <a:pt x="163" y="322"/>
                    </a:cubicBezTo>
                    <a:cubicBezTo>
                      <a:pt x="163" y="323"/>
                      <a:pt x="163" y="323"/>
                      <a:pt x="164" y="324"/>
                    </a:cubicBezTo>
                    <a:cubicBezTo>
                      <a:pt x="164" y="324"/>
                      <a:pt x="164" y="324"/>
                      <a:pt x="164" y="324"/>
                    </a:cubicBezTo>
                    <a:cubicBezTo>
                      <a:pt x="163" y="324"/>
                      <a:pt x="163" y="324"/>
                      <a:pt x="163" y="325"/>
                    </a:cubicBezTo>
                    <a:cubicBezTo>
                      <a:pt x="163" y="325"/>
                      <a:pt x="163" y="326"/>
                      <a:pt x="163" y="326"/>
                    </a:cubicBezTo>
                    <a:cubicBezTo>
                      <a:pt x="163" y="327"/>
                      <a:pt x="163" y="327"/>
                      <a:pt x="163" y="328"/>
                    </a:cubicBezTo>
                    <a:cubicBezTo>
                      <a:pt x="163" y="328"/>
                      <a:pt x="164" y="329"/>
                      <a:pt x="164" y="328"/>
                    </a:cubicBezTo>
                    <a:cubicBezTo>
                      <a:pt x="164" y="328"/>
                      <a:pt x="165" y="328"/>
                      <a:pt x="165" y="327"/>
                    </a:cubicBezTo>
                    <a:cubicBezTo>
                      <a:pt x="165" y="327"/>
                      <a:pt x="165" y="326"/>
                      <a:pt x="165" y="326"/>
                    </a:cubicBezTo>
                    <a:cubicBezTo>
                      <a:pt x="165" y="325"/>
                      <a:pt x="165" y="325"/>
                      <a:pt x="164" y="324"/>
                    </a:cubicBezTo>
                    <a:cubicBezTo>
                      <a:pt x="165" y="325"/>
                      <a:pt x="165" y="324"/>
                      <a:pt x="165" y="324"/>
                    </a:cubicBezTo>
                    <a:cubicBezTo>
                      <a:pt x="166" y="324"/>
                      <a:pt x="166" y="324"/>
                      <a:pt x="166" y="324"/>
                    </a:cubicBezTo>
                    <a:cubicBezTo>
                      <a:pt x="166" y="325"/>
                      <a:pt x="166" y="325"/>
                      <a:pt x="166" y="325"/>
                    </a:cubicBezTo>
                    <a:cubicBezTo>
                      <a:pt x="166" y="326"/>
                      <a:pt x="166" y="327"/>
                      <a:pt x="166" y="328"/>
                    </a:cubicBezTo>
                    <a:cubicBezTo>
                      <a:pt x="166" y="329"/>
                      <a:pt x="166" y="330"/>
                      <a:pt x="166" y="331"/>
                    </a:cubicBezTo>
                    <a:cubicBezTo>
                      <a:pt x="166" y="332"/>
                      <a:pt x="166" y="332"/>
                      <a:pt x="166" y="332"/>
                    </a:cubicBezTo>
                    <a:cubicBezTo>
                      <a:pt x="166" y="333"/>
                      <a:pt x="166" y="334"/>
                      <a:pt x="166" y="335"/>
                    </a:cubicBezTo>
                    <a:cubicBezTo>
                      <a:pt x="166" y="335"/>
                      <a:pt x="165" y="336"/>
                      <a:pt x="165" y="335"/>
                    </a:cubicBezTo>
                    <a:cubicBezTo>
                      <a:pt x="165" y="335"/>
                      <a:pt x="165" y="335"/>
                      <a:pt x="165" y="335"/>
                    </a:cubicBezTo>
                    <a:cubicBezTo>
                      <a:pt x="165" y="335"/>
                      <a:pt x="165" y="335"/>
                      <a:pt x="165" y="334"/>
                    </a:cubicBezTo>
                    <a:cubicBezTo>
                      <a:pt x="164" y="334"/>
                      <a:pt x="163" y="335"/>
                      <a:pt x="163" y="335"/>
                    </a:cubicBezTo>
                    <a:cubicBezTo>
                      <a:pt x="163" y="336"/>
                      <a:pt x="163" y="337"/>
                      <a:pt x="162" y="338"/>
                    </a:cubicBezTo>
                    <a:cubicBezTo>
                      <a:pt x="162" y="338"/>
                      <a:pt x="162" y="338"/>
                      <a:pt x="163" y="338"/>
                    </a:cubicBezTo>
                    <a:cubicBezTo>
                      <a:pt x="163" y="338"/>
                      <a:pt x="163" y="338"/>
                      <a:pt x="163" y="338"/>
                    </a:cubicBezTo>
                    <a:cubicBezTo>
                      <a:pt x="163" y="338"/>
                      <a:pt x="163" y="338"/>
                      <a:pt x="164" y="338"/>
                    </a:cubicBezTo>
                    <a:cubicBezTo>
                      <a:pt x="164" y="338"/>
                      <a:pt x="164" y="338"/>
                      <a:pt x="165" y="338"/>
                    </a:cubicBezTo>
                    <a:cubicBezTo>
                      <a:pt x="165" y="338"/>
                      <a:pt x="165" y="339"/>
                      <a:pt x="165" y="339"/>
                    </a:cubicBezTo>
                    <a:cubicBezTo>
                      <a:pt x="165" y="340"/>
                      <a:pt x="165" y="340"/>
                      <a:pt x="165" y="341"/>
                    </a:cubicBezTo>
                    <a:cubicBezTo>
                      <a:pt x="165" y="341"/>
                      <a:pt x="165" y="341"/>
                      <a:pt x="165" y="341"/>
                    </a:cubicBezTo>
                    <a:cubicBezTo>
                      <a:pt x="165" y="341"/>
                      <a:pt x="165" y="341"/>
                      <a:pt x="165" y="341"/>
                    </a:cubicBezTo>
                    <a:cubicBezTo>
                      <a:pt x="165" y="341"/>
                      <a:pt x="165" y="341"/>
                      <a:pt x="165" y="341"/>
                    </a:cubicBezTo>
                    <a:cubicBezTo>
                      <a:pt x="165" y="341"/>
                      <a:pt x="165" y="341"/>
                      <a:pt x="165" y="341"/>
                    </a:cubicBezTo>
                    <a:cubicBezTo>
                      <a:pt x="165" y="341"/>
                      <a:pt x="165" y="341"/>
                      <a:pt x="165" y="341"/>
                    </a:cubicBezTo>
                    <a:cubicBezTo>
                      <a:pt x="165" y="341"/>
                      <a:pt x="165" y="341"/>
                      <a:pt x="165" y="341"/>
                    </a:cubicBezTo>
                    <a:cubicBezTo>
                      <a:pt x="165" y="341"/>
                      <a:pt x="164" y="341"/>
                      <a:pt x="164" y="341"/>
                    </a:cubicBezTo>
                    <a:cubicBezTo>
                      <a:pt x="164" y="342"/>
                      <a:pt x="164" y="342"/>
                      <a:pt x="164" y="342"/>
                    </a:cubicBezTo>
                    <a:cubicBezTo>
                      <a:pt x="164" y="342"/>
                      <a:pt x="164" y="343"/>
                      <a:pt x="164" y="343"/>
                    </a:cubicBezTo>
                    <a:cubicBezTo>
                      <a:pt x="164" y="343"/>
                      <a:pt x="164" y="343"/>
                      <a:pt x="164" y="344"/>
                    </a:cubicBezTo>
                    <a:cubicBezTo>
                      <a:pt x="164" y="344"/>
                      <a:pt x="164" y="344"/>
                      <a:pt x="164" y="345"/>
                    </a:cubicBezTo>
                    <a:cubicBezTo>
                      <a:pt x="164" y="345"/>
                      <a:pt x="165" y="345"/>
                      <a:pt x="165" y="345"/>
                    </a:cubicBezTo>
                    <a:cubicBezTo>
                      <a:pt x="165" y="345"/>
                      <a:pt x="165" y="345"/>
                      <a:pt x="165" y="345"/>
                    </a:cubicBezTo>
                    <a:cubicBezTo>
                      <a:pt x="165" y="345"/>
                      <a:pt x="165" y="345"/>
                      <a:pt x="165" y="345"/>
                    </a:cubicBezTo>
                    <a:cubicBezTo>
                      <a:pt x="165" y="345"/>
                      <a:pt x="165" y="345"/>
                      <a:pt x="165" y="345"/>
                    </a:cubicBezTo>
                    <a:cubicBezTo>
                      <a:pt x="165" y="345"/>
                      <a:pt x="165" y="345"/>
                      <a:pt x="165" y="345"/>
                    </a:cubicBezTo>
                    <a:cubicBezTo>
                      <a:pt x="165" y="345"/>
                      <a:pt x="165" y="345"/>
                      <a:pt x="165" y="346"/>
                    </a:cubicBezTo>
                    <a:cubicBezTo>
                      <a:pt x="165" y="346"/>
                      <a:pt x="165" y="346"/>
                      <a:pt x="165" y="347"/>
                    </a:cubicBezTo>
                    <a:cubicBezTo>
                      <a:pt x="166" y="347"/>
                      <a:pt x="166" y="347"/>
                      <a:pt x="166" y="347"/>
                    </a:cubicBezTo>
                    <a:cubicBezTo>
                      <a:pt x="166" y="347"/>
                      <a:pt x="166" y="347"/>
                      <a:pt x="166" y="347"/>
                    </a:cubicBezTo>
                    <a:cubicBezTo>
                      <a:pt x="166" y="347"/>
                      <a:pt x="166" y="347"/>
                      <a:pt x="166" y="347"/>
                    </a:cubicBezTo>
                    <a:cubicBezTo>
                      <a:pt x="167" y="348"/>
                      <a:pt x="167" y="348"/>
                      <a:pt x="166" y="348"/>
                    </a:cubicBezTo>
                    <a:cubicBezTo>
                      <a:pt x="166" y="348"/>
                      <a:pt x="166" y="348"/>
                      <a:pt x="166" y="348"/>
                    </a:cubicBezTo>
                    <a:cubicBezTo>
                      <a:pt x="166" y="348"/>
                      <a:pt x="166" y="348"/>
                      <a:pt x="166" y="348"/>
                    </a:cubicBezTo>
                    <a:cubicBezTo>
                      <a:pt x="166" y="348"/>
                      <a:pt x="166" y="348"/>
                      <a:pt x="166" y="348"/>
                    </a:cubicBezTo>
                    <a:cubicBezTo>
                      <a:pt x="166" y="349"/>
                      <a:pt x="167" y="350"/>
                      <a:pt x="166" y="351"/>
                    </a:cubicBezTo>
                    <a:cubicBezTo>
                      <a:pt x="166" y="351"/>
                      <a:pt x="167" y="351"/>
                      <a:pt x="167" y="351"/>
                    </a:cubicBezTo>
                    <a:cubicBezTo>
                      <a:pt x="167" y="351"/>
                      <a:pt x="167" y="351"/>
                      <a:pt x="168" y="351"/>
                    </a:cubicBezTo>
                    <a:cubicBezTo>
                      <a:pt x="168" y="350"/>
                      <a:pt x="168" y="350"/>
                      <a:pt x="168" y="349"/>
                    </a:cubicBezTo>
                    <a:cubicBezTo>
                      <a:pt x="168" y="349"/>
                      <a:pt x="168" y="349"/>
                      <a:pt x="168" y="349"/>
                    </a:cubicBezTo>
                    <a:cubicBezTo>
                      <a:pt x="168" y="349"/>
                      <a:pt x="168" y="349"/>
                      <a:pt x="168" y="349"/>
                    </a:cubicBezTo>
                    <a:cubicBezTo>
                      <a:pt x="168" y="349"/>
                      <a:pt x="168" y="349"/>
                      <a:pt x="168" y="349"/>
                    </a:cubicBezTo>
                    <a:cubicBezTo>
                      <a:pt x="168" y="349"/>
                      <a:pt x="168" y="349"/>
                      <a:pt x="168" y="349"/>
                    </a:cubicBezTo>
                    <a:cubicBezTo>
                      <a:pt x="168" y="349"/>
                      <a:pt x="168" y="349"/>
                      <a:pt x="168" y="350"/>
                    </a:cubicBezTo>
                    <a:cubicBezTo>
                      <a:pt x="168" y="350"/>
                      <a:pt x="168" y="350"/>
                      <a:pt x="169" y="351"/>
                    </a:cubicBezTo>
                    <a:cubicBezTo>
                      <a:pt x="169" y="351"/>
                      <a:pt x="169" y="351"/>
                      <a:pt x="169" y="352"/>
                    </a:cubicBezTo>
                    <a:cubicBezTo>
                      <a:pt x="168" y="352"/>
                      <a:pt x="168" y="352"/>
                      <a:pt x="168" y="352"/>
                    </a:cubicBezTo>
                    <a:cubicBezTo>
                      <a:pt x="168" y="352"/>
                      <a:pt x="168" y="352"/>
                      <a:pt x="167" y="352"/>
                    </a:cubicBezTo>
                    <a:cubicBezTo>
                      <a:pt x="167" y="352"/>
                      <a:pt x="167" y="352"/>
                      <a:pt x="167" y="352"/>
                    </a:cubicBezTo>
                    <a:cubicBezTo>
                      <a:pt x="167" y="352"/>
                      <a:pt x="167" y="353"/>
                      <a:pt x="167" y="353"/>
                    </a:cubicBezTo>
                    <a:cubicBezTo>
                      <a:pt x="167" y="353"/>
                      <a:pt x="168" y="353"/>
                      <a:pt x="168" y="353"/>
                    </a:cubicBezTo>
                    <a:cubicBezTo>
                      <a:pt x="169" y="353"/>
                      <a:pt x="169" y="354"/>
                      <a:pt x="169" y="354"/>
                    </a:cubicBezTo>
                    <a:cubicBezTo>
                      <a:pt x="169" y="355"/>
                      <a:pt x="169" y="355"/>
                      <a:pt x="170" y="355"/>
                    </a:cubicBezTo>
                    <a:cubicBezTo>
                      <a:pt x="170" y="356"/>
                      <a:pt x="171" y="356"/>
                      <a:pt x="171" y="356"/>
                    </a:cubicBezTo>
                    <a:cubicBezTo>
                      <a:pt x="171" y="356"/>
                      <a:pt x="171" y="356"/>
                      <a:pt x="171" y="356"/>
                    </a:cubicBezTo>
                    <a:cubicBezTo>
                      <a:pt x="171" y="356"/>
                      <a:pt x="171" y="356"/>
                      <a:pt x="171" y="356"/>
                    </a:cubicBezTo>
                    <a:cubicBezTo>
                      <a:pt x="171" y="356"/>
                      <a:pt x="172" y="357"/>
                      <a:pt x="172" y="357"/>
                    </a:cubicBezTo>
                    <a:cubicBezTo>
                      <a:pt x="172" y="357"/>
                      <a:pt x="172" y="357"/>
                      <a:pt x="172" y="357"/>
                    </a:cubicBezTo>
                    <a:cubicBezTo>
                      <a:pt x="172" y="357"/>
                      <a:pt x="172" y="357"/>
                      <a:pt x="172" y="357"/>
                    </a:cubicBezTo>
                    <a:cubicBezTo>
                      <a:pt x="172" y="357"/>
                      <a:pt x="172" y="357"/>
                      <a:pt x="172" y="357"/>
                    </a:cubicBezTo>
                    <a:cubicBezTo>
                      <a:pt x="172" y="357"/>
                      <a:pt x="172" y="357"/>
                      <a:pt x="172" y="357"/>
                    </a:cubicBezTo>
                    <a:cubicBezTo>
                      <a:pt x="172" y="357"/>
                      <a:pt x="171" y="357"/>
                      <a:pt x="171" y="356"/>
                    </a:cubicBezTo>
                    <a:cubicBezTo>
                      <a:pt x="171" y="356"/>
                      <a:pt x="171" y="356"/>
                      <a:pt x="171" y="356"/>
                    </a:cubicBezTo>
                    <a:cubicBezTo>
                      <a:pt x="171" y="356"/>
                      <a:pt x="171" y="356"/>
                      <a:pt x="171" y="356"/>
                    </a:cubicBezTo>
                    <a:cubicBezTo>
                      <a:pt x="170" y="356"/>
                      <a:pt x="170" y="356"/>
                      <a:pt x="169" y="356"/>
                    </a:cubicBezTo>
                    <a:cubicBezTo>
                      <a:pt x="169" y="356"/>
                      <a:pt x="169" y="356"/>
                      <a:pt x="169" y="356"/>
                    </a:cubicBezTo>
                    <a:cubicBezTo>
                      <a:pt x="169" y="356"/>
                      <a:pt x="169" y="356"/>
                      <a:pt x="169" y="356"/>
                    </a:cubicBezTo>
                    <a:cubicBezTo>
                      <a:pt x="169" y="356"/>
                      <a:pt x="169" y="356"/>
                      <a:pt x="169" y="356"/>
                    </a:cubicBezTo>
                    <a:cubicBezTo>
                      <a:pt x="170" y="357"/>
                      <a:pt x="171" y="358"/>
                      <a:pt x="172" y="359"/>
                    </a:cubicBezTo>
                    <a:cubicBezTo>
                      <a:pt x="172" y="359"/>
                      <a:pt x="172" y="359"/>
                      <a:pt x="173" y="359"/>
                    </a:cubicBezTo>
                    <a:cubicBezTo>
                      <a:pt x="173" y="359"/>
                      <a:pt x="173" y="359"/>
                      <a:pt x="174" y="359"/>
                    </a:cubicBezTo>
                    <a:cubicBezTo>
                      <a:pt x="174" y="359"/>
                      <a:pt x="174" y="359"/>
                      <a:pt x="174" y="359"/>
                    </a:cubicBezTo>
                    <a:cubicBezTo>
                      <a:pt x="174" y="359"/>
                      <a:pt x="174" y="359"/>
                      <a:pt x="174" y="359"/>
                    </a:cubicBezTo>
                    <a:cubicBezTo>
                      <a:pt x="174" y="359"/>
                      <a:pt x="174" y="359"/>
                      <a:pt x="174" y="359"/>
                    </a:cubicBezTo>
                    <a:cubicBezTo>
                      <a:pt x="174" y="359"/>
                      <a:pt x="174" y="359"/>
                      <a:pt x="174" y="359"/>
                    </a:cubicBezTo>
                    <a:cubicBezTo>
                      <a:pt x="174" y="359"/>
                      <a:pt x="175" y="359"/>
                      <a:pt x="175" y="359"/>
                    </a:cubicBezTo>
                    <a:cubicBezTo>
                      <a:pt x="175" y="360"/>
                      <a:pt x="176" y="360"/>
                      <a:pt x="175" y="360"/>
                    </a:cubicBezTo>
                    <a:cubicBezTo>
                      <a:pt x="175" y="361"/>
                      <a:pt x="176" y="361"/>
                      <a:pt x="176" y="361"/>
                    </a:cubicBezTo>
                    <a:cubicBezTo>
                      <a:pt x="176" y="361"/>
                      <a:pt x="177" y="361"/>
                      <a:pt x="177" y="362"/>
                    </a:cubicBezTo>
                    <a:cubicBezTo>
                      <a:pt x="177" y="362"/>
                      <a:pt x="177" y="362"/>
                      <a:pt x="178" y="362"/>
                    </a:cubicBezTo>
                    <a:cubicBezTo>
                      <a:pt x="178" y="362"/>
                      <a:pt x="178" y="362"/>
                      <a:pt x="179" y="361"/>
                    </a:cubicBezTo>
                    <a:cubicBezTo>
                      <a:pt x="179" y="361"/>
                      <a:pt x="179" y="361"/>
                      <a:pt x="179" y="361"/>
                    </a:cubicBezTo>
                    <a:cubicBezTo>
                      <a:pt x="179" y="362"/>
                      <a:pt x="179" y="362"/>
                      <a:pt x="179" y="362"/>
                    </a:cubicBezTo>
                    <a:cubicBezTo>
                      <a:pt x="179" y="362"/>
                      <a:pt x="179" y="363"/>
                      <a:pt x="179" y="363"/>
                    </a:cubicBezTo>
                    <a:cubicBezTo>
                      <a:pt x="180" y="363"/>
                      <a:pt x="180" y="363"/>
                      <a:pt x="180" y="363"/>
                    </a:cubicBezTo>
                    <a:cubicBezTo>
                      <a:pt x="180" y="363"/>
                      <a:pt x="181" y="363"/>
                      <a:pt x="181" y="363"/>
                    </a:cubicBezTo>
                    <a:cubicBezTo>
                      <a:pt x="181" y="363"/>
                      <a:pt x="182" y="363"/>
                      <a:pt x="182" y="363"/>
                    </a:cubicBezTo>
                    <a:cubicBezTo>
                      <a:pt x="182" y="363"/>
                      <a:pt x="182" y="363"/>
                      <a:pt x="182" y="362"/>
                    </a:cubicBezTo>
                    <a:cubicBezTo>
                      <a:pt x="182" y="362"/>
                      <a:pt x="182" y="362"/>
                      <a:pt x="182" y="362"/>
                    </a:cubicBezTo>
                    <a:cubicBezTo>
                      <a:pt x="182" y="362"/>
                      <a:pt x="182" y="362"/>
                      <a:pt x="182" y="362"/>
                    </a:cubicBezTo>
                    <a:cubicBezTo>
                      <a:pt x="182" y="362"/>
                      <a:pt x="182" y="362"/>
                      <a:pt x="182" y="362"/>
                    </a:cubicBezTo>
                    <a:cubicBezTo>
                      <a:pt x="182" y="362"/>
                      <a:pt x="182" y="362"/>
                      <a:pt x="182" y="362"/>
                    </a:cubicBezTo>
                    <a:cubicBezTo>
                      <a:pt x="182" y="362"/>
                      <a:pt x="182" y="362"/>
                      <a:pt x="182" y="362"/>
                    </a:cubicBezTo>
                    <a:cubicBezTo>
                      <a:pt x="182" y="362"/>
                      <a:pt x="182" y="362"/>
                      <a:pt x="182" y="362"/>
                    </a:cubicBezTo>
                    <a:cubicBezTo>
                      <a:pt x="183" y="362"/>
                      <a:pt x="183" y="362"/>
                      <a:pt x="184" y="362"/>
                    </a:cubicBezTo>
                    <a:cubicBezTo>
                      <a:pt x="184" y="362"/>
                      <a:pt x="184" y="362"/>
                      <a:pt x="184" y="361"/>
                    </a:cubicBezTo>
                    <a:cubicBezTo>
                      <a:pt x="184" y="361"/>
                      <a:pt x="184" y="361"/>
                      <a:pt x="185" y="361"/>
                    </a:cubicBezTo>
                    <a:cubicBezTo>
                      <a:pt x="185" y="361"/>
                      <a:pt x="185" y="361"/>
                      <a:pt x="186" y="361"/>
                    </a:cubicBezTo>
                    <a:cubicBezTo>
                      <a:pt x="186" y="361"/>
                      <a:pt x="187" y="360"/>
                      <a:pt x="187" y="360"/>
                    </a:cubicBezTo>
                    <a:cubicBezTo>
                      <a:pt x="187" y="360"/>
                      <a:pt x="187" y="360"/>
                      <a:pt x="187" y="360"/>
                    </a:cubicBezTo>
                    <a:cubicBezTo>
                      <a:pt x="187" y="360"/>
                      <a:pt x="186" y="360"/>
                      <a:pt x="186" y="360"/>
                    </a:cubicBezTo>
                    <a:cubicBezTo>
                      <a:pt x="185" y="359"/>
                      <a:pt x="184" y="359"/>
                      <a:pt x="183" y="358"/>
                    </a:cubicBezTo>
                    <a:cubicBezTo>
                      <a:pt x="183" y="358"/>
                      <a:pt x="183" y="358"/>
                      <a:pt x="183" y="358"/>
                    </a:cubicBezTo>
                    <a:cubicBezTo>
                      <a:pt x="182" y="357"/>
                      <a:pt x="182" y="357"/>
                      <a:pt x="181" y="356"/>
                    </a:cubicBezTo>
                    <a:cubicBezTo>
                      <a:pt x="181" y="356"/>
                      <a:pt x="181" y="356"/>
                      <a:pt x="181" y="355"/>
                    </a:cubicBezTo>
                    <a:cubicBezTo>
                      <a:pt x="180" y="354"/>
                      <a:pt x="180" y="354"/>
                      <a:pt x="179" y="354"/>
                    </a:cubicBezTo>
                    <a:cubicBezTo>
                      <a:pt x="178" y="354"/>
                      <a:pt x="178" y="354"/>
                      <a:pt x="178" y="354"/>
                    </a:cubicBezTo>
                    <a:cubicBezTo>
                      <a:pt x="178" y="354"/>
                      <a:pt x="178" y="354"/>
                      <a:pt x="178" y="354"/>
                    </a:cubicBezTo>
                    <a:cubicBezTo>
                      <a:pt x="178" y="354"/>
                      <a:pt x="178" y="354"/>
                      <a:pt x="178" y="354"/>
                    </a:cubicBezTo>
                    <a:cubicBezTo>
                      <a:pt x="178" y="354"/>
                      <a:pt x="178" y="354"/>
                      <a:pt x="178" y="354"/>
                    </a:cubicBezTo>
                    <a:cubicBezTo>
                      <a:pt x="177" y="355"/>
                      <a:pt x="177" y="356"/>
                      <a:pt x="177" y="356"/>
                    </a:cubicBezTo>
                    <a:cubicBezTo>
                      <a:pt x="177" y="356"/>
                      <a:pt x="177" y="356"/>
                      <a:pt x="177" y="357"/>
                    </a:cubicBezTo>
                    <a:cubicBezTo>
                      <a:pt x="177" y="357"/>
                      <a:pt x="176" y="357"/>
                      <a:pt x="176" y="357"/>
                    </a:cubicBezTo>
                    <a:cubicBezTo>
                      <a:pt x="176" y="357"/>
                      <a:pt x="176" y="357"/>
                      <a:pt x="176" y="357"/>
                    </a:cubicBezTo>
                    <a:cubicBezTo>
                      <a:pt x="176" y="356"/>
                      <a:pt x="176" y="356"/>
                      <a:pt x="176" y="356"/>
                    </a:cubicBezTo>
                    <a:cubicBezTo>
                      <a:pt x="176" y="355"/>
                      <a:pt x="177" y="354"/>
                      <a:pt x="178" y="354"/>
                    </a:cubicBezTo>
                    <a:cubicBezTo>
                      <a:pt x="178" y="354"/>
                      <a:pt x="178" y="354"/>
                      <a:pt x="178" y="354"/>
                    </a:cubicBezTo>
                    <a:cubicBezTo>
                      <a:pt x="178" y="354"/>
                      <a:pt x="178" y="354"/>
                      <a:pt x="178" y="354"/>
                    </a:cubicBezTo>
                    <a:cubicBezTo>
                      <a:pt x="178" y="353"/>
                      <a:pt x="178" y="353"/>
                      <a:pt x="179" y="353"/>
                    </a:cubicBezTo>
                    <a:cubicBezTo>
                      <a:pt x="179" y="353"/>
                      <a:pt x="179" y="353"/>
                      <a:pt x="179" y="353"/>
                    </a:cubicBezTo>
                    <a:cubicBezTo>
                      <a:pt x="179" y="353"/>
                      <a:pt x="179" y="353"/>
                      <a:pt x="180" y="353"/>
                    </a:cubicBezTo>
                    <a:cubicBezTo>
                      <a:pt x="180" y="353"/>
                      <a:pt x="180" y="353"/>
                      <a:pt x="180" y="353"/>
                    </a:cubicBezTo>
                    <a:cubicBezTo>
                      <a:pt x="179" y="352"/>
                      <a:pt x="179" y="351"/>
                      <a:pt x="178" y="351"/>
                    </a:cubicBezTo>
                    <a:cubicBezTo>
                      <a:pt x="178" y="350"/>
                      <a:pt x="178" y="350"/>
                      <a:pt x="178" y="349"/>
                    </a:cubicBezTo>
                    <a:cubicBezTo>
                      <a:pt x="178" y="348"/>
                      <a:pt x="178" y="348"/>
                      <a:pt x="178" y="347"/>
                    </a:cubicBezTo>
                    <a:cubicBezTo>
                      <a:pt x="178" y="347"/>
                      <a:pt x="179" y="347"/>
                      <a:pt x="179" y="346"/>
                    </a:cubicBezTo>
                    <a:cubicBezTo>
                      <a:pt x="180" y="346"/>
                      <a:pt x="180" y="345"/>
                      <a:pt x="180" y="345"/>
                    </a:cubicBezTo>
                    <a:cubicBezTo>
                      <a:pt x="180" y="344"/>
                      <a:pt x="180" y="343"/>
                      <a:pt x="180" y="343"/>
                    </a:cubicBezTo>
                    <a:cubicBezTo>
                      <a:pt x="181" y="342"/>
                      <a:pt x="181" y="342"/>
                      <a:pt x="182" y="341"/>
                    </a:cubicBezTo>
                    <a:cubicBezTo>
                      <a:pt x="182" y="341"/>
                      <a:pt x="182" y="340"/>
                      <a:pt x="182" y="340"/>
                    </a:cubicBezTo>
                    <a:cubicBezTo>
                      <a:pt x="182" y="340"/>
                      <a:pt x="182" y="339"/>
                      <a:pt x="182" y="339"/>
                    </a:cubicBezTo>
                    <a:cubicBezTo>
                      <a:pt x="182" y="338"/>
                      <a:pt x="182" y="338"/>
                      <a:pt x="181" y="338"/>
                    </a:cubicBezTo>
                    <a:cubicBezTo>
                      <a:pt x="180" y="338"/>
                      <a:pt x="180" y="338"/>
                      <a:pt x="180" y="337"/>
                    </a:cubicBezTo>
                    <a:cubicBezTo>
                      <a:pt x="179" y="337"/>
                      <a:pt x="179" y="337"/>
                      <a:pt x="179" y="336"/>
                    </a:cubicBezTo>
                    <a:cubicBezTo>
                      <a:pt x="178" y="336"/>
                      <a:pt x="178" y="335"/>
                      <a:pt x="178" y="334"/>
                    </a:cubicBezTo>
                    <a:cubicBezTo>
                      <a:pt x="179" y="334"/>
                      <a:pt x="179" y="333"/>
                      <a:pt x="179" y="333"/>
                    </a:cubicBezTo>
                    <a:cubicBezTo>
                      <a:pt x="180" y="333"/>
                      <a:pt x="180" y="333"/>
                      <a:pt x="181" y="332"/>
                    </a:cubicBezTo>
                    <a:cubicBezTo>
                      <a:pt x="181" y="332"/>
                      <a:pt x="181" y="332"/>
                      <a:pt x="181" y="332"/>
                    </a:cubicBezTo>
                    <a:cubicBezTo>
                      <a:pt x="181" y="331"/>
                      <a:pt x="182" y="331"/>
                      <a:pt x="181" y="330"/>
                    </a:cubicBezTo>
                    <a:cubicBezTo>
                      <a:pt x="181" y="330"/>
                      <a:pt x="181" y="330"/>
                      <a:pt x="181" y="329"/>
                    </a:cubicBezTo>
                    <a:cubicBezTo>
                      <a:pt x="181" y="329"/>
                      <a:pt x="181" y="328"/>
                      <a:pt x="182" y="327"/>
                    </a:cubicBezTo>
                    <a:cubicBezTo>
                      <a:pt x="182" y="327"/>
                      <a:pt x="183" y="327"/>
                      <a:pt x="183" y="326"/>
                    </a:cubicBezTo>
                    <a:cubicBezTo>
                      <a:pt x="183" y="326"/>
                      <a:pt x="183" y="326"/>
                      <a:pt x="183" y="326"/>
                    </a:cubicBezTo>
                    <a:cubicBezTo>
                      <a:pt x="183" y="326"/>
                      <a:pt x="183" y="326"/>
                      <a:pt x="183" y="326"/>
                    </a:cubicBezTo>
                    <a:cubicBezTo>
                      <a:pt x="183" y="326"/>
                      <a:pt x="182" y="326"/>
                      <a:pt x="182" y="326"/>
                    </a:cubicBezTo>
                    <a:cubicBezTo>
                      <a:pt x="182" y="326"/>
                      <a:pt x="182" y="326"/>
                      <a:pt x="182" y="326"/>
                    </a:cubicBezTo>
                    <a:cubicBezTo>
                      <a:pt x="182" y="326"/>
                      <a:pt x="182" y="326"/>
                      <a:pt x="182" y="326"/>
                    </a:cubicBezTo>
                    <a:cubicBezTo>
                      <a:pt x="183" y="326"/>
                      <a:pt x="183" y="326"/>
                      <a:pt x="183" y="326"/>
                    </a:cubicBezTo>
                    <a:cubicBezTo>
                      <a:pt x="183" y="326"/>
                      <a:pt x="183" y="326"/>
                      <a:pt x="183" y="326"/>
                    </a:cubicBezTo>
                    <a:cubicBezTo>
                      <a:pt x="183" y="326"/>
                      <a:pt x="183" y="326"/>
                      <a:pt x="183" y="326"/>
                    </a:cubicBezTo>
                    <a:cubicBezTo>
                      <a:pt x="183" y="326"/>
                      <a:pt x="183" y="326"/>
                      <a:pt x="183" y="326"/>
                    </a:cubicBezTo>
                    <a:cubicBezTo>
                      <a:pt x="184" y="326"/>
                      <a:pt x="184" y="326"/>
                      <a:pt x="184" y="325"/>
                    </a:cubicBezTo>
                    <a:cubicBezTo>
                      <a:pt x="184" y="325"/>
                      <a:pt x="184" y="325"/>
                      <a:pt x="184" y="324"/>
                    </a:cubicBezTo>
                    <a:cubicBezTo>
                      <a:pt x="184" y="324"/>
                      <a:pt x="183" y="324"/>
                      <a:pt x="183" y="324"/>
                    </a:cubicBezTo>
                    <a:cubicBezTo>
                      <a:pt x="183" y="324"/>
                      <a:pt x="183" y="324"/>
                      <a:pt x="183" y="324"/>
                    </a:cubicBezTo>
                    <a:cubicBezTo>
                      <a:pt x="182" y="325"/>
                      <a:pt x="181" y="324"/>
                      <a:pt x="181" y="323"/>
                    </a:cubicBezTo>
                    <a:cubicBezTo>
                      <a:pt x="181" y="323"/>
                      <a:pt x="181" y="323"/>
                      <a:pt x="181" y="322"/>
                    </a:cubicBezTo>
                    <a:cubicBezTo>
                      <a:pt x="181" y="322"/>
                      <a:pt x="181" y="322"/>
                      <a:pt x="181" y="322"/>
                    </a:cubicBezTo>
                    <a:cubicBezTo>
                      <a:pt x="180" y="321"/>
                      <a:pt x="181" y="321"/>
                      <a:pt x="181" y="321"/>
                    </a:cubicBezTo>
                    <a:cubicBezTo>
                      <a:pt x="182" y="321"/>
                      <a:pt x="182" y="321"/>
                      <a:pt x="183" y="322"/>
                    </a:cubicBezTo>
                    <a:cubicBezTo>
                      <a:pt x="183" y="322"/>
                      <a:pt x="184" y="322"/>
                      <a:pt x="185" y="322"/>
                    </a:cubicBezTo>
                    <a:cubicBezTo>
                      <a:pt x="185" y="322"/>
                      <a:pt x="186" y="321"/>
                      <a:pt x="186" y="320"/>
                    </a:cubicBezTo>
                    <a:cubicBezTo>
                      <a:pt x="186" y="320"/>
                      <a:pt x="186" y="319"/>
                      <a:pt x="186" y="319"/>
                    </a:cubicBezTo>
                    <a:cubicBezTo>
                      <a:pt x="186" y="318"/>
                      <a:pt x="186" y="318"/>
                      <a:pt x="186" y="317"/>
                    </a:cubicBezTo>
                    <a:cubicBezTo>
                      <a:pt x="186" y="317"/>
                      <a:pt x="186" y="317"/>
                      <a:pt x="186" y="317"/>
                    </a:cubicBezTo>
                    <a:cubicBezTo>
                      <a:pt x="186" y="317"/>
                      <a:pt x="186" y="317"/>
                      <a:pt x="186" y="317"/>
                    </a:cubicBezTo>
                    <a:cubicBezTo>
                      <a:pt x="186" y="316"/>
                      <a:pt x="186" y="316"/>
                      <a:pt x="186" y="316"/>
                    </a:cubicBezTo>
                    <a:cubicBezTo>
                      <a:pt x="188" y="316"/>
                      <a:pt x="190" y="316"/>
                      <a:pt x="192" y="315"/>
                    </a:cubicBezTo>
                    <a:cubicBezTo>
                      <a:pt x="192" y="315"/>
                      <a:pt x="193" y="315"/>
                      <a:pt x="193" y="315"/>
                    </a:cubicBezTo>
                    <a:cubicBezTo>
                      <a:pt x="194" y="314"/>
                      <a:pt x="195" y="314"/>
                      <a:pt x="195" y="313"/>
                    </a:cubicBezTo>
                    <a:cubicBezTo>
                      <a:pt x="195" y="313"/>
                      <a:pt x="195" y="312"/>
                      <a:pt x="196" y="311"/>
                    </a:cubicBezTo>
                    <a:cubicBezTo>
                      <a:pt x="196" y="311"/>
                      <a:pt x="196" y="311"/>
                      <a:pt x="196" y="311"/>
                    </a:cubicBezTo>
                    <a:cubicBezTo>
                      <a:pt x="196" y="310"/>
                      <a:pt x="196" y="310"/>
                      <a:pt x="195" y="309"/>
                    </a:cubicBezTo>
                    <a:cubicBezTo>
                      <a:pt x="195" y="309"/>
                      <a:pt x="195" y="309"/>
                      <a:pt x="195" y="309"/>
                    </a:cubicBezTo>
                    <a:cubicBezTo>
                      <a:pt x="194" y="309"/>
                      <a:pt x="194" y="309"/>
                      <a:pt x="194" y="308"/>
                    </a:cubicBezTo>
                    <a:cubicBezTo>
                      <a:pt x="194" y="308"/>
                      <a:pt x="194" y="308"/>
                      <a:pt x="195" y="308"/>
                    </a:cubicBezTo>
                    <a:cubicBezTo>
                      <a:pt x="195" y="307"/>
                      <a:pt x="195" y="307"/>
                      <a:pt x="194" y="306"/>
                    </a:cubicBezTo>
                    <a:cubicBezTo>
                      <a:pt x="194" y="306"/>
                      <a:pt x="193" y="306"/>
                      <a:pt x="192" y="305"/>
                    </a:cubicBezTo>
                    <a:cubicBezTo>
                      <a:pt x="192" y="305"/>
                      <a:pt x="192" y="305"/>
                      <a:pt x="192" y="305"/>
                    </a:cubicBezTo>
                    <a:cubicBezTo>
                      <a:pt x="192" y="305"/>
                      <a:pt x="192" y="305"/>
                      <a:pt x="192" y="305"/>
                    </a:cubicBezTo>
                    <a:cubicBezTo>
                      <a:pt x="192" y="305"/>
                      <a:pt x="192" y="305"/>
                      <a:pt x="192" y="305"/>
                    </a:cubicBezTo>
                    <a:cubicBezTo>
                      <a:pt x="192" y="305"/>
                      <a:pt x="192" y="305"/>
                      <a:pt x="192" y="305"/>
                    </a:cubicBezTo>
                    <a:cubicBezTo>
                      <a:pt x="192" y="305"/>
                      <a:pt x="192" y="305"/>
                      <a:pt x="192" y="305"/>
                    </a:cubicBezTo>
                    <a:cubicBezTo>
                      <a:pt x="192" y="305"/>
                      <a:pt x="192" y="305"/>
                      <a:pt x="192" y="305"/>
                    </a:cubicBezTo>
                    <a:cubicBezTo>
                      <a:pt x="192" y="305"/>
                      <a:pt x="192" y="305"/>
                      <a:pt x="192" y="305"/>
                    </a:cubicBezTo>
                    <a:cubicBezTo>
                      <a:pt x="194" y="305"/>
                      <a:pt x="195" y="305"/>
                      <a:pt x="196" y="306"/>
                    </a:cubicBezTo>
                    <a:cubicBezTo>
                      <a:pt x="196" y="306"/>
                      <a:pt x="196" y="306"/>
                      <a:pt x="197" y="306"/>
                    </a:cubicBezTo>
                    <a:cubicBezTo>
                      <a:pt x="197" y="306"/>
                      <a:pt x="198" y="306"/>
                      <a:pt x="198" y="306"/>
                    </a:cubicBezTo>
                    <a:cubicBezTo>
                      <a:pt x="199" y="306"/>
                      <a:pt x="200" y="305"/>
                      <a:pt x="201" y="304"/>
                    </a:cubicBezTo>
                    <a:cubicBezTo>
                      <a:pt x="201" y="304"/>
                      <a:pt x="201" y="303"/>
                      <a:pt x="202" y="303"/>
                    </a:cubicBezTo>
                    <a:cubicBezTo>
                      <a:pt x="203" y="302"/>
                      <a:pt x="203" y="302"/>
                      <a:pt x="203" y="301"/>
                    </a:cubicBezTo>
                    <a:cubicBezTo>
                      <a:pt x="203" y="300"/>
                      <a:pt x="204" y="299"/>
                      <a:pt x="204" y="298"/>
                    </a:cubicBezTo>
                    <a:cubicBezTo>
                      <a:pt x="204" y="298"/>
                      <a:pt x="204" y="298"/>
                      <a:pt x="204" y="298"/>
                    </a:cubicBezTo>
                    <a:cubicBezTo>
                      <a:pt x="204" y="298"/>
                      <a:pt x="204" y="298"/>
                      <a:pt x="204" y="298"/>
                    </a:cubicBezTo>
                    <a:cubicBezTo>
                      <a:pt x="204" y="298"/>
                      <a:pt x="204" y="298"/>
                      <a:pt x="204" y="298"/>
                    </a:cubicBezTo>
                    <a:cubicBezTo>
                      <a:pt x="204" y="298"/>
                      <a:pt x="204" y="297"/>
                      <a:pt x="204" y="297"/>
                    </a:cubicBezTo>
                    <a:cubicBezTo>
                      <a:pt x="204" y="297"/>
                      <a:pt x="205" y="297"/>
                      <a:pt x="205" y="297"/>
                    </a:cubicBezTo>
                    <a:cubicBezTo>
                      <a:pt x="205" y="296"/>
                      <a:pt x="205" y="296"/>
                      <a:pt x="205" y="295"/>
                    </a:cubicBezTo>
                    <a:cubicBezTo>
                      <a:pt x="206" y="295"/>
                      <a:pt x="206" y="295"/>
                      <a:pt x="206" y="295"/>
                    </a:cubicBezTo>
                    <a:cubicBezTo>
                      <a:pt x="206" y="295"/>
                      <a:pt x="206" y="295"/>
                      <a:pt x="206" y="295"/>
                    </a:cubicBezTo>
                    <a:cubicBezTo>
                      <a:pt x="206" y="295"/>
                      <a:pt x="206" y="296"/>
                      <a:pt x="206" y="296"/>
                    </a:cubicBezTo>
                    <a:cubicBezTo>
                      <a:pt x="207" y="296"/>
                      <a:pt x="207" y="295"/>
                      <a:pt x="207" y="295"/>
                    </a:cubicBezTo>
                    <a:cubicBezTo>
                      <a:pt x="208" y="293"/>
                      <a:pt x="209" y="292"/>
                      <a:pt x="210" y="290"/>
                    </a:cubicBezTo>
                    <a:cubicBezTo>
                      <a:pt x="210" y="290"/>
                      <a:pt x="211" y="288"/>
                      <a:pt x="210" y="287"/>
                    </a:cubicBezTo>
                    <a:cubicBezTo>
                      <a:pt x="210" y="287"/>
                      <a:pt x="210" y="287"/>
                      <a:pt x="210" y="287"/>
                    </a:cubicBezTo>
                    <a:cubicBezTo>
                      <a:pt x="210" y="285"/>
                      <a:pt x="210" y="284"/>
                      <a:pt x="211" y="283"/>
                    </a:cubicBezTo>
                    <a:cubicBezTo>
                      <a:pt x="212" y="282"/>
                      <a:pt x="212" y="282"/>
                      <a:pt x="213" y="282"/>
                    </a:cubicBezTo>
                    <a:cubicBezTo>
                      <a:pt x="213" y="281"/>
                      <a:pt x="214" y="280"/>
                      <a:pt x="215" y="280"/>
                    </a:cubicBezTo>
                    <a:cubicBezTo>
                      <a:pt x="216" y="280"/>
                      <a:pt x="216" y="279"/>
                      <a:pt x="217" y="279"/>
                    </a:cubicBezTo>
                    <a:cubicBezTo>
                      <a:pt x="217" y="279"/>
                      <a:pt x="218" y="278"/>
                      <a:pt x="218" y="278"/>
                    </a:cubicBezTo>
                    <a:cubicBezTo>
                      <a:pt x="218" y="278"/>
                      <a:pt x="218" y="278"/>
                      <a:pt x="218" y="278"/>
                    </a:cubicBezTo>
                    <a:cubicBezTo>
                      <a:pt x="219" y="278"/>
                      <a:pt x="219" y="278"/>
                      <a:pt x="220" y="278"/>
                    </a:cubicBezTo>
                    <a:cubicBezTo>
                      <a:pt x="220" y="278"/>
                      <a:pt x="221" y="278"/>
                      <a:pt x="221" y="278"/>
                    </a:cubicBezTo>
                    <a:cubicBezTo>
                      <a:pt x="222" y="278"/>
                      <a:pt x="223" y="277"/>
                      <a:pt x="223" y="277"/>
                    </a:cubicBezTo>
                    <a:cubicBezTo>
                      <a:pt x="224" y="276"/>
                      <a:pt x="224" y="276"/>
                      <a:pt x="225" y="276"/>
                    </a:cubicBezTo>
                    <a:cubicBezTo>
                      <a:pt x="225" y="276"/>
                      <a:pt x="225" y="275"/>
                      <a:pt x="225" y="275"/>
                    </a:cubicBezTo>
                    <a:cubicBezTo>
                      <a:pt x="225" y="275"/>
                      <a:pt x="225" y="274"/>
                      <a:pt x="225" y="274"/>
                    </a:cubicBezTo>
                    <a:cubicBezTo>
                      <a:pt x="226" y="273"/>
                      <a:pt x="226" y="272"/>
                      <a:pt x="227" y="271"/>
                    </a:cubicBezTo>
                    <a:cubicBezTo>
                      <a:pt x="227" y="270"/>
                      <a:pt x="227" y="270"/>
                      <a:pt x="227" y="269"/>
                    </a:cubicBezTo>
                    <a:cubicBezTo>
                      <a:pt x="227" y="268"/>
                      <a:pt x="227" y="268"/>
                      <a:pt x="227" y="267"/>
                    </a:cubicBezTo>
                    <a:cubicBezTo>
                      <a:pt x="228" y="266"/>
                      <a:pt x="228" y="265"/>
                      <a:pt x="228" y="264"/>
                    </a:cubicBezTo>
                    <a:cubicBezTo>
                      <a:pt x="228" y="263"/>
                      <a:pt x="228" y="262"/>
                      <a:pt x="228" y="260"/>
                    </a:cubicBezTo>
                    <a:cubicBezTo>
                      <a:pt x="228" y="259"/>
                      <a:pt x="228" y="258"/>
                      <a:pt x="228" y="258"/>
                    </a:cubicBezTo>
                    <a:cubicBezTo>
                      <a:pt x="228" y="257"/>
                      <a:pt x="228" y="257"/>
                      <a:pt x="229" y="256"/>
                    </a:cubicBezTo>
                    <a:cubicBezTo>
                      <a:pt x="230" y="256"/>
                      <a:pt x="231" y="255"/>
                      <a:pt x="231" y="254"/>
                    </a:cubicBezTo>
                    <a:cubicBezTo>
                      <a:pt x="231" y="254"/>
                      <a:pt x="231" y="253"/>
                      <a:pt x="231" y="253"/>
                    </a:cubicBezTo>
                    <a:cubicBezTo>
                      <a:pt x="232" y="253"/>
                      <a:pt x="232" y="252"/>
                      <a:pt x="233" y="251"/>
                    </a:cubicBezTo>
                    <a:cubicBezTo>
                      <a:pt x="233" y="251"/>
                      <a:pt x="234" y="250"/>
                      <a:pt x="235" y="250"/>
                    </a:cubicBezTo>
                    <a:cubicBezTo>
                      <a:pt x="235" y="249"/>
                      <a:pt x="236" y="248"/>
                      <a:pt x="236" y="247"/>
                    </a:cubicBezTo>
                    <a:cubicBezTo>
                      <a:pt x="236" y="246"/>
                      <a:pt x="237" y="244"/>
                      <a:pt x="236" y="244"/>
                    </a:cubicBezTo>
                    <a:cubicBezTo>
                      <a:pt x="236" y="243"/>
                      <a:pt x="236" y="242"/>
                      <a:pt x="235" y="240"/>
                    </a:cubicBezTo>
                    <a:close/>
                    <a:moveTo>
                      <a:pt x="197" y="102"/>
                    </a:moveTo>
                    <a:cubicBezTo>
                      <a:pt x="197" y="102"/>
                      <a:pt x="197" y="102"/>
                      <a:pt x="197" y="102"/>
                    </a:cubicBezTo>
                    <a:cubicBezTo>
                      <a:pt x="197" y="103"/>
                      <a:pt x="196" y="103"/>
                      <a:pt x="196" y="103"/>
                    </a:cubicBezTo>
                    <a:cubicBezTo>
                      <a:pt x="196" y="103"/>
                      <a:pt x="196" y="103"/>
                      <a:pt x="196" y="103"/>
                    </a:cubicBezTo>
                    <a:cubicBezTo>
                      <a:pt x="196" y="102"/>
                      <a:pt x="197" y="102"/>
                      <a:pt x="197" y="102"/>
                    </a:cubicBezTo>
                    <a:close/>
                    <a:moveTo>
                      <a:pt x="186" y="105"/>
                    </a:moveTo>
                    <a:cubicBezTo>
                      <a:pt x="187" y="105"/>
                      <a:pt x="187" y="105"/>
                      <a:pt x="187" y="105"/>
                    </a:cubicBezTo>
                    <a:cubicBezTo>
                      <a:pt x="187" y="105"/>
                      <a:pt x="187" y="105"/>
                      <a:pt x="187" y="105"/>
                    </a:cubicBezTo>
                    <a:lnTo>
                      <a:pt x="186" y="105"/>
                    </a:lnTo>
                    <a:close/>
                    <a:moveTo>
                      <a:pt x="186" y="100"/>
                    </a:moveTo>
                    <a:cubicBezTo>
                      <a:pt x="186" y="100"/>
                      <a:pt x="187" y="100"/>
                      <a:pt x="187" y="100"/>
                    </a:cubicBezTo>
                    <a:cubicBezTo>
                      <a:pt x="188" y="100"/>
                      <a:pt x="189" y="100"/>
                      <a:pt x="189" y="100"/>
                    </a:cubicBezTo>
                    <a:cubicBezTo>
                      <a:pt x="189" y="100"/>
                      <a:pt x="190" y="101"/>
                      <a:pt x="190" y="101"/>
                    </a:cubicBezTo>
                    <a:cubicBezTo>
                      <a:pt x="190" y="101"/>
                      <a:pt x="189" y="101"/>
                      <a:pt x="189" y="101"/>
                    </a:cubicBezTo>
                    <a:cubicBezTo>
                      <a:pt x="189" y="101"/>
                      <a:pt x="189" y="101"/>
                      <a:pt x="189" y="101"/>
                    </a:cubicBezTo>
                    <a:cubicBezTo>
                      <a:pt x="188" y="101"/>
                      <a:pt x="187" y="101"/>
                      <a:pt x="187" y="101"/>
                    </a:cubicBezTo>
                    <a:cubicBezTo>
                      <a:pt x="186" y="101"/>
                      <a:pt x="186" y="101"/>
                      <a:pt x="186" y="101"/>
                    </a:cubicBezTo>
                    <a:cubicBezTo>
                      <a:pt x="186" y="101"/>
                      <a:pt x="186" y="101"/>
                      <a:pt x="186" y="101"/>
                    </a:cubicBezTo>
                    <a:cubicBezTo>
                      <a:pt x="186" y="100"/>
                      <a:pt x="186" y="100"/>
                      <a:pt x="186" y="100"/>
                    </a:cubicBezTo>
                    <a:close/>
                    <a:moveTo>
                      <a:pt x="185" y="105"/>
                    </a:moveTo>
                    <a:cubicBezTo>
                      <a:pt x="185" y="105"/>
                      <a:pt x="185" y="105"/>
                      <a:pt x="185" y="105"/>
                    </a:cubicBezTo>
                    <a:cubicBezTo>
                      <a:pt x="185" y="105"/>
                      <a:pt x="185" y="105"/>
                      <a:pt x="185" y="105"/>
                    </a:cubicBezTo>
                    <a:close/>
                    <a:moveTo>
                      <a:pt x="179" y="98"/>
                    </a:moveTo>
                    <a:cubicBezTo>
                      <a:pt x="179" y="98"/>
                      <a:pt x="179" y="98"/>
                      <a:pt x="179" y="98"/>
                    </a:cubicBezTo>
                    <a:cubicBezTo>
                      <a:pt x="179" y="98"/>
                      <a:pt x="179" y="98"/>
                      <a:pt x="179" y="98"/>
                    </a:cubicBezTo>
                    <a:cubicBezTo>
                      <a:pt x="179" y="98"/>
                      <a:pt x="179" y="98"/>
                      <a:pt x="179" y="98"/>
                    </a:cubicBezTo>
                    <a:cubicBezTo>
                      <a:pt x="179" y="98"/>
                      <a:pt x="179" y="98"/>
                      <a:pt x="179" y="98"/>
                    </a:cubicBezTo>
                    <a:close/>
                    <a:moveTo>
                      <a:pt x="178" y="99"/>
                    </a:moveTo>
                    <a:cubicBezTo>
                      <a:pt x="178" y="98"/>
                      <a:pt x="178" y="98"/>
                      <a:pt x="178" y="98"/>
                    </a:cubicBezTo>
                    <a:cubicBezTo>
                      <a:pt x="178" y="98"/>
                      <a:pt x="178" y="98"/>
                      <a:pt x="178" y="99"/>
                    </a:cubicBezTo>
                    <a:cubicBezTo>
                      <a:pt x="178" y="99"/>
                      <a:pt x="178" y="99"/>
                      <a:pt x="178" y="99"/>
                    </a:cubicBezTo>
                    <a:cubicBezTo>
                      <a:pt x="178" y="99"/>
                      <a:pt x="178" y="100"/>
                      <a:pt x="178" y="100"/>
                    </a:cubicBezTo>
                    <a:cubicBezTo>
                      <a:pt x="178" y="100"/>
                      <a:pt x="178" y="100"/>
                      <a:pt x="178" y="100"/>
                    </a:cubicBezTo>
                    <a:cubicBezTo>
                      <a:pt x="177" y="100"/>
                      <a:pt x="177" y="99"/>
                      <a:pt x="178" y="99"/>
                    </a:cubicBezTo>
                    <a:close/>
                    <a:moveTo>
                      <a:pt x="173" y="96"/>
                    </a:moveTo>
                    <a:cubicBezTo>
                      <a:pt x="173" y="96"/>
                      <a:pt x="173" y="96"/>
                      <a:pt x="173" y="96"/>
                    </a:cubicBezTo>
                    <a:cubicBezTo>
                      <a:pt x="173" y="96"/>
                      <a:pt x="173" y="96"/>
                      <a:pt x="173" y="96"/>
                    </a:cubicBezTo>
                    <a:cubicBezTo>
                      <a:pt x="173" y="96"/>
                      <a:pt x="173" y="96"/>
                      <a:pt x="173" y="96"/>
                    </a:cubicBezTo>
                    <a:close/>
                    <a:moveTo>
                      <a:pt x="169" y="108"/>
                    </a:moveTo>
                    <a:cubicBezTo>
                      <a:pt x="169" y="108"/>
                      <a:pt x="169" y="108"/>
                      <a:pt x="169" y="108"/>
                    </a:cubicBezTo>
                    <a:cubicBezTo>
                      <a:pt x="169" y="108"/>
                      <a:pt x="169" y="108"/>
                      <a:pt x="169" y="108"/>
                    </a:cubicBezTo>
                    <a:cubicBezTo>
                      <a:pt x="169" y="109"/>
                      <a:pt x="169" y="109"/>
                      <a:pt x="168" y="109"/>
                    </a:cubicBezTo>
                    <a:cubicBezTo>
                      <a:pt x="168" y="109"/>
                      <a:pt x="168" y="109"/>
                      <a:pt x="168" y="109"/>
                    </a:cubicBezTo>
                    <a:cubicBezTo>
                      <a:pt x="168" y="108"/>
                      <a:pt x="169" y="108"/>
                      <a:pt x="169" y="108"/>
                    </a:cubicBezTo>
                    <a:close/>
                    <a:moveTo>
                      <a:pt x="165" y="115"/>
                    </a:moveTo>
                    <a:cubicBezTo>
                      <a:pt x="165" y="115"/>
                      <a:pt x="165" y="115"/>
                      <a:pt x="165" y="115"/>
                    </a:cubicBezTo>
                    <a:cubicBezTo>
                      <a:pt x="165" y="115"/>
                      <a:pt x="165" y="115"/>
                      <a:pt x="165" y="115"/>
                    </a:cubicBezTo>
                    <a:cubicBezTo>
                      <a:pt x="165" y="115"/>
                      <a:pt x="165" y="115"/>
                      <a:pt x="165" y="115"/>
                    </a:cubicBezTo>
                    <a:cubicBezTo>
                      <a:pt x="165" y="115"/>
                      <a:pt x="165" y="115"/>
                      <a:pt x="165" y="115"/>
                    </a:cubicBezTo>
                    <a:cubicBezTo>
                      <a:pt x="165" y="115"/>
                      <a:pt x="165" y="115"/>
                      <a:pt x="165" y="115"/>
                    </a:cubicBezTo>
                    <a:close/>
                    <a:moveTo>
                      <a:pt x="155" y="55"/>
                    </a:moveTo>
                    <a:cubicBezTo>
                      <a:pt x="155" y="55"/>
                      <a:pt x="155" y="55"/>
                      <a:pt x="155" y="55"/>
                    </a:cubicBezTo>
                    <a:cubicBezTo>
                      <a:pt x="156" y="56"/>
                      <a:pt x="156" y="56"/>
                      <a:pt x="156" y="57"/>
                    </a:cubicBezTo>
                    <a:cubicBezTo>
                      <a:pt x="156" y="57"/>
                      <a:pt x="156" y="57"/>
                      <a:pt x="156" y="57"/>
                    </a:cubicBezTo>
                    <a:cubicBezTo>
                      <a:pt x="156" y="57"/>
                      <a:pt x="156" y="57"/>
                      <a:pt x="156" y="57"/>
                    </a:cubicBezTo>
                    <a:cubicBezTo>
                      <a:pt x="156" y="57"/>
                      <a:pt x="156" y="57"/>
                      <a:pt x="155" y="57"/>
                    </a:cubicBezTo>
                    <a:cubicBezTo>
                      <a:pt x="155" y="57"/>
                      <a:pt x="155" y="56"/>
                      <a:pt x="155" y="55"/>
                    </a:cubicBezTo>
                    <a:cubicBezTo>
                      <a:pt x="154" y="55"/>
                      <a:pt x="155" y="55"/>
                      <a:pt x="155" y="55"/>
                    </a:cubicBezTo>
                    <a:close/>
                    <a:moveTo>
                      <a:pt x="142" y="59"/>
                    </a:moveTo>
                    <a:cubicBezTo>
                      <a:pt x="142" y="59"/>
                      <a:pt x="142" y="59"/>
                      <a:pt x="142" y="59"/>
                    </a:cubicBezTo>
                    <a:cubicBezTo>
                      <a:pt x="142" y="59"/>
                      <a:pt x="143" y="59"/>
                      <a:pt x="143" y="60"/>
                    </a:cubicBezTo>
                    <a:cubicBezTo>
                      <a:pt x="143" y="60"/>
                      <a:pt x="143" y="60"/>
                      <a:pt x="143" y="60"/>
                    </a:cubicBezTo>
                    <a:cubicBezTo>
                      <a:pt x="143" y="60"/>
                      <a:pt x="143" y="60"/>
                      <a:pt x="143" y="60"/>
                    </a:cubicBezTo>
                    <a:cubicBezTo>
                      <a:pt x="143" y="60"/>
                      <a:pt x="143" y="60"/>
                      <a:pt x="144" y="60"/>
                    </a:cubicBezTo>
                    <a:cubicBezTo>
                      <a:pt x="144" y="60"/>
                      <a:pt x="144" y="60"/>
                      <a:pt x="144" y="60"/>
                    </a:cubicBezTo>
                    <a:cubicBezTo>
                      <a:pt x="144" y="60"/>
                      <a:pt x="144" y="60"/>
                      <a:pt x="144" y="60"/>
                    </a:cubicBezTo>
                    <a:cubicBezTo>
                      <a:pt x="144" y="60"/>
                      <a:pt x="144" y="60"/>
                      <a:pt x="144" y="60"/>
                    </a:cubicBezTo>
                    <a:cubicBezTo>
                      <a:pt x="144" y="60"/>
                      <a:pt x="144" y="60"/>
                      <a:pt x="144" y="60"/>
                    </a:cubicBezTo>
                    <a:cubicBezTo>
                      <a:pt x="143" y="60"/>
                      <a:pt x="143" y="60"/>
                      <a:pt x="143" y="60"/>
                    </a:cubicBezTo>
                    <a:cubicBezTo>
                      <a:pt x="143" y="60"/>
                      <a:pt x="143" y="60"/>
                      <a:pt x="143" y="60"/>
                    </a:cubicBezTo>
                    <a:cubicBezTo>
                      <a:pt x="143" y="60"/>
                      <a:pt x="143" y="60"/>
                      <a:pt x="143" y="60"/>
                    </a:cubicBezTo>
                    <a:cubicBezTo>
                      <a:pt x="142" y="60"/>
                      <a:pt x="142" y="60"/>
                      <a:pt x="142" y="59"/>
                    </a:cubicBezTo>
                    <a:cubicBezTo>
                      <a:pt x="142" y="59"/>
                      <a:pt x="142" y="59"/>
                      <a:pt x="142" y="59"/>
                    </a:cubicBezTo>
                    <a:close/>
                    <a:moveTo>
                      <a:pt x="137" y="57"/>
                    </a:moveTo>
                    <a:cubicBezTo>
                      <a:pt x="137" y="57"/>
                      <a:pt x="137" y="57"/>
                      <a:pt x="137" y="57"/>
                    </a:cubicBezTo>
                    <a:cubicBezTo>
                      <a:pt x="137" y="57"/>
                      <a:pt x="137" y="57"/>
                      <a:pt x="137" y="57"/>
                    </a:cubicBezTo>
                    <a:cubicBezTo>
                      <a:pt x="137" y="57"/>
                      <a:pt x="137" y="57"/>
                      <a:pt x="137" y="57"/>
                    </a:cubicBezTo>
                    <a:close/>
                    <a:moveTo>
                      <a:pt x="155" y="114"/>
                    </a:moveTo>
                    <a:cubicBezTo>
                      <a:pt x="155" y="114"/>
                      <a:pt x="155" y="114"/>
                      <a:pt x="155" y="114"/>
                    </a:cubicBezTo>
                    <a:cubicBezTo>
                      <a:pt x="155" y="114"/>
                      <a:pt x="155" y="114"/>
                      <a:pt x="155" y="114"/>
                    </a:cubicBezTo>
                    <a:cubicBezTo>
                      <a:pt x="155" y="114"/>
                      <a:pt x="155" y="114"/>
                      <a:pt x="155" y="114"/>
                    </a:cubicBezTo>
                    <a:cubicBezTo>
                      <a:pt x="155" y="114"/>
                      <a:pt x="155" y="114"/>
                      <a:pt x="155" y="114"/>
                    </a:cubicBezTo>
                    <a:cubicBezTo>
                      <a:pt x="155" y="114"/>
                      <a:pt x="155" y="114"/>
                      <a:pt x="155" y="114"/>
                    </a:cubicBezTo>
                    <a:close/>
                    <a:moveTo>
                      <a:pt x="153" y="129"/>
                    </a:moveTo>
                    <a:cubicBezTo>
                      <a:pt x="153" y="129"/>
                      <a:pt x="153" y="129"/>
                      <a:pt x="154" y="129"/>
                    </a:cubicBezTo>
                    <a:cubicBezTo>
                      <a:pt x="154" y="128"/>
                      <a:pt x="154" y="128"/>
                      <a:pt x="155" y="128"/>
                    </a:cubicBezTo>
                    <a:cubicBezTo>
                      <a:pt x="155" y="128"/>
                      <a:pt x="156" y="128"/>
                      <a:pt x="157" y="128"/>
                    </a:cubicBezTo>
                    <a:cubicBezTo>
                      <a:pt x="158" y="128"/>
                      <a:pt x="158" y="128"/>
                      <a:pt x="158" y="128"/>
                    </a:cubicBezTo>
                    <a:cubicBezTo>
                      <a:pt x="159" y="127"/>
                      <a:pt x="159" y="127"/>
                      <a:pt x="159" y="127"/>
                    </a:cubicBezTo>
                    <a:cubicBezTo>
                      <a:pt x="159" y="127"/>
                      <a:pt x="159" y="127"/>
                      <a:pt x="159" y="128"/>
                    </a:cubicBezTo>
                    <a:cubicBezTo>
                      <a:pt x="159" y="128"/>
                      <a:pt x="159" y="128"/>
                      <a:pt x="159" y="129"/>
                    </a:cubicBezTo>
                    <a:cubicBezTo>
                      <a:pt x="158" y="130"/>
                      <a:pt x="158" y="130"/>
                      <a:pt x="157" y="130"/>
                    </a:cubicBezTo>
                    <a:cubicBezTo>
                      <a:pt x="156" y="129"/>
                      <a:pt x="155" y="130"/>
                      <a:pt x="153" y="129"/>
                    </a:cubicBezTo>
                    <a:cubicBezTo>
                      <a:pt x="153" y="129"/>
                      <a:pt x="153" y="129"/>
                      <a:pt x="153" y="129"/>
                    </a:cubicBezTo>
                    <a:cubicBezTo>
                      <a:pt x="153" y="129"/>
                      <a:pt x="153" y="129"/>
                      <a:pt x="153" y="129"/>
                    </a:cubicBezTo>
                    <a:close/>
                    <a:moveTo>
                      <a:pt x="153" y="131"/>
                    </a:moveTo>
                    <a:cubicBezTo>
                      <a:pt x="153" y="131"/>
                      <a:pt x="153" y="131"/>
                      <a:pt x="153" y="131"/>
                    </a:cubicBezTo>
                    <a:cubicBezTo>
                      <a:pt x="152" y="132"/>
                      <a:pt x="151" y="132"/>
                      <a:pt x="150" y="133"/>
                    </a:cubicBezTo>
                    <a:cubicBezTo>
                      <a:pt x="149" y="133"/>
                      <a:pt x="149" y="133"/>
                      <a:pt x="148" y="134"/>
                    </a:cubicBezTo>
                    <a:cubicBezTo>
                      <a:pt x="147" y="134"/>
                      <a:pt x="147" y="134"/>
                      <a:pt x="146" y="134"/>
                    </a:cubicBezTo>
                    <a:cubicBezTo>
                      <a:pt x="146" y="134"/>
                      <a:pt x="145" y="134"/>
                      <a:pt x="145" y="134"/>
                    </a:cubicBezTo>
                    <a:cubicBezTo>
                      <a:pt x="145" y="134"/>
                      <a:pt x="145" y="133"/>
                      <a:pt x="145" y="133"/>
                    </a:cubicBezTo>
                    <a:cubicBezTo>
                      <a:pt x="145" y="133"/>
                      <a:pt x="145" y="133"/>
                      <a:pt x="145" y="133"/>
                    </a:cubicBezTo>
                    <a:cubicBezTo>
                      <a:pt x="147" y="133"/>
                      <a:pt x="148" y="132"/>
                      <a:pt x="149" y="131"/>
                    </a:cubicBezTo>
                    <a:cubicBezTo>
                      <a:pt x="149" y="131"/>
                      <a:pt x="149" y="131"/>
                      <a:pt x="150" y="131"/>
                    </a:cubicBezTo>
                    <a:cubicBezTo>
                      <a:pt x="150" y="132"/>
                      <a:pt x="151" y="131"/>
                      <a:pt x="151" y="131"/>
                    </a:cubicBezTo>
                    <a:cubicBezTo>
                      <a:pt x="152" y="131"/>
                      <a:pt x="152" y="131"/>
                      <a:pt x="152" y="131"/>
                    </a:cubicBezTo>
                    <a:cubicBezTo>
                      <a:pt x="153" y="131"/>
                      <a:pt x="153" y="131"/>
                      <a:pt x="153" y="131"/>
                    </a:cubicBezTo>
                    <a:close/>
                    <a:moveTo>
                      <a:pt x="146" y="121"/>
                    </a:moveTo>
                    <a:cubicBezTo>
                      <a:pt x="148" y="121"/>
                      <a:pt x="149" y="121"/>
                      <a:pt x="151" y="122"/>
                    </a:cubicBezTo>
                    <a:cubicBezTo>
                      <a:pt x="151" y="122"/>
                      <a:pt x="151" y="122"/>
                      <a:pt x="151" y="123"/>
                    </a:cubicBezTo>
                    <a:cubicBezTo>
                      <a:pt x="152" y="123"/>
                      <a:pt x="152" y="124"/>
                      <a:pt x="152" y="125"/>
                    </a:cubicBezTo>
                    <a:cubicBezTo>
                      <a:pt x="153" y="125"/>
                      <a:pt x="152" y="125"/>
                      <a:pt x="152" y="125"/>
                    </a:cubicBezTo>
                    <a:cubicBezTo>
                      <a:pt x="152" y="126"/>
                      <a:pt x="152" y="126"/>
                      <a:pt x="152" y="126"/>
                    </a:cubicBezTo>
                    <a:cubicBezTo>
                      <a:pt x="151" y="125"/>
                      <a:pt x="151" y="125"/>
                      <a:pt x="150" y="124"/>
                    </a:cubicBezTo>
                    <a:cubicBezTo>
                      <a:pt x="150" y="124"/>
                      <a:pt x="150" y="124"/>
                      <a:pt x="150" y="124"/>
                    </a:cubicBezTo>
                    <a:cubicBezTo>
                      <a:pt x="150" y="124"/>
                      <a:pt x="150" y="125"/>
                      <a:pt x="150" y="125"/>
                    </a:cubicBezTo>
                    <a:cubicBezTo>
                      <a:pt x="150" y="125"/>
                      <a:pt x="150" y="125"/>
                      <a:pt x="150" y="125"/>
                    </a:cubicBezTo>
                    <a:cubicBezTo>
                      <a:pt x="149" y="126"/>
                      <a:pt x="149" y="128"/>
                      <a:pt x="148" y="129"/>
                    </a:cubicBezTo>
                    <a:cubicBezTo>
                      <a:pt x="148" y="129"/>
                      <a:pt x="148" y="129"/>
                      <a:pt x="148" y="129"/>
                    </a:cubicBezTo>
                    <a:cubicBezTo>
                      <a:pt x="148" y="129"/>
                      <a:pt x="147" y="129"/>
                      <a:pt x="147" y="129"/>
                    </a:cubicBezTo>
                    <a:cubicBezTo>
                      <a:pt x="147" y="129"/>
                      <a:pt x="147" y="128"/>
                      <a:pt x="147" y="128"/>
                    </a:cubicBezTo>
                    <a:cubicBezTo>
                      <a:pt x="147" y="127"/>
                      <a:pt x="147" y="127"/>
                      <a:pt x="146" y="127"/>
                    </a:cubicBezTo>
                    <a:cubicBezTo>
                      <a:pt x="146" y="127"/>
                      <a:pt x="146" y="127"/>
                      <a:pt x="145" y="127"/>
                    </a:cubicBezTo>
                    <a:cubicBezTo>
                      <a:pt x="145" y="128"/>
                      <a:pt x="145" y="128"/>
                      <a:pt x="145" y="127"/>
                    </a:cubicBezTo>
                    <a:cubicBezTo>
                      <a:pt x="145" y="127"/>
                      <a:pt x="145" y="127"/>
                      <a:pt x="145" y="127"/>
                    </a:cubicBezTo>
                    <a:cubicBezTo>
                      <a:pt x="145" y="127"/>
                      <a:pt x="146" y="127"/>
                      <a:pt x="146" y="126"/>
                    </a:cubicBezTo>
                    <a:cubicBezTo>
                      <a:pt x="146" y="126"/>
                      <a:pt x="146" y="125"/>
                      <a:pt x="146" y="124"/>
                    </a:cubicBezTo>
                    <a:cubicBezTo>
                      <a:pt x="146" y="124"/>
                      <a:pt x="146" y="124"/>
                      <a:pt x="146" y="123"/>
                    </a:cubicBezTo>
                    <a:cubicBezTo>
                      <a:pt x="145" y="123"/>
                      <a:pt x="145" y="123"/>
                      <a:pt x="144" y="122"/>
                    </a:cubicBezTo>
                    <a:cubicBezTo>
                      <a:pt x="144" y="122"/>
                      <a:pt x="144" y="122"/>
                      <a:pt x="144" y="122"/>
                    </a:cubicBezTo>
                    <a:cubicBezTo>
                      <a:pt x="144" y="122"/>
                      <a:pt x="144" y="122"/>
                      <a:pt x="144" y="122"/>
                    </a:cubicBezTo>
                    <a:cubicBezTo>
                      <a:pt x="144" y="122"/>
                      <a:pt x="144" y="122"/>
                      <a:pt x="144" y="122"/>
                    </a:cubicBezTo>
                    <a:cubicBezTo>
                      <a:pt x="143" y="122"/>
                      <a:pt x="143" y="123"/>
                      <a:pt x="143" y="123"/>
                    </a:cubicBezTo>
                    <a:cubicBezTo>
                      <a:pt x="142" y="123"/>
                      <a:pt x="142" y="124"/>
                      <a:pt x="142" y="124"/>
                    </a:cubicBezTo>
                    <a:cubicBezTo>
                      <a:pt x="141" y="124"/>
                      <a:pt x="141" y="124"/>
                      <a:pt x="141" y="125"/>
                    </a:cubicBezTo>
                    <a:cubicBezTo>
                      <a:pt x="140" y="126"/>
                      <a:pt x="139" y="128"/>
                      <a:pt x="139" y="129"/>
                    </a:cubicBezTo>
                    <a:cubicBezTo>
                      <a:pt x="139" y="131"/>
                      <a:pt x="139" y="132"/>
                      <a:pt x="137" y="133"/>
                    </a:cubicBezTo>
                    <a:cubicBezTo>
                      <a:pt x="137" y="133"/>
                      <a:pt x="136" y="133"/>
                      <a:pt x="136" y="132"/>
                    </a:cubicBezTo>
                    <a:cubicBezTo>
                      <a:pt x="136" y="131"/>
                      <a:pt x="136" y="129"/>
                      <a:pt x="137" y="128"/>
                    </a:cubicBezTo>
                    <a:cubicBezTo>
                      <a:pt x="137" y="127"/>
                      <a:pt x="137" y="126"/>
                      <a:pt x="138" y="126"/>
                    </a:cubicBezTo>
                    <a:cubicBezTo>
                      <a:pt x="138" y="125"/>
                      <a:pt x="138" y="125"/>
                      <a:pt x="138" y="124"/>
                    </a:cubicBezTo>
                    <a:cubicBezTo>
                      <a:pt x="138" y="124"/>
                      <a:pt x="138" y="124"/>
                      <a:pt x="138" y="124"/>
                    </a:cubicBezTo>
                    <a:cubicBezTo>
                      <a:pt x="138" y="124"/>
                      <a:pt x="138" y="124"/>
                      <a:pt x="138" y="124"/>
                    </a:cubicBezTo>
                    <a:cubicBezTo>
                      <a:pt x="140" y="121"/>
                      <a:pt x="139" y="122"/>
                      <a:pt x="142" y="121"/>
                    </a:cubicBezTo>
                    <a:cubicBezTo>
                      <a:pt x="143" y="121"/>
                      <a:pt x="143" y="122"/>
                      <a:pt x="144" y="122"/>
                    </a:cubicBezTo>
                    <a:cubicBezTo>
                      <a:pt x="144" y="122"/>
                      <a:pt x="144" y="122"/>
                      <a:pt x="144" y="122"/>
                    </a:cubicBezTo>
                    <a:cubicBezTo>
                      <a:pt x="144" y="122"/>
                      <a:pt x="144" y="122"/>
                      <a:pt x="144" y="122"/>
                    </a:cubicBezTo>
                    <a:cubicBezTo>
                      <a:pt x="144" y="122"/>
                      <a:pt x="145" y="122"/>
                      <a:pt x="145" y="122"/>
                    </a:cubicBezTo>
                    <a:cubicBezTo>
                      <a:pt x="145" y="121"/>
                      <a:pt x="145" y="121"/>
                      <a:pt x="146" y="121"/>
                    </a:cubicBezTo>
                    <a:cubicBezTo>
                      <a:pt x="146" y="121"/>
                      <a:pt x="146" y="121"/>
                      <a:pt x="146" y="121"/>
                    </a:cubicBezTo>
                    <a:close/>
                    <a:moveTo>
                      <a:pt x="145" y="99"/>
                    </a:moveTo>
                    <a:cubicBezTo>
                      <a:pt x="145" y="99"/>
                      <a:pt x="145" y="99"/>
                      <a:pt x="145" y="99"/>
                    </a:cubicBezTo>
                    <a:cubicBezTo>
                      <a:pt x="145" y="99"/>
                      <a:pt x="145" y="99"/>
                      <a:pt x="145" y="98"/>
                    </a:cubicBezTo>
                    <a:cubicBezTo>
                      <a:pt x="145" y="98"/>
                      <a:pt x="145" y="98"/>
                      <a:pt x="146" y="98"/>
                    </a:cubicBezTo>
                    <a:cubicBezTo>
                      <a:pt x="146" y="98"/>
                      <a:pt x="146" y="98"/>
                      <a:pt x="146" y="98"/>
                    </a:cubicBezTo>
                    <a:cubicBezTo>
                      <a:pt x="146" y="99"/>
                      <a:pt x="145" y="99"/>
                      <a:pt x="145" y="99"/>
                    </a:cubicBezTo>
                    <a:cubicBezTo>
                      <a:pt x="145" y="99"/>
                      <a:pt x="145" y="99"/>
                      <a:pt x="145" y="99"/>
                    </a:cubicBezTo>
                    <a:cubicBezTo>
                      <a:pt x="145" y="99"/>
                      <a:pt x="145" y="99"/>
                      <a:pt x="145" y="99"/>
                    </a:cubicBezTo>
                    <a:close/>
                    <a:moveTo>
                      <a:pt x="139" y="109"/>
                    </a:moveTo>
                    <a:cubicBezTo>
                      <a:pt x="139" y="109"/>
                      <a:pt x="139" y="109"/>
                      <a:pt x="139" y="109"/>
                    </a:cubicBezTo>
                    <a:cubicBezTo>
                      <a:pt x="139" y="109"/>
                      <a:pt x="140" y="109"/>
                      <a:pt x="140" y="110"/>
                    </a:cubicBezTo>
                    <a:cubicBezTo>
                      <a:pt x="140" y="110"/>
                      <a:pt x="140" y="110"/>
                      <a:pt x="140" y="111"/>
                    </a:cubicBezTo>
                    <a:cubicBezTo>
                      <a:pt x="139" y="111"/>
                      <a:pt x="139" y="111"/>
                      <a:pt x="139" y="111"/>
                    </a:cubicBezTo>
                    <a:cubicBezTo>
                      <a:pt x="139" y="111"/>
                      <a:pt x="139" y="111"/>
                      <a:pt x="139" y="111"/>
                    </a:cubicBezTo>
                    <a:cubicBezTo>
                      <a:pt x="139" y="110"/>
                      <a:pt x="139" y="110"/>
                      <a:pt x="139" y="109"/>
                    </a:cubicBezTo>
                    <a:close/>
                    <a:moveTo>
                      <a:pt x="137" y="106"/>
                    </a:moveTo>
                    <a:cubicBezTo>
                      <a:pt x="137" y="106"/>
                      <a:pt x="137" y="106"/>
                      <a:pt x="137" y="106"/>
                    </a:cubicBezTo>
                    <a:cubicBezTo>
                      <a:pt x="137" y="106"/>
                      <a:pt x="137" y="106"/>
                      <a:pt x="137" y="106"/>
                    </a:cubicBezTo>
                    <a:close/>
                    <a:moveTo>
                      <a:pt x="135" y="65"/>
                    </a:moveTo>
                    <a:cubicBezTo>
                      <a:pt x="135" y="64"/>
                      <a:pt x="136" y="64"/>
                      <a:pt x="136" y="64"/>
                    </a:cubicBezTo>
                    <a:cubicBezTo>
                      <a:pt x="136" y="64"/>
                      <a:pt x="136" y="65"/>
                      <a:pt x="136" y="65"/>
                    </a:cubicBezTo>
                    <a:cubicBezTo>
                      <a:pt x="136" y="65"/>
                      <a:pt x="136" y="65"/>
                      <a:pt x="136" y="65"/>
                    </a:cubicBezTo>
                    <a:cubicBezTo>
                      <a:pt x="136" y="66"/>
                      <a:pt x="136" y="66"/>
                      <a:pt x="136" y="66"/>
                    </a:cubicBezTo>
                    <a:cubicBezTo>
                      <a:pt x="136" y="65"/>
                      <a:pt x="135" y="65"/>
                      <a:pt x="135" y="65"/>
                    </a:cubicBezTo>
                    <a:cubicBezTo>
                      <a:pt x="135" y="65"/>
                      <a:pt x="135" y="65"/>
                      <a:pt x="135" y="65"/>
                    </a:cubicBezTo>
                    <a:close/>
                    <a:moveTo>
                      <a:pt x="134" y="63"/>
                    </a:moveTo>
                    <a:cubicBezTo>
                      <a:pt x="134" y="63"/>
                      <a:pt x="134" y="63"/>
                      <a:pt x="134" y="63"/>
                    </a:cubicBezTo>
                    <a:cubicBezTo>
                      <a:pt x="134" y="63"/>
                      <a:pt x="134" y="63"/>
                      <a:pt x="134" y="63"/>
                    </a:cubicBezTo>
                    <a:cubicBezTo>
                      <a:pt x="133" y="63"/>
                      <a:pt x="133" y="63"/>
                      <a:pt x="133" y="63"/>
                    </a:cubicBezTo>
                    <a:cubicBezTo>
                      <a:pt x="133" y="63"/>
                      <a:pt x="134" y="63"/>
                      <a:pt x="134" y="63"/>
                    </a:cubicBezTo>
                    <a:close/>
                    <a:moveTo>
                      <a:pt x="133" y="94"/>
                    </a:moveTo>
                    <a:cubicBezTo>
                      <a:pt x="133" y="94"/>
                      <a:pt x="133" y="94"/>
                      <a:pt x="133" y="94"/>
                    </a:cubicBezTo>
                    <a:cubicBezTo>
                      <a:pt x="133" y="94"/>
                      <a:pt x="133" y="94"/>
                      <a:pt x="133" y="94"/>
                    </a:cubicBezTo>
                    <a:cubicBezTo>
                      <a:pt x="133" y="94"/>
                      <a:pt x="133" y="94"/>
                      <a:pt x="133" y="94"/>
                    </a:cubicBezTo>
                    <a:cubicBezTo>
                      <a:pt x="133" y="94"/>
                      <a:pt x="133" y="94"/>
                      <a:pt x="133" y="94"/>
                    </a:cubicBezTo>
                    <a:close/>
                    <a:moveTo>
                      <a:pt x="132" y="107"/>
                    </a:moveTo>
                    <a:cubicBezTo>
                      <a:pt x="132" y="107"/>
                      <a:pt x="132" y="108"/>
                      <a:pt x="132" y="108"/>
                    </a:cubicBezTo>
                    <a:cubicBezTo>
                      <a:pt x="132" y="108"/>
                      <a:pt x="132" y="108"/>
                      <a:pt x="132" y="108"/>
                    </a:cubicBezTo>
                    <a:cubicBezTo>
                      <a:pt x="132" y="108"/>
                      <a:pt x="133" y="108"/>
                      <a:pt x="133" y="108"/>
                    </a:cubicBezTo>
                    <a:cubicBezTo>
                      <a:pt x="133" y="108"/>
                      <a:pt x="133" y="108"/>
                      <a:pt x="133" y="108"/>
                    </a:cubicBezTo>
                    <a:cubicBezTo>
                      <a:pt x="133" y="108"/>
                      <a:pt x="133" y="108"/>
                      <a:pt x="133" y="108"/>
                    </a:cubicBezTo>
                    <a:cubicBezTo>
                      <a:pt x="133" y="108"/>
                      <a:pt x="132" y="108"/>
                      <a:pt x="132" y="108"/>
                    </a:cubicBezTo>
                    <a:cubicBezTo>
                      <a:pt x="132" y="108"/>
                      <a:pt x="132" y="108"/>
                      <a:pt x="132" y="108"/>
                    </a:cubicBezTo>
                    <a:cubicBezTo>
                      <a:pt x="132" y="108"/>
                      <a:pt x="132" y="108"/>
                      <a:pt x="132" y="107"/>
                    </a:cubicBezTo>
                    <a:close/>
                    <a:moveTo>
                      <a:pt x="134" y="116"/>
                    </a:moveTo>
                    <a:cubicBezTo>
                      <a:pt x="135" y="116"/>
                      <a:pt x="136" y="115"/>
                      <a:pt x="137" y="115"/>
                    </a:cubicBezTo>
                    <a:cubicBezTo>
                      <a:pt x="138" y="114"/>
                      <a:pt x="139" y="114"/>
                      <a:pt x="139" y="113"/>
                    </a:cubicBezTo>
                    <a:cubicBezTo>
                      <a:pt x="140" y="113"/>
                      <a:pt x="140" y="113"/>
                      <a:pt x="140" y="113"/>
                    </a:cubicBezTo>
                    <a:cubicBezTo>
                      <a:pt x="141" y="113"/>
                      <a:pt x="141" y="113"/>
                      <a:pt x="141" y="113"/>
                    </a:cubicBezTo>
                    <a:cubicBezTo>
                      <a:pt x="142" y="114"/>
                      <a:pt x="143" y="114"/>
                      <a:pt x="143" y="115"/>
                    </a:cubicBezTo>
                    <a:cubicBezTo>
                      <a:pt x="143" y="116"/>
                      <a:pt x="143" y="116"/>
                      <a:pt x="144" y="116"/>
                    </a:cubicBezTo>
                    <a:cubicBezTo>
                      <a:pt x="144" y="116"/>
                      <a:pt x="144" y="116"/>
                      <a:pt x="144" y="117"/>
                    </a:cubicBezTo>
                    <a:cubicBezTo>
                      <a:pt x="144" y="118"/>
                      <a:pt x="145" y="119"/>
                      <a:pt x="145" y="119"/>
                    </a:cubicBezTo>
                    <a:cubicBezTo>
                      <a:pt x="145" y="120"/>
                      <a:pt x="144" y="120"/>
                      <a:pt x="144" y="120"/>
                    </a:cubicBezTo>
                    <a:cubicBezTo>
                      <a:pt x="144" y="119"/>
                      <a:pt x="143" y="119"/>
                      <a:pt x="143" y="119"/>
                    </a:cubicBezTo>
                    <a:cubicBezTo>
                      <a:pt x="142" y="119"/>
                      <a:pt x="142" y="119"/>
                      <a:pt x="141" y="120"/>
                    </a:cubicBezTo>
                    <a:cubicBezTo>
                      <a:pt x="140" y="120"/>
                      <a:pt x="140" y="120"/>
                      <a:pt x="139" y="119"/>
                    </a:cubicBezTo>
                    <a:cubicBezTo>
                      <a:pt x="139" y="119"/>
                      <a:pt x="139" y="119"/>
                      <a:pt x="139" y="119"/>
                    </a:cubicBezTo>
                    <a:cubicBezTo>
                      <a:pt x="139" y="118"/>
                      <a:pt x="138" y="118"/>
                      <a:pt x="138" y="118"/>
                    </a:cubicBezTo>
                    <a:cubicBezTo>
                      <a:pt x="138" y="118"/>
                      <a:pt x="139" y="118"/>
                      <a:pt x="139" y="118"/>
                    </a:cubicBezTo>
                    <a:cubicBezTo>
                      <a:pt x="139" y="117"/>
                      <a:pt x="139" y="117"/>
                      <a:pt x="139" y="117"/>
                    </a:cubicBezTo>
                    <a:cubicBezTo>
                      <a:pt x="139" y="117"/>
                      <a:pt x="139" y="117"/>
                      <a:pt x="138" y="117"/>
                    </a:cubicBezTo>
                    <a:cubicBezTo>
                      <a:pt x="138" y="117"/>
                      <a:pt x="138" y="117"/>
                      <a:pt x="138" y="117"/>
                    </a:cubicBezTo>
                    <a:cubicBezTo>
                      <a:pt x="138" y="117"/>
                      <a:pt x="138" y="117"/>
                      <a:pt x="138" y="117"/>
                    </a:cubicBezTo>
                    <a:cubicBezTo>
                      <a:pt x="137" y="118"/>
                      <a:pt x="136" y="118"/>
                      <a:pt x="134" y="119"/>
                    </a:cubicBezTo>
                    <a:cubicBezTo>
                      <a:pt x="134" y="119"/>
                      <a:pt x="133" y="119"/>
                      <a:pt x="133" y="118"/>
                    </a:cubicBezTo>
                    <a:cubicBezTo>
                      <a:pt x="132" y="118"/>
                      <a:pt x="132" y="118"/>
                      <a:pt x="131" y="118"/>
                    </a:cubicBezTo>
                    <a:cubicBezTo>
                      <a:pt x="131" y="118"/>
                      <a:pt x="131" y="118"/>
                      <a:pt x="131" y="118"/>
                    </a:cubicBezTo>
                    <a:cubicBezTo>
                      <a:pt x="131" y="118"/>
                      <a:pt x="131" y="118"/>
                      <a:pt x="131" y="118"/>
                    </a:cubicBezTo>
                    <a:cubicBezTo>
                      <a:pt x="131" y="118"/>
                      <a:pt x="131" y="118"/>
                      <a:pt x="131" y="118"/>
                    </a:cubicBezTo>
                    <a:cubicBezTo>
                      <a:pt x="131" y="118"/>
                      <a:pt x="131" y="118"/>
                      <a:pt x="131" y="118"/>
                    </a:cubicBezTo>
                    <a:cubicBezTo>
                      <a:pt x="131" y="118"/>
                      <a:pt x="131" y="118"/>
                      <a:pt x="131" y="118"/>
                    </a:cubicBezTo>
                    <a:cubicBezTo>
                      <a:pt x="131" y="118"/>
                      <a:pt x="131" y="118"/>
                      <a:pt x="131" y="118"/>
                    </a:cubicBezTo>
                    <a:cubicBezTo>
                      <a:pt x="131" y="118"/>
                      <a:pt x="131" y="118"/>
                      <a:pt x="131" y="118"/>
                    </a:cubicBezTo>
                    <a:cubicBezTo>
                      <a:pt x="132" y="117"/>
                      <a:pt x="133" y="117"/>
                      <a:pt x="134" y="116"/>
                    </a:cubicBezTo>
                    <a:close/>
                    <a:moveTo>
                      <a:pt x="131" y="97"/>
                    </a:moveTo>
                    <a:cubicBezTo>
                      <a:pt x="131" y="97"/>
                      <a:pt x="131" y="97"/>
                      <a:pt x="131" y="97"/>
                    </a:cubicBezTo>
                    <a:cubicBezTo>
                      <a:pt x="131" y="96"/>
                      <a:pt x="131" y="96"/>
                      <a:pt x="131" y="96"/>
                    </a:cubicBezTo>
                    <a:cubicBezTo>
                      <a:pt x="131" y="97"/>
                      <a:pt x="131" y="97"/>
                      <a:pt x="131" y="97"/>
                    </a:cubicBezTo>
                    <a:cubicBezTo>
                      <a:pt x="131" y="97"/>
                      <a:pt x="131" y="97"/>
                      <a:pt x="131" y="97"/>
                    </a:cubicBezTo>
                    <a:close/>
                    <a:moveTo>
                      <a:pt x="130" y="61"/>
                    </a:moveTo>
                    <a:cubicBezTo>
                      <a:pt x="130" y="61"/>
                      <a:pt x="131" y="61"/>
                      <a:pt x="131" y="61"/>
                    </a:cubicBezTo>
                    <a:cubicBezTo>
                      <a:pt x="131" y="61"/>
                      <a:pt x="131" y="61"/>
                      <a:pt x="131" y="61"/>
                    </a:cubicBezTo>
                    <a:cubicBezTo>
                      <a:pt x="131" y="62"/>
                      <a:pt x="131" y="63"/>
                      <a:pt x="131" y="63"/>
                    </a:cubicBezTo>
                    <a:cubicBezTo>
                      <a:pt x="130" y="64"/>
                      <a:pt x="130" y="64"/>
                      <a:pt x="130" y="63"/>
                    </a:cubicBezTo>
                    <a:cubicBezTo>
                      <a:pt x="129" y="63"/>
                      <a:pt x="129" y="62"/>
                      <a:pt x="130" y="61"/>
                    </a:cubicBezTo>
                    <a:close/>
                    <a:moveTo>
                      <a:pt x="129" y="73"/>
                    </a:moveTo>
                    <a:cubicBezTo>
                      <a:pt x="129" y="73"/>
                      <a:pt x="129" y="73"/>
                      <a:pt x="129" y="73"/>
                    </a:cubicBezTo>
                    <a:cubicBezTo>
                      <a:pt x="129" y="73"/>
                      <a:pt x="129" y="73"/>
                      <a:pt x="129" y="73"/>
                    </a:cubicBezTo>
                    <a:cubicBezTo>
                      <a:pt x="130" y="73"/>
                      <a:pt x="130" y="73"/>
                      <a:pt x="130" y="73"/>
                    </a:cubicBezTo>
                    <a:cubicBezTo>
                      <a:pt x="130" y="73"/>
                      <a:pt x="129" y="73"/>
                      <a:pt x="129" y="73"/>
                    </a:cubicBezTo>
                    <a:cubicBezTo>
                      <a:pt x="129" y="73"/>
                      <a:pt x="129" y="73"/>
                      <a:pt x="129" y="74"/>
                    </a:cubicBezTo>
                    <a:cubicBezTo>
                      <a:pt x="129" y="74"/>
                      <a:pt x="129" y="74"/>
                      <a:pt x="129" y="74"/>
                    </a:cubicBezTo>
                    <a:cubicBezTo>
                      <a:pt x="129" y="74"/>
                      <a:pt x="129" y="74"/>
                      <a:pt x="129" y="74"/>
                    </a:cubicBezTo>
                    <a:cubicBezTo>
                      <a:pt x="129" y="74"/>
                      <a:pt x="129" y="74"/>
                      <a:pt x="129" y="74"/>
                    </a:cubicBezTo>
                    <a:cubicBezTo>
                      <a:pt x="129" y="74"/>
                      <a:pt x="129" y="74"/>
                      <a:pt x="129" y="73"/>
                    </a:cubicBezTo>
                    <a:close/>
                    <a:moveTo>
                      <a:pt x="129" y="65"/>
                    </a:moveTo>
                    <a:cubicBezTo>
                      <a:pt x="129" y="65"/>
                      <a:pt x="129" y="65"/>
                      <a:pt x="129" y="65"/>
                    </a:cubicBezTo>
                    <a:cubicBezTo>
                      <a:pt x="129" y="65"/>
                      <a:pt x="129" y="65"/>
                      <a:pt x="129" y="65"/>
                    </a:cubicBezTo>
                    <a:close/>
                    <a:moveTo>
                      <a:pt x="128" y="84"/>
                    </a:moveTo>
                    <a:cubicBezTo>
                      <a:pt x="128" y="85"/>
                      <a:pt x="128" y="85"/>
                      <a:pt x="128" y="85"/>
                    </a:cubicBezTo>
                    <a:cubicBezTo>
                      <a:pt x="128" y="85"/>
                      <a:pt x="128" y="85"/>
                      <a:pt x="128" y="85"/>
                    </a:cubicBezTo>
                    <a:lnTo>
                      <a:pt x="128" y="84"/>
                    </a:lnTo>
                    <a:close/>
                    <a:moveTo>
                      <a:pt x="127" y="111"/>
                    </a:moveTo>
                    <a:cubicBezTo>
                      <a:pt x="127" y="111"/>
                      <a:pt x="127" y="110"/>
                      <a:pt x="127" y="110"/>
                    </a:cubicBezTo>
                    <a:cubicBezTo>
                      <a:pt x="127" y="110"/>
                      <a:pt x="127" y="110"/>
                      <a:pt x="127" y="110"/>
                    </a:cubicBezTo>
                    <a:cubicBezTo>
                      <a:pt x="127" y="110"/>
                      <a:pt x="127" y="110"/>
                      <a:pt x="127" y="110"/>
                    </a:cubicBezTo>
                    <a:cubicBezTo>
                      <a:pt x="127" y="110"/>
                      <a:pt x="127" y="110"/>
                      <a:pt x="127" y="110"/>
                    </a:cubicBezTo>
                    <a:cubicBezTo>
                      <a:pt x="127" y="110"/>
                      <a:pt x="127" y="110"/>
                      <a:pt x="127" y="110"/>
                    </a:cubicBezTo>
                    <a:cubicBezTo>
                      <a:pt x="127" y="110"/>
                      <a:pt x="127" y="111"/>
                      <a:pt x="128" y="111"/>
                    </a:cubicBezTo>
                    <a:cubicBezTo>
                      <a:pt x="128" y="111"/>
                      <a:pt x="128" y="111"/>
                      <a:pt x="128" y="111"/>
                    </a:cubicBezTo>
                    <a:cubicBezTo>
                      <a:pt x="127" y="111"/>
                      <a:pt x="127" y="111"/>
                      <a:pt x="127" y="111"/>
                    </a:cubicBezTo>
                    <a:cubicBezTo>
                      <a:pt x="127" y="112"/>
                      <a:pt x="127" y="111"/>
                      <a:pt x="127" y="111"/>
                    </a:cubicBezTo>
                    <a:cubicBezTo>
                      <a:pt x="127" y="111"/>
                      <a:pt x="127" y="111"/>
                      <a:pt x="127" y="111"/>
                    </a:cubicBezTo>
                    <a:close/>
                    <a:moveTo>
                      <a:pt x="126" y="93"/>
                    </a:moveTo>
                    <a:cubicBezTo>
                      <a:pt x="126" y="93"/>
                      <a:pt x="126" y="93"/>
                      <a:pt x="126" y="93"/>
                    </a:cubicBezTo>
                    <a:cubicBezTo>
                      <a:pt x="126" y="93"/>
                      <a:pt x="126" y="93"/>
                      <a:pt x="126" y="93"/>
                    </a:cubicBezTo>
                    <a:close/>
                    <a:moveTo>
                      <a:pt x="126" y="85"/>
                    </a:moveTo>
                    <a:cubicBezTo>
                      <a:pt x="126" y="85"/>
                      <a:pt x="126" y="85"/>
                      <a:pt x="126" y="86"/>
                    </a:cubicBezTo>
                    <a:cubicBezTo>
                      <a:pt x="126" y="86"/>
                      <a:pt x="126" y="86"/>
                      <a:pt x="126" y="86"/>
                    </a:cubicBezTo>
                    <a:cubicBezTo>
                      <a:pt x="125" y="86"/>
                      <a:pt x="125" y="86"/>
                      <a:pt x="125" y="86"/>
                    </a:cubicBezTo>
                    <a:cubicBezTo>
                      <a:pt x="125" y="86"/>
                      <a:pt x="125" y="85"/>
                      <a:pt x="126" y="85"/>
                    </a:cubicBezTo>
                    <a:close/>
                    <a:moveTo>
                      <a:pt x="125" y="104"/>
                    </a:moveTo>
                    <a:cubicBezTo>
                      <a:pt x="125" y="105"/>
                      <a:pt x="125" y="106"/>
                      <a:pt x="124" y="106"/>
                    </a:cubicBezTo>
                    <a:cubicBezTo>
                      <a:pt x="124" y="107"/>
                      <a:pt x="124" y="107"/>
                      <a:pt x="124" y="107"/>
                    </a:cubicBezTo>
                    <a:cubicBezTo>
                      <a:pt x="124" y="107"/>
                      <a:pt x="124" y="107"/>
                      <a:pt x="124" y="107"/>
                    </a:cubicBezTo>
                    <a:cubicBezTo>
                      <a:pt x="124" y="107"/>
                      <a:pt x="124" y="107"/>
                      <a:pt x="124" y="107"/>
                    </a:cubicBezTo>
                    <a:cubicBezTo>
                      <a:pt x="124" y="107"/>
                      <a:pt x="124" y="107"/>
                      <a:pt x="124" y="106"/>
                    </a:cubicBezTo>
                    <a:cubicBezTo>
                      <a:pt x="124" y="106"/>
                      <a:pt x="125" y="105"/>
                      <a:pt x="125" y="104"/>
                    </a:cubicBezTo>
                    <a:cubicBezTo>
                      <a:pt x="125" y="104"/>
                      <a:pt x="125" y="104"/>
                      <a:pt x="125" y="104"/>
                    </a:cubicBezTo>
                    <a:cubicBezTo>
                      <a:pt x="125" y="104"/>
                      <a:pt x="125" y="104"/>
                      <a:pt x="125" y="104"/>
                    </a:cubicBezTo>
                    <a:close/>
                    <a:moveTo>
                      <a:pt x="125" y="94"/>
                    </a:moveTo>
                    <a:cubicBezTo>
                      <a:pt x="125" y="94"/>
                      <a:pt x="125" y="94"/>
                      <a:pt x="125" y="94"/>
                    </a:cubicBezTo>
                    <a:cubicBezTo>
                      <a:pt x="125" y="94"/>
                      <a:pt x="125" y="95"/>
                      <a:pt x="125" y="95"/>
                    </a:cubicBezTo>
                    <a:cubicBezTo>
                      <a:pt x="125" y="95"/>
                      <a:pt x="125" y="95"/>
                      <a:pt x="125" y="95"/>
                    </a:cubicBezTo>
                    <a:cubicBezTo>
                      <a:pt x="125" y="94"/>
                      <a:pt x="125" y="94"/>
                      <a:pt x="125" y="94"/>
                    </a:cubicBezTo>
                    <a:close/>
                    <a:moveTo>
                      <a:pt x="123" y="96"/>
                    </a:moveTo>
                    <a:cubicBezTo>
                      <a:pt x="123" y="96"/>
                      <a:pt x="124" y="96"/>
                      <a:pt x="124" y="96"/>
                    </a:cubicBezTo>
                    <a:cubicBezTo>
                      <a:pt x="124" y="96"/>
                      <a:pt x="125" y="97"/>
                      <a:pt x="125" y="97"/>
                    </a:cubicBezTo>
                    <a:cubicBezTo>
                      <a:pt x="125" y="98"/>
                      <a:pt x="125" y="98"/>
                      <a:pt x="125" y="99"/>
                    </a:cubicBezTo>
                    <a:cubicBezTo>
                      <a:pt x="125" y="100"/>
                      <a:pt x="125" y="101"/>
                      <a:pt x="125" y="101"/>
                    </a:cubicBezTo>
                    <a:cubicBezTo>
                      <a:pt x="125" y="102"/>
                      <a:pt x="125" y="102"/>
                      <a:pt x="125" y="102"/>
                    </a:cubicBezTo>
                    <a:cubicBezTo>
                      <a:pt x="125" y="102"/>
                      <a:pt x="125" y="103"/>
                      <a:pt x="125" y="103"/>
                    </a:cubicBezTo>
                    <a:cubicBezTo>
                      <a:pt x="125" y="103"/>
                      <a:pt x="125" y="103"/>
                      <a:pt x="124" y="102"/>
                    </a:cubicBezTo>
                    <a:cubicBezTo>
                      <a:pt x="124" y="102"/>
                      <a:pt x="124" y="102"/>
                      <a:pt x="124" y="102"/>
                    </a:cubicBezTo>
                    <a:cubicBezTo>
                      <a:pt x="123" y="102"/>
                      <a:pt x="123" y="101"/>
                      <a:pt x="123" y="101"/>
                    </a:cubicBezTo>
                    <a:cubicBezTo>
                      <a:pt x="123" y="101"/>
                      <a:pt x="123" y="101"/>
                      <a:pt x="123" y="100"/>
                    </a:cubicBezTo>
                    <a:cubicBezTo>
                      <a:pt x="123" y="100"/>
                      <a:pt x="123" y="99"/>
                      <a:pt x="123" y="98"/>
                    </a:cubicBezTo>
                    <a:cubicBezTo>
                      <a:pt x="123" y="98"/>
                      <a:pt x="123" y="98"/>
                      <a:pt x="122" y="98"/>
                    </a:cubicBezTo>
                    <a:cubicBezTo>
                      <a:pt x="123" y="97"/>
                      <a:pt x="123" y="97"/>
                      <a:pt x="123" y="96"/>
                    </a:cubicBezTo>
                    <a:close/>
                    <a:moveTo>
                      <a:pt x="120" y="100"/>
                    </a:moveTo>
                    <a:cubicBezTo>
                      <a:pt x="120" y="100"/>
                      <a:pt x="120" y="101"/>
                      <a:pt x="120" y="101"/>
                    </a:cubicBezTo>
                    <a:cubicBezTo>
                      <a:pt x="120" y="101"/>
                      <a:pt x="120" y="101"/>
                      <a:pt x="119" y="101"/>
                    </a:cubicBezTo>
                    <a:cubicBezTo>
                      <a:pt x="119" y="101"/>
                      <a:pt x="119" y="101"/>
                      <a:pt x="119" y="101"/>
                    </a:cubicBezTo>
                    <a:cubicBezTo>
                      <a:pt x="119" y="101"/>
                      <a:pt x="119" y="101"/>
                      <a:pt x="119" y="100"/>
                    </a:cubicBezTo>
                    <a:cubicBezTo>
                      <a:pt x="120" y="100"/>
                      <a:pt x="120" y="100"/>
                      <a:pt x="120" y="99"/>
                    </a:cubicBezTo>
                    <a:cubicBezTo>
                      <a:pt x="120" y="99"/>
                      <a:pt x="119" y="99"/>
                      <a:pt x="119" y="98"/>
                    </a:cubicBezTo>
                    <a:cubicBezTo>
                      <a:pt x="119" y="98"/>
                      <a:pt x="119" y="98"/>
                      <a:pt x="119" y="98"/>
                    </a:cubicBezTo>
                    <a:cubicBezTo>
                      <a:pt x="119" y="98"/>
                      <a:pt x="119" y="98"/>
                      <a:pt x="119" y="98"/>
                    </a:cubicBezTo>
                    <a:cubicBezTo>
                      <a:pt x="119" y="98"/>
                      <a:pt x="119" y="98"/>
                      <a:pt x="119" y="98"/>
                    </a:cubicBezTo>
                    <a:cubicBezTo>
                      <a:pt x="120" y="98"/>
                      <a:pt x="120" y="98"/>
                      <a:pt x="120" y="98"/>
                    </a:cubicBezTo>
                    <a:cubicBezTo>
                      <a:pt x="120" y="98"/>
                      <a:pt x="120" y="98"/>
                      <a:pt x="120" y="98"/>
                    </a:cubicBezTo>
                    <a:cubicBezTo>
                      <a:pt x="120" y="98"/>
                      <a:pt x="120" y="98"/>
                      <a:pt x="120" y="98"/>
                    </a:cubicBezTo>
                    <a:cubicBezTo>
                      <a:pt x="120" y="98"/>
                      <a:pt x="120" y="97"/>
                      <a:pt x="120" y="97"/>
                    </a:cubicBezTo>
                    <a:cubicBezTo>
                      <a:pt x="119" y="96"/>
                      <a:pt x="119" y="96"/>
                      <a:pt x="120" y="95"/>
                    </a:cubicBezTo>
                    <a:cubicBezTo>
                      <a:pt x="120" y="95"/>
                      <a:pt x="120" y="94"/>
                      <a:pt x="120" y="94"/>
                    </a:cubicBezTo>
                    <a:cubicBezTo>
                      <a:pt x="120" y="94"/>
                      <a:pt x="121" y="95"/>
                      <a:pt x="121" y="95"/>
                    </a:cubicBezTo>
                    <a:cubicBezTo>
                      <a:pt x="121" y="95"/>
                      <a:pt x="121" y="95"/>
                      <a:pt x="121" y="96"/>
                    </a:cubicBezTo>
                    <a:cubicBezTo>
                      <a:pt x="121" y="96"/>
                      <a:pt x="121" y="96"/>
                      <a:pt x="121" y="96"/>
                    </a:cubicBezTo>
                    <a:cubicBezTo>
                      <a:pt x="121" y="95"/>
                      <a:pt x="121" y="95"/>
                      <a:pt x="121" y="95"/>
                    </a:cubicBezTo>
                    <a:cubicBezTo>
                      <a:pt x="121" y="96"/>
                      <a:pt x="121" y="96"/>
                      <a:pt x="121" y="96"/>
                    </a:cubicBezTo>
                    <a:cubicBezTo>
                      <a:pt x="121" y="96"/>
                      <a:pt x="121" y="96"/>
                      <a:pt x="121" y="96"/>
                    </a:cubicBezTo>
                    <a:cubicBezTo>
                      <a:pt x="121" y="96"/>
                      <a:pt x="121" y="97"/>
                      <a:pt x="121" y="97"/>
                    </a:cubicBezTo>
                    <a:cubicBezTo>
                      <a:pt x="121" y="98"/>
                      <a:pt x="121" y="98"/>
                      <a:pt x="121" y="98"/>
                    </a:cubicBezTo>
                    <a:cubicBezTo>
                      <a:pt x="121" y="98"/>
                      <a:pt x="121" y="98"/>
                      <a:pt x="120" y="98"/>
                    </a:cubicBezTo>
                    <a:cubicBezTo>
                      <a:pt x="120" y="98"/>
                      <a:pt x="120" y="98"/>
                      <a:pt x="120" y="98"/>
                    </a:cubicBezTo>
                    <a:cubicBezTo>
                      <a:pt x="120" y="98"/>
                      <a:pt x="120" y="98"/>
                      <a:pt x="120" y="98"/>
                    </a:cubicBezTo>
                    <a:cubicBezTo>
                      <a:pt x="120" y="98"/>
                      <a:pt x="121" y="99"/>
                      <a:pt x="121" y="99"/>
                    </a:cubicBezTo>
                    <a:cubicBezTo>
                      <a:pt x="121" y="99"/>
                      <a:pt x="121" y="100"/>
                      <a:pt x="120" y="100"/>
                    </a:cubicBezTo>
                    <a:close/>
                    <a:moveTo>
                      <a:pt x="122" y="107"/>
                    </a:moveTo>
                    <a:cubicBezTo>
                      <a:pt x="122" y="107"/>
                      <a:pt x="122" y="107"/>
                      <a:pt x="121" y="107"/>
                    </a:cubicBezTo>
                    <a:cubicBezTo>
                      <a:pt x="121" y="107"/>
                      <a:pt x="121" y="107"/>
                      <a:pt x="121" y="107"/>
                    </a:cubicBezTo>
                    <a:cubicBezTo>
                      <a:pt x="121" y="106"/>
                      <a:pt x="121" y="106"/>
                      <a:pt x="121" y="105"/>
                    </a:cubicBezTo>
                    <a:cubicBezTo>
                      <a:pt x="121" y="105"/>
                      <a:pt x="121" y="105"/>
                      <a:pt x="121" y="105"/>
                    </a:cubicBezTo>
                    <a:cubicBezTo>
                      <a:pt x="121" y="105"/>
                      <a:pt x="121" y="105"/>
                      <a:pt x="121" y="105"/>
                    </a:cubicBezTo>
                    <a:cubicBezTo>
                      <a:pt x="121" y="105"/>
                      <a:pt x="121" y="104"/>
                      <a:pt x="121" y="104"/>
                    </a:cubicBezTo>
                    <a:cubicBezTo>
                      <a:pt x="121" y="104"/>
                      <a:pt x="121" y="104"/>
                      <a:pt x="121" y="104"/>
                    </a:cubicBezTo>
                    <a:cubicBezTo>
                      <a:pt x="121" y="104"/>
                      <a:pt x="121" y="104"/>
                      <a:pt x="121" y="104"/>
                    </a:cubicBezTo>
                    <a:cubicBezTo>
                      <a:pt x="121" y="104"/>
                      <a:pt x="121" y="104"/>
                      <a:pt x="121" y="104"/>
                    </a:cubicBezTo>
                    <a:cubicBezTo>
                      <a:pt x="121" y="104"/>
                      <a:pt x="121" y="105"/>
                      <a:pt x="121" y="105"/>
                    </a:cubicBezTo>
                    <a:cubicBezTo>
                      <a:pt x="121" y="105"/>
                      <a:pt x="121" y="105"/>
                      <a:pt x="121" y="105"/>
                    </a:cubicBezTo>
                    <a:cubicBezTo>
                      <a:pt x="121" y="105"/>
                      <a:pt x="121" y="106"/>
                      <a:pt x="122" y="106"/>
                    </a:cubicBezTo>
                    <a:cubicBezTo>
                      <a:pt x="122" y="106"/>
                      <a:pt x="122" y="106"/>
                      <a:pt x="122" y="107"/>
                    </a:cubicBezTo>
                    <a:close/>
                    <a:moveTo>
                      <a:pt x="121" y="56"/>
                    </a:moveTo>
                    <a:cubicBezTo>
                      <a:pt x="121" y="56"/>
                      <a:pt x="121" y="56"/>
                      <a:pt x="121" y="56"/>
                    </a:cubicBezTo>
                    <a:cubicBezTo>
                      <a:pt x="121" y="56"/>
                      <a:pt x="121" y="57"/>
                      <a:pt x="121" y="57"/>
                    </a:cubicBezTo>
                    <a:cubicBezTo>
                      <a:pt x="121" y="57"/>
                      <a:pt x="121" y="57"/>
                      <a:pt x="121" y="57"/>
                    </a:cubicBezTo>
                    <a:cubicBezTo>
                      <a:pt x="121" y="57"/>
                      <a:pt x="121" y="57"/>
                      <a:pt x="121" y="56"/>
                    </a:cubicBezTo>
                    <a:close/>
                    <a:moveTo>
                      <a:pt x="119" y="80"/>
                    </a:moveTo>
                    <a:cubicBezTo>
                      <a:pt x="120" y="79"/>
                      <a:pt x="120" y="79"/>
                      <a:pt x="120" y="79"/>
                    </a:cubicBezTo>
                    <a:cubicBezTo>
                      <a:pt x="120" y="79"/>
                      <a:pt x="120" y="79"/>
                      <a:pt x="121" y="79"/>
                    </a:cubicBezTo>
                    <a:cubicBezTo>
                      <a:pt x="121" y="79"/>
                      <a:pt x="121" y="79"/>
                      <a:pt x="121" y="79"/>
                    </a:cubicBezTo>
                    <a:cubicBezTo>
                      <a:pt x="120" y="80"/>
                      <a:pt x="120" y="80"/>
                      <a:pt x="119" y="80"/>
                    </a:cubicBezTo>
                    <a:cubicBezTo>
                      <a:pt x="119" y="81"/>
                      <a:pt x="119" y="81"/>
                      <a:pt x="119" y="81"/>
                    </a:cubicBezTo>
                    <a:cubicBezTo>
                      <a:pt x="119" y="81"/>
                      <a:pt x="119" y="81"/>
                      <a:pt x="119" y="81"/>
                    </a:cubicBezTo>
                    <a:cubicBezTo>
                      <a:pt x="119" y="81"/>
                      <a:pt x="119" y="81"/>
                      <a:pt x="119" y="81"/>
                    </a:cubicBezTo>
                    <a:cubicBezTo>
                      <a:pt x="119" y="81"/>
                      <a:pt x="119" y="81"/>
                      <a:pt x="119" y="81"/>
                    </a:cubicBezTo>
                    <a:cubicBezTo>
                      <a:pt x="119" y="81"/>
                      <a:pt x="119" y="81"/>
                      <a:pt x="119" y="81"/>
                    </a:cubicBezTo>
                    <a:cubicBezTo>
                      <a:pt x="119" y="81"/>
                      <a:pt x="119" y="81"/>
                      <a:pt x="119" y="81"/>
                    </a:cubicBezTo>
                    <a:cubicBezTo>
                      <a:pt x="119" y="81"/>
                      <a:pt x="119" y="80"/>
                      <a:pt x="119" y="80"/>
                    </a:cubicBezTo>
                    <a:cubicBezTo>
                      <a:pt x="119" y="80"/>
                      <a:pt x="119" y="80"/>
                      <a:pt x="119" y="80"/>
                    </a:cubicBezTo>
                    <a:close/>
                    <a:moveTo>
                      <a:pt x="119" y="56"/>
                    </a:moveTo>
                    <a:cubicBezTo>
                      <a:pt x="119" y="56"/>
                      <a:pt x="119" y="56"/>
                      <a:pt x="119" y="56"/>
                    </a:cubicBezTo>
                    <a:cubicBezTo>
                      <a:pt x="119" y="56"/>
                      <a:pt x="119" y="56"/>
                      <a:pt x="119" y="56"/>
                    </a:cubicBezTo>
                    <a:cubicBezTo>
                      <a:pt x="119" y="56"/>
                      <a:pt x="119" y="56"/>
                      <a:pt x="119" y="56"/>
                    </a:cubicBezTo>
                    <a:cubicBezTo>
                      <a:pt x="119" y="56"/>
                      <a:pt x="119" y="56"/>
                      <a:pt x="119" y="56"/>
                    </a:cubicBezTo>
                    <a:close/>
                    <a:moveTo>
                      <a:pt x="118" y="86"/>
                    </a:moveTo>
                    <a:cubicBezTo>
                      <a:pt x="118" y="86"/>
                      <a:pt x="119" y="86"/>
                      <a:pt x="119" y="86"/>
                    </a:cubicBezTo>
                    <a:cubicBezTo>
                      <a:pt x="119" y="86"/>
                      <a:pt x="119" y="86"/>
                      <a:pt x="119" y="86"/>
                    </a:cubicBezTo>
                    <a:cubicBezTo>
                      <a:pt x="119" y="85"/>
                      <a:pt x="120" y="85"/>
                      <a:pt x="120" y="85"/>
                    </a:cubicBezTo>
                    <a:cubicBezTo>
                      <a:pt x="120" y="85"/>
                      <a:pt x="120" y="85"/>
                      <a:pt x="120" y="85"/>
                    </a:cubicBezTo>
                    <a:cubicBezTo>
                      <a:pt x="120" y="85"/>
                      <a:pt x="120" y="85"/>
                      <a:pt x="120" y="85"/>
                    </a:cubicBezTo>
                    <a:cubicBezTo>
                      <a:pt x="119" y="83"/>
                      <a:pt x="119" y="83"/>
                      <a:pt x="121" y="81"/>
                    </a:cubicBezTo>
                    <a:cubicBezTo>
                      <a:pt x="122" y="81"/>
                      <a:pt x="122" y="81"/>
                      <a:pt x="122" y="81"/>
                    </a:cubicBezTo>
                    <a:cubicBezTo>
                      <a:pt x="122" y="82"/>
                      <a:pt x="122" y="82"/>
                      <a:pt x="122" y="82"/>
                    </a:cubicBezTo>
                    <a:cubicBezTo>
                      <a:pt x="122" y="82"/>
                      <a:pt x="122" y="82"/>
                      <a:pt x="122" y="82"/>
                    </a:cubicBezTo>
                    <a:cubicBezTo>
                      <a:pt x="122" y="83"/>
                      <a:pt x="121" y="83"/>
                      <a:pt x="121" y="83"/>
                    </a:cubicBezTo>
                    <a:cubicBezTo>
                      <a:pt x="121" y="84"/>
                      <a:pt x="120" y="84"/>
                      <a:pt x="120" y="85"/>
                    </a:cubicBezTo>
                    <a:cubicBezTo>
                      <a:pt x="120" y="85"/>
                      <a:pt x="120" y="85"/>
                      <a:pt x="120" y="85"/>
                    </a:cubicBezTo>
                    <a:cubicBezTo>
                      <a:pt x="120" y="85"/>
                      <a:pt x="120" y="85"/>
                      <a:pt x="120" y="85"/>
                    </a:cubicBezTo>
                    <a:cubicBezTo>
                      <a:pt x="120" y="85"/>
                      <a:pt x="120" y="85"/>
                      <a:pt x="119" y="86"/>
                    </a:cubicBezTo>
                    <a:cubicBezTo>
                      <a:pt x="119" y="86"/>
                      <a:pt x="119" y="86"/>
                      <a:pt x="119" y="86"/>
                    </a:cubicBezTo>
                    <a:cubicBezTo>
                      <a:pt x="119" y="86"/>
                      <a:pt x="119" y="86"/>
                      <a:pt x="118" y="86"/>
                    </a:cubicBezTo>
                    <a:cubicBezTo>
                      <a:pt x="118" y="86"/>
                      <a:pt x="118" y="86"/>
                      <a:pt x="118" y="86"/>
                    </a:cubicBezTo>
                    <a:cubicBezTo>
                      <a:pt x="118" y="86"/>
                      <a:pt x="118" y="86"/>
                      <a:pt x="118" y="86"/>
                    </a:cubicBezTo>
                    <a:close/>
                    <a:moveTo>
                      <a:pt x="118" y="48"/>
                    </a:moveTo>
                    <a:cubicBezTo>
                      <a:pt x="118" y="48"/>
                      <a:pt x="118" y="48"/>
                      <a:pt x="118" y="48"/>
                    </a:cubicBezTo>
                    <a:cubicBezTo>
                      <a:pt x="118" y="48"/>
                      <a:pt x="118" y="48"/>
                      <a:pt x="118" y="48"/>
                    </a:cubicBezTo>
                    <a:close/>
                    <a:moveTo>
                      <a:pt x="117" y="53"/>
                    </a:moveTo>
                    <a:cubicBezTo>
                      <a:pt x="117" y="53"/>
                      <a:pt x="117" y="53"/>
                      <a:pt x="117" y="53"/>
                    </a:cubicBezTo>
                    <a:cubicBezTo>
                      <a:pt x="117" y="53"/>
                      <a:pt x="117" y="53"/>
                      <a:pt x="117" y="53"/>
                    </a:cubicBezTo>
                    <a:cubicBezTo>
                      <a:pt x="117" y="53"/>
                      <a:pt x="117" y="53"/>
                      <a:pt x="117" y="53"/>
                    </a:cubicBezTo>
                    <a:cubicBezTo>
                      <a:pt x="116" y="53"/>
                      <a:pt x="116" y="53"/>
                      <a:pt x="117" y="53"/>
                    </a:cubicBezTo>
                    <a:close/>
                    <a:moveTo>
                      <a:pt x="61" y="74"/>
                    </a:moveTo>
                    <a:cubicBezTo>
                      <a:pt x="61" y="74"/>
                      <a:pt x="61" y="74"/>
                      <a:pt x="61" y="74"/>
                    </a:cubicBezTo>
                    <a:cubicBezTo>
                      <a:pt x="61" y="74"/>
                      <a:pt x="61" y="74"/>
                      <a:pt x="61" y="74"/>
                    </a:cubicBezTo>
                    <a:cubicBezTo>
                      <a:pt x="61" y="74"/>
                      <a:pt x="61" y="74"/>
                      <a:pt x="61" y="73"/>
                    </a:cubicBezTo>
                    <a:cubicBezTo>
                      <a:pt x="61" y="74"/>
                      <a:pt x="61" y="74"/>
                      <a:pt x="61" y="74"/>
                    </a:cubicBezTo>
                    <a:close/>
                    <a:moveTo>
                      <a:pt x="62" y="70"/>
                    </a:moveTo>
                    <a:cubicBezTo>
                      <a:pt x="62" y="70"/>
                      <a:pt x="62" y="70"/>
                      <a:pt x="62" y="70"/>
                    </a:cubicBezTo>
                    <a:cubicBezTo>
                      <a:pt x="62" y="70"/>
                      <a:pt x="62" y="70"/>
                      <a:pt x="62" y="70"/>
                    </a:cubicBezTo>
                    <a:cubicBezTo>
                      <a:pt x="62" y="70"/>
                      <a:pt x="62" y="70"/>
                      <a:pt x="62" y="70"/>
                    </a:cubicBezTo>
                    <a:cubicBezTo>
                      <a:pt x="62" y="70"/>
                      <a:pt x="62" y="70"/>
                      <a:pt x="62" y="70"/>
                    </a:cubicBezTo>
                    <a:cubicBezTo>
                      <a:pt x="62" y="70"/>
                      <a:pt x="62" y="70"/>
                      <a:pt x="62" y="70"/>
                    </a:cubicBezTo>
                    <a:cubicBezTo>
                      <a:pt x="62" y="70"/>
                      <a:pt x="62" y="70"/>
                      <a:pt x="62" y="70"/>
                    </a:cubicBezTo>
                    <a:cubicBezTo>
                      <a:pt x="62" y="70"/>
                      <a:pt x="62" y="70"/>
                      <a:pt x="62" y="70"/>
                    </a:cubicBezTo>
                    <a:close/>
                    <a:moveTo>
                      <a:pt x="63" y="67"/>
                    </a:moveTo>
                    <a:cubicBezTo>
                      <a:pt x="63" y="67"/>
                      <a:pt x="63" y="67"/>
                      <a:pt x="63" y="67"/>
                    </a:cubicBezTo>
                    <a:cubicBezTo>
                      <a:pt x="63" y="67"/>
                      <a:pt x="63" y="67"/>
                      <a:pt x="63" y="67"/>
                    </a:cubicBezTo>
                    <a:cubicBezTo>
                      <a:pt x="63" y="67"/>
                      <a:pt x="63" y="67"/>
                      <a:pt x="63" y="67"/>
                    </a:cubicBezTo>
                    <a:cubicBezTo>
                      <a:pt x="63" y="67"/>
                      <a:pt x="63" y="67"/>
                      <a:pt x="63" y="67"/>
                    </a:cubicBezTo>
                    <a:close/>
                    <a:moveTo>
                      <a:pt x="63" y="80"/>
                    </a:moveTo>
                    <a:cubicBezTo>
                      <a:pt x="63" y="80"/>
                      <a:pt x="63" y="80"/>
                      <a:pt x="63" y="80"/>
                    </a:cubicBezTo>
                    <a:cubicBezTo>
                      <a:pt x="62" y="80"/>
                      <a:pt x="62" y="80"/>
                      <a:pt x="62" y="79"/>
                    </a:cubicBezTo>
                    <a:cubicBezTo>
                      <a:pt x="62" y="79"/>
                      <a:pt x="62" y="78"/>
                      <a:pt x="62" y="78"/>
                    </a:cubicBezTo>
                    <a:cubicBezTo>
                      <a:pt x="62" y="78"/>
                      <a:pt x="62" y="78"/>
                      <a:pt x="62" y="78"/>
                    </a:cubicBezTo>
                    <a:cubicBezTo>
                      <a:pt x="62" y="78"/>
                      <a:pt x="62" y="78"/>
                      <a:pt x="62" y="78"/>
                    </a:cubicBezTo>
                    <a:cubicBezTo>
                      <a:pt x="62" y="78"/>
                      <a:pt x="62" y="78"/>
                      <a:pt x="63" y="78"/>
                    </a:cubicBezTo>
                    <a:cubicBezTo>
                      <a:pt x="63" y="78"/>
                      <a:pt x="63" y="78"/>
                      <a:pt x="63" y="78"/>
                    </a:cubicBezTo>
                    <a:cubicBezTo>
                      <a:pt x="63" y="78"/>
                      <a:pt x="63" y="78"/>
                      <a:pt x="62" y="78"/>
                    </a:cubicBezTo>
                    <a:cubicBezTo>
                      <a:pt x="62" y="78"/>
                      <a:pt x="62" y="78"/>
                      <a:pt x="62" y="78"/>
                    </a:cubicBezTo>
                    <a:cubicBezTo>
                      <a:pt x="62" y="78"/>
                      <a:pt x="62" y="78"/>
                      <a:pt x="62" y="78"/>
                    </a:cubicBezTo>
                    <a:cubicBezTo>
                      <a:pt x="63" y="79"/>
                      <a:pt x="63" y="79"/>
                      <a:pt x="63" y="80"/>
                    </a:cubicBezTo>
                    <a:cubicBezTo>
                      <a:pt x="63" y="80"/>
                      <a:pt x="63" y="80"/>
                      <a:pt x="63" y="80"/>
                    </a:cubicBezTo>
                    <a:close/>
                    <a:moveTo>
                      <a:pt x="64" y="78"/>
                    </a:moveTo>
                    <a:cubicBezTo>
                      <a:pt x="64" y="78"/>
                      <a:pt x="64" y="78"/>
                      <a:pt x="64" y="78"/>
                    </a:cubicBezTo>
                    <a:cubicBezTo>
                      <a:pt x="64" y="78"/>
                      <a:pt x="64" y="78"/>
                      <a:pt x="64" y="78"/>
                    </a:cubicBezTo>
                    <a:cubicBezTo>
                      <a:pt x="64" y="78"/>
                      <a:pt x="64" y="78"/>
                      <a:pt x="64" y="78"/>
                    </a:cubicBezTo>
                    <a:cubicBezTo>
                      <a:pt x="64" y="78"/>
                      <a:pt x="64" y="78"/>
                      <a:pt x="64" y="78"/>
                    </a:cubicBezTo>
                    <a:close/>
                    <a:moveTo>
                      <a:pt x="86" y="26"/>
                    </a:moveTo>
                    <a:cubicBezTo>
                      <a:pt x="86" y="26"/>
                      <a:pt x="86" y="26"/>
                      <a:pt x="86" y="26"/>
                    </a:cubicBezTo>
                    <a:cubicBezTo>
                      <a:pt x="86" y="25"/>
                      <a:pt x="86" y="25"/>
                      <a:pt x="86" y="25"/>
                    </a:cubicBezTo>
                    <a:cubicBezTo>
                      <a:pt x="86" y="25"/>
                      <a:pt x="86" y="25"/>
                      <a:pt x="86" y="24"/>
                    </a:cubicBezTo>
                    <a:cubicBezTo>
                      <a:pt x="86" y="24"/>
                      <a:pt x="86" y="24"/>
                      <a:pt x="86" y="24"/>
                    </a:cubicBezTo>
                    <a:cubicBezTo>
                      <a:pt x="86" y="24"/>
                      <a:pt x="86" y="24"/>
                      <a:pt x="86" y="24"/>
                    </a:cubicBezTo>
                    <a:cubicBezTo>
                      <a:pt x="86" y="25"/>
                      <a:pt x="86" y="25"/>
                      <a:pt x="86" y="25"/>
                    </a:cubicBezTo>
                    <a:cubicBezTo>
                      <a:pt x="86" y="26"/>
                      <a:pt x="86" y="26"/>
                      <a:pt x="86" y="26"/>
                    </a:cubicBezTo>
                    <a:close/>
                    <a:moveTo>
                      <a:pt x="89" y="25"/>
                    </a:moveTo>
                    <a:cubicBezTo>
                      <a:pt x="89" y="25"/>
                      <a:pt x="89" y="25"/>
                      <a:pt x="89" y="25"/>
                    </a:cubicBezTo>
                    <a:cubicBezTo>
                      <a:pt x="89" y="25"/>
                      <a:pt x="89" y="25"/>
                      <a:pt x="89" y="25"/>
                    </a:cubicBezTo>
                    <a:cubicBezTo>
                      <a:pt x="89" y="25"/>
                      <a:pt x="89" y="25"/>
                      <a:pt x="89" y="25"/>
                    </a:cubicBezTo>
                    <a:close/>
                    <a:moveTo>
                      <a:pt x="90" y="66"/>
                    </a:moveTo>
                    <a:cubicBezTo>
                      <a:pt x="90" y="66"/>
                      <a:pt x="90" y="66"/>
                      <a:pt x="90" y="66"/>
                    </a:cubicBezTo>
                    <a:cubicBezTo>
                      <a:pt x="90" y="66"/>
                      <a:pt x="90" y="66"/>
                      <a:pt x="90" y="66"/>
                    </a:cubicBezTo>
                    <a:cubicBezTo>
                      <a:pt x="90" y="66"/>
                      <a:pt x="90" y="66"/>
                      <a:pt x="90" y="66"/>
                    </a:cubicBezTo>
                    <a:close/>
                    <a:moveTo>
                      <a:pt x="94" y="86"/>
                    </a:moveTo>
                    <a:cubicBezTo>
                      <a:pt x="94" y="86"/>
                      <a:pt x="94" y="86"/>
                      <a:pt x="94" y="86"/>
                    </a:cubicBezTo>
                    <a:cubicBezTo>
                      <a:pt x="94" y="86"/>
                      <a:pt x="94" y="86"/>
                      <a:pt x="94" y="86"/>
                    </a:cubicBezTo>
                    <a:cubicBezTo>
                      <a:pt x="94" y="86"/>
                      <a:pt x="94" y="86"/>
                      <a:pt x="94" y="86"/>
                    </a:cubicBezTo>
                    <a:cubicBezTo>
                      <a:pt x="94" y="86"/>
                      <a:pt x="94" y="86"/>
                      <a:pt x="94" y="86"/>
                    </a:cubicBezTo>
                    <a:close/>
                    <a:moveTo>
                      <a:pt x="95" y="23"/>
                    </a:moveTo>
                    <a:cubicBezTo>
                      <a:pt x="95" y="23"/>
                      <a:pt x="95" y="23"/>
                      <a:pt x="94" y="23"/>
                    </a:cubicBezTo>
                    <a:cubicBezTo>
                      <a:pt x="94" y="23"/>
                      <a:pt x="93" y="23"/>
                      <a:pt x="92" y="23"/>
                    </a:cubicBezTo>
                    <a:cubicBezTo>
                      <a:pt x="92" y="23"/>
                      <a:pt x="92" y="23"/>
                      <a:pt x="92" y="23"/>
                    </a:cubicBezTo>
                    <a:cubicBezTo>
                      <a:pt x="92" y="23"/>
                      <a:pt x="92" y="23"/>
                      <a:pt x="91" y="24"/>
                    </a:cubicBezTo>
                    <a:cubicBezTo>
                      <a:pt x="91" y="24"/>
                      <a:pt x="91" y="24"/>
                      <a:pt x="91" y="24"/>
                    </a:cubicBezTo>
                    <a:cubicBezTo>
                      <a:pt x="91" y="24"/>
                      <a:pt x="91" y="24"/>
                      <a:pt x="91" y="24"/>
                    </a:cubicBezTo>
                    <a:cubicBezTo>
                      <a:pt x="91" y="24"/>
                      <a:pt x="91" y="24"/>
                      <a:pt x="91" y="24"/>
                    </a:cubicBezTo>
                    <a:cubicBezTo>
                      <a:pt x="91" y="24"/>
                      <a:pt x="91" y="24"/>
                      <a:pt x="91" y="24"/>
                    </a:cubicBezTo>
                    <a:cubicBezTo>
                      <a:pt x="91" y="24"/>
                      <a:pt x="91" y="24"/>
                      <a:pt x="91" y="24"/>
                    </a:cubicBezTo>
                    <a:cubicBezTo>
                      <a:pt x="91" y="23"/>
                      <a:pt x="92" y="23"/>
                      <a:pt x="92" y="23"/>
                    </a:cubicBezTo>
                    <a:cubicBezTo>
                      <a:pt x="92" y="23"/>
                      <a:pt x="92" y="23"/>
                      <a:pt x="92" y="23"/>
                    </a:cubicBezTo>
                    <a:cubicBezTo>
                      <a:pt x="93" y="23"/>
                      <a:pt x="94" y="23"/>
                      <a:pt x="95" y="23"/>
                    </a:cubicBezTo>
                    <a:cubicBezTo>
                      <a:pt x="95" y="23"/>
                      <a:pt x="95" y="23"/>
                      <a:pt x="95" y="23"/>
                    </a:cubicBezTo>
                    <a:close/>
                    <a:moveTo>
                      <a:pt x="113" y="90"/>
                    </a:moveTo>
                    <a:cubicBezTo>
                      <a:pt x="113" y="90"/>
                      <a:pt x="113" y="90"/>
                      <a:pt x="113" y="90"/>
                    </a:cubicBezTo>
                    <a:cubicBezTo>
                      <a:pt x="113" y="90"/>
                      <a:pt x="113" y="90"/>
                      <a:pt x="113" y="90"/>
                    </a:cubicBezTo>
                    <a:cubicBezTo>
                      <a:pt x="113" y="90"/>
                      <a:pt x="113" y="90"/>
                      <a:pt x="113" y="90"/>
                    </a:cubicBezTo>
                    <a:cubicBezTo>
                      <a:pt x="113" y="90"/>
                      <a:pt x="113" y="90"/>
                      <a:pt x="113" y="90"/>
                    </a:cubicBezTo>
                    <a:cubicBezTo>
                      <a:pt x="113" y="90"/>
                      <a:pt x="113" y="90"/>
                      <a:pt x="113" y="90"/>
                    </a:cubicBezTo>
                    <a:close/>
                    <a:moveTo>
                      <a:pt x="113" y="82"/>
                    </a:moveTo>
                    <a:cubicBezTo>
                      <a:pt x="113" y="82"/>
                      <a:pt x="112" y="82"/>
                      <a:pt x="112" y="82"/>
                    </a:cubicBezTo>
                    <a:cubicBezTo>
                      <a:pt x="112" y="82"/>
                      <a:pt x="112" y="82"/>
                      <a:pt x="112" y="82"/>
                    </a:cubicBezTo>
                    <a:cubicBezTo>
                      <a:pt x="113" y="82"/>
                      <a:pt x="113" y="81"/>
                      <a:pt x="113" y="82"/>
                    </a:cubicBezTo>
                    <a:cubicBezTo>
                      <a:pt x="113" y="82"/>
                      <a:pt x="113" y="82"/>
                      <a:pt x="114" y="82"/>
                    </a:cubicBezTo>
                    <a:cubicBezTo>
                      <a:pt x="113" y="82"/>
                      <a:pt x="113" y="82"/>
                      <a:pt x="113" y="82"/>
                    </a:cubicBezTo>
                    <a:close/>
                    <a:moveTo>
                      <a:pt x="113" y="65"/>
                    </a:moveTo>
                    <a:cubicBezTo>
                      <a:pt x="114" y="65"/>
                      <a:pt x="114" y="65"/>
                      <a:pt x="114" y="65"/>
                    </a:cubicBezTo>
                    <a:cubicBezTo>
                      <a:pt x="114" y="65"/>
                      <a:pt x="114" y="65"/>
                      <a:pt x="114" y="65"/>
                    </a:cubicBezTo>
                    <a:lnTo>
                      <a:pt x="113" y="65"/>
                    </a:lnTo>
                    <a:close/>
                    <a:moveTo>
                      <a:pt x="115" y="45"/>
                    </a:moveTo>
                    <a:cubicBezTo>
                      <a:pt x="115" y="45"/>
                      <a:pt x="115" y="45"/>
                      <a:pt x="115" y="45"/>
                    </a:cubicBezTo>
                    <a:cubicBezTo>
                      <a:pt x="115" y="45"/>
                      <a:pt x="115" y="46"/>
                      <a:pt x="115" y="46"/>
                    </a:cubicBezTo>
                    <a:cubicBezTo>
                      <a:pt x="115" y="46"/>
                      <a:pt x="115" y="46"/>
                      <a:pt x="115" y="46"/>
                    </a:cubicBezTo>
                    <a:cubicBezTo>
                      <a:pt x="115" y="46"/>
                      <a:pt x="115" y="46"/>
                      <a:pt x="115" y="46"/>
                    </a:cubicBezTo>
                    <a:cubicBezTo>
                      <a:pt x="115" y="46"/>
                      <a:pt x="115" y="45"/>
                      <a:pt x="115" y="45"/>
                    </a:cubicBezTo>
                    <a:close/>
                    <a:moveTo>
                      <a:pt x="96" y="36"/>
                    </a:moveTo>
                    <a:cubicBezTo>
                      <a:pt x="96" y="36"/>
                      <a:pt x="96" y="36"/>
                      <a:pt x="96" y="36"/>
                    </a:cubicBezTo>
                    <a:cubicBezTo>
                      <a:pt x="96" y="36"/>
                      <a:pt x="96" y="36"/>
                      <a:pt x="96" y="36"/>
                    </a:cubicBezTo>
                    <a:cubicBezTo>
                      <a:pt x="96" y="36"/>
                      <a:pt x="96" y="36"/>
                      <a:pt x="96" y="36"/>
                    </a:cubicBezTo>
                    <a:cubicBezTo>
                      <a:pt x="96" y="36"/>
                      <a:pt x="96" y="36"/>
                      <a:pt x="96" y="36"/>
                    </a:cubicBezTo>
                    <a:cubicBezTo>
                      <a:pt x="96" y="36"/>
                      <a:pt x="96" y="36"/>
                      <a:pt x="96" y="36"/>
                    </a:cubicBezTo>
                    <a:close/>
                    <a:moveTo>
                      <a:pt x="98" y="64"/>
                    </a:moveTo>
                    <a:cubicBezTo>
                      <a:pt x="98" y="64"/>
                      <a:pt x="98" y="64"/>
                      <a:pt x="98" y="63"/>
                    </a:cubicBezTo>
                    <a:cubicBezTo>
                      <a:pt x="98" y="64"/>
                      <a:pt x="98" y="64"/>
                      <a:pt x="98" y="64"/>
                    </a:cubicBezTo>
                    <a:cubicBezTo>
                      <a:pt x="98" y="64"/>
                      <a:pt x="98" y="64"/>
                      <a:pt x="98" y="64"/>
                    </a:cubicBezTo>
                    <a:close/>
                    <a:moveTo>
                      <a:pt x="98" y="47"/>
                    </a:moveTo>
                    <a:cubicBezTo>
                      <a:pt x="98" y="47"/>
                      <a:pt x="97" y="47"/>
                      <a:pt x="96" y="47"/>
                    </a:cubicBezTo>
                    <a:cubicBezTo>
                      <a:pt x="96" y="47"/>
                      <a:pt x="96" y="46"/>
                      <a:pt x="96" y="46"/>
                    </a:cubicBezTo>
                    <a:cubicBezTo>
                      <a:pt x="96" y="46"/>
                      <a:pt x="97" y="46"/>
                      <a:pt x="97" y="45"/>
                    </a:cubicBezTo>
                    <a:cubicBezTo>
                      <a:pt x="97" y="45"/>
                      <a:pt x="98" y="45"/>
                      <a:pt x="98" y="44"/>
                    </a:cubicBezTo>
                    <a:cubicBezTo>
                      <a:pt x="99" y="44"/>
                      <a:pt x="99" y="44"/>
                      <a:pt x="99" y="44"/>
                    </a:cubicBezTo>
                    <a:cubicBezTo>
                      <a:pt x="99" y="43"/>
                      <a:pt x="99" y="43"/>
                      <a:pt x="100" y="43"/>
                    </a:cubicBezTo>
                    <a:cubicBezTo>
                      <a:pt x="100" y="43"/>
                      <a:pt x="100" y="44"/>
                      <a:pt x="101" y="43"/>
                    </a:cubicBezTo>
                    <a:cubicBezTo>
                      <a:pt x="101" y="43"/>
                      <a:pt x="101" y="43"/>
                      <a:pt x="101" y="43"/>
                    </a:cubicBezTo>
                    <a:cubicBezTo>
                      <a:pt x="101" y="42"/>
                      <a:pt x="101" y="42"/>
                      <a:pt x="100" y="42"/>
                    </a:cubicBezTo>
                    <a:cubicBezTo>
                      <a:pt x="100" y="42"/>
                      <a:pt x="99" y="42"/>
                      <a:pt x="99" y="42"/>
                    </a:cubicBezTo>
                    <a:cubicBezTo>
                      <a:pt x="98" y="42"/>
                      <a:pt x="97" y="42"/>
                      <a:pt x="96" y="41"/>
                    </a:cubicBezTo>
                    <a:cubicBezTo>
                      <a:pt x="95" y="41"/>
                      <a:pt x="95" y="41"/>
                      <a:pt x="95" y="41"/>
                    </a:cubicBezTo>
                    <a:cubicBezTo>
                      <a:pt x="95" y="41"/>
                      <a:pt x="95" y="41"/>
                      <a:pt x="96" y="41"/>
                    </a:cubicBezTo>
                    <a:cubicBezTo>
                      <a:pt x="96" y="41"/>
                      <a:pt x="96" y="41"/>
                      <a:pt x="96" y="41"/>
                    </a:cubicBezTo>
                    <a:cubicBezTo>
                      <a:pt x="97" y="41"/>
                      <a:pt x="99" y="41"/>
                      <a:pt x="100" y="41"/>
                    </a:cubicBezTo>
                    <a:cubicBezTo>
                      <a:pt x="101" y="41"/>
                      <a:pt x="102" y="40"/>
                      <a:pt x="102" y="40"/>
                    </a:cubicBezTo>
                    <a:cubicBezTo>
                      <a:pt x="103" y="40"/>
                      <a:pt x="104" y="40"/>
                      <a:pt x="105" y="40"/>
                    </a:cubicBezTo>
                    <a:cubicBezTo>
                      <a:pt x="105" y="40"/>
                      <a:pt x="105" y="40"/>
                      <a:pt x="106" y="40"/>
                    </a:cubicBezTo>
                    <a:cubicBezTo>
                      <a:pt x="106" y="40"/>
                      <a:pt x="106" y="40"/>
                      <a:pt x="106" y="40"/>
                    </a:cubicBezTo>
                    <a:cubicBezTo>
                      <a:pt x="106" y="40"/>
                      <a:pt x="106" y="40"/>
                      <a:pt x="106" y="40"/>
                    </a:cubicBezTo>
                    <a:cubicBezTo>
                      <a:pt x="105" y="41"/>
                      <a:pt x="104" y="41"/>
                      <a:pt x="104" y="41"/>
                    </a:cubicBezTo>
                    <a:cubicBezTo>
                      <a:pt x="104" y="41"/>
                      <a:pt x="103" y="42"/>
                      <a:pt x="104" y="42"/>
                    </a:cubicBezTo>
                    <a:cubicBezTo>
                      <a:pt x="104" y="42"/>
                      <a:pt x="104" y="42"/>
                      <a:pt x="104" y="42"/>
                    </a:cubicBezTo>
                    <a:cubicBezTo>
                      <a:pt x="104" y="42"/>
                      <a:pt x="104" y="42"/>
                      <a:pt x="104" y="42"/>
                    </a:cubicBezTo>
                    <a:cubicBezTo>
                      <a:pt x="105" y="43"/>
                      <a:pt x="106" y="43"/>
                      <a:pt x="108" y="42"/>
                    </a:cubicBezTo>
                    <a:cubicBezTo>
                      <a:pt x="108" y="42"/>
                      <a:pt x="108" y="42"/>
                      <a:pt x="108" y="42"/>
                    </a:cubicBezTo>
                    <a:cubicBezTo>
                      <a:pt x="108" y="42"/>
                      <a:pt x="108" y="43"/>
                      <a:pt x="108" y="43"/>
                    </a:cubicBezTo>
                    <a:cubicBezTo>
                      <a:pt x="108" y="43"/>
                      <a:pt x="108" y="43"/>
                      <a:pt x="107" y="44"/>
                    </a:cubicBezTo>
                    <a:cubicBezTo>
                      <a:pt x="107" y="44"/>
                      <a:pt x="107" y="44"/>
                      <a:pt x="106" y="44"/>
                    </a:cubicBezTo>
                    <a:cubicBezTo>
                      <a:pt x="106" y="45"/>
                      <a:pt x="106" y="45"/>
                      <a:pt x="106" y="45"/>
                    </a:cubicBezTo>
                    <a:cubicBezTo>
                      <a:pt x="106" y="46"/>
                      <a:pt x="106" y="46"/>
                      <a:pt x="105" y="45"/>
                    </a:cubicBezTo>
                    <a:cubicBezTo>
                      <a:pt x="104" y="45"/>
                      <a:pt x="104" y="45"/>
                      <a:pt x="103" y="45"/>
                    </a:cubicBezTo>
                    <a:cubicBezTo>
                      <a:pt x="103" y="45"/>
                      <a:pt x="102" y="45"/>
                      <a:pt x="102" y="46"/>
                    </a:cubicBezTo>
                    <a:cubicBezTo>
                      <a:pt x="102" y="47"/>
                      <a:pt x="102" y="47"/>
                      <a:pt x="101" y="47"/>
                    </a:cubicBezTo>
                    <a:cubicBezTo>
                      <a:pt x="101" y="47"/>
                      <a:pt x="101" y="47"/>
                      <a:pt x="101" y="47"/>
                    </a:cubicBezTo>
                    <a:cubicBezTo>
                      <a:pt x="101" y="47"/>
                      <a:pt x="101" y="47"/>
                      <a:pt x="101" y="47"/>
                    </a:cubicBezTo>
                    <a:cubicBezTo>
                      <a:pt x="101" y="47"/>
                      <a:pt x="100" y="47"/>
                      <a:pt x="100" y="48"/>
                    </a:cubicBezTo>
                    <a:cubicBezTo>
                      <a:pt x="100" y="48"/>
                      <a:pt x="100" y="48"/>
                      <a:pt x="100" y="48"/>
                    </a:cubicBezTo>
                    <a:cubicBezTo>
                      <a:pt x="100" y="48"/>
                      <a:pt x="100" y="48"/>
                      <a:pt x="100" y="48"/>
                    </a:cubicBezTo>
                    <a:cubicBezTo>
                      <a:pt x="100" y="48"/>
                      <a:pt x="100" y="48"/>
                      <a:pt x="100" y="48"/>
                    </a:cubicBezTo>
                    <a:cubicBezTo>
                      <a:pt x="100" y="48"/>
                      <a:pt x="99" y="48"/>
                      <a:pt x="99" y="48"/>
                    </a:cubicBezTo>
                    <a:cubicBezTo>
                      <a:pt x="99" y="48"/>
                      <a:pt x="100" y="48"/>
                      <a:pt x="100" y="48"/>
                    </a:cubicBezTo>
                    <a:cubicBezTo>
                      <a:pt x="100" y="48"/>
                      <a:pt x="100" y="48"/>
                      <a:pt x="100" y="48"/>
                    </a:cubicBezTo>
                    <a:cubicBezTo>
                      <a:pt x="100" y="48"/>
                      <a:pt x="100" y="48"/>
                      <a:pt x="100" y="48"/>
                    </a:cubicBezTo>
                    <a:cubicBezTo>
                      <a:pt x="100" y="47"/>
                      <a:pt x="100" y="47"/>
                      <a:pt x="101" y="47"/>
                    </a:cubicBezTo>
                    <a:cubicBezTo>
                      <a:pt x="101" y="47"/>
                      <a:pt x="101" y="47"/>
                      <a:pt x="101" y="47"/>
                    </a:cubicBezTo>
                    <a:cubicBezTo>
                      <a:pt x="101" y="47"/>
                      <a:pt x="101" y="47"/>
                      <a:pt x="101" y="47"/>
                    </a:cubicBezTo>
                    <a:cubicBezTo>
                      <a:pt x="101" y="47"/>
                      <a:pt x="101" y="46"/>
                      <a:pt x="101" y="46"/>
                    </a:cubicBezTo>
                    <a:cubicBezTo>
                      <a:pt x="101" y="46"/>
                      <a:pt x="101" y="45"/>
                      <a:pt x="101" y="45"/>
                    </a:cubicBezTo>
                    <a:cubicBezTo>
                      <a:pt x="100" y="45"/>
                      <a:pt x="100" y="46"/>
                      <a:pt x="99" y="46"/>
                    </a:cubicBezTo>
                    <a:cubicBezTo>
                      <a:pt x="99" y="46"/>
                      <a:pt x="99" y="46"/>
                      <a:pt x="98" y="47"/>
                    </a:cubicBezTo>
                    <a:close/>
                    <a:moveTo>
                      <a:pt x="104" y="48"/>
                    </a:moveTo>
                    <a:cubicBezTo>
                      <a:pt x="104" y="48"/>
                      <a:pt x="104" y="48"/>
                      <a:pt x="104" y="48"/>
                    </a:cubicBezTo>
                    <a:cubicBezTo>
                      <a:pt x="104" y="48"/>
                      <a:pt x="104" y="49"/>
                      <a:pt x="104" y="49"/>
                    </a:cubicBezTo>
                    <a:cubicBezTo>
                      <a:pt x="104" y="49"/>
                      <a:pt x="104" y="49"/>
                      <a:pt x="104" y="49"/>
                    </a:cubicBezTo>
                    <a:cubicBezTo>
                      <a:pt x="104" y="49"/>
                      <a:pt x="104" y="49"/>
                      <a:pt x="104" y="49"/>
                    </a:cubicBezTo>
                    <a:cubicBezTo>
                      <a:pt x="104" y="49"/>
                      <a:pt x="104" y="49"/>
                      <a:pt x="104" y="49"/>
                    </a:cubicBezTo>
                    <a:cubicBezTo>
                      <a:pt x="104" y="49"/>
                      <a:pt x="104" y="49"/>
                      <a:pt x="104" y="48"/>
                    </a:cubicBezTo>
                    <a:cubicBezTo>
                      <a:pt x="104" y="48"/>
                      <a:pt x="104" y="48"/>
                      <a:pt x="104" y="48"/>
                    </a:cubicBezTo>
                    <a:cubicBezTo>
                      <a:pt x="104" y="48"/>
                      <a:pt x="104" y="48"/>
                      <a:pt x="104" y="48"/>
                    </a:cubicBezTo>
                    <a:cubicBezTo>
                      <a:pt x="104" y="48"/>
                      <a:pt x="104" y="48"/>
                      <a:pt x="104" y="48"/>
                    </a:cubicBezTo>
                    <a:close/>
                    <a:moveTo>
                      <a:pt x="102" y="56"/>
                    </a:moveTo>
                    <a:cubicBezTo>
                      <a:pt x="102" y="56"/>
                      <a:pt x="102" y="56"/>
                      <a:pt x="102" y="56"/>
                    </a:cubicBezTo>
                    <a:cubicBezTo>
                      <a:pt x="101" y="56"/>
                      <a:pt x="101" y="56"/>
                      <a:pt x="101" y="55"/>
                    </a:cubicBezTo>
                    <a:cubicBezTo>
                      <a:pt x="101" y="55"/>
                      <a:pt x="101" y="55"/>
                      <a:pt x="101" y="55"/>
                    </a:cubicBezTo>
                    <a:cubicBezTo>
                      <a:pt x="101" y="55"/>
                      <a:pt x="101" y="55"/>
                      <a:pt x="101" y="55"/>
                    </a:cubicBezTo>
                    <a:cubicBezTo>
                      <a:pt x="102" y="55"/>
                      <a:pt x="102" y="55"/>
                      <a:pt x="102" y="56"/>
                    </a:cubicBezTo>
                    <a:close/>
                    <a:moveTo>
                      <a:pt x="100" y="69"/>
                    </a:moveTo>
                    <a:cubicBezTo>
                      <a:pt x="100" y="69"/>
                      <a:pt x="100" y="69"/>
                      <a:pt x="100" y="69"/>
                    </a:cubicBezTo>
                    <a:cubicBezTo>
                      <a:pt x="101" y="69"/>
                      <a:pt x="101" y="69"/>
                      <a:pt x="101" y="69"/>
                    </a:cubicBezTo>
                    <a:lnTo>
                      <a:pt x="100" y="69"/>
                    </a:lnTo>
                    <a:close/>
                    <a:moveTo>
                      <a:pt x="104" y="76"/>
                    </a:moveTo>
                    <a:cubicBezTo>
                      <a:pt x="104" y="76"/>
                      <a:pt x="104" y="76"/>
                      <a:pt x="104" y="77"/>
                    </a:cubicBezTo>
                    <a:cubicBezTo>
                      <a:pt x="104" y="76"/>
                      <a:pt x="104" y="76"/>
                      <a:pt x="104" y="76"/>
                    </a:cubicBezTo>
                    <a:cubicBezTo>
                      <a:pt x="104" y="76"/>
                      <a:pt x="104" y="76"/>
                      <a:pt x="104" y="76"/>
                    </a:cubicBezTo>
                    <a:cubicBezTo>
                      <a:pt x="104" y="76"/>
                      <a:pt x="104" y="76"/>
                      <a:pt x="104" y="76"/>
                    </a:cubicBezTo>
                    <a:cubicBezTo>
                      <a:pt x="104" y="76"/>
                      <a:pt x="104" y="76"/>
                      <a:pt x="104" y="76"/>
                    </a:cubicBezTo>
                    <a:close/>
                    <a:moveTo>
                      <a:pt x="105" y="65"/>
                    </a:moveTo>
                    <a:cubicBezTo>
                      <a:pt x="105" y="66"/>
                      <a:pt x="104" y="66"/>
                      <a:pt x="104" y="66"/>
                    </a:cubicBezTo>
                    <a:cubicBezTo>
                      <a:pt x="103" y="66"/>
                      <a:pt x="102" y="66"/>
                      <a:pt x="102" y="66"/>
                    </a:cubicBezTo>
                    <a:cubicBezTo>
                      <a:pt x="101" y="67"/>
                      <a:pt x="101" y="66"/>
                      <a:pt x="100" y="66"/>
                    </a:cubicBezTo>
                    <a:cubicBezTo>
                      <a:pt x="100" y="66"/>
                      <a:pt x="100" y="65"/>
                      <a:pt x="99" y="65"/>
                    </a:cubicBezTo>
                    <a:cubicBezTo>
                      <a:pt x="99" y="65"/>
                      <a:pt x="99" y="65"/>
                      <a:pt x="99" y="65"/>
                    </a:cubicBezTo>
                    <a:cubicBezTo>
                      <a:pt x="100" y="65"/>
                      <a:pt x="100" y="65"/>
                      <a:pt x="100" y="65"/>
                    </a:cubicBezTo>
                    <a:cubicBezTo>
                      <a:pt x="100" y="65"/>
                      <a:pt x="100" y="65"/>
                      <a:pt x="101" y="65"/>
                    </a:cubicBezTo>
                    <a:cubicBezTo>
                      <a:pt x="101" y="65"/>
                      <a:pt x="101" y="65"/>
                      <a:pt x="101" y="65"/>
                    </a:cubicBezTo>
                    <a:cubicBezTo>
                      <a:pt x="102" y="64"/>
                      <a:pt x="102" y="64"/>
                      <a:pt x="102" y="64"/>
                    </a:cubicBezTo>
                    <a:cubicBezTo>
                      <a:pt x="103" y="63"/>
                      <a:pt x="103" y="63"/>
                      <a:pt x="104" y="63"/>
                    </a:cubicBezTo>
                    <a:cubicBezTo>
                      <a:pt x="104" y="63"/>
                      <a:pt x="104" y="63"/>
                      <a:pt x="104" y="63"/>
                    </a:cubicBezTo>
                    <a:cubicBezTo>
                      <a:pt x="104" y="63"/>
                      <a:pt x="105" y="63"/>
                      <a:pt x="105" y="62"/>
                    </a:cubicBezTo>
                    <a:cubicBezTo>
                      <a:pt x="105" y="62"/>
                      <a:pt x="105" y="62"/>
                      <a:pt x="105" y="62"/>
                    </a:cubicBezTo>
                    <a:cubicBezTo>
                      <a:pt x="105" y="61"/>
                      <a:pt x="104" y="61"/>
                      <a:pt x="104" y="60"/>
                    </a:cubicBezTo>
                    <a:cubicBezTo>
                      <a:pt x="104" y="60"/>
                      <a:pt x="104" y="60"/>
                      <a:pt x="104" y="60"/>
                    </a:cubicBezTo>
                    <a:cubicBezTo>
                      <a:pt x="105" y="60"/>
                      <a:pt x="105" y="60"/>
                      <a:pt x="105" y="60"/>
                    </a:cubicBezTo>
                    <a:cubicBezTo>
                      <a:pt x="105" y="61"/>
                      <a:pt x="106" y="61"/>
                      <a:pt x="106" y="62"/>
                    </a:cubicBezTo>
                    <a:cubicBezTo>
                      <a:pt x="107" y="63"/>
                      <a:pt x="107" y="63"/>
                      <a:pt x="107" y="63"/>
                    </a:cubicBezTo>
                    <a:cubicBezTo>
                      <a:pt x="109" y="63"/>
                      <a:pt x="110" y="63"/>
                      <a:pt x="110" y="62"/>
                    </a:cubicBezTo>
                    <a:cubicBezTo>
                      <a:pt x="111" y="61"/>
                      <a:pt x="112" y="61"/>
                      <a:pt x="113" y="61"/>
                    </a:cubicBezTo>
                    <a:cubicBezTo>
                      <a:pt x="113" y="61"/>
                      <a:pt x="114" y="61"/>
                      <a:pt x="114" y="61"/>
                    </a:cubicBezTo>
                    <a:cubicBezTo>
                      <a:pt x="114" y="61"/>
                      <a:pt x="114" y="61"/>
                      <a:pt x="114" y="61"/>
                    </a:cubicBezTo>
                    <a:cubicBezTo>
                      <a:pt x="114" y="60"/>
                      <a:pt x="114" y="60"/>
                      <a:pt x="114" y="61"/>
                    </a:cubicBezTo>
                    <a:cubicBezTo>
                      <a:pt x="114" y="61"/>
                      <a:pt x="114" y="61"/>
                      <a:pt x="114" y="61"/>
                    </a:cubicBezTo>
                    <a:cubicBezTo>
                      <a:pt x="114" y="61"/>
                      <a:pt x="114" y="61"/>
                      <a:pt x="114" y="61"/>
                    </a:cubicBezTo>
                    <a:cubicBezTo>
                      <a:pt x="114" y="61"/>
                      <a:pt x="114" y="61"/>
                      <a:pt x="114" y="61"/>
                    </a:cubicBezTo>
                    <a:cubicBezTo>
                      <a:pt x="113" y="62"/>
                      <a:pt x="113" y="62"/>
                      <a:pt x="113" y="62"/>
                    </a:cubicBezTo>
                    <a:cubicBezTo>
                      <a:pt x="112" y="62"/>
                      <a:pt x="111" y="63"/>
                      <a:pt x="110" y="63"/>
                    </a:cubicBezTo>
                    <a:cubicBezTo>
                      <a:pt x="109" y="64"/>
                      <a:pt x="108" y="64"/>
                      <a:pt x="107" y="65"/>
                    </a:cubicBezTo>
                    <a:cubicBezTo>
                      <a:pt x="107" y="65"/>
                      <a:pt x="107" y="65"/>
                      <a:pt x="107" y="65"/>
                    </a:cubicBezTo>
                    <a:cubicBezTo>
                      <a:pt x="106" y="65"/>
                      <a:pt x="106" y="65"/>
                      <a:pt x="105" y="65"/>
                    </a:cubicBezTo>
                    <a:close/>
                    <a:moveTo>
                      <a:pt x="107" y="87"/>
                    </a:moveTo>
                    <a:cubicBezTo>
                      <a:pt x="107" y="87"/>
                      <a:pt x="107" y="87"/>
                      <a:pt x="107" y="87"/>
                    </a:cubicBezTo>
                    <a:cubicBezTo>
                      <a:pt x="107" y="86"/>
                      <a:pt x="107" y="86"/>
                      <a:pt x="107" y="86"/>
                    </a:cubicBezTo>
                    <a:cubicBezTo>
                      <a:pt x="107" y="86"/>
                      <a:pt x="107" y="86"/>
                      <a:pt x="107" y="87"/>
                    </a:cubicBezTo>
                    <a:cubicBezTo>
                      <a:pt x="107" y="87"/>
                      <a:pt x="107" y="87"/>
                      <a:pt x="107" y="87"/>
                    </a:cubicBezTo>
                    <a:close/>
                    <a:moveTo>
                      <a:pt x="107" y="76"/>
                    </a:moveTo>
                    <a:cubicBezTo>
                      <a:pt x="107" y="76"/>
                      <a:pt x="107" y="76"/>
                      <a:pt x="107" y="76"/>
                    </a:cubicBezTo>
                    <a:cubicBezTo>
                      <a:pt x="107" y="76"/>
                      <a:pt x="107" y="76"/>
                      <a:pt x="107" y="76"/>
                    </a:cubicBezTo>
                    <a:cubicBezTo>
                      <a:pt x="107" y="76"/>
                      <a:pt x="107" y="75"/>
                      <a:pt x="107" y="75"/>
                    </a:cubicBezTo>
                    <a:cubicBezTo>
                      <a:pt x="108" y="75"/>
                      <a:pt x="109" y="74"/>
                      <a:pt x="110" y="74"/>
                    </a:cubicBezTo>
                    <a:cubicBezTo>
                      <a:pt x="110" y="74"/>
                      <a:pt x="111" y="74"/>
                      <a:pt x="111" y="74"/>
                    </a:cubicBezTo>
                    <a:cubicBezTo>
                      <a:pt x="111" y="74"/>
                      <a:pt x="112" y="74"/>
                      <a:pt x="112" y="74"/>
                    </a:cubicBezTo>
                    <a:cubicBezTo>
                      <a:pt x="112" y="74"/>
                      <a:pt x="112" y="75"/>
                      <a:pt x="112" y="75"/>
                    </a:cubicBezTo>
                    <a:cubicBezTo>
                      <a:pt x="112" y="75"/>
                      <a:pt x="112" y="75"/>
                      <a:pt x="112" y="75"/>
                    </a:cubicBezTo>
                    <a:cubicBezTo>
                      <a:pt x="112" y="75"/>
                      <a:pt x="111" y="75"/>
                      <a:pt x="111" y="75"/>
                    </a:cubicBezTo>
                    <a:cubicBezTo>
                      <a:pt x="111" y="75"/>
                      <a:pt x="111" y="75"/>
                      <a:pt x="111" y="75"/>
                    </a:cubicBezTo>
                    <a:cubicBezTo>
                      <a:pt x="110" y="75"/>
                      <a:pt x="110" y="75"/>
                      <a:pt x="110" y="75"/>
                    </a:cubicBezTo>
                    <a:cubicBezTo>
                      <a:pt x="109" y="75"/>
                      <a:pt x="108" y="75"/>
                      <a:pt x="108" y="76"/>
                    </a:cubicBezTo>
                    <a:cubicBezTo>
                      <a:pt x="108" y="76"/>
                      <a:pt x="107" y="76"/>
                      <a:pt x="107" y="76"/>
                    </a:cubicBezTo>
                    <a:close/>
                    <a:moveTo>
                      <a:pt x="133" y="205"/>
                    </a:moveTo>
                    <a:cubicBezTo>
                      <a:pt x="133" y="205"/>
                      <a:pt x="133" y="205"/>
                      <a:pt x="133" y="205"/>
                    </a:cubicBezTo>
                    <a:cubicBezTo>
                      <a:pt x="132" y="205"/>
                      <a:pt x="132" y="205"/>
                      <a:pt x="132" y="204"/>
                    </a:cubicBezTo>
                    <a:cubicBezTo>
                      <a:pt x="132" y="204"/>
                      <a:pt x="132" y="204"/>
                      <a:pt x="132" y="204"/>
                    </a:cubicBezTo>
                    <a:cubicBezTo>
                      <a:pt x="133" y="204"/>
                      <a:pt x="133" y="204"/>
                      <a:pt x="133" y="205"/>
                    </a:cubicBezTo>
                    <a:cubicBezTo>
                      <a:pt x="133" y="205"/>
                      <a:pt x="133" y="205"/>
                      <a:pt x="133" y="205"/>
                    </a:cubicBezTo>
                    <a:close/>
                    <a:moveTo>
                      <a:pt x="161" y="209"/>
                    </a:moveTo>
                    <a:cubicBezTo>
                      <a:pt x="161" y="209"/>
                      <a:pt x="161" y="210"/>
                      <a:pt x="161" y="210"/>
                    </a:cubicBezTo>
                    <a:cubicBezTo>
                      <a:pt x="161" y="210"/>
                      <a:pt x="160" y="209"/>
                      <a:pt x="160" y="209"/>
                    </a:cubicBezTo>
                    <a:cubicBezTo>
                      <a:pt x="160" y="209"/>
                      <a:pt x="160" y="209"/>
                      <a:pt x="161" y="208"/>
                    </a:cubicBezTo>
                    <a:cubicBezTo>
                      <a:pt x="161" y="208"/>
                      <a:pt x="161" y="208"/>
                      <a:pt x="161" y="208"/>
                    </a:cubicBezTo>
                    <a:cubicBezTo>
                      <a:pt x="161" y="208"/>
                      <a:pt x="161" y="208"/>
                      <a:pt x="161" y="208"/>
                    </a:cubicBezTo>
                    <a:cubicBezTo>
                      <a:pt x="161" y="208"/>
                      <a:pt x="161" y="208"/>
                      <a:pt x="161" y="209"/>
                    </a:cubicBezTo>
                    <a:cubicBezTo>
                      <a:pt x="161" y="209"/>
                      <a:pt x="161" y="209"/>
                      <a:pt x="161" y="209"/>
                    </a:cubicBezTo>
                    <a:close/>
                    <a:moveTo>
                      <a:pt x="166" y="343"/>
                    </a:moveTo>
                    <a:cubicBezTo>
                      <a:pt x="166" y="343"/>
                      <a:pt x="166" y="343"/>
                      <a:pt x="166" y="343"/>
                    </a:cubicBezTo>
                    <a:cubicBezTo>
                      <a:pt x="166" y="343"/>
                      <a:pt x="166" y="343"/>
                      <a:pt x="166" y="343"/>
                    </a:cubicBezTo>
                    <a:cubicBezTo>
                      <a:pt x="166" y="342"/>
                      <a:pt x="166" y="342"/>
                      <a:pt x="166" y="343"/>
                    </a:cubicBezTo>
                    <a:cubicBezTo>
                      <a:pt x="166" y="343"/>
                      <a:pt x="166" y="343"/>
                      <a:pt x="166" y="343"/>
                    </a:cubicBezTo>
                    <a:close/>
                    <a:moveTo>
                      <a:pt x="167" y="263"/>
                    </a:moveTo>
                    <a:cubicBezTo>
                      <a:pt x="167" y="263"/>
                      <a:pt x="167" y="263"/>
                      <a:pt x="167" y="263"/>
                    </a:cubicBezTo>
                    <a:cubicBezTo>
                      <a:pt x="166" y="263"/>
                      <a:pt x="165" y="263"/>
                      <a:pt x="165" y="262"/>
                    </a:cubicBezTo>
                    <a:cubicBezTo>
                      <a:pt x="165" y="262"/>
                      <a:pt x="165" y="262"/>
                      <a:pt x="165" y="262"/>
                    </a:cubicBezTo>
                    <a:cubicBezTo>
                      <a:pt x="165" y="262"/>
                      <a:pt x="165" y="262"/>
                      <a:pt x="165" y="262"/>
                    </a:cubicBezTo>
                    <a:cubicBezTo>
                      <a:pt x="166" y="262"/>
                      <a:pt x="166" y="263"/>
                      <a:pt x="167" y="263"/>
                    </a:cubicBezTo>
                    <a:cubicBezTo>
                      <a:pt x="167" y="263"/>
                      <a:pt x="167" y="263"/>
                      <a:pt x="167" y="263"/>
                    </a:cubicBezTo>
                    <a:cubicBezTo>
                      <a:pt x="167" y="263"/>
                      <a:pt x="167" y="263"/>
                      <a:pt x="167" y="263"/>
                    </a:cubicBezTo>
                    <a:cubicBezTo>
                      <a:pt x="167" y="263"/>
                      <a:pt x="167" y="263"/>
                      <a:pt x="167" y="263"/>
                    </a:cubicBezTo>
                    <a:close/>
                    <a:moveTo>
                      <a:pt x="171" y="352"/>
                    </a:moveTo>
                    <a:cubicBezTo>
                      <a:pt x="171" y="352"/>
                      <a:pt x="171" y="352"/>
                      <a:pt x="171" y="352"/>
                    </a:cubicBezTo>
                    <a:cubicBezTo>
                      <a:pt x="171" y="352"/>
                      <a:pt x="171" y="352"/>
                      <a:pt x="171" y="352"/>
                    </a:cubicBezTo>
                    <a:cubicBezTo>
                      <a:pt x="171" y="352"/>
                      <a:pt x="171" y="352"/>
                      <a:pt x="171" y="352"/>
                    </a:cubicBezTo>
                    <a:cubicBezTo>
                      <a:pt x="171" y="352"/>
                      <a:pt x="171" y="352"/>
                      <a:pt x="171" y="352"/>
                    </a:cubicBezTo>
                    <a:cubicBezTo>
                      <a:pt x="171" y="352"/>
                      <a:pt x="171" y="352"/>
                      <a:pt x="171" y="352"/>
                    </a:cubicBezTo>
                    <a:cubicBezTo>
                      <a:pt x="171" y="352"/>
                      <a:pt x="171" y="352"/>
                      <a:pt x="171" y="352"/>
                    </a:cubicBezTo>
                    <a:close/>
                    <a:moveTo>
                      <a:pt x="173" y="355"/>
                    </a:moveTo>
                    <a:cubicBezTo>
                      <a:pt x="173" y="355"/>
                      <a:pt x="172" y="355"/>
                      <a:pt x="172" y="355"/>
                    </a:cubicBezTo>
                    <a:cubicBezTo>
                      <a:pt x="172" y="355"/>
                      <a:pt x="172" y="355"/>
                      <a:pt x="172" y="355"/>
                    </a:cubicBezTo>
                    <a:cubicBezTo>
                      <a:pt x="172" y="355"/>
                      <a:pt x="172" y="355"/>
                      <a:pt x="172" y="355"/>
                    </a:cubicBezTo>
                    <a:cubicBezTo>
                      <a:pt x="172" y="355"/>
                      <a:pt x="173" y="355"/>
                      <a:pt x="173" y="355"/>
                    </a:cubicBezTo>
                    <a:cubicBezTo>
                      <a:pt x="173" y="355"/>
                      <a:pt x="173" y="355"/>
                      <a:pt x="173" y="355"/>
                    </a:cubicBezTo>
                    <a:close/>
                    <a:moveTo>
                      <a:pt x="173" y="358"/>
                    </a:moveTo>
                    <a:cubicBezTo>
                      <a:pt x="173" y="358"/>
                      <a:pt x="173" y="358"/>
                      <a:pt x="173" y="358"/>
                    </a:cubicBezTo>
                    <a:cubicBezTo>
                      <a:pt x="173" y="358"/>
                      <a:pt x="173" y="358"/>
                      <a:pt x="173" y="358"/>
                    </a:cubicBezTo>
                    <a:cubicBezTo>
                      <a:pt x="173" y="358"/>
                      <a:pt x="173" y="358"/>
                      <a:pt x="173" y="358"/>
                    </a:cubicBezTo>
                    <a:cubicBezTo>
                      <a:pt x="173" y="358"/>
                      <a:pt x="173" y="358"/>
                      <a:pt x="173" y="358"/>
                    </a:cubicBezTo>
                    <a:close/>
                    <a:moveTo>
                      <a:pt x="174" y="356"/>
                    </a:move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5" y="356"/>
                      <a:pt x="174" y="356"/>
                      <a:pt x="174" y="356"/>
                    </a:cubicBezTo>
                    <a:close/>
                    <a:moveTo>
                      <a:pt x="178" y="357"/>
                    </a:moveTo>
                    <a:cubicBezTo>
                      <a:pt x="178" y="357"/>
                      <a:pt x="178" y="357"/>
                      <a:pt x="178" y="357"/>
                    </a:cubicBezTo>
                    <a:cubicBezTo>
                      <a:pt x="178" y="357"/>
                      <a:pt x="178" y="357"/>
                      <a:pt x="178" y="357"/>
                    </a:cubicBezTo>
                    <a:cubicBezTo>
                      <a:pt x="178" y="357"/>
                      <a:pt x="178" y="358"/>
                      <a:pt x="178" y="358"/>
                    </a:cubicBezTo>
                    <a:cubicBezTo>
                      <a:pt x="178" y="358"/>
                      <a:pt x="178" y="358"/>
                      <a:pt x="178" y="358"/>
                    </a:cubicBezTo>
                    <a:cubicBezTo>
                      <a:pt x="177" y="357"/>
                      <a:pt x="178" y="357"/>
                      <a:pt x="178" y="357"/>
                    </a:cubicBezTo>
                    <a:close/>
                    <a:moveTo>
                      <a:pt x="176" y="359"/>
                    </a:moveTo>
                    <a:cubicBezTo>
                      <a:pt x="176" y="359"/>
                      <a:pt x="176" y="359"/>
                      <a:pt x="176" y="359"/>
                    </a:cubicBezTo>
                    <a:cubicBezTo>
                      <a:pt x="177" y="359"/>
                      <a:pt x="177" y="359"/>
                      <a:pt x="177" y="359"/>
                    </a:cubicBezTo>
                    <a:cubicBezTo>
                      <a:pt x="177" y="359"/>
                      <a:pt x="177" y="359"/>
                      <a:pt x="177" y="359"/>
                    </a:cubicBezTo>
                    <a:cubicBezTo>
                      <a:pt x="177" y="359"/>
                      <a:pt x="177" y="359"/>
                      <a:pt x="177" y="359"/>
                    </a:cubicBezTo>
                    <a:cubicBezTo>
                      <a:pt x="177" y="359"/>
                      <a:pt x="177" y="359"/>
                      <a:pt x="177" y="359"/>
                    </a:cubicBezTo>
                    <a:cubicBezTo>
                      <a:pt x="177" y="359"/>
                      <a:pt x="178" y="359"/>
                      <a:pt x="178" y="359"/>
                    </a:cubicBezTo>
                    <a:cubicBezTo>
                      <a:pt x="178" y="359"/>
                      <a:pt x="178" y="359"/>
                      <a:pt x="178" y="359"/>
                    </a:cubicBezTo>
                    <a:cubicBezTo>
                      <a:pt x="178" y="359"/>
                      <a:pt x="178" y="359"/>
                      <a:pt x="178" y="359"/>
                    </a:cubicBezTo>
                    <a:cubicBezTo>
                      <a:pt x="178" y="359"/>
                      <a:pt x="177" y="359"/>
                      <a:pt x="177" y="359"/>
                    </a:cubicBezTo>
                    <a:cubicBezTo>
                      <a:pt x="177" y="359"/>
                      <a:pt x="177" y="359"/>
                      <a:pt x="177" y="359"/>
                    </a:cubicBezTo>
                    <a:cubicBezTo>
                      <a:pt x="177" y="359"/>
                      <a:pt x="177" y="359"/>
                      <a:pt x="177" y="359"/>
                    </a:cubicBezTo>
                    <a:cubicBezTo>
                      <a:pt x="177" y="359"/>
                      <a:pt x="177" y="360"/>
                      <a:pt x="177" y="360"/>
                    </a:cubicBezTo>
                    <a:cubicBezTo>
                      <a:pt x="177" y="360"/>
                      <a:pt x="176" y="360"/>
                      <a:pt x="176" y="359"/>
                    </a:cubicBezTo>
                    <a:cubicBezTo>
                      <a:pt x="176" y="359"/>
                      <a:pt x="176" y="359"/>
                      <a:pt x="176" y="359"/>
                    </a:cubicBezTo>
                    <a:cubicBezTo>
                      <a:pt x="176" y="359"/>
                      <a:pt x="176" y="359"/>
                      <a:pt x="176" y="359"/>
                    </a:cubicBezTo>
                    <a:cubicBezTo>
                      <a:pt x="176" y="359"/>
                      <a:pt x="176" y="359"/>
                      <a:pt x="176" y="359"/>
                    </a:cubicBezTo>
                    <a:cubicBezTo>
                      <a:pt x="176" y="359"/>
                      <a:pt x="176" y="359"/>
                      <a:pt x="176" y="359"/>
                    </a:cubicBezTo>
                    <a:cubicBezTo>
                      <a:pt x="176" y="359"/>
                      <a:pt x="176" y="359"/>
                      <a:pt x="176" y="359"/>
                    </a:cubicBezTo>
                    <a:cubicBezTo>
                      <a:pt x="176" y="359"/>
                      <a:pt x="176" y="359"/>
                      <a:pt x="176" y="359"/>
                    </a:cubicBezTo>
                    <a:cubicBezTo>
                      <a:pt x="176" y="359"/>
                      <a:pt x="176" y="359"/>
                      <a:pt x="176" y="359"/>
                    </a:cubicBezTo>
                    <a:close/>
                    <a:moveTo>
                      <a:pt x="178" y="214"/>
                    </a:moveTo>
                    <a:cubicBezTo>
                      <a:pt x="179" y="214"/>
                      <a:pt x="179" y="214"/>
                      <a:pt x="179" y="214"/>
                    </a:cubicBezTo>
                    <a:cubicBezTo>
                      <a:pt x="179" y="214"/>
                      <a:pt x="179" y="214"/>
                      <a:pt x="179" y="214"/>
                    </a:cubicBezTo>
                    <a:lnTo>
                      <a:pt x="178" y="214"/>
                    </a:lnTo>
                    <a:close/>
                    <a:moveTo>
                      <a:pt x="182" y="296"/>
                    </a:moveTo>
                    <a:cubicBezTo>
                      <a:pt x="182" y="296"/>
                      <a:pt x="182" y="296"/>
                      <a:pt x="182" y="296"/>
                    </a:cubicBezTo>
                    <a:cubicBezTo>
                      <a:pt x="182" y="296"/>
                      <a:pt x="182" y="296"/>
                      <a:pt x="182" y="296"/>
                    </a:cubicBezTo>
                    <a:cubicBezTo>
                      <a:pt x="182" y="295"/>
                      <a:pt x="182" y="295"/>
                      <a:pt x="182" y="296"/>
                    </a:cubicBezTo>
                    <a:cubicBezTo>
                      <a:pt x="182" y="296"/>
                      <a:pt x="182" y="296"/>
                      <a:pt x="182" y="296"/>
                    </a:cubicBezTo>
                    <a:cubicBezTo>
                      <a:pt x="182" y="296"/>
                      <a:pt x="182" y="296"/>
                      <a:pt x="182" y="296"/>
                    </a:cubicBezTo>
                    <a:close/>
                    <a:moveTo>
                      <a:pt x="194" y="219"/>
                    </a:moveTo>
                    <a:cubicBezTo>
                      <a:pt x="194" y="219"/>
                      <a:pt x="194" y="219"/>
                      <a:pt x="194" y="219"/>
                    </a:cubicBezTo>
                    <a:cubicBezTo>
                      <a:pt x="194" y="219"/>
                      <a:pt x="194" y="219"/>
                      <a:pt x="194" y="218"/>
                    </a:cubicBezTo>
                    <a:cubicBezTo>
                      <a:pt x="194" y="219"/>
                      <a:pt x="194" y="219"/>
                      <a:pt x="194" y="219"/>
                    </a:cubicBezTo>
                    <a:cubicBezTo>
                      <a:pt x="194" y="219"/>
                      <a:pt x="194" y="219"/>
                      <a:pt x="194" y="219"/>
                    </a:cubicBezTo>
                    <a:close/>
                    <a:moveTo>
                      <a:pt x="203" y="230"/>
                    </a:moveTo>
                    <a:cubicBezTo>
                      <a:pt x="203" y="231"/>
                      <a:pt x="203" y="231"/>
                      <a:pt x="203" y="231"/>
                    </a:cubicBezTo>
                    <a:cubicBezTo>
                      <a:pt x="202" y="230"/>
                      <a:pt x="202" y="230"/>
                      <a:pt x="202" y="230"/>
                    </a:cubicBezTo>
                    <a:cubicBezTo>
                      <a:pt x="202" y="230"/>
                      <a:pt x="203" y="230"/>
                      <a:pt x="203" y="230"/>
                    </a:cubicBezTo>
                    <a:cubicBezTo>
                      <a:pt x="203" y="230"/>
                      <a:pt x="203" y="230"/>
                      <a:pt x="203" y="230"/>
                    </a:cubicBezTo>
                    <a:cubicBezTo>
                      <a:pt x="203" y="230"/>
                      <a:pt x="203" y="230"/>
                      <a:pt x="203" y="230"/>
                    </a:cubicBezTo>
                    <a:cubicBezTo>
                      <a:pt x="203" y="230"/>
                      <a:pt x="204" y="230"/>
                      <a:pt x="204" y="230"/>
                    </a:cubicBezTo>
                    <a:cubicBezTo>
                      <a:pt x="204" y="230"/>
                      <a:pt x="204" y="230"/>
                      <a:pt x="203" y="230"/>
                    </a:cubicBezTo>
                    <a:close/>
                    <a:moveTo>
                      <a:pt x="206" y="233"/>
                    </a:moveTo>
                    <a:cubicBezTo>
                      <a:pt x="206" y="233"/>
                      <a:pt x="206" y="233"/>
                      <a:pt x="206" y="233"/>
                    </a:cubicBezTo>
                    <a:cubicBezTo>
                      <a:pt x="206" y="233"/>
                      <a:pt x="206" y="233"/>
                      <a:pt x="206" y="233"/>
                    </a:cubicBezTo>
                    <a:cubicBezTo>
                      <a:pt x="206" y="233"/>
                      <a:pt x="206" y="233"/>
                      <a:pt x="206" y="233"/>
                    </a:cubicBezTo>
                    <a:cubicBezTo>
                      <a:pt x="206" y="233"/>
                      <a:pt x="206" y="233"/>
                      <a:pt x="206" y="233"/>
                    </a:cubicBezTo>
                    <a:cubicBezTo>
                      <a:pt x="206" y="233"/>
                      <a:pt x="206" y="233"/>
                      <a:pt x="206" y="233"/>
                    </a:cubicBezTo>
                    <a:close/>
                    <a:moveTo>
                      <a:pt x="207" y="239"/>
                    </a:moveTo>
                    <a:cubicBezTo>
                      <a:pt x="207" y="239"/>
                      <a:pt x="206" y="239"/>
                      <a:pt x="206" y="239"/>
                    </a:cubicBezTo>
                    <a:cubicBezTo>
                      <a:pt x="206" y="239"/>
                      <a:pt x="206" y="238"/>
                      <a:pt x="206" y="238"/>
                    </a:cubicBezTo>
                    <a:cubicBezTo>
                      <a:pt x="206" y="238"/>
                      <a:pt x="206" y="238"/>
                      <a:pt x="206" y="238"/>
                    </a:cubicBezTo>
                    <a:cubicBezTo>
                      <a:pt x="206" y="238"/>
                      <a:pt x="206" y="238"/>
                      <a:pt x="206" y="238"/>
                    </a:cubicBezTo>
                    <a:cubicBezTo>
                      <a:pt x="206" y="238"/>
                      <a:pt x="207" y="238"/>
                      <a:pt x="207" y="239"/>
                    </a:cubicBezTo>
                    <a:cubicBezTo>
                      <a:pt x="207" y="239"/>
                      <a:pt x="207" y="239"/>
                      <a:pt x="207" y="239"/>
                    </a:cubicBezTo>
                    <a:close/>
                    <a:moveTo>
                      <a:pt x="208" y="268"/>
                    </a:moveTo>
                    <a:cubicBezTo>
                      <a:pt x="208" y="268"/>
                      <a:pt x="208" y="268"/>
                      <a:pt x="208" y="268"/>
                    </a:cubicBezTo>
                    <a:cubicBezTo>
                      <a:pt x="208" y="268"/>
                      <a:pt x="208" y="268"/>
                      <a:pt x="208" y="2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Oval 450">
                <a:extLst>
                  <a:ext uri="{FF2B5EF4-FFF2-40B4-BE49-F238E27FC236}">
                    <a16:creationId xmlns:a16="http://schemas.microsoft.com/office/drawing/2014/main" id="{18BB6E96-3358-42EC-AA69-3263B3B47A9D}"/>
                  </a:ext>
                </a:extLst>
              </p:cNvPr>
              <p:cNvSpPr>
                <a:spLocks noChangeArrowheads="1"/>
              </p:cNvSpPr>
              <p:nvPr/>
            </p:nvSpPr>
            <p:spPr bwMode="auto">
              <a:xfrm>
                <a:off x="4364404" y="2529519"/>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51">
                <a:extLst>
                  <a:ext uri="{FF2B5EF4-FFF2-40B4-BE49-F238E27FC236}">
                    <a16:creationId xmlns:a16="http://schemas.microsoft.com/office/drawing/2014/main" id="{072E9935-0B70-48DD-A9BF-26E74985461A}"/>
                  </a:ext>
                </a:extLst>
              </p:cNvPr>
              <p:cNvSpPr>
                <a:spLocks/>
              </p:cNvSpPr>
              <p:nvPr/>
            </p:nvSpPr>
            <p:spPr bwMode="auto">
              <a:xfrm>
                <a:off x="4907317" y="233743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52">
                <a:extLst>
                  <a:ext uri="{FF2B5EF4-FFF2-40B4-BE49-F238E27FC236}">
                    <a16:creationId xmlns:a16="http://schemas.microsoft.com/office/drawing/2014/main" id="{A640D5AD-BC1E-4350-ADE0-D311E19C1AFC}"/>
                  </a:ext>
                </a:extLst>
              </p:cNvPr>
              <p:cNvSpPr>
                <a:spLocks noEditPoints="1"/>
              </p:cNvSpPr>
              <p:nvPr/>
            </p:nvSpPr>
            <p:spPr bwMode="auto">
              <a:xfrm>
                <a:off x="4853343" y="2053279"/>
                <a:ext cx="311143" cy="400042"/>
              </a:xfrm>
              <a:custGeom>
                <a:avLst/>
                <a:gdLst>
                  <a:gd name="T0" fmla="*/ 61 w 86"/>
                  <a:gd name="T1" fmla="*/ 75 h 111"/>
                  <a:gd name="T2" fmla="*/ 67 w 86"/>
                  <a:gd name="T3" fmla="*/ 73 h 111"/>
                  <a:gd name="T4" fmla="*/ 63 w 86"/>
                  <a:gd name="T5" fmla="*/ 65 h 111"/>
                  <a:gd name="T6" fmla="*/ 65 w 86"/>
                  <a:gd name="T7" fmla="*/ 63 h 111"/>
                  <a:gd name="T8" fmla="*/ 66 w 86"/>
                  <a:gd name="T9" fmla="*/ 63 h 111"/>
                  <a:gd name="T10" fmla="*/ 71 w 86"/>
                  <a:gd name="T11" fmla="*/ 59 h 111"/>
                  <a:gd name="T12" fmla="*/ 72 w 86"/>
                  <a:gd name="T13" fmla="*/ 52 h 111"/>
                  <a:gd name="T14" fmla="*/ 71 w 86"/>
                  <a:gd name="T15" fmla="*/ 48 h 111"/>
                  <a:gd name="T16" fmla="*/ 74 w 86"/>
                  <a:gd name="T17" fmla="*/ 50 h 111"/>
                  <a:gd name="T18" fmla="*/ 74 w 86"/>
                  <a:gd name="T19" fmla="*/ 41 h 111"/>
                  <a:gd name="T20" fmla="*/ 78 w 86"/>
                  <a:gd name="T21" fmla="*/ 28 h 111"/>
                  <a:gd name="T22" fmla="*/ 82 w 86"/>
                  <a:gd name="T23" fmla="*/ 24 h 111"/>
                  <a:gd name="T24" fmla="*/ 81 w 86"/>
                  <a:gd name="T25" fmla="*/ 16 h 111"/>
                  <a:gd name="T26" fmla="*/ 70 w 86"/>
                  <a:gd name="T27" fmla="*/ 22 h 111"/>
                  <a:gd name="T28" fmla="*/ 72 w 86"/>
                  <a:gd name="T29" fmla="*/ 19 h 111"/>
                  <a:gd name="T30" fmla="*/ 68 w 86"/>
                  <a:gd name="T31" fmla="*/ 17 h 111"/>
                  <a:gd name="T32" fmla="*/ 60 w 86"/>
                  <a:gd name="T33" fmla="*/ 15 h 111"/>
                  <a:gd name="T34" fmla="*/ 77 w 86"/>
                  <a:gd name="T35" fmla="*/ 10 h 111"/>
                  <a:gd name="T36" fmla="*/ 67 w 86"/>
                  <a:gd name="T37" fmla="*/ 5 h 111"/>
                  <a:gd name="T38" fmla="*/ 61 w 86"/>
                  <a:gd name="T39" fmla="*/ 5 h 111"/>
                  <a:gd name="T40" fmla="*/ 56 w 86"/>
                  <a:gd name="T41" fmla="*/ 2 h 111"/>
                  <a:gd name="T42" fmla="*/ 56 w 86"/>
                  <a:gd name="T43" fmla="*/ 3 h 111"/>
                  <a:gd name="T44" fmla="*/ 49 w 86"/>
                  <a:gd name="T45" fmla="*/ 3 h 111"/>
                  <a:gd name="T46" fmla="*/ 45 w 86"/>
                  <a:gd name="T47" fmla="*/ 10 h 111"/>
                  <a:gd name="T48" fmla="*/ 41 w 86"/>
                  <a:gd name="T49" fmla="*/ 7 h 111"/>
                  <a:gd name="T50" fmla="*/ 37 w 86"/>
                  <a:gd name="T51" fmla="*/ 11 h 111"/>
                  <a:gd name="T52" fmla="*/ 35 w 86"/>
                  <a:gd name="T53" fmla="*/ 11 h 111"/>
                  <a:gd name="T54" fmla="*/ 35 w 86"/>
                  <a:gd name="T55" fmla="*/ 11 h 111"/>
                  <a:gd name="T56" fmla="*/ 27 w 86"/>
                  <a:gd name="T57" fmla="*/ 9 h 111"/>
                  <a:gd name="T58" fmla="*/ 23 w 86"/>
                  <a:gd name="T59" fmla="*/ 13 h 111"/>
                  <a:gd name="T60" fmla="*/ 16 w 86"/>
                  <a:gd name="T61" fmla="*/ 20 h 111"/>
                  <a:gd name="T62" fmla="*/ 12 w 86"/>
                  <a:gd name="T63" fmla="*/ 24 h 111"/>
                  <a:gd name="T64" fmla="*/ 3 w 86"/>
                  <a:gd name="T65" fmla="*/ 31 h 111"/>
                  <a:gd name="T66" fmla="*/ 7 w 86"/>
                  <a:gd name="T67" fmla="*/ 33 h 111"/>
                  <a:gd name="T68" fmla="*/ 2 w 86"/>
                  <a:gd name="T69" fmla="*/ 38 h 111"/>
                  <a:gd name="T70" fmla="*/ 10 w 86"/>
                  <a:gd name="T71" fmla="*/ 42 h 111"/>
                  <a:gd name="T72" fmla="*/ 15 w 86"/>
                  <a:gd name="T73" fmla="*/ 52 h 111"/>
                  <a:gd name="T74" fmla="*/ 16 w 86"/>
                  <a:gd name="T75" fmla="*/ 59 h 111"/>
                  <a:gd name="T76" fmla="*/ 15 w 86"/>
                  <a:gd name="T77" fmla="*/ 63 h 111"/>
                  <a:gd name="T78" fmla="*/ 14 w 86"/>
                  <a:gd name="T79" fmla="*/ 66 h 111"/>
                  <a:gd name="T80" fmla="*/ 18 w 86"/>
                  <a:gd name="T81" fmla="*/ 67 h 111"/>
                  <a:gd name="T82" fmla="*/ 19 w 86"/>
                  <a:gd name="T83" fmla="*/ 71 h 111"/>
                  <a:gd name="T84" fmla="*/ 14 w 86"/>
                  <a:gd name="T85" fmla="*/ 71 h 111"/>
                  <a:gd name="T86" fmla="*/ 16 w 86"/>
                  <a:gd name="T87" fmla="*/ 73 h 111"/>
                  <a:gd name="T88" fmla="*/ 19 w 86"/>
                  <a:gd name="T89" fmla="*/ 75 h 111"/>
                  <a:gd name="T90" fmla="*/ 15 w 86"/>
                  <a:gd name="T91" fmla="*/ 81 h 111"/>
                  <a:gd name="T92" fmla="*/ 12 w 86"/>
                  <a:gd name="T93" fmla="*/ 85 h 111"/>
                  <a:gd name="T94" fmla="*/ 13 w 86"/>
                  <a:gd name="T95" fmla="*/ 86 h 111"/>
                  <a:gd name="T96" fmla="*/ 15 w 86"/>
                  <a:gd name="T97" fmla="*/ 95 h 111"/>
                  <a:gd name="T98" fmla="*/ 14 w 86"/>
                  <a:gd name="T99" fmla="*/ 100 h 111"/>
                  <a:gd name="T100" fmla="*/ 15 w 86"/>
                  <a:gd name="T101" fmla="*/ 105 h 111"/>
                  <a:gd name="T102" fmla="*/ 22 w 86"/>
                  <a:gd name="T103" fmla="*/ 111 h 111"/>
                  <a:gd name="T104" fmla="*/ 28 w 86"/>
                  <a:gd name="T105" fmla="*/ 102 h 111"/>
                  <a:gd name="T106" fmla="*/ 32 w 86"/>
                  <a:gd name="T107" fmla="*/ 96 h 111"/>
                  <a:gd name="T108" fmla="*/ 39 w 86"/>
                  <a:gd name="T109" fmla="*/ 92 h 111"/>
                  <a:gd name="T110" fmla="*/ 54 w 86"/>
                  <a:gd name="T111" fmla="*/ 83 h 111"/>
                  <a:gd name="T112" fmla="*/ 76 w 86"/>
                  <a:gd name="T113" fmla="*/ 27 h 111"/>
                  <a:gd name="T114" fmla="*/ 37 w 86"/>
                  <a:gd name="T115" fmla="*/ 91 h 111"/>
                  <a:gd name="T116" fmla="*/ 51 w 86"/>
                  <a:gd name="T117" fmla="*/ 7 h 111"/>
                  <a:gd name="T118" fmla="*/ 58 w 86"/>
                  <a:gd name="T119" fmla="*/ 7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 h="111">
                    <a:moveTo>
                      <a:pt x="65" y="77"/>
                    </a:moveTo>
                    <a:cubicBezTo>
                      <a:pt x="65" y="77"/>
                      <a:pt x="65" y="77"/>
                      <a:pt x="65" y="77"/>
                    </a:cubicBezTo>
                    <a:cubicBezTo>
                      <a:pt x="65" y="77"/>
                      <a:pt x="65" y="77"/>
                      <a:pt x="65" y="77"/>
                    </a:cubicBezTo>
                    <a:cubicBezTo>
                      <a:pt x="64" y="76"/>
                      <a:pt x="63" y="77"/>
                      <a:pt x="62" y="76"/>
                    </a:cubicBezTo>
                    <a:cubicBezTo>
                      <a:pt x="61" y="76"/>
                      <a:pt x="61" y="76"/>
                      <a:pt x="60" y="76"/>
                    </a:cubicBezTo>
                    <a:cubicBezTo>
                      <a:pt x="60" y="76"/>
                      <a:pt x="60" y="76"/>
                      <a:pt x="60" y="76"/>
                    </a:cubicBezTo>
                    <a:cubicBezTo>
                      <a:pt x="59" y="76"/>
                      <a:pt x="59" y="76"/>
                      <a:pt x="59" y="76"/>
                    </a:cubicBezTo>
                    <a:cubicBezTo>
                      <a:pt x="59" y="76"/>
                      <a:pt x="59" y="75"/>
                      <a:pt x="59" y="75"/>
                    </a:cubicBezTo>
                    <a:cubicBezTo>
                      <a:pt x="60" y="75"/>
                      <a:pt x="60" y="75"/>
                      <a:pt x="61" y="75"/>
                    </a:cubicBezTo>
                    <a:cubicBezTo>
                      <a:pt x="61" y="75"/>
                      <a:pt x="61" y="74"/>
                      <a:pt x="61" y="74"/>
                    </a:cubicBezTo>
                    <a:cubicBezTo>
                      <a:pt x="61" y="73"/>
                      <a:pt x="61" y="73"/>
                      <a:pt x="61" y="72"/>
                    </a:cubicBezTo>
                    <a:cubicBezTo>
                      <a:pt x="61" y="72"/>
                      <a:pt x="61" y="72"/>
                      <a:pt x="62" y="72"/>
                    </a:cubicBezTo>
                    <a:cubicBezTo>
                      <a:pt x="62" y="72"/>
                      <a:pt x="62" y="72"/>
                      <a:pt x="62" y="72"/>
                    </a:cubicBezTo>
                    <a:cubicBezTo>
                      <a:pt x="62" y="73"/>
                      <a:pt x="63" y="74"/>
                      <a:pt x="63" y="75"/>
                    </a:cubicBezTo>
                    <a:cubicBezTo>
                      <a:pt x="64" y="75"/>
                      <a:pt x="64" y="76"/>
                      <a:pt x="65" y="76"/>
                    </a:cubicBezTo>
                    <a:cubicBezTo>
                      <a:pt x="65" y="76"/>
                      <a:pt x="65" y="76"/>
                      <a:pt x="66" y="76"/>
                    </a:cubicBezTo>
                    <a:cubicBezTo>
                      <a:pt x="67" y="76"/>
                      <a:pt x="67" y="76"/>
                      <a:pt x="67" y="75"/>
                    </a:cubicBezTo>
                    <a:cubicBezTo>
                      <a:pt x="67" y="74"/>
                      <a:pt x="67" y="73"/>
                      <a:pt x="67" y="73"/>
                    </a:cubicBezTo>
                    <a:cubicBezTo>
                      <a:pt x="67" y="72"/>
                      <a:pt x="66" y="71"/>
                      <a:pt x="67" y="70"/>
                    </a:cubicBezTo>
                    <a:cubicBezTo>
                      <a:pt x="67" y="70"/>
                      <a:pt x="66" y="70"/>
                      <a:pt x="66" y="70"/>
                    </a:cubicBezTo>
                    <a:cubicBezTo>
                      <a:pt x="66" y="69"/>
                      <a:pt x="65" y="68"/>
                      <a:pt x="64" y="68"/>
                    </a:cubicBezTo>
                    <a:cubicBezTo>
                      <a:pt x="64" y="67"/>
                      <a:pt x="64" y="67"/>
                      <a:pt x="63" y="67"/>
                    </a:cubicBezTo>
                    <a:cubicBezTo>
                      <a:pt x="63" y="67"/>
                      <a:pt x="63" y="66"/>
                      <a:pt x="63" y="66"/>
                    </a:cubicBezTo>
                    <a:cubicBezTo>
                      <a:pt x="63" y="66"/>
                      <a:pt x="63" y="65"/>
                      <a:pt x="63" y="64"/>
                    </a:cubicBezTo>
                    <a:cubicBezTo>
                      <a:pt x="63" y="64"/>
                      <a:pt x="63" y="64"/>
                      <a:pt x="63" y="64"/>
                    </a:cubicBezTo>
                    <a:cubicBezTo>
                      <a:pt x="63" y="64"/>
                      <a:pt x="63" y="64"/>
                      <a:pt x="63" y="64"/>
                    </a:cubicBezTo>
                    <a:cubicBezTo>
                      <a:pt x="63" y="64"/>
                      <a:pt x="63" y="65"/>
                      <a:pt x="63" y="65"/>
                    </a:cubicBezTo>
                    <a:cubicBezTo>
                      <a:pt x="63" y="66"/>
                      <a:pt x="64" y="66"/>
                      <a:pt x="65" y="67"/>
                    </a:cubicBezTo>
                    <a:cubicBezTo>
                      <a:pt x="65" y="67"/>
                      <a:pt x="65" y="68"/>
                      <a:pt x="66" y="68"/>
                    </a:cubicBezTo>
                    <a:cubicBezTo>
                      <a:pt x="66" y="68"/>
                      <a:pt x="67" y="68"/>
                      <a:pt x="67" y="68"/>
                    </a:cubicBezTo>
                    <a:cubicBezTo>
                      <a:pt x="67" y="67"/>
                      <a:pt x="67" y="67"/>
                      <a:pt x="67" y="66"/>
                    </a:cubicBezTo>
                    <a:cubicBezTo>
                      <a:pt x="67" y="66"/>
                      <a:pt x="67" y="66"/>
                      <a:pt x="67" y="65"/>
                    </a:cubicBezTo>
                    <a:cubicBezTo>
                      <a:pt x="67" y="65"/>
                      <a:pt x="67" y="65"/>
                      <a:pt x="67" y="64"/>
                    </a:cubicBezTo>
                    <a:cubicBezTo>
                      <a:pt x="67" y="64"/>
                      <a:pt x="66" y="64"/>
                      <a:pt x="65" y="63"/>
                    </a:cubicBezTo>
                    <a:cubicBezTo>
                      <a:pt x="65" y="63"/>
                      <a:pt x="65" y="63"/>
                      <a:pt x="65" y="63"/>
                    </a:cubicBezTo>
                    <a:cubicBezTo>
                      <a:pt x="65" y="63"/>
                      <a:pt x="65" y="63"/>
                      <a:pt x="65" y="63"/>
                    </a:cubicBezTo>
                    <a:cubicBezTo>
                      <a:pt x="65" y="63"/>
                      <a:pt x="65" y="63"/>
                      <a:pt x="65" y="63"/>
                    </a:cubicBezTo>
                    <a:cubicBezTo>
                      <a:pt x="65" y="62"/>
                      <a:pt x="64" y="62"/>
                      <a:pt x="64" y="62"/>
                    </a:cubicBezTo>
                    <a:cubicBezTo>
                      <a:pt x="64" y="62"/>
                      <a:pt x="64" y="62"/>
                      <a:pt x="64" y="62"/>
                    </a:cubicBezTo>
                    <a:cubicBezTo>
                      <a:pt x="64" y="62"/>
                      <a:pt x="64" y="62"/>
                      <a:pt x="64" y="62"/>
                    </a:cubicBezTo>
                    <a:cubicBezTo>
                      <a:pt x="64" y="62"/>
                      <a:pt x="64" y="62"/>
                      <a:pt x="64" y="62"/>
                    </a:cubicBezTo>
                    <a:cubicBezTo>
                      <a:pt x="65" y="62"/>
                      <a:pt x="65" y="62"/>
                      <a:pt x="65" y="63"/>
                    </a:cubicBezTo>
                    <a:cubicBezTo>
                      <a:pt x="65" y="63"/>
                      <a:pt x="65" y="63"/>
                      <a:pt x="65" y="63"/>
                    </a:cubicBezTo>
                    <a:cubicBezTo>
                      <a:pt x="65" y="63"/>
                      <a:pt x="65" y="63"/>
                      <a:pt x="65" y="63"/>
                    </a:cubicBezTo>
                    <a:cubicBezTo>
                      <a:pt x="65" y="63"/>
                      <a:pt x="66" y="63"/>
                      <a:pt x="66" y="63"/>
                    </a:cubicBezTo>
                    <a:cubicBezTo>
                      <a:pt x="66" y="63"/>
                      <a:pt x="67" y="63"/>
                      <a:pt x="68" y="63"/>
                    </a:cubicBezTo>
                    <a:cubicBezTo>
                      <a:pt x="68" y="63"/>
                      <a:pt x="69" y="62"/>
                      <a:pt x="69" y="62"/>
                    </a:cubicBezTo>
                    <a:cubicBezTo>
                      <a:pt x="70" y="62"/>
                      <a:pt x="70" y="62"/>
                      <a:pt x="70" y="62"/>
                    </a:cubicBezTo>
                    <a:cubicBezTo>
                      <a:pt x="70" y="62"/>
                      <a:pt x="70" y="61"/>
                      <a:pt x="70" y="61"/>
                    </a:cubicBezTo>
                    <a:cubicBezTo>
                      <a:pt x="70" y="61"/>
                      <a:pt x="70" y="60"/>
                      <a:pt x="70" y="60"/>
                    </a:cubicBezTo>
                    <a:cubicBezTo>
                      <a:pt x="69" y="60"/>
                      <a:pt x="69" y="60"/>
                      <a:pt x="68" y="59"/>
                    </a:cubicBezTo>
                    <a:cubicBezTo>
                      <a:pt x="68" y="59"/>
                      <a:pt x="68" y="59"/>
                      <a:pt x="68" y="59"/>
                    </a:cubicBezTo>
                    <a:cubicBezTo>
                      <a:pt x="68" y="59"/>
                      <a:pt x="68" y="59"/>
                      <a:pt x="68" y="59"/>
                    </a:cubicBezTo>
                    <a:cubicBezTo>
                      <a:pt x="69" y="59"/>
                      <a:pt x="70" y="60"/>
                      <a:pt x="71" y="59"/>
                    </a:cubicBezTo>
                    <a:cubicBezTo>
                      <a:pt x="71" y="59"/>
                      <a:pt x="71" y="59"/>
                      <a:pt x="71" y="59"/>
                    </a:cubicBezTo>
                    <a:cubicBezTo>
                      <a:pt x="72" y="59"/>
                      <a:pt x="73" y="57"/>
                      <a:pt x="72" y="57"/>
                    </a:cubicBezTo>
                    <a:cubicBezTo>
                      <a:pt x="72" y="57"/>
                      <a:pt x="71" y="56"/>
                      <a:pt x="71" y="56"/>
                    </a:cubicBezTo>
                    <a:cubicBezTo>
                      <a:pt x="71" y="55"/>
                      <a:pt x="71" y="55"/>
                      <a:pt x="71" y="55"/>
                    </a:cubicBezTo>
                    <a:cubicBezTo>
                      <a:pt x="71" y="55"/>
                      <a:pt x="71" y="55"/>
                      <a:pt x="71" y="55"/>
                    </a:cubicBezTo>
                    <a:cubicBezTo>
                      <a:pt x="71" y="54"/>
                      <a:pt x="71" y="54"/>
                      <a:pt x="71" y="54"/>
                    </a:cubicBezTo>
                    <a:cubicBezTo>
                      <a:pt x="71" y="55"/>
                      <a:pt x="72" y="55"/>
                      <a:pt x="72" y="54"/>
                    </a:cubicBezTo>
                    <a:cubicBezTo>
                      <a:pt x="72" y="54"/>
                      <a:pt x="72" y="54"/>
                      <a:pt x="72" y="54"/>
                    </a:cubicBezTo>
                    <a:cubicBezTo>
                      <a:pt x="72" y="53"/>
                      <a:pt x="72" y="53"/>
                      <a:pt x="72" y="52"/>
                    </a:cubicBezTo>
                    <a:cubicBezTo>
                      <a:pt x="72" y="52"/>
                      <a:pt x="72" y="51"/>
                      <a:pt x="72" y="51"/>
                    </a:cubicBezTo>
                    <a:cubicBezTo>
                      <a:pt x="71" y="50"/>
                      <a:pt x="72" y="50"/>
                      <a:pt x="72" y="50"/>
                    </a:cubicBezTo>
                    <a:cubicBezTo>
                      <a:pt x="72" y="50"/>
                      <a:pt x="72" y="49"/>
                      <a:pt x="72" y="49"/>
                    </a:cubicBezTo>
                    <a:cubicBezTo>
                      <a:pt x="72" y="49"/>
                      <a:pt x="71" y="49"/>
                      <a:pt x="71" y="49"/>
                    </a:cubicBezTo>
                    <a:cubicBezTo>
                      <a:pt x="71" y="49"/>
                      <a:pt x="70" y="49"/>
                      <a:pt x="70" y="49"/>
                    </a:cubicBezTo>
                    <a:cubicBezTo>
                      <a:pt x="70" y="48"/>
                      <a:pt x="70" y="48"/>
                      <a:pt x="70" y="48"/>
                    </a:cubicBezTo>
                    <a:cubicBezTo>
                      <a:pt x="70" y="48"/>
                      <a:pt x="70" y="47"/>
                      <a:pt x="70" y="47"/>
                    </a:cubicBezTo>
                    <a:cubicBezTo>
                      <a:pt x="70" y="47"/>
                      <a:pt x="71" y="47"/>
                      <a:pt x="71" y="48"/>
                    </a:cubicBezTo>
                    <a:cubicBezTo>
                      <a:pt x="71" y="48"/>
                      <a:pt x="71" y="48"/>
                      <a:pt x="71" y="48"/>
                    </a:cubicBezTo>
                    <a:cubicBezTo>
                      <a:pt x="71" y="48"/>
                      <a:pt x="71" y="48"/>
                      <a:pt x="71" y="48"/>
                    </a:cubicBezTo>
                    <a:cubicBezTo>
                      <a:pt x="71" y="47"/>
                      <a:pt x="70" y="47"/>
                      <a:pt x="70" y="47"/>
                    </a:cubicBezTo>
                    <a:cubicBezTo>
                      <a:pt x="70" y="47"/>
                      <a:pt x="70" y="47"/>
                      <a:pt x="70" y="47"/>
                    </a:cubicBezTo>
                    <a:cubicBezTo>
                      <a:pt x="71" y="47"/>
                      <a:pt x="71" y="46"/>
                      <a:pt x="71" y="46"/>
                    </a:cubicBezTo>
                    <a:cubicBezTo>
                      <a:pt x="72" y="46"/>
                      <a:pt x="72" y="46"/>
                      <a:pt x="72" y="46"/>
                    </a:cubicBezTo>
                    <a:cubicBezTo>
                      <a:pt x="72" y="46"/>
                      <a:pt x="72" y="46"/>
                      <a:pt x="73" y="46"/>
                    </a:cubicBezTo>
                    <a:cubicBezTo>
                      <a:pt x="73" y="46"/>
                      <a:pt x="74" y="47"/>
                      <a:pt x="74" y="48"/>
                    </a:cubicBezTo>
                    <a:cubicBezTo>
                      <a:pt x="73" y="49"/>
                      <a:pt x="74" y="49"/>
                      <a:pt x="74" y="50"/>
                    </a:cubicBezTo>
                    <a:cubicBezTo>
                      <a:pt x="74" y="50"/>
                      <a:pt x="74" y="50"/>
                      <a:pt x="74" y="50"/>
                    </a:cubicBezTo>
                    <a:cubicBezTo>
                      <a:pt x="74" y="50"/>
                      <a:pt x="74" y="50"/>
                      <a:pt x="74" y="49"/>
                    </a:cubicBezTo>
                    <a:cubicBezTo>
                      <a:pt x="74" y="48"/>
                      <a:pt x="74" y="48"/>
                      <a:pt x="75" y="47"/>
                    </a:cubicBezTo>
                    <a:cubicBezTo>
                      <a:pt x="75" y="46"/>
                      <a:pt x="75" y="45"/>
                      <a:pt x="75" y="45"/>
                    </a:cubicBezTo>
                    <a:cubicBezTo>
                      <a:pt x="75" y="44"/>
                      <a:pt x="75" y="44"/>
                      <a:pt x="75" y="44"/>
                    </a:cubicBezTo>
                    <a:cubicBezTo>
                      <a:pt x="74" y="43"/>
                      <a:pt x="74" y="43"/>
                      <a:pt x="74" y="43"/>
                    </a:cubicBezTo>
                    <a:cubicBezTo>
                      <a:pt x="73" y="43"/>
                      <a:pt x="73" y="43"/>
                      <a:pt x="73" y="43"/>
                    </a:cubicBezTo>
                    <a:cubicBezTo>
                      <a:pt x="73" y="43"/>
                      <a:pt x="73" y="43"/>
                      <a:pt x="73" y="43"/>
                    </a:cubicBezTo>
                    <a:cubicBezTo>
                      <a:pt x="73" y="43"/>
                      <a:pt x="73" y="42"/>
                      <a:pt x="73" y="42"/>
                    </a:cubicBezTo>
                    <a:cubicBezTo>
                      <a:pt x="74" y="42"/>
                      <a:pt x="74" y="42"/>
                      <a:pt x="74" y="41"/>
                    </a:cubicBezTo>
                    <a:cubicBezTo>
                      <a:pt x="74" y="41"/>
                      <a:pt x="73" y="41"/>
                      <a:pt x="73" y="41"/>
                    </a:cubicBezTo>
                    <a:cubicBezTo>
                      <a:pt x="73" y="40"/>
                      <a:pt x="73" y="40"/>
                      <a:pt x="72" y="40"/>
                    </a:cubicBezTo>
                    <a:cubicBezTo>
                      <a:pt x="72" y="40"/>
                      <a:pt x="72" y="40"/>
                      <a:pt x="72" y="40"/>
                    </a:cubicBezTo>
                    <a:cubicBezTo>
                      <a:pt x="72" y="40"/>
                      <a:pt x="73" y="39"/>
                      <a:pt x="73" y="39"/>
                    </a:cubicBezTo>
                    <a:cubicBezTo>
                      <a:pt x="73" y="40"/>
                      <a:pt x="74" y="40"/>
                      <a:pt x="74" y="39"/>
                    </a:cubicBezTo>
                    <a:cubicBezTo>
                      <a:pt x="74" y="38"/>
                      <a:pt x="75" y="37"/>
                      <a:pt x="75" y="36"/>
                    </a:cubicBezTo>
                    <a:cubicBezTo>
                      <a:pt x="75" y="34"/>
                      <a:pt x="76" y="32"/>
                      <a:pt x="77" y="30"/>
                    </a:cubicBezTo>
                    <a:cubicBezTo>
                      <a:pt x="77" y="30"/>
                      <a:pt x="78" y="29"/>
                      <a:pt x="78" y="29"/>
                    </a:cubicBezTo>
                    <a:cubicBezTo>
                      <a:pt x="78" y="29"/>
                      <a:pt x="78" y="28"/>
                      <a:pt x="78" y="28"/>
                    </a:cubicBezTo>
                    <a:cubicBezTo>
                      <a:pt x="78" y="27"/>
                      <a:pt x="78" y="27"/>
                      <a:pt x="79" y="27"/>
                    </a:cubicBezTo>
                    <a:cubicBezTo>
                      <a:pt x="80" y="27"/>
                      <a:pt x="80" y="27"/>
                      <a:pt x="80" y="26"/>
                    </a:cubicBezTo>
                    <a:cubicBezTo>
                      <a:pt x="80" y="26"/>
                      <a:pt x="80" y="25"/>
                      <a:pt x="80" y="25"/>
                    </a:cubicBezTo>
                    <a:cubicBezTo>
                      <a:pt x="80" y="25"/>
                      <a:pt x="80" y="25"/>
                      <a:pt x="79" y="25"/>
                    </a:cubicBezTo>
                    <a:cubicBezTo>
                      <a:pt x="79" y="25"/>
                      <a:pt x="79" y="25"/>
                      <a:pt x="78" y="25"/>
                    </a:cubicBezTo>
                    <a:cubicBezTo>
                      <a:pt x="78" y="25"/>
                      <a:pt x="78" y="25"/>
                      <a:pt x="78" y="25"/>
                    </a:cubicBezTo>
                    <a:cubicBezTo>
                      <a:pt x="78" y="25"/>
                      <a:pt x="78" y="24"/>
                      <a:pt x="78" y="24"/>
                    </a:cubicBezTo>
                    <a:cubicBezTo>
                      <a:pt x="79" y="24"/>
                      <a:pt x="79" y="24"/>
                      <a:pt x="80" y="24"/>
                    </a:cubicBezTo>
                    <a:cubicBezTo>
                      <a:pt x="80" y="25"/>
                      <a:pt x="81" y="25"/>
                      <a:pt x="82" y="24"/>
                    </a:cubicBezTo>
                    <a:cubicBezTo>
                      <a:pt x="82" y="24"/>
                      <a:pt x="82" y="24"/>
                      <a:pt x="82" y="24"/>
                    </a:cubicBezTo>
                    <a:cubicBezTo>
                      <a:pt x="83" y="24"/>
                      <a:pt x="83" y="24"/>
                      <a:pt x="83" y="23"/>
                    </a:cubicBezTo>
                    <a:cubicBezTo>
                      <a:pt x="82" y="23"/>
                      <a:pt x="82" y="23"/>
                      <a:pt x="82" y="23"/>
                    </a:cubicBezTo>
                    <a:cubicBezTo>
                      <a:pt x="82" y="23"/>
                      <a:pt x="83" y="22"/>
                      <a:pt x="83" y="22"/>
                    </a:cubicBezTo>
                    <a:cubicBezTo>
                      <a:pt x="83" y="22"/>
                      <a:pt x="84" y="22"/>
                      <a:pt x="84" y="22"/>
                    </a:cubicBezTo>
                    <a:cubicBezTo>
                      <a:pt x="85" y="22"/>
                      <a:pt x="85" y="21"/>
                      <a:pt x="85" y="21"/>
                    </a:cubicBezTo>
                    <a:cubicBezTo>
                      <a:pt x="86" y="20"/>
                      <a:pt x="86" y="20"/>
                      <a:pt x="85" y="19"/>
                    </a:cubicBezTo>
                    <a:cubicBezTo>
                      <a:pt x="85" y="18"/>
                      <a:pt x="85" y="18"/>
                      <a:pt x="85" y="18"/>
                    </a:cubicBezTo>
                    <a:cubicBezTo>
                      <a:pt x="84" y="17"/>
                      <a:pt x="83" y="17"/>
                      <a:pt x="81" y="16"/>
                    </a:cubicBezTo>
                    <a:cubicBezTo>
                      <a:pt x="81" y="16"/>
                      <a:pt x="80" y="17"/>
                      <a:pt x="79" y="17"/>
                    </a:cubicBezTo>
                    <a:cubicBezTo>
                      <a:pt x="79" y="17"/>
                      <a:pt x="79" y="17"/>
                      <a:pt x="79" y="17"/>
                    </a:cubicBezTo>
                    <a:cubicBezTo>
                      <a:pt x="78" y="18"/>
                      <a:pt x="78" y="18"/>
                      <a:pt x="78" y="18"/>
                    </a:cubicBezTo>
                    <a:cubicBezTo>
                      <a:pt x="78" y="18"/>
                      <a:pt x="78" y="18"/>
                      <a:pt x="78" y="18"/>
                    </a:cubicBezTo>
                    <a:cubicBezTo>
                      <a:pt x="77" y="18"/>
                      <a:pt x="77" y="18"/>
                      <a:pt x="77" y="18"/>
                    </a:cubicBezTo>
                    <a:cubicBezTo>
                      <a:pt x="76" y="18"/>
                      <a:pt x="76" y="18"/>
                      <a:pt x="76" y="18"/>
                    </a:cubicBezTo>
                    <a:cubicBezTo>
                      <a:pt x="75" y="19"/>
                      <a:pt x="74" y="20"/>
                      <a:pt x="73" y="21"/>
                    </a:cubicBezTo>
                    <a:cubicBezTo>
                      <a:pt x="72" y="21"/>
                      <a:pt x="71" y="21"/>
                      <a:pt x="70" y="22"/>
                    </a:cubicBezTo>
                    <a:cubicBezTo>
                      <a:pt x="70" y="22"/>
                      <a:pt x="70" y="22"/>
                      <a:pt x="70" y="22"/>
                    </a:cubicBezTo>
                    <a:cubicBezTo>
                      <a:pt x="70" y="22"/>
                      <a:pt x="70" y="22"/>
                      <a:pt x="70" y="22"/>
                    </a:cubicBezTo>
                    <a:cubicBezTo>
                      <a:pt x="70" y="22"/>
                      <a:pt x="69" y="22"/>
                      <a:pt x="69" y="23"/>
                    </a:cubicBezTo>
                    <a:cubicBezTo>
                      <a:pt x="69" y="23"/>
                      <a:pt x="69" y="23"/>
                      <a:pt x="69" y="23"/>
                    </a:cubicBezTo>
                    <a:cubicBezTo>
                      <a:pt x="69" y="23"/>
                      <a:pt x="69" y="23"/>
                      <a:pt x="69" y="23"/>
                    </a:cubicBezTo>
                    <a:cubicBezTo>
                      <a:pt x="69" y="22"/>
                      <a:pt x="70" y="22"/>
                      <a:pt x="70" y="22"/>
                    </a:cubicBezTo>
                    <a:cubicBezTo>
                      <a:pt x="70" y="22"/>
                      <a:pt x="70" y="22"/>
                      <a:pt x="70" y="22"/>
                    </a:cubicBezTo>
                    <a:cubicBezTo>
                      <a:pt x="70" y="22"/>
                      <a:pt x="70" y="22"/>
                      <a:pt x="70" y="22"/>
                    </a:cubicBezTo>
                    <a:cubicBezTo>
                      <a:pt x="70" y="21"/>
                      <a:pt x="70" y="21"/>
                      <a:pt x="70" y="21"/>
                    </a:cubicBezTo>
                    <a:cubicBezTo>
                      <a:pt x="71" y="20"/>
                      <a:pt x="72" y="20"/>
                      <a:pt x="72" y="19"/>
                    </a:cubicBezTo>
                    <a:cubicBezTo>
                      <a:pt x="73" y="19"/>
                      <a:pt x="74" y="18"/>
                      <a:pt x="74" y="18"/>
                    </a:cubicBezTo>
                    <a:cubicBezTo>
                      <a:pt x="74" y="17"/>
                      <a:pt x="74" y="17"/>
                      <a:pt x="75" y="17"/>
                    </a:cubicBezTo>
                    <a:cubicBezTo>
                      <a:pt x="75" y="15"/>
                      <a:pt x="74" y="14"/>
                      <a:pt x="73" y="15"/>
                    </a:cubicBezTo>
                    <a:cubicBezTo>
                      <a:pt x="73" y="15"/>
                      <a:pt x="73" y="15"/>
                      <a:pt x="73" y="15"/>
                    </a:cubicBezTo>
                    <a:cubicBezTo>
                      <a:pt x="72" y="15"/>
                      <a:pt x="72" y="15"/>
                      <a:pt x="72" y="15"/>
                    </a:cubicBezTo>
                    <a:cubicBezTo>
                      <a:pt x="72" y="15"/>
                      <a:pt x="72" y="16"/>
                      <a:pt x="72" y="16"/>
                    </a:cubicBezTo>
                    <a:cubicBezTo>
                      <a:pt x="72" y="17"/>
                      <a:pt x="71" y="17"/>
                      <a:pt x="71" y="17"/>
                    </a:cubicBezTo>
                    <a:cubicBezTo>
                      <a:pt x="71" y="17"/>
                      <a:pt x="70" y="17"/>
                      <a:pt x="70" y="17"/>
                    </a:cubicBezTo>
                    <a:cubicBezTo>
                      <a:pt x="70" y="17"/>
                      <a:pt x="69" y="17"/>
                      <a:pt x="68" y="17"/>
                    </a:cubicBezTo>
                    <a:cubicBezTo>
                      <a:pt x="68" y="17"/>
                      <a:pt x="68" y="17"/>
                      <a:pt x="68" y="17"/>
                    </a:cubicBezTo>
                    <a:cubicBezTo>
                      <a:pt x="68" y="17"/>
                      <a:pt x="68" y="17"/>
                      <a:pt x="68" y="16"/>
                    </a:cubicBezTo>
                    <a:cubicBezTo>
                      <a:pt x="68" y="16"/>
                      <a:pt x="69" y="16"/>
                      <a:pt x="69" y="16"/>
                    </a:cubicBezTo>
                    <a:cubicBezTo>
                      <a:pt x="69" y="16"/>
                      <a:pt x="70" y="16"/>
                      <a:pt x="70" y="15"/>
                    </a:cubicBezTo>
                    <a:cubicBezTo>
                      <a:pt x="70" y="15"/>
                      <a:pt x="70" y="14"/>
                      <a:pt x="70" y="14"/>
                    </a:cubicBezTo>
                    <a:cubicBezTo>
                      <a:pt x="69" y="14"/>
                      <a:pt x="68" y="14"/>
                      <a:pt x="68" y="14"/>
                    </a:cubicBezTo>
                    <a:cubicBezTo>
                      <a:pt x="65" y="13"/>
                      <a:pt x="64" y="13"/>
                      <a:pt x="62" y="14"/>
                    </a:cubicBezTo>
                    <a:cubicBezTo>
                      <a:pt x="62" y="15"/>
                      <a:pt x="61" y="15"/>
                      <a:pt x="61" y="15"/>
                    </a:cubicBezTo>
                    <a:cubicBezTo>
                      <a:pt x="61" y="15"/>
                      <a:pt x="60" y="15"/>
                      <a:pt x="60" y="15"/>
                    </a:cubicBezTo>
                    <a:cubicBezTo>
                      <a:pt x="60" y="15"/>
                      <a:pt x="59" y="15"/>
                      <a:pt x="59" y="15"/>
                    </a:cubicBezTo>
                    <a:cubicBezTo>
                      <a:pt x="59" y="15"/>
                      <a:pt x="59" y="15"/>
                      <a:pt x="59" y="15"/>
                    </a:cubicBezTo>
                    <a:cubicBezTo>
                      <a:pt x="60" y="15"/>
                      <a:pt x="60" y="14"/>
                      <a:pt x="60" y="14"/>
                    </a:cubicBezTo>
                    <a:cubicBezTo>
                      <a:pt x="61" y="14"/>
                      <a:pt x="62" y="14"/>
                      <a:pt x="63" y="13"/>
                    </a:cubicBezTo>
                    <a:cubicBezTo>
                      <a:pt x="64" y="13"/>
                      <a:pt x="66" y="13"/>
                      <a:pt x="67" y="13"/>
                    </a:cubicBezTo>
                    <a:cubicBezTo>
                      <a:pt x="69" y="13"/>
                      <a:pt x="70" y="13"/>
                      <a:pt x="71" y="13"/>
                    </a:cubicBezTo>
                    <a:cubicBezTo>
                      <a:pt x="72" y="13"/>
                      <a:pt x="73" y="13"/>
                      <a:pt x="74" y="13"/>
                    </a:cubicBezTo>
                    <a:cubicBezTo>
                      <a:pt x="75" y="13"/>
                      <a:pt x="76" y="12"/>
                      <a:pt x="76" y="11"/>
                    </a:cubicBezTo>
                    <a:cubicBezTo>
                      <a:pt x="77" y="11"/>
                      <a:pt x="77" y="10"/>
                      <a:pt x="77" y="10"/>
                    </a:cubicBezTo>
                    <a:cubicBezTo>
                      <a:pt x="76" y="9"/>
                      <a:pt x="75" y="9"/>
                      <a:pt x="75" y="9"/>
                    </a:cubicBezTo>
                    <a:cubicBezTo>
                      <a:pt x="74" y="8"/>
                      <a:pt x="73" y="7"/>
                      <a:pt x="72" y="8"/>
                    </a:cubicBezTo>
                    <a:cubicBezTo>
                      <a:pt x="71" y="8"/>
                      <a:pt x="71" y="8"/>
                      <a:pt x="71" y="8"/>
                    </a:cubicBezTo>
                    <a:cubicBezTo>
                      <a:pt x="71" y="8"/>
                      <a:pt x="71" y="8"/>
                      <a:pt x="71" y="8"/>
                    </a:cubicBezTo>
                    <a:cubicBezTo>
                      <a:pt x="71" y="8"/>
                      <a:pt x="71" y="8"/>
                      <a:pt x="71" y="8"/>
                    </a:cubicBezTo>
                    <a:cubicBezTo>
                      <a:pt x="71" y="8"/>
                      <a:pt x="71" y="8"/>
                      <a:pt x="72" y="7"/>
                    </a:cubicBezTo>
                    <a:cubicBezTo>
                      <a:pt x="72" y="7"/>
                      <a:pt x="72" y="6"/>
                      <a:pt x="72" y="6"/>
                    </a:cubicBezTo>
                    <a:cubicBezTo>
                      <a:pt x="72" y="5"/>
                      <a:pt x="71" y="5"/>
                      <a:pt x="71" y="5"/>
                    </a:cubicBezTo>
                    <a:cubicBezTo>
                      <a:pt x="70" y="6"/>
                      <a:pt x="68" y="6"/>
                      <a:pt x="67" y="5"/>
                    </a:cubicBezTo>
                    <a:cubicBezTo>
                      <a:pt x="66" y="5"/>
                      <a:pt x="66" y="5"/>
                      <a:pt x="65" y="5"/>
                    </a:cubicBezTo>
                    <a:cubicBezTo>
                      <a:pt x="64" y="5"/>
                      <a:pt x="64" y="5"/>
                      <a:pt x="63" y="5"/>
                    </a:cubicBezTo>
                    <a:cubicBezTo>
                      <a:pt x="63" y="6"/>
                      <a:pt x="62" y="6"/>
                      <a:pt x="61" y="6"/>
                    </a:cubicBezTo>
                    <a:cubicBezTo>
                      <a:pt x="60" y="5"/>
                      <a:pt x="60" y="6"/>
                      <a:pt x="59" y="6"/>
                    </a:cubicBezTo>
                    <a:cubicBezTo>
                      <a:pt x="59" y="6"/>
                      <a:pt x="59" y="6"/>
                      <a:pt x="59" y="6"/>
                    </a:cubicBezTo>
                    <a:cubicBezTo>
                      <a:pt x="58" y="6"/>
                      <a:pt x="58" y="6"/>
                      <a:pt x="58" y="6"/>
                    </a:cubicBezTo>
                    <a:cubicBezTo>
                      <a:pt x="58" y="6"/>
                      <a:pt x="58" y="6"/>
                      <a:pt x="58" y="6"/>
                    </a:cubicBezTo>
                    <a:cubicBezTo>
                      <a:pt x="59" y="6"/>
                      <a:pt x="59" y="5"/>
                      <a:pt x="59" y="5"/>
                    </a:cubicBezTo>
                    <a:cubicBezTo>
                      <a:pt x="60" y="5"/>
                      <a:pt x="61" y="5"/>
                      <a:pt x="61" y="5"/>
                    </a:cubicBezTo>
                    <a:cubicBezTo>
                      <a:pt x="62" y="5"/>
                      <a:pt x="64" y="5"/>
                      <a:pt x="65" y="5"/>
                    </a:cubicBezTo>
                    <a:cubicBezTo>
                      <a:pt x="66" y="5"/>
                      <a:pt x="67" y="5"/>
                      <a:pt x="68" y="5"/>
                    </a:cubicBezTo>
                    <a:cubicBezTo>
                      <a:pt x="69" y="5"/>
                      <a:pt x="70" y="5"/>
                      <a:pt x="70" y="4"/>
                    </a:cubicBezTo>
                    <a:cubicBezTo>
                      <a:pt x="71" y="4"/>
                      <a:pt x="71" y="4"/>
                      <a:pt x="71" y="4"/>
                    </a:cubicBezTo>
                    <a:cubicBezTo>
                      <a:pt x="70" y="3"/>
                      <a:pt x="69" y="2"/>
                      <a:pt x="68" y="2"/>
                    </a:cubicBezTo>
                    <a:cubicBezTo>
                      <a:pt x="66" y="2"/>
                      <a:pt x="65" y="1"/>
                      <a:pt x="63" y="1"/>
                    </a:cubicBezTo>
                    <a:cubicBezTo>
                      <a:pt x="62" y="0"/>
                      <a:pt x="61" y="0"/>
                      <a:pt x="61" y="0"/>
                    </a:cubicBezTo>
                    <a:cubicBezTo>
                      <a:pt x="60" y="0"/>
                      <a:pt x="59" y="0"/>
                      <a:pt x="58" y="0"/>
                    </a:cubicBezTo>
                    <a:cubicBezTo>
                      <a:pt x="57" y="1"/>
                      <a:pt x="57" y="1"/>
                      <a:pt x="56" y="2"/>
                    </a:cubicBezTo>
                    <a:cubicBezTo>
                      <a:pt x="56" y="2"/>
                      <a:pt x="56" y="2"/>
                      <a:pt x="56" y="2"/>
                    </a:cubicBezTo>
                    <a:cubicBezTo>
                      <a:pt x="56" y="2"/>
                      <a:pt x="56" y="2"/>
                      <a:pt x="56" y="2"/>
                    </a:cubicBezTo>
                    <a:cubicBezTo>
                      <a:pt x="56" y="2"/>
                      <a:pt x="56" y="2"/>
                      <a:pt x="56" y="2"/>
                    </a:cubicBezTo>
                    <a:cubicBezTo>
                      <a:pt x="56" y="2"/>
                      <a:pt x="56" y="2"/>
                      <a:pt x="56" y="2"/>
                    </a:cubicBezTo>
                    <a:cubicBezTo>
                      <a:pt x="56" y="2"/>
                      <a:pt x="56" y="2"/>
                      <a:pt x="56" y="3"/>
                    </a:cubicBezTo>
                    <a:cubicBezTo>
                      <a:pt x="56" y="3"/>
                      <a:pt x="56" y="3"/>
                      <a:pt x="56" y="3"/>
                    </a:cubicBezTo>
                    <a:cubicBezTo>
                      <a:pt x="56" y="3"/>
                      <a:pt x="56" y="3"/>
                      <a:pt x="56" y="3"/>
                    </a:cubicBezTo>
                    <a:cubicBezTo>
                      <a:pt x="56" y="3"/>
                      <a:pt x="56" y="3"/>
                      <a:pt x="56" y="3"/>
                    </a:cubicBezTo>
                    <a:cubicBezTo>
                      <a:pt x="56" y="3"/>
                      <a:pt x="56" y="3"/>
                      <a:pt x="56" y="3"/>
                    </a:cubicBezTo>
                    <a:cubicBezTo>
                      <a:pt x="56" y="3"/>
                      <a:pt x="55" y="2"/>
                      <a:pt x="55" y="2"/>
                    </a:cubicBezTo>
                    <a:cubicBezTo>
                      <a:pt x="54" y="2"/>
                      <a:pt x="54" y="2"/>
                      <a:pt x="54" y="2"/>
                    </a:cubicBezTo>
                    <a:cubicBezTo>
                      <a:pt x="54" y="2"/>
                      <a:pt x="54" y="2"/>
                      <a:pt x="54" y="2"/>
                    </a:cubicBezTo>
                    <a:cubicBezTo>
                      <a:pt x="54" y="3"/>
                      <a:pt x="54" y="3"/>
                      <a:pt x="54" y="3"/>
                    </a:cubicBezTo>
                    <a:cubicBezTo>
                      <a:pt x="54" y="3"/>
                      <a:pt x="54" y="3"/>
                      <a:pt x="54" y="3"/>
                    </a:cubicBezTo>
                    <a:cubicBezTo>
                      <a:pt x="54" y="3"/>
                      <a:pt x="54" y="4"/>
                      <a:pt x="54" y="3"/>
                    </a:cubicBezTo>
                    <a:cubicBezTo>
                      <a:pt x="53" y="3"/>
                      <a:pt x="52" y="3"/>
                      <a:pt x="52" y="2"/>
                    </a:cubicBezTo>
                    <a:cubicBezTo>
                      <a:pt x="51" y="2"/>
                      <a:pt x="51" y="2"/>
                      <a:pt x="50" y="2"/>
                    </a:cubicBezTo>
                    <a:cubicBezTo>
                      <a:pt x="50" y="3"/>
                      <a:pt x="50" y="3"/>
                      <a:pt x="49" y="3"/>
                    </a:cubicBezTo>
                    <a:cubicBezTo>
                      <a:pt x="49" y="3"/>
                      <a:pt x="49" y="3"/>
                      <a:pt x="49" y="3"/>
                    </a:cubicBezTo>
                    <a:cubicBezTo>
                      <a:pt x="49" y="4"/>
                      <a:pt x="49" y="5"/>
                      <a:pt x="49" y="5"/>
                    </a:cubicBezTo>
                    <a:cubicBezTo>
                      <a:pt x="49" y="6"/>
                      <a:pt x="48" y="6"/>
                      <a:pt x="48" y="6"/>
                    </a:cubicBezTo>
                    <a:cubicBezTo>
                      <a:pt x="48" y="6"/>
                      <a:pt x="48" y="6"/>
                      <a:pt x="47" y="7"/>
                    </a:cubicBezTo>
                    <a:cubicBezTo>
                      <a:pt x="47" y="7"/>
                      <a:pt x="47" y="7"/>
                      <a:pt x="47" y="7"/>
                    </a:cubicBezTo>
                    <a:cubicBezTo>
                      <a:pt x="46" y="7"/>
                      <a:pt x="46" y="6"/>
                      <a:pt x="45" y="6"/>
                    </a:cubicBezTo>
                    <a:cubicBezTo>
                      <a:pt x="45" y="6"/>
                      <a:pt x="45" y="6"/>
                      <a:pt x="45" y="7"/>
                    </a:cubicBezTo>
                    <a:cubicBezTo>
                      <a:pt x="45" y="7"/>
                      <a:pt x="45" y="7"/>
                      <a:pt x="45" y="7"/>
                    </a:cubicBezTo>
                    <a:cubicBezTo>
                      <a:pt x="45" y="8"/>
                      <a:pt x="45" y="9"/>
                      <a:pt x="45" y="10"/>
                    </a:cubicBezTo>
                    <a:cubicBezTo>
                      <a:pt x="46" y="11"/>
                      <a:pt x="46" y="12"/>
                      <a:pt x="46" y="13"/>
                    </a:cubicBezTo>
                    <a:cubicBezTo>
                      <a:pt x="46" y="14"/>
                      <a:pt x="46" y="14"/>
                      <a:pt x="46" y="14"/>
                    </a:cubicBezTo>
                    <a:cubicBezTo>
                      <a:pt x="45" y="14"/>
                      <a:pt x="45" y="14"/>
                      <a:pt x="45" y="13"/>
                    </a:cubicBezTo>
                    <a:cubicBezTo>
                      <a:pt x="45" y="13"/>
                      <a:pt x="44" y="13"/>
                      <a:pt x="44" y="13"/>
                    </a:cubicBezTo>
                    <a:cubicBezTo>
                      <a:pt x="44" y="12"/>
                      <a:pt x="44" y="12"/>
                      <a:pt x="44" y="12"/>
                    </a:cubicBezTo>
                    <a:cubicBezTo>
                      <a:pt x="44" y="12"/>
                      <a:pt x="44" y="12"/>
                      <a:pt x="44" y="11"/>
                    </a:cubicBezTo>
                    <a:cubicBezTo>
                      <a:pt x="44" y="11"/>
                      <a:pt x="43" y="11"/>
                      <a:pt x="43" y="10"/>
                    </a:cubicBezTo>
                    <a:cubicBezTo>
                      <a:pt x="43" y="9"/>
                      <a:pt x="43" y="9"/>
                      <a:pt x="42" y="8"/>
                    </a:cubicBezTo>
                    <a:cubicBezTo>
                      <a:pt x="42" y="7"/>
                      <a:pt x="42" y="7"/>
                      <a:pt x="41" y="7"/>
                    </a:cubicBezTo>
                    <a:cubicBezTo>
                      <a:pt x="41" y="7"/>
                      <a:pt x="40" y="7"/>
                      <a:pt x="40" y="7"/>
                    </a:cubicBezTo>
                    <a:cubicBezTo>
                      <a:pt x="40" y="7"/>
                      <a:pt x="40" y="7"/>
                      <a:pt x="40" y="8"/>
                    </a:cubicBezTo>
                    <a:cubicBezTo>
                      <a:pt x="40" y="9"/>
                      <a:pt x="40" y="10"/>
                      <a:pt x="40" y="11"/>
                    </a:cubicBezTo>
                    <a:cubicBezTo>
                      <a:pt x="40" y="11"/>
                      <a:pt x="40" y="11"/>
                      <a:pt x="39" y="12"/>
                    </a:cubicBezTo>
                    <a:cubicBezTo>
                      <a:pt x="39" y="12"/>
                      <a:pt x="39" y="12"/>
                      <a:pt x="38" y="12"/>
                    </a:cubicBezTo>
                    <a:cubicBezTo>
                      <a:pt x="38" y="12"/>
                      <a:pt x="38" y="12"/>
                      <a:pt x="38" y="12"/>
                    </a:cubicBezTo>
                    <a:cubicBezTo>
                      <a:pt x="38" y="12"/>
                      <a:pt x="38" y="12"/>
                      <a:pt x="38" y="12"/>
                    </a:cubicBezTo>
                    <a:cubicBezTo>
                      <a:pt x="37" y="12"/>
                      <a:pt x="37" y="12"/>
                      <a:pt x="37" y="12"/>
                    </a:cubicBezTo>
                    <a:cubicBezTo>
                      <a:pt x="37" y="11"/>
                      <a:pt x="38" y="11"/>
                      <a:pt x="37" y="11"/>
                    </a:cubicBezTo>
                    <a:cubicBezTo>
                      <a:pt x="37" y="10"/>
                      <a:pt x="37" y="9"/>
                      <a:pt x="37" y="8"/>
                    </a:cubicBezTo>
                    <a:cubicBezTo>
                      <a:pt x="37" y="8"/>
                      <a:pt x="37" y="8"/>
                      <a:pt x="37" y="8"/>
                    </a:cubicBezTo>
                    <a:cubicBezTo>
                      <a:pt x="37" y="8"/>
                      <a:pt x="37" y="7"/>
                      <a:pt x="37" y="7"/>
                    </a:cubicBezTo>
                    <a:cubicBezTo>
                      <a:pt x="37" y="7"/>
                      <a:pt x="37" y="7"/>
                      <a:pt x="36" y="8"/>
                    </a:cubicBezTo>
                    <a:cubicBezTo>
                      <a:pt x="36" y="8"/>
                      <a:pt x="36" y="8"/>
                      <a:pt x="36" y="9"/>
                    </a:cubicBezTo>
                    <a:cubicBezTo>
                      <a:pt x="36" y="9"/>
                      <a:pt x="36" y="10"/>
                      <a:pt x="36" y="10"/>
                    </a:cubicBezTo>
                    <a:cubicBezTo>
                      <a:pt x="36" y="10"/>
                      <a:pt x="36" y="11"/>
                      <a:pt x="35" y="11"/>
                    </a:cubicBezTo>
                    <a:cubicBezTo>
                      <a:pt x="35" y="11"/>
                      <a:pt x="35" y="11"/>
                      <a:pt x="35" y="11"/>
                    </a:cubicBezTo>
                    <a:cubicBezTo>
                      <a:pt x="35" y="11"/>
                      <a:pt x="35" y="11"/>
                      <a:pt x="35" y="11"/>
                    </a:cubicBezTo>
                    <a:cubicBezTo>
                      <a:pt x="35" y="11"/>
                      <a:pt x="35" y="11"/>
                      <a:pt x="35" y="12"/>
                    </a:cubicBezTo>
                    <a:cubicBezTo>
                      <a:pt x="35" y="12"/>
                      <a:pt x="34" y="12"/>
                      <a:pt x="34" y="12"/>
                    </a:cubicBezTo>
                    <a:cubicBezTo>
                      <a:pt x="34" y="12"/>
                      <a:pt x="34" y="12"/>
                      <a:pt x="34" y="12"/>
                    </a:cubicBezTo>
                    <a:cubicBezTo>
                      <a:pt x="34" y="12"/>
                      <a:pt x="34" y="12"/>
                      <a:pt x="34" y="13"/>
                    </a:cubicBezTo>
                    <a:cubicBezTo>
                      <a:pt x="34" y="12"/>
                      <a:pt x="34" y="12"/>
                      <a:pt x="34" y="12"/>
                    </a:cubicBezTo>
                    <a:cubicBezTo>
                      <a:pt x="34" y="12"/>
                      <a:pt x="34" y="12"/>
                      <a:pt x="34" y="12"/>
                    </a:cubicBezTo>
                    <a:cubicBezTo>
                      <a:pt x="34" y="12"/>
                      <a:pt x="35" y="12"/>
                      <a:pt x="35" y="12"/>
                    </a:cubicBezTo>
                    <a:cubicBezTo>
                      <a:pt x="35" y="11"/>
                      <a:pt x="35" y="11"/>
                      <a:pt x="35" y="11"/>
                    </a:cubicBezTo>
                    <a:cubicBezTo>
                      <a:pt x="35" y="11"/>
                      <a:pt x="35" y="11"/>
                      <a:pt x="35" y="11"/>
                    </a:cubicBezTo>
                    <a:cubicBezTo>
                      <a:pt x="35" y="11"/>
                      <a:pt x="35" y="11"/>
                      <a:pt x="35" y="10"/>
                    </a:cubicBezTo>
                    <a:cubicBezTo>
                      <a:pt x="35" y="10"/>
                      <a:pt x="36" y="9"/>
                      <a:pt x="36" y="9"/>
                    </a:cubicBezTo>
                    <a:cubicBezTo>
                      <a:pt x="36" y="8"/>
                      <a:pt x="36" y="7"/>
                      <a:pt x="36" y="7"/>
                    </a:cubicBezTo>
                    <a:cubicBezTo>
                      <a:pt x="36" y="7"/>
                      <a:pt x="35" y="6"/>
                      <a:pt x="35" y="6"/>
                    </a:cubicBezTo>
                    <a:cubicBezTo>
                      <a:pt x="35" y="6"/>
                      <a:pt x="34" y="6"/>
                      <a:pt x="34" y="7"/>
                    </a:cubicBezTo>
                    <a:cubicBezTo>
                      <a:pt x="33" y="7"/>
                      <a:pt x="32" y="7"/>
                      <a:pt x="31" y="7"/>
                    </a:cubicBezTo>
                    <a:cubicBezTo>
                      <a:pt x="30" y="7"/>
                      <a:pt x="29" y="7"/>
                      <a:pt x="28" y="8"/>
                    </a:cubicBezTo>
                    <a:cubicBezTo>
                      <a:pt x="28" y="8"/>
                      <a:pt x="27" y="8"/>
                      <a:pt x="27" y="8"/>
                    </a:cubicBezTo>
                    <a:cubicBezTo>
                      <a:pt x="27" y="9"/>
                      <a:pt x="27" y="9"/>
                      <a:pt x="27" y="9"/>
                    </a:cubicBezTo>
                    <a:cubicBezTo>
                      <a:pt x="27" y="9"/>
                      <a:pt x="27" y="9"/>
                      <a:pt x="27" y="9"/>
                    </a:cubicBezTo>
                    <a:cubicBezTo>
                      <a:pt x="27" y="9"/>
                      <a:pt x="27" y="9"/>
                      <a:pt x="27" y="9"/>
                    </a:cubicBezTo>
                    <a:cubicBezTo>
                      <a:pt x="27" y="9"/>
                      <a:pt x="27" y="9"/>
                      <a:pt x="26" y="8"/>
                    </a:cubicBezTo>
                    <a:cubicBezTo>
                      <a:pt x="26" y="8"/>
                      <a:pt x="26" y="8"/>
                      <a:pt x="25" y="9"/>
                    </a:cubicBezTo>
                    <a:cubicBezTo>
                      <a:pt x="25" y="9"/>
                      <a:pt x="24" y="9"/>
                      <a:pt x="24" y="10"/>
                    </a:cubicBezTo>
                    <a:cubicBezTo>
                      <a:pt x="24" y="10"/>
                      <a:pt x="24" y="10"/>
                      <a:pt x="24" y="10"/>
                    </a:cubicBezTo>
                    <a:cubicBezTo>
                      <a:pt x="24" y="11"/>
                      <a:pt x="24" y="11"/>
                      <a:pt x="24" y="12"/>
                    </a:cubicBezTo>
                    <a:cubicBezTo>
                      <a:pt x="24" y="12"/>
                      <a:pt x="23" y="12"/>
                      <a:pt x="23" y="13"/>
                    </a:cubicBezTo>
                    <a:cubicBezTo>
                      <a:pt x="23" y="13"/>
                      <a:pt x="23" y="13"/>
                      <a:pt x="23" y="13"/>
                    </a:cubicBezTo>
                    <a:cubicBezTo>
                      <a:pt x="22" y="13"/>
                      <a:pt x="22" y="14"/>
                      <a:pt x="22" y="13"/>
                    </a:cubicBezTo>
                    <a:cubicBezTo>
                      <a:pt x="21" y="13"/>
                      <a:pt x="21" y="13"/>
                      <a:pt x="20" y="13"/>
                    </a:cubicBezTo>
                    <a:cubicBezTo>
                      <a:pt x="19" y="13"/>
                      <a:pt x="18" y="13"/>
                      <a:pt x="18" y="14"/>
                    </a:cubicBezTo>
                    <a:cubicBezTo>
                      <a:pt x="17" y="15"/>
                      <a:pt x="17" y="15"/>
                      <a:pt x="16" y="15"/>
                    </a:cubicBezTo>
                    <a:cubicBezTo>
                      <a:pt x="16" y="15"/>
                      <a:pt x="15" y="15"/>
                      <a:pt x="15" y="16"/>
                    </a:cubicBezTo>
                    <a:cubicBezTo>
                      <a:pt x="14" y="16"/>
                      <a:pt x="14" y="17"/>
                      <a:pt x="13" y="18"/>
                    </a:cubicBezTo>
                    <a:cubicBezTo>
                      <a:pt x="13" y="18"/>
                      <a:pt x="13" y="19"/>
                      <a:pt x="14" y="19"/>
                    </a:cubicBezTo>
                    <a:cubicBezTo>
                      <a:pt x="15" y="19"/>
                      <a:pt x="15" y="20"/>
                      <a:pt x="16" y="20"/>
                    </a:cubicBezTo>
                    <a:cubicBezTo>
                      <a:pt x="16" y="20"/>
                      <a:pt x="16" y="20"/>
                      <a:pt x="16" y="20"/>
                    </a:cubicBezTo>
                    <a:cubicBezTo>
                      <a:pt x="16" y="20"/>
                      <a:pt x="16" y="20"/>
                      <a:pt x="16" y="20"/>
                    </a:cubicBezTo>
                    <a:cubicBezTo>
                      <a:pt x="16" y="20"/>
                      <a:pt x="16" y="20"/>
                      <a:pt x="16" y="20"/>
                    </a:cubicBezTo>
                    <a:cubicBezTo>
                      <a:pt x="16" y="20"/>
                      <a:pt x="16" y="20"/>
                      <a:pt x="16" y="20"/>
                    </a:cubicBezTo>
                    <a:cubicBezTo>
                      <a:pt x="16" y="20"/>
                      <a:pt x="16" y="20"/>
                      <a:pt x="16" y="20"/>
                    </a:cubicBezTo>
                    <a:cubicBezTo>
                      <a:pt x="16" y="20"/>
                      <a:pt x="16" y="21"/>
                      <a:pt x="16" y="21"/>
                    </a:cubicBezTo>
                    <a:cubicBezTo>
                      <a:pt x="15" y="21"/>
                      <a:pt x="15" y="21"/>
                      <a:pt x="15" y="22"/>
                    </a:cubicBezTo>
                    <a:cubicBezTo>
                      <a:pt x="15" y="22"/>
                      <a:pt x="15" y="22"/>
                      <a:pt x="15" y="23"/>
                    </a:cubicBezTo>
                    <a:cubicBezTo>
                      <a:pt x="14" y="23"/>
                      <a:pt x="14" y="24"/>
                      <a:pt x="13" y="24"/>
                    </a:cubicBezTo>
                    <a:cubicBezTo>
                      <a:pt x="13" y="24"/>
                      <a:pt x="12" y="25"/>
                      <a:pt x="12" y="24"/>
                    </a:cubicBezTo>
                    <a:cubicBezTo>
                      <a:pt x="11" y="24"/>
                      <a:pt x="10" y="24"/>
                      <a:pt x="9" y="24"/>
                    </a:cubicBezTo>
                    <a:cubicBezTo>
                      <a:pt x="9" y="24"/>
                      <a:pt x="8" y="24"/>
                      <a:pt x="8" y="24"/>
                    </a:cubicBezTo>
                    <a:cubicBezTo>
                      <a:pt x="7" y="25"/>
                      <a:pt x="7" y="25"/>
                      <a:pt x="6" y="25"/>
                    </a:cubicBezTo>
                    <a:cubicBezTo>
                      <a:pt x="5" y="25"/>
                      <a:pt x="4" y="26"/>
                      <a:pt x="3" y="26"/>
                    </a:cubicBezTo>
                    <a:cubicBezTo>
                      <a:pt x="2" y="26"/>
                      <a:pt x="1" y="26"/>
                      <a:pt x="1" y="27"/>
                    </a:cubicBezTo>
                    <a:cubicBezTo>
                      <a:pt x="0" y="28"/>
                      <a:pt x="0" y="28"/>
                      <a:pt x="1" y="29"/>
                    </a:cubicBezTo>
                    <a:cubicBezTo>
                      <a:pt x="1" y="30"/>
                      <a:pt x="2" y="30"/>
                      <a:pt x="2" y="31"/>
                    </a:cubicBezTo>
                    <a:cubicBezTo>
                      <a:pt x="2" y="31"/>
                      <a:pt x="2" y="31"/>
                      <a:pt x="2" y="31"/>
                    </a:cubicBezTo>
                    <a:cubicBezTo>
                      <a:pt x="2" y="31"/>
                      <a:pt x="2" y="31"/>
                      <a:pt x="3" y="31"/>
                    </a:cubicBezTo>
                    <a:cubicBezTo>
                      <a:pt x="3" y="31"/>
                      <a:pt x="2" y="31"/>
                      <a:pt x="2" y="31"/>
                    </a:cubicBezTo>
                    <a:cubicBezTo>
                      <a:pt x="2" y="31"/>
                      <a:pt x="2" y="31"/>
                      <a:pt x="2" y="31"/>
                    </a:cubicBezTo>
                    <a:cubicBezTo>
                      <a:pt x="2" y="31"/>
                      <a:pt x="2" y="31"/>
                      <a:pt x="2" y="31"/>
                    </a:cubicBezTo>
                    <a:cubicBezTo>
                      <a:pt x="2" y="31"/>
                      <a:pt x="2" y="31"/>
                      <a:pt x="2" y="31"/>
                    </a:cubicBezTo>
                    <a:cubicBezTo>
                      <a:pt x="2" y="32"/>
                      <a:pt x="3" y="32"/>
                      <a:pt x="3" y="32"/>
                    </a:cubicBezTo>
                    <a:cubicBezTo>
                      <a:pt x="3" y="33"/>
                      <a:pt x="3" y="33"/>
                      <a:pt x="4" y="33"/>
                    </a:cubicBezTo>
                    <a:cubicBezTo>
                      <a:pt x="4" y="33"/>
                      <a:pt x="5" y="33"/>
                      <a:pt x="5" y="33"/>
                    </a:cubicBezTo>
                    <a:cubicBezTo>
                      <a:pt x="6" y="33"/>
                      <a:pt x="6" y="33"/>
                      <a:pt x="7" y="33"/>
                    </a:cubicBezTo>
                    <a:cubicBezTo>
                      <a:pt x="7" y="33"/>
                      <a:pt x="7" y="33"/>
                      <a:pt x="7" y="33"/>
                    </a:cubicBezTo>
                    <a:cubicBezTo>
                      <a:pt x="7" y="33"/>
                      <a:pt x="7" y="33"/>
                      <a:pt x="7" y="34"/>
                    </a:cubicBezTo>
                    <a:cubicBezTo>
                      <a:pt x="7" y="34"/>
                      <a:pt x="7" y="34"/>
                      <a:pt x="7" y="34"/>
                    </a:cubicBezTo>
                    <a:cubicBezTo>
                      <a:pt x="7" y="34"/>
                      <a:pt x="7" y="34"/>
                      <a:pt x="6" y="34"/>
                    </a:cubicBezTo>
                    <a:cubicBezTo>
                      <a:pt x="5" y="34"/>
                      <a:pt x="4" y="33"/>
                      <a:pt x="4" y="34"/>
                    </a:cubicBezTo>
                    <a:cubicBezTo>
                      <a:pt x="3" y="34"/>
                      <a:pt x="3" y="34"/>
                      <a:pt x="2" y="34"/>
                    </a:cubicBezTo>
                    <a:cubicBezTo>
                      <a:pt x="2" y="34"/>
                      <a:pt x="1" y="34"/>
                      <a:pt x="1" y="34"/>
                    </a:cubicBezTo>
                    <a:cubicBezTo>
                      <a:pt x="0" y="35"/>
                      <a:pt x="0" y="36"/>
                      <a:pt x="0" y="36"/>
                    </a:cubicBezTo>
                    <a:cubicBezTo>
                      <a:pt x="1" y="37"/>
                      <a:pt x="1" y="37"/>
                      <a:pt x="2" y="38"/>
                    </a:cubicBezTo>
                    <a:cubicBezTo>
                      <a:pt x="2" y="38"/>
                      <a:pt x="2" y="38"/>
                      <a:pt x="2" y="38"/>
                    </a:cubicBezTo>
                    <a:cubicBezTo>
                      <a:pt x="2" y="38"/>
                      <a:pt x="1" y="38"/>
                      <a:pt x="1" y="39"/>
                    </a:cubicBezTo>
                    <a:cubicBezTo>
                      <a:pt x="1" y="39"/>
                      <a:pt x="1" y="39"/>
                      <a:pt x="1" y="39"/>
                    </a:cubicBezTo>
                    <a:cubicBezTo>
                      <a:pt x="1" y="40"/>
                      <a:pt x="2" y="41"/>
                      <a:pt x="3" y="42"/>
                    </a:cubicBezTo>
                    <a:cubicBezTo>
                      <a:pt x="3" y="42"/>
                      <a:pt x="4" y="42"/>
                      <a:pt x="4" y="41"/>
                    </a:cubicBezTo>
                    <a:cubicBezTo>
                      <a:pt x="4" y="41"/>
                      <a:pt x="5" y="41"/>
                      <a:pt x="5" y="41"/>
                    </a:cubicBezTo>
                    <a:cubicBezTo>
                      <a:pt x="5" y="41"/>
                      <a:pt x="6" y="41"/>
                      <a:pt x="6" y="42"/>
                    </a:cubicBezTo>
                    <a:cubicBezTo>
                      <a:pt x="6" y="42"/>
                      <a:pt x="6" y="42"/>
                      <a:pt x="6" y="42"/>
                    </a:cubicBezTo>
                    <a:cubicBezTo>
                      <a:pt x="7" y="41"/>
                      <a:pt x="8" y="42"/>
                      <a:pt x="9" y="42"/>
                    </a:cubicBezTo>
                    <a:cubicBezTo>
                      <a:pt x="9" y="42"/>
                      <a:pt x="9" y="42"/>
                      <a:pt x="10" y="42"/>
                    </a:cubicBezTo>
                    <a:cubicBezTo>
                      <a:pt x="11" y="42"/>
                      <a:pt x="12" y="42"/>
                      <a:pt x="12" y="43"/>
                    </a:cubicBezTo>
                    <a:cubicBezTo>
                      <a:pt x="13" y="44"/>
                      <a:pt x="14" y="44"/>
                      <a:pt x="15" y="45"/>
                    </a:cubicBezTo>
                    <a:cubicBezTo>
                      <a:pt x="15" y="45"/>
                      <a:pt x="15" y="45"/>
                      <a:pt x="15" y="45"/>
                    </a:cubicBezTo>
                    <a:cubicBezTo>
                      <a:pt x="15" y="46"/>
                      <a:pt x="15" y="46"/>
                      <a:pt x="15" y="46"/>
                    </a:cubicBezTo>
                    <a:cubicBezTo>
                      <a:pt x="15" y="47"/>
                      <a:pt x="15" y="47"/>
                      <a:pt x="15" y="47"/>
                    </a:cubicBezTo>
                    <a:cubicBezTo>
                      <a:pt x="15" y="48"/>
                      <a:pt x="15" y="49"/>
                      <a:pt x="15" y="49"/>
                    </a:cubicBezTo>
                    <a:cubicBezTo>
                      <a:pt x="15" y="49"/>
                      <a:pt x="16" y="50"/>
                      <a:pt x="16" y="50"/>
                    </a:cubicBezTo>
                    <a:cubicBezTo>
                      <a:pt x="16" y="50"/>
                      <a:pt x="16" y="51"/>
                      <a:pt x="15" y="51"/>
                    </a:cubicBezTo>
                    <a:cubicBezTo>
                      <a:pt x="15" y="51"/>
                      <a:pt x="15" y="51"/>
                      <a:pt x="15" y="52"/>
                    </a:cubicBezTo>
                    <a:cubicBezTo>
                      <a:pt x="15" y="52"/>
                      <a:pt x="16" y="52"/>
                      <a:pt x="16" y="52"/>
                    </a:cubicBezTo>
                    <a:cubicBezTo>
                      <a:pt x="16" y="52"/>
                      <a:pt x="16" y="52"/>
                      <a:pt x="16" y="52"/>
                    </a:cubicBezTo>
                    <a:cubicBezTo>
                      <a:pt x="16" y="52"/>
                      <a:pt x="16" y="53"/>
                      <a:pt x="16" y="53"/>
                    </a:cubicBezTo>
                    <a:cubicBezTo>
                      <a:pt x="16" y="53"/>
                      <a:pt x="16" y="53"/>
                      <a:pt x="16" y="54"/>
                    </a:cubicBezTo>
                    <a:cubicBezTo>
                      <a:pt x="16" y="54"/>
                      <a:pt x="16" y="54"/>
                      <a:pt x="16" y="54"/>
                    </a:cubicBezTo>
                    <a:cubicBezTo>
                      <a:pt x="16" y="54"/>
                      <a:pt x="16" y="55"/>
                      <a:pt x="16" y="55"/>
                    </a:cubicBezTo>
                    <a:cubicBezTo>
                      <a:pt x="16" y="55"/>
                      <a:pt x="16" y="55"/>
                      <a:pt x="16" y="56"/>
                    </a:cubicBezTo>
                    <a:cubicBezTo>
                      <a:pt x="16" y="56"/>
                      <a:pt x="16" y="57"/>
                      <a:pt x="16" y="57"/>
                    </a:cubicBezTo>
                    <a:cubicBezTo>
                      <a:pt x="16" y="58"/>
                      <a:pt x="16" y="58"/>
                      <a:pt x="16" y="59"/>
                    </a:cubicBezTo>
                    <a:cubicBezTo>
                      <a:pt x="16" y="59"/>
                      <a:pt x="16" y="59"/>
                      <a:pt x="16" y="59"/>
                    </a:cubicBezTo>
                    <a:cubicBezTo>
                      <a:pt x="16" y="59"/>
                      <a:pt x="16" y="59"/>
                      <a:pt x="16" y="59"/>
                    </a:cubicBezTo>
                    <a:cubicBezTo>
                      <a:pt x="17" y="60"/>
                      <a:pt x="17" y="60"/>
                      <a:pt x="16" y="60"/>
                    </a:cubicBezTo>
                    <a:cubicBezTo>
                      <a:pt x="16" y="60"/>
                      <a:pt x="15" y="60"/>
                      <a:pt x="15" y="61"/>
                    </a:cubicBezTo>
                    <a:cubicBezTo>
                      <a:pt x="15" y="61"/>
                      <a:pt x="15" y="61"/>
                      <a:pt x="15" y="61"/>
                    </a:cubicBezTo>
                    <a:cubicBezTo>
                      <a:pt x="15" y="61"/>
                      <a:pt x="16" y="61"/>
                      <a:pt x="15" y="62"/>
                    </a:cubicBezTo>
                    <a:cubicBezTo>
                      <a:pt x="15" y="62"/>
                      <a:pt x="15" y="62"/>
                      <a:pt x="15" y="63"/>
                    </a:cubicBezTo>
                    <a:cubicBezTo>
                      <a:pt x="15" y="63"/>
                      <a:pt x="15" y="63"/>
                      <a:pt x="15" y="63"/>
                    </a:cubicBezTo>
                    <a:cubicBezTo>
                      <a:pt x="15" y="63"/>
                      <a:pt x="15" y="63"/>
                      <a:pt x="15" y="63"/>
                    </a:cubicBezTo>
                    <a:cubicBezTo>
                      <a:pt x="15" y="63"/>
                      <a:pt x="15" y="63"/>
                      <a:pt x="15" y="63"/>
                    </a:cubicBezTo>
                    <a:cubicBezTo>
                      <a:pt x="15" y="63"/>
                      <a:pt x="15" y="63"/>
                      <a:pt x="15" y="63"/>
                    </a:cubicBezTo>
                    <a:cubicBezTo>
                      <a:pt x="15" y="63"/>
                      <a:pt x="15" y="63"/>
                      <a:pt x="15" y="63"/>
                    </a:cubicBezTo>
                    <a:cubicBezTo>
                      <a:pt x="15" y="63"/>
                      <a:pt x="15" y="63"/>
                      <a:pt x="15" y="64"/>
                    </a:cubicBezTo>
                    <a:cubicBezTo>
                      <a:pt x="15" y="64"/>
                      <a:pt x="15" y="64"/>
                      <a:pt x="15" y="64"/>
                    </a:cubicBezTo>
                    <a:cubicBezTo>
                      <a:pt x="15" y="64"/>
                      <a:pt x="15" y="64"/>
                      <a:pt x="15" y="64"/>
                    </a:cubicBezTo>
                    <a:cubicBezTo>
                      <a:pt x="15" y="64"/>
                      <a:pt x="15" y="64"/>
                      <a:pt x="15" y="64"/>
                    </a:cubicBezTo>
                    <a:cubicBezTo>
                      <a:pt x="15" y="64"/>
                      <a:pt x="14" y="65"/>
                      <a:pt x="14" y="65"/>
                    </a:cubicBezTo>
                    <a:cubicBezTo>
                      <a:pt x="14" y="66"/>
                      <a:pt x="14" y="66"/>
                      <a:pt x="14" y="66"/>
                    </a:cubicBezTo>
                    <a:cubicBezTo>
                      <a:pt x="15" y="67"/>
                      <a:pt x="16" y="67"/>
                      <a:pt x="17" y="67"/>
                    </a:cubicBezTo>
                    <a:cubicBezTo>
                      <a:pt x="17" y="66"/>
                      <a:pt x="17" y="66"/>
                      <a:pt x="17" y="66"/>
                    </a:cubicBezTo>
                    <a:cubicBezTo>
                      <a:pt x="17" y="66"/>
                      <a:pt x="18" y="66"/>
                      <a:pt x="18" y="66"/>
                    </a:cubicBezTo>
                    <a:cubicBezTo>
                      <a:pt x="18" y="66"/>
                      <a:pt x="18" y="66"/>
                      <a:pt x="18" y="66"/>
                    </a:cubicBezTo>
                    <a:cubicBezTo>
                      <a:pt x="18" y="66"/>
                      <a:pt x="18" y="66"/>
                      <a:pt x="18" y="66"/>
                    </a:cubicBezTo>
                    <a:cubicBezTo>
                      <a:pt x="18" y="66"/>
                      <a:pt x="18" y="66"/>
                      <a:pt x="18" y="66"/>
                    </a:cubicBezTo>
                    <a:cubicBezTo>
                      <a:pt x="18" y="66"/>
                      <a:pt x="18" y="66"/>
                      <a:pt x="18" y="66"/>
                    </a:cubicBezTo>
                    <a:cubicBezTo>
                      <a:pt x="18" y="66"/>
                      <a:pt x="19" y="66"/>
                      <a:pt x="19" y="66"/>
                    </a:cubicBezTo>
                    <a:cubicBezTo>
                      <a:pt x="19" y="67"/>
                      <a:pt x="18" y="67"/>
                      <a:pt x="18" y="67"/>
                    </a:cubicBezTo>
                    <a:cubicBezTo>
                      <a:pt x="18" y="67"/>
                      <a:pt x="18" y="67"/>
                      <a:pt x="17" y="68"/>
                    </a:cubicBezTo>
                    <a:cubicBezTo>
                      <a:pt x="17" y="68"/>
                      <a:pt x="17" y="68"/>
                      <a:pt x="18" y="68"/>
                    </a:cubicBezTo>
                    <a:cubicBezTo>
                      <a:pt x="18" y="68"/>
                      <a:pt x="18" y="69"/>
                      <a:pt x="18" y="69"/>
                    </a:cubicBezTo>
                    <a:cubicBezTo>
                      <a:pt x="19" y="69"/>
                      <a:pt x="19" y="69"/>
                      <a:pt x="18" y="69"/>
                    </a:cubicBezTo>
                    <a:cubicBezTo>
                      <a:pt x="18" y="70"/>
                      <a:pt x="18" y="70"/>
                      <a:pt x="18" y="70"/>
                    </a:cubicBezTo>
                    <a:cubicBezTo>
                      <a:pt x="18" y="70"/>
                      <a:pt x="18" y="70"/>
                      <a:pt x="18" y="70"/>
                    </a:cubicBezTo>
                    <a:cubicBezTo>
                      <a:pt x="18" y="70"/>
                      <a:pt x="18" y="70"/>
                      <a:pt x="18" y="70"/>
                    </a:cubicBezTo>
                    <a:cubicBezTo>
                      <a:pt x="19" y="70"/>
                      <a:pt x="19" y="71"/>
                      <a:pt x="19" y="71"/>
                    </a:cubicBezTo>
                    <a:cubicBezTo>
                      <a:pt x="19" y="71"/>
                      <a:pt x="19" y="71"/>
                      <a:pt x="19" y="71"/>
                    </a:cubicBezTo>
                    <a:cubicBezTo>
                      <a:pt x="19" y="71"/>
                      <a:pt x="19" y="71"/>
                      <a:pt x="19" y="71"/>
                    </a:cubicBezTo>
                    <a:cubicBezTo>
                      <a:pt x="19" y="71"/>
                      <a:pt x="18" y="71"/>
                      <a:pt x="18" y="70"/>
                    </a:cubicBezTo>
                    <a:cubicBezTo>
                      <a:pt x="18" y="70"/>
                      <a:pt x="18" y="70"/>
                      <a:pt x="18" y="70"/>
                    </a:cubicBezTo>
                    <a:cubicBezTo>
                      <a:pt x="18" y="70"/>
                      <a:pt x="18" y="70"/>
                      <a:pt x="18" y="70"/>
                    </a:cubicBezTo>
                    <a:cubicBezTo>
                      <a:pt x="18" y="70"/>
                      <a:pt x="17" y="70"/>
                      <a:pt x="16" y="70"/>
                    </a:cubicBezTo>
                    <a:cubicBezTo>
                      <a:pt x="16" y="70"/>
                      <a:pt x="16" y="69"/>
                      <a:pt x="15" y="69"/>
                    </a:cubicBezTo>
                    <a:cubicBezTo>
                      <a:pt x="15" y="69"/>
                      <a:pt x="14" y="70"/>
                      <a:pt x="14" y="70"/>
                    </a:cubicBezTo>
                    <a:cubicBezTo>
                      <a:pt x="14" y="70"/>
                      <a:pt x="14" y="70"/>
                      <a:pt x="14" y="70"/>
                    </a:cubicBezTo>
                    <a:cubicBezTo>
                      <a:pt x="14" y="71"/>
                      <a:pt x="14" y="71"/>
                      <a:pt x="14" y="71"/>
                    </a:cubicBezTo>
                    <a:cubicBezTo>
                      <a:pt x="14" y="71"/>
                      <a:pt x="14" y="71"/>
                      <a:pt x="14" y="72"/>
                    </a:cubicBezTo>
                    <a:cubicBezTo>
                      <a:pt x="13" y="72"/>
                      <a:pt x="13" y="72"/>
                      <a:pt x="13" y="72"/>
                    </a:cubicBezTo>
                    <a:cubicBezTo>
                      <a:pt x="13" y="73"/>
                      <a:pt x="13" y="73"/>
                      <a:pt x="13" y="74"/>
                    </a:cubicBezTo>
                    <a:cubicBezTo>
                      <a:pt x="13" y="75"/>
                      <a:pt x="13" y="75"/>
                      <a:pt x="14" y="76"/>
                    </a:cubicBezTo>
                    <a:cubicBezTo>
                      <a:pt x="14" y="76"/>
                      <a:pt x="14" y="76"/>
                      <a:pt x="14" y="76"/>
                    </a:cubicBezTo>
                    <a:cubicBezTo>
                      <a:pt x="15" y="76"/>
                      <a:pt x="16" y="76"/>
                      <a:pt x="17" y="76"/>
                    </a:cubicBezTo>
                    <a:cubicBezTo>
                      <a:pt x="17" y="76"/>
                      <a:pt x="18" y="75"/>
                      <a:pt x="17" y="74"/>
                    </a:cubicBezTo>
                    <a:cubicBezTo>
                      <a:pt x="17" y="74"/>
                      <a:pt x="17" y="74"/>
                      <a:pt x="17" y="74"/>
                    </a:cubicBezTo>
                    <a:cubicBezTo>
                      <a:pt x="16" y="74"/>
                      <a:pt x="16" y="73"/>
                      <a:pt x="16" y="73"/>
                    </a:cubicBezTo>
                    <a:cubicBezTo>
                      <a:pt x="16" y="73"/>
                      <a:pt x="16" y="73"/>
                      <a:pt x="16" y="73"/>
                    </a:cubicBezTo>
                    <a:cubicBezTo>
                      <a:pt x="16" y="72"/>
                      <a:pt x="16" y="72"/>
                      <a:pt x="16" y="72"/>
                    </a:cubicBezTo>
                    <a:cubicBezTo>
                      <a:pt x="16" y="73"/>
                      <a:pt x="16" y="73"/>
                      <a:pt x="16" y="73"/>
                    </a:cubicBezTo>
                    <a:cubicBezTo>
                      <a:pt x="16" y="73"/>
                      <a:pt x="16" y="73"/>
                      <a:pt x="16" y="73"/>
                    </a:cubicBezTo>
                    <a:cubicBezTo>
                      <a:pt x="17" y="73"/>
                      <a:pt x="18" y="74"/>
                      <a:pt x="20" y="74"/>
                    </a:cubicBezTo>
                    <a:cubicBezTo>
                      <a:pt x="20" y="74"/>
                      <a:pt x="20" y="74"/>
                      <a:pt x="20" y="74"/>
                    </a:cubicBezTo>
                    <a:cubicBezTo>
                      <a:pt x="20" y="75"/>
                      <a:pt x="19" y="75"/>
                      <a:pt x="19" y="75"/>
                    </a:cubicBezTo>
                    <a:cubicBezTo>
                      <a:pt x="19" y="75"/>
                      <a:pt x="19" y="75"/>
                      <a:pt x="19" y="75"/>
                    </a:cubicBezTo>
                    <a:cubicBezTo>
                      <a:pt x="19" y="75"/>
                      <a:pt x="19" y="75"/>
                      <a:pt x="19" y="75"/>
                    </a:cubicBezTo>
                    <a:cubicBezTo>
                      <a:pt x="19" y="75"/>
                      <a:pt x="19" y="75"/>
                      <a:pt x="19" y="75"/>
                    </a:cubicBezTo>
                    <a:cubicBezTo>
                      <a:pt x="19" y="75"/>
                      <a:pt x="19" y="76"/>
                      <a:pt x="19" y="76"/>
                    </a:cubicBezTo>
                    <a:cubicBezTo>
                      <a:pt x="19" y="76"/>
                      <a:pt x="19" y="76"/>
                      <a:pt x="19" y="77"/>
                    </a:cubicBezTo>
                    <a:cubicBezTo>
                      <a:pt x="19" y="77"/>
                      <a:pt x="19" y="77"/>
                      <a:pt x="18" y="77"/>
                    </a:cubicBezTo>
                    <a:cubicBezTo>
                      <a:pt x="18" y="77"/>
                      <a:pt x="18" y="77"/>
                      <a:pt x="18" y="78"/>
                    </a:cubicBezTo>
                    <a:cubicBezTo>
                      <a:pt x="18" y="79"/>
                      <a:pt x="17" y="79"/>
                      <a:pt x="16" y="79"/>
                    </a:cubicBezTo>
                    <a:cubicBezTo>
                      <a:pt x="16" y="79"/>
                      <a:pt x="15" y="79"/>
                      <a:pt x="15" y="79"/>
                    </a:cubicBezTo>
                    <a:cubicBezTo>
                      <a:pt x="15" y="80"/>
                      <a:pt x="15" y="80"/>
                      <a:pt x="15" y="81"/>
                    </a:cubicBezTo>
                    <a:cubicBezTo>
                      <a:pt x="15" y="81"/>
                      <a:pt x="15" y="81"/>
                      <a:pt x="15" y="81"/>
                    </a:cubicBezTo>
                    <a:cubicBezTo>
                      <a:pt x="15" y="81"/>
                      <a:pt x="15" y="81"/>
                      <a:pt x="15" y="81"/>
                    </a:cubicBezTo>
                    <a:cubicBezTo>
                      <a:pt x="15" y="81"/>
                      <a:pt x="15" y="81"/>
                      <a:pt x="15" y="81"/>
                    </a:cubicBezTo>
                    <a:cubicBezTo>
                      <a:pt x="15" y="81"/>
                      <a:pt x="15" y="81"/>
                      <a:pt x="15" y="81"/>
                    </a:cubicBezTo>
                    <a:cubicBezTo>
                      <a:pt x="15" y="80"/>
                      <a:pt x="15" y="80"/>
                      <a:pt x="15" y="80"/>
                    </a:cubicBezTo>
                    <a:cubicBezTo>
                      <a:pt x="14" y="80"/>
                      <a:pt x="14" y="80"/>
                      <a:pt x="14" y="81"/>
                    </a:cubicBezTo>
                    <a:cubicBezTo>
                      <a:pt x="14" y="81"/>
                      <a:pt x="14" y="81"/>
                      <a:pt x="13" y="81"/>
                    </a:cubicBezTo>
                    <a:cubicBezTo>
                      <a:pt x="13" y="82"/>
                      <a:pt x="13" y="82"/>
                      <a:pt x="13" y="83"/>
                    </a:cubicBezTo>
                    <a:cubicBezTo>
                      <a:pt x="12" y="83"/>
                      <a:pt x="12" y="83"/>
                      <a:pt x="12" y="84"/>
                    </a:cubicBezTo>
                    <a:cubicBezTo>
                      <a:pt x="12" y="84"/>
                      <a:pt x="12" y="84"/>
                      <a:pt x="12" y="85"/>
                    </a:cubicBezTo>
                    <a:cubicBezTo>
                      <a:pt x="12" y="85"/>
                      <a:pt x="12" y="85"/>
                      <a:pt x="12" y="86"/>
                    </a:cubicBezTo>
                    <a:cubicBezTo>
                      <a:pt x="12" y="86"/>
                      <a:pt x="12" y="86"/>
                      <a:pt x="13" y="86"/>
                    </a:cubicBezTo>
                    <a:cubicBezTo>
                      <a:pt x="13" y="86"/>
                      <a:pt x="13" y="86"/>
                      <a:pt x="13" y="86"/>
                    </a:cubicBezTo>
                    <a:cubicBezTo>
                      <a:pt x="13" y="86"/>
                      <a:pt x="13" y="86"/>
                      <a:pt x="13" y="86"/>
                    </a:cubicBezTo>
                    <a:cubicBezTo>
                      <a:pt x="13" y="86"/>
                      <a:pt x="13" y="86"/>
                      <a:pt x="13" y="86"/>
                    </a:cubicBezTo>
                    <a:cubicBezTo>
                      <a:pt x="13" y="86"/>
                      <a:pt x="13" y="86"/>
                      <a:pt x="13" y="86"/>
                    </a:cubicBezTo>
                    <a:cubicBezTo>
                      <a:pt x="13" y="86"/>
                      <a:pt x="13" y="86"/>
                      <a:pt x="13" y="86"/>
                    </a:cubicBezTo>
                    <a:cubicBezTo>
                      <a:pt x="13" y="86"/>
                      <a:pt x="13" y="86"/>
                      <a:pt x="13" y="86"/>
                    </a:cubicBezTo>
                    <a:cubicBezTo>
                      <a:pt x="13" y="86"/>
                      <a:pt x="13" y="86"/>
                      <a:pt x="13" y="86"/>
                    </a:cubicBezTo>
                    <a:cubicBezTo>
                      <a:pt x="12" y="86"/>
                      <a:pt x="12" y="87"/>
                      <a:pt x="12" y="87"/>
                    </a:cubicBezTo>
                    <a:cubicBezTo>
                      <a:pt x="11" y="88"/>
                      <a:pt x="11" y="88"/>
                      <a:pt x="12" y="89"/>
                    </a:cubicBezTo>
                    <a:cubicBezTo>
                      <a:pt x="12" y="89"/>
                      <a:pt x="12" y="89"/>
                      <a:pt x="12" y="90"/>
                    </a:cubicBezTo>
                    <a:cubicBezTo>
                      <a:pt x="12" y="90"/>
                      <a:pt x="12" y="90"/>
                      <a:pt x="12" y="91"/>
                    </a:cubicBezTo>
                    <a:cubicBezTo>
                      <a:pt x="12" y="92"/>
                      <a:pt x="13" y="93"/>
                      <a:pt x="13" y="94"/>
                    </a:cubicBezTo>
                    <a:cubicBezTo>
                      <a:pt x="12" y="94"/>
                      <a:pt x="13" y="95"/>
                      <a:pt x="13" y="95"/>
                    </a:cubicBezTo>
                    <a:cubicBezTo>
                      <a:pt x="13" y="95"/>
                      <a:pt x="13" y="95"/>
                      <a:pt x="13" y="95"/>
                    </a:cubicBezTo>
                    <a:cubicBezTo>
                      <a:pt x="14" y="95"/>
                      <a:pt x="14" y="95"/>
                      <a:pt x="15" y="95"/>
                    </a:cubicBezTo>
                    <a:cubicBezTo>
                      <a:pt x="15" y="95"/>
                      <a:pt x="15" y="95"/>
                      <a:pt x="15" y="95"/>
                    </a:cubicBezTo>
                    <a:cubicBezTo>
                      <a:pt x="15" y="94"/>
                      <a:pt x="15" y="94"/>
                      <a:pt x="15" y="94"/>
                    </a:cubicBezTo>
                    <a:cubicBezTo>
                      <a:pt x="15" y="94"/>
                      <a:pt x="15" y="94"/>
                      <a:pt x="15" y="94"/>
                    </a:cubicBezTo>
                    <a:cubicBezTo>
                      <a:pt x="15" y="95"/>
                      <a:pt x="15" y="95"/>
                      <a:pt x="15" y="94"/>
                    </a:cubicBezTo>
                    <a:cubicBezTo>
                      <a:pt x="15" y="95"/>
                      <a:pt x="15" y="95"/>
                      <a:pt x="15" y="95"/>
                    </a:cubicBezTo>
                    <a:cubicBezTo>
                      <a:pt x="15" y="95"/>
                      <a:pt x="15" y="95"/>
                      <a:pt x="15" y="95"/>
                    </a:cubicBezTo>
                    <a:cubicBezTo>
                      <a:pt x="14" y="95"/>
                      <a:pt x="14" y="95"/>
                      <a:pt x="14" y="96"/>
                    </a:cubicBezTo>
                    <a:cubicBezTo>
                      <a:pt x="13" y="96"/>
                      <a:pt x="13" y="97"/>
                      <a:pt x="13" y="97"/>
                    </a:cubicBezTo>
                    <a:cubicBezTo>
                      <a:pt x="13" y="98"/>
                      <a:pt x="13" y="99"/>
                      <a:pt x="14" y="100"/>
                    </a:cubicBezTo>
                    <a:cubicBezTo>
                      <a:pt x="14" y="100"/>
                      <a:pt x="14" y="100"/>
                      <a:pt x="14" y="100"/>
                    </a:cubicBezTo>
                    <a:cubicBezTo>
                      <a:pt x="14" y="100"/>
                      <a:pt x="14" y="100"/>
                      <a:pt x="14" y="100"/>
                    </a:cubicBezTo>
                    <a:cubicBezTo>
                      <a:pt x="14" y="100"/>
                      <a:pt x="14" y="100"/>
                      <a:pt x="14" y="100"/>
                    </a:cubicBezTo>
                    <a:cubicBezTo>
                      <a:pt x="14" y="100"/>
                      <a:pt x="14" y="100"/>
                      <a:pt x="14" y="100"/>
                    </a:cubicBezTo>
                    <a:cubicBezTo>
                      <a:pt x="14" y="100"/>
                      <a:pt x="14" y="100"/>
                      <a:pt x="14" y="100"/>
                    </a:cubicBezTo>
                    <a:cubicBezTo>
                      <a:pt x="15" y="100"/>
                      <a:pt x="15" y="101"/>
                      <a:pt x="14" y="101"/>
                    </a:cubicBezTo>
                    <a:cubicBezTo>
                      <a:pt x="14" y="101"/>
                      <a:pt x="14" y="102"/>
                      <a:pt x="14" y="102"/>
                    </a:cubicBezTo>
                    <a:cubicBezTo>
                      <a:pt x="15" y="102"/>
                      <a:pt x="15" y="103"/>
                      <a:pt x="15" y="104"/>
                    </a:cubicBezTo>
                    <a:cubicBezTo>
                      <a:pt x="15" y="104"/>
                      <a:pt x="15" y="105"/>
                      <a:pt x="15" y="105"/>
                    </a:cubicBezTo>
                    <a:cubicBezTo>
                      <a:pt x="15" y="105"/>
                      <a:pt x="15" y="105"/>
                      <a:pt x="15" y="105"/>
                    </a:cubicBezTo>
                    <a:cubicBezTo>
                      <a:pt x="15" y="106"/>
                      <a:pt x="16" y="106"/>
                      <a:pt x="16" y="107"/>
                    </a:cubicBezTo>
                    <a:cubicBezTo>
                      <a:pt x="17" y="107"/>
                      <a:pt x="17" y="107"/>
                      <a:pt x="17" y="108"/>
                    </a:cubicBezTo>
                    <a:cubicBezTo>
                      <a:pt x="17" y="108"/>
                      <a:pt x="17" y="108"/>
                      <a:pt x="18" y="108"/>
                    </a:cubicBezTo>
                    <a:cubicBezTo>
                      <a:pt x="18" y="108"/>
                      <a:pt x="19" y="108"/>
                      <a:pt x="19" y="108"/>
                    </a:cubicBezTo>
                    <a:cubicBezTo>
                      <a:pt x="19" y="108"/>
                      <a:pt x="20" y="108"/>
                      <a:pt x="20" y="107"/>
                    </a:cubicBezTo>
                    <a:cubicBezTo>
                      <a:pt x="20" y="107"/>
                      <a:pt x="21" y="108"/>
                      <a:pt x="21" y="108"/>
                    </a:cubicBezTo>
                    <a:cubicBezTo>
                      <a:pt x="21" y="109"/>
                      <a:pt x="21" y="109"/>
                      <a:pt x="21" y="110"/>
                    </a:cubicBezTo>
                    <a:cubicBezTo>
                      <a:pt x="22" y="110"/>
                      <a:pt x="22" y="110"/>
                      <a:pt x="22" y="110"/>
                    </a:cubicBezTo>
                    <a:cubicBezTo>
                      <a:pt x="22" y="110"/>
                      <a:pt x="22" y="111"/>
                      <a:pt x="22" y="111"/>
                    </a:cubicBezTo>
                    <a:cubicBezTo>
                      <a:pt x="23" y="111"/>
                      <a:pt x="24" y="111"/>
                      <a:pt x="24" y="111"/>
                    </a:cubicBezTo>
                    <a:cubicBezTo>
                      <a:pt x="24" y="111"/>
                      <a:pt x="25" y="111"/>
                      <a:pt x="25" y="110"/>
                    </a:cubicBezTo>
                    <a:cubicBezTo>
                      <a:pt x="26" y="110"/>
                      <a:pt x="26" y="108"/>
                      <a:pt x="26" y="108"/>
                    </a:cubicBezTo>
                    <a:cubicBezTo>
                      <a:pt x="26" y="107"/>
                      <a:pt x="27" y="106"/>
                      <a:pt x="27" y="106"/>
                    </a:cubicBezTo>
                    <a:cubicBezTo>
                      <a:pt x="28" y="105"/>
                      <a:pt x="28" y="105"/>
                      <a:pt x="28" y="104"/>
                    </a:cubicBezTo>
                    <a:cubicBezTo>
                      <a:pt x="28" y="104"/>
                      <a:pt x="28" y="103"/>
                      <a:pt x="28" y="103"/>
                    </a:cubicBezTo>
                    <a:cubicBezTo>
                      <a:pt x="28" y="103"/>
                      <a:pt x="28" y="103"/>
                      <a:pt x="28" y="103"/>
                    </a:cubicBezTo>
                    <a:cubicBezTo>
                      <a:pt x="28" y="103"/>
                      <a:pt x="28" y="103"/>
                      <a:pt x="28" y="103"/>
                    </a:cubicBezTo>
                    <a:cubicBezTo>
                      <a:pt x="28" y="102"/>
                      <a:pt x="28" y="102"/>
                      <a:pt x="28" y="102"/>
                    </a:cubicBezTo>
                    <a:cubicBezTo>
                      <a:pt x="28" y="102"/>
                      <a:pt x="28" y="102"/>
                      <a:pt x="28" y="102"/>
                    </a:cubicBezTo>
                    <a:cubicBezTo>
                      <a:pt x="28" y="102"/>
                      <a:pt x="28" y="102"/>
                      <a:pt x="28" y="102"/>
                    </a:cubicBezTo>
                    <a:cubicBezTo>
                      <a:pt x="28" y="102"/>
                      <a:pt x="28" y="102"/>
                      <a:pt x="28" y="103"/>
                    </a:cubicBezTo>
                    <a:cubicBezTo>
                      <a:pt x="28" y="103"/>
                      <a:pt x="28" y="103"/>
                      <a:pt x="28" y="103"/>
                    </a:cubicBezTo>
                    <a:cubicBezTo>
                      <a:pt x="28" y="103"/>
                      <a:pt x="28" y="103"/>
                      <a:pt x="28" y="103"/>
                    </a:cubicBezTo>
                    <a:cubicBezTo>
                      <a:pt x="29" y="102"/>
                      <a:pt x="29" y="102"/>
                      <a:pt x="29" y="102"/>
                    </a:cubicBezTo>
                    <a:cubicBezTo>
                      <a:pt x="30" y="101"/>
                      <a:pt x="30" y="100"/>
                      <a:pt x="31" y="99"/>
                    </a:cubicBezTo>
                    <a:cubicBezTo>
                      <a:pt x="32" y="99"/>
                      <a:pt x="32" y="98"/>
                      <a:pt x="32" y="97"/>
                    </a:cubicBezTo>
                    <a:cubicBezTo>
                      <a:pt x="31" y="97"/>
                      <a:pt x="32" y="96"/>
                      <a:pt x="32" y="96"/>
                    </a:cubicBezTo>
                    <a:cubicBezTo>
                      <a:pt x="32" y="96"/>
                      <a:pt x="32" y="96"/>
                      <a:pt x="32" y="96"/>
                    </a:cubicBezTo>
                    <a:cubicBezTo>
                      <a:pt x="32" y="96"/>
                      <a:pt x="33" y="96"/>
                      <a:pt x="32" y="95"/>
                    </a:cubicBezTo>
                    <a:cubicBezTo>
                      <a:pt x="32" y="95"/>
                      <a:pt x="32" y="95"/>
                      <a:pt x="32" y="95"/>
                    </a:cubicBezTo>
                    <a:cubicBezTo>
                      <a:pt x="32" y="94"/>
                      <a:pt x="32" y="94"/>
                      <a:pt x="33" y="94"/>
                    </a:cubicBezTo>
                    <a:cubicBezTo>
                      <a:pt x="33" y="94"/>
                      <a:pt x="34" y="94"/>
                      <a:pt x="34" y="94"/>
                    </a:cubicBezTo>
                    <a:cubicBezTo>
                      <a:pt x="34" y="93"/>
                      <a:pt x="34" y="93"/>
                      <a:pt x="35" y="93"/>
                    </a:cubicBezTo>
                    <a:cubicBezTo>
                      <a:pt x="36" y="93"/>
                      <a:pt x="37" y="92"/>
                      <a:pt x="38" y="92"/>
                    </a:cubicBezTo>
                    <a:cubicBezTo>
                      <a:pt x="38" y="93"/>
                      <a:pt x="38" y="92"/>
                      <a:pt x="38" y="92"/>
                    </a:cubicBezTo>
                    <a:cubicBezTo>
                      <a:pt x="39" y="92"/>
                      <a:pt x="39" y="92"/>
                      <a:pt x="39" y="92"/>
                    </a:cubicBezTo>
                    <a:cubicBezTo>
                      <a:pt x="40" y="92"/>
                      <a:pt x="41" y="91"/>
                      <a:pt x="42" y="90"/>
                    </a:cubicBezTo>
                    <a:cubicBezTo>
                      <a:pt x="42" y="90"/>
                      <a:pt x="43" y="90"/>
                      <a:pt x="43" y="90"/>
                    </a:cubicBezTo>
                    <a:cubicBezTo>
                      <a:pt x="43" y="90"/>
                      <a:pt x="44" y="90"/>
                      <a:pt x="44" y="89"/>
                    </a:cubicBezTo>
                    <a:cubicBezTo>
                      <a:pt x="45" y="88"/>
                      <a:pt x="46" y="87"/>
                      <a:pt x="46" y="86"/>
                    </a:cubicBezTo>
                    <a:cubicBezTo>
                      <a:pt x="47" y="85"/>
                      <a:pt x="48" y="85"/>
                      <a:pt x="49" y="84"/>
                    </a:cubicBezTo>
                    <a:cubicBezTo>
                      <a:pt x="49" y="84"/>
                      <a:pt x="50" y="84"/>
                      <a:pt x="51" y="84"/>
                    </a:cubicBezTo>
                    <a:cubicBezTo>
                      <a:pt x="51" y="84"/>
                      <a:pt x="51" y="84"/>
                      <a:pt x="51" y="84"/>
                    </a:cubicBezTo>
                    <a:cubicBezTo>
                      <a:pt x="52" y="84"/>
                      <a:pt x="52" y="84"/>
                      <a:pt x="52" y="84"/>
                    </a:cubicBezTo>
                    <a:cubicBezTo>
                      <a:pt x="53" y="84"/>
                      <a:pt x="53" y="84"/>
                      <a:pt x="54" y="83"/>
                    </a:cubicBezTo>
                    <a:cubicBezTo>
                      <a:pt x="54" y="83"/>
                      <a:pt x="55" y="83"/>
                      <a:pt x="56" y="83"/>
                    </a:cubicBezTo>
                    <a:cubicBezTo>
                      <a:pt x="58" y="82"/>
                      <a:pt x="59" y="82"/>
                      <a:pt x="60" y="81"/>
                    </a:cubicBezTo>
                    <a:cubicBezTo>
                      <a:pt x="62" y="80"/>
                      <a:pt x="64" y="79"/>
                      <a:pt x="65" y="77"/>
                    </a:cubicBezTo>
                    <a:close/>
                    <a:moveTo>
                      <a:pt x="76" y="27"/>
                    </a:moveTo>
                    <a:cubicBezTo>
                      <a:pt x="76" y="27"/>
                      <a:pt x="77" y="27"/>
                      <a:pt x="77" y="27"/>
                    </a:cubicBezTo>
                    <a:cubicBezTo>
                      <a:pt x="77" y="27"/>
                      <a:pt x="77" y="27"/>
                      <a:pt x="77" y="27"/>
                    </a:cubicBezTo>
                    <a:cubicBezTo>
                      <a:pt x="77" y="27"/>
                      <a:pt x="77" y="27"/>
                      <a:pt x="77" y="27"/>
                    </a:cubicBezTo>
                    <a:cubicBezTo>
                      <a:pt x="77" y="27"/>
                      <a:pt x="76" y="27"/>
                      <a:pt x="76" y="27"/>
                    </a:cubicBezTo>
                    <a:cubicBezTo>
                      <a:pt x="76" y="27"/>
                      <a:pt x="76" y="27"/>
                      <a:pt x="76" y="27"/>
                    </a:cubicBezTo>
                    <a:close/>
                    <a:moveTo>
                      <a:pt x="75" y="28"/>
                    </a:moveTo>
                    <a:cubicBezTo>
                      <a:pt x="75" y="28"/>
                      <a:pt x="75" y="28"/>
                      <a:pt x="75" y="28"/>
                    </a:cubicBezTo>
                    <a:cubicBezTo>
                      <a:pt x="75" y="28"/>
                      <a:pt x="75" y="28"/>
                      <a:pt x="75" y="28"/>
                    </a:cubicBezTo>
                    <a:cubicBezTo>
                      <a:pt x="75" y="28"/>
                      <a:pt x="75" y="28"/>
                      <a:pt x="75" y="28"/>
                    </a:cubicBezTo>
                    <a:cubicBezTo>
                      <a:pt x="75" y="28"/>
                      <a:pt x="75" y="28"/>
                      <a:pt x="75" y="28"/>
                    </a:cubicBezTo>
                    <a:cubicBezTo>
                      <a:pt x="75" y="28"/>
                      <a:pt x="74" y="28"/>
                      <a:pt x="75" y="28"/>
                    </a:cubicBezTo>
                    <a:close/>
                    <a:moveTo>
                      <a:pt x="37" y="91"/>
                    </a:moveTo>
                    <a:cubicBezTo>
                      <a:pt x="37" y="91"/>
                      <a:pt x="37" y="91"/>
                      <a:pt x="37" y="91"/>
                    </a:cubicBezTo>
                    <a:cubicBezTo>
                      <a:pt x="37" y="91"/>
                      <a:pt x="37" y="91"/>
                      <a:pt x="37" y="91"/>
                    </a:cubicBezTo>
                    <a:cubicBezTo>
                      <a:pt x="37" y="91"/>
                      <a:pt x="37" y="91"/>
                      <a:pt x="37" y="91"/>
                    </a:cubicBezTo>
                    <a:cubicBezTo>
                      <a:pt x="37" y="91"/>
                      <a:pt x="37" y="91"/>
                      <a:pt x="37" y="91"/>
                    </a:cubicBezTo>
                    <a:close/>
                    <a:moveTo>
                      <a:pt x="50" y="6"/>
                    </a:moveTo>
                    <a:cubicBezTo>
                      <a:pt x="50" y="6"/>
                      <a:pt x="50" y="6"/>
                      <a:pt x="50" y="6"/>
                    </a:cubicBezTo>
                    <a:cubicBezTo>
                      <a:pt x="50" y="6"/>
                      <a:pt x="50" y="6"/>
                      <a:pt x="50" y="6"/>
                    </a:cubicBezTo>
                    <a:cubicBezTo>
                      <a:pt x="50" y="6"/>
                      <a:pt x="50" y="6"/>
                      <a:pt x="50" y="6"/>
                    </a:cubicBezTo>
                    <a:close/>
                    <a:moveTo>
                      <a:pt x="51" y="7"/>
                    </a:moveTo>
                    <a:cubicBezTo>
                      <a:pt x="51" y="7"/>
                      <a:pt x="51" y="7"/>
                      <a:pt x="51" y="7"/>
                    </a:cubicBezTo>
                    <a:cubicBezTo>
                      <a:pt x="51" y="7"/>
                      <a:pt x="51" y="7"/>
                      <a:pt x="51" y="7"/>
                    </a:cubicBezTo>
                    <a:cubicBezTo>
                      <a:pt x="51" y="7"/>
                      <a:pt x="51" y="7"/>
                      <a:pt x="51" y="6"/>
                    </a:cubicBezTo>
                    <a:cubicBezTo>
                      <a:pt x="51" y="7"/>
                      <a:pt x="51" y="7"/>
                      <a:pt x="51" y="7"/>
                    </a:cubicBezTo>
                    <a:cubicBezTo>
                      <a:pt x="51" y="7"/>
                      <a:pt x="51" y="7"/>
                      <a:pt x="51" y="7"/>
                    </a:cubicBezTo>
                    <a:cubicBezTo>
                      <a:pt x="51" y="7"/>
                      <a:pt x="51" y="7"/>
                      <a:pt x="51" y="7"/>
                    </a:cubicBezTo>
                    <a:cubicBezTo>
                      <a:pt x="51" y="7"/>
                      <a:pt x="51" y="7"/>
                      <a:pt x="51" y="7"/>
                    </a:cubicBezTo>
                    <a:close/>
                    <a:moveTo>
                      <a:pt x="57" y="74"/>
                    </a:moveTo>
                    <a:cubicBezTo>
                      <a:pt x="57" y="73"/>
                      <a:pt x="57" y="73"/>
                      <a:pt x="57" y="73"/>
                    </a:cubicBezTo>
                    <a:cubicBezTo>
                      <a:pt x="57" y="74"/>
                      <a:pt x="57" y="74"/>
                      <a:pt x="57" y="74"/>
                    </a:cubicBezTo>
                    <a:close/>
                    <a:moveTo>
                      <a:pt x="58" y="70"/>
                    </a:moveTo>
                    <a:cubicBezTo>
                      <a:pt x="58" y="69"/>
                      <a:pt x="58" y="69"/>
                      <a:pt x="58" y="69"/>
                    </a:cubicBezTo>
                    <a:cubicBezTo>
                      <a:pt x="58" y="69"/>
                      <a:pt x="58" y="69"/>
                      <a:pt x="58" y="69"/>
                    </a:cubicBezTo>
                    <a:cubicBezTo>
                      <a:pt x="58" y="70"/>
                      <a:pt x="58" y="70"/>
                      <a:pt x="58"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Oval 453">
                <a:extLst>
                  <a:ext uri="{FF2B5EF4-FFF2-40B4-BE49-F238E27FC236}">
                    <a16:creationId xmlns:a16="http://schemas.microsoft.com/office/drawing/2014/main" id="{A6840A0F-F306-42E0-9CD0-4DD1CD34A45A}"/>
                  </a:ext>
                </a:extLst>
              </p:cNvPr>
              <p:cNvSpPr>
                <a:spLocks noChangeArrowheads="1"/>
              </p:cNvSpPr>
              <p:nvPr/>
            </p:nvSpPr>
            <p:spPr bwMode="auto">
              <a:xfrm>
                <a:off x="4907317" y="2280287"/>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Oval 454">
                <a:extLst>
                  <a:ext uri="{FF2B5EF4-FFF2-40B4-BE49-F238E27FC236}">
                    <a16:creationId xmlns:a16="http://schemas.microsoft.com/office/drawing/2014/main" id="{658C7ED9-79E3-4838-B1BC-FFB872F8567E}"/>
                  </a:ext>
                </a:extLst>
              </p:cNvPr>
              <p:cNvSpPr>
                <a:spLocks noChangeArrowheads="1"/>
              </p:cNvSpPr>
              <p:nvPr/>
            </p:nvSpPr>
            <p:spPr bwMode="auto">
              <a:xfrm>
                <a:off x="5110513" y="2229488"/>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455">
                <a:extLst>
                  <a:ext uri="{FF2B5EF4-FFF2-40B4-BE49-F238E27FC236}">
                    <a16:creationId xmlns:a16="http://schemas.microsoft.com/office/drawing/2014/main" id="{BBBD2B12-CF1D-4B2B-AE81-C1FC57CFC7F7}"/>
                  </a:ext>
                </a:extLst>
              </p:cNvPr>
              <p:cNvSpPr>
                <a:spLocks/>
              </p:cNvSpPr>
              <p:nvPr/>
            </p:nvSpPr>
            <p:spPr bwMode="auto">
              <a:xfrm>
                <a:off x="6053469" y="3188319"/>
                <a:ext cx="4763"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456">
                <a:extLst>
                  <a:ext uri="{FF2B5EF4-FFF2-40B4-BE49-F238E27FC236}">
                    <a16:creationId xmlns:a16="http://schemas.microsoft.com/office/drawing/2014/main" id="{18E4A420-F08D-4B2E-B51B-8C532AD0E9A9}"/>
                  </a:ext>
                </a:extLst>
              </p:cNvPr>
              <p:cNvSpPr>
                <a:spLocks/>
              </p:cNvSpPr>
              <p:nvPr/>
            </p:nvSpPr>
            <p:spPr bwMode="auto">
              <a:xfrm>
                <a:off x="6050294" y="3062908"/>
                <a:ext cx="300032" cy="263520"/>
              </a:xfrm>
              <a:custGeom>
                <a:avLst/>
                <a:gdLst>
                  <a:gd name="T0" fmla="*/ 80 w 83"/>
                  <a:gd name="T1" fmla="*/ 31 h 73"/>
                  <a:gd name="T2" fmla="*/ 77 w 83"/>
                  <a:gd name="T3" fmla="*/ 26 h 73"/>
                  <a:gd name="T4" fmla="*/ 72 w 83"/>
                  <a:gd name="T5" fmla="*/ 19 h 73"/>
                  <a:gd name="T6" fmla="*/ 70 w 83"/>
                  <a:gd name="T7" fmla="*/ 12 h 73"/>
                  <a:gd name="T8" fmla="*/ 67 w 83"/>
                  <a:gd name="T9" fmla="*/ 7 h 73"/>
                  <a:gd name="T10" fmla="*/ 64 w 83"/>
                  <a:gd name="T11" fmla="*/ 0 h 73"/>
                  <a:gd name="T12" fmla="*/ 62 w 83"/>
                  <a:gd name="T13" fmla="*/ 5 h 73"/>
                  <a:gd name="T14" fmla="*/ 60 w 83"/>
                  <a:gd name="T15" fmla="*/ 14 h 73"/>
                  <a:gd name="T16" fmla="*/ 56 w 83"/>
                  <a:gd name="T17" fmla="*/ 13 h 73"/>
                  <a:gd name="T18" fmla="*/ 50 w 83"/>
                  <a:gd name="T19" fmla="*/ 9 h 73"/>
                  <a:gd name="T20" fmla="*/ 52 w 83"/>
                  <a:gd name="T21" fmla="*/ 5 h 73"/>
                  <a:gd name="T22" fmla="*/ 50 w 83"/>
                  <a:gd name="T23" fmla="*/ 2 h 73"/>
                  <a:gd name="T24" fmla="*/ 43 w 83"/>
                  <a:gd name="T25" fmla="*/ 1 h 73"/>
                  <a:gd name="T26" fmla="*/ 43 w 83"/>
                  <a:gd name="T27" fmla="*/ 2 h 73"/>
                  <a:gd name="T28" fmla="*/ 39 w 83"/>
                  <a:gd name="T29" fmla="*/ 4 h 73"/>
                  <a:gd name="T30" fmla="*/ 35 w 83"/>
                  <a:gd name="T31" fmla="*/ 9 h 73"/>
                  <a:gd name="T32" fmla="*/ 30 w 83"/>
                  <a:gd name="T33" fmla="*/ 7 h 73"/>
                  <a:gd name="T34" fmla="*/ 26 w 83"/>
                  <a:gd name="T35" fmla="*/ 11 h 73"/>
                  <a:gd name="T36" fmla="*/ 24 w 83"/>
                  <a:gd name="T37" fmla="*/ 13 h 73"/>
                  <a:gd name="T38" fmla="*/ 23 w 83"/>
                  <a:gd name="T39" fmla="*/ 13 h 73"/>
                  <a:gd name="T40" fmla="*/ 20 w 83"/>
                  <a:gd name="T41" fmla="*/ 17 h 73"/>
                  <a:gd name="T42" fmla="*/ 11 w 83"/>
                  <a:gd name="T43" fmla="*/ 22 h 73"/>
                  <a:gd name="T44" fmla="*/ 4 w 83"/>
                  <a:gd name="T45" fmla="*/ 25 h 73"/>
                  <a:gd name="T46" fmla="*/ 2 w 83"/>
                  <a:gd name="T47" fmla="*/ 27 h 73"/>
                  <a:gd name="T48" fmla="*/ 2 w 83"/>
                  <a:gd name="T49" fmla="*/ 34 h 73"/>
                  <a:gd name="T50" fmla="*/ 1 w 83"/>
                  <a:gd name="T51" fmla="*/ 36 h 73"/>
                  <a:gd name="T52" fmla="*/ 1 w 83"/>
                  <a:gd name="T53" fmla="*/ 38 h 73"/>
                  <a:gd name="T54" fmla="*/ 3 w 83"/>
                  <a:gd name="T55" fmla="*/ 49 h 73"/>
                  <a:gd name="T56" fmla="*/ 2 w 83"/>
                  <a:gd name="T57" fmla="*/ 56 h 73"/>
                  <a:gd name="T58" fmla="*/ 10 w 83"/>
                  <a:gd name="T59" fmla="*/ 55 h 73"/>
                  <a:gd name="T60" fmla="*/ 18 w 83"/>
                  <a:gd name="T61" fmla="*/ 54 h 73"/>
                  <a:gd name="T62" fmla="*/ 29 w 83"/>
                  <a:gd name="T63" fmla="*/ 50 h 73"/>
                  <a:gd name="T64" fmla="*/ 37 w 83"/>
                  <a:gd name="T65" fmla="*/ 51 h 73"/>
                  <a:gd name="T66" fmla="*/ 41 w 83"/>
                  <a:gd name="T67" fmla="*/ 56 h 73"/>
                  <a:gd name="T68" fmla="*/ 42 w 83"/>
                  <a:gd name="T69" fmla="*/ 59 h 73"/>
                  <a:gd name="T70" fmla="*/ 47 w 83"/>
                  <a:gd name="T71" fmla="*/ 54 h 73"/>
                  <a:gd name="T72" fmla="*/ 46 w 83"/>
                  <a:gd name="T73" fmla="*/ 58 h 73"/>
                  <a:gd name="T74" fmla="*/ 45 w 83"/>
                  <a:gd name="T75" fmla="*/ 60 h 73"/>
                  <a:gd name="T76" fmla="*/ 47 w 83"/>
                  <a:gd name="T77" fmla="*/ 59 h 73"/>
                  <a:gd name="T78" fmla="*/ 48 w 83"/>
                  <a:gd name="T79" fmla="*/ 61 h 73"/>
                  <a:gd name="T80" fmla="*/ 48 w 83"/>
                  <a:gd name="T81" fmla="*/ 62 h 73"/>
                  <a:gd name="T82" fmla="*/ 52 w 83"/>
                  <a:gd name="T83" fmla="*/ 70 h 73"/>
                  <a:gd name="T84" fmla="*/ 58 w 83"/>
                  <a:gd name="T85" fmla="*/ 70 h 73"/>
                  <a:gd name="T86" fmla="*/ 60 w 83"/>
                  <a:gd name="T87" fmla="*/ 73 h 73"/>
                  <a:gd name="T88" fmla="*/ 68 w 83"/>
                  <a:gd name="T89" fmla="*/ 70 h 73"/>
                  <a:gd name="T90" fmla="*/ 73 w 83"/>
                  <a:gd name="T91" fmla="*/ 60 h 73"/>
                  <a:gd name="T92" fmla="*/ 80 w 83"/>
                  <a:gd name="T93" fmla="*/ 51 h 73"/>
                  <a:gd name="T94" fmla="*/ 82 w 83"/>
                  <a:gd name="T95" fmla="*/ 41 h 73"/>
                  <a:gd name="T96" fmla="*/ 83 w 83"/>
                  <a:gd name="T97" fmla="*/ 3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3" h="73">
                    <a:moveTo>
                      <a:pt x="83" y="34"/>
                    </a:moveTo>
                    <a:cubicBezTo>
                      <a:pt x="82" y="34"/>
                      <a:pt x="82" y="34"/>
                      <a:pt x="82" y="34"/>
                    </a:cubicBezTo>
                    <a:cubicBezTo>
                      <a:pt x="82" y="33"/>
                      <a:pt x="81" y="33"/>
                      <a:pt x="81" y="33"/>
                    </a:cubicBezTo>
                    <a:cubicBezTo>
                      <a:pt x="81" y="32"/>
                      <a:pt x="81" y="32"/>
                      <a:pt x="80" y="31"/>
                    </a:cubicBezTo>
                    <a:cubicBezTo>
                      <a:pt x="80" y="30"/>
                      <a:pt x="79" y="29"/>
                      <a:pt x="79" y="28"/>
                    </a:cubicBezTo>
                    <a:cubicBezTo>
                      <a:pt x="79" y="28"/>
                      <a:pt x="79" y="27"/>
                      <a:pt x="78" y="27"/>
                    </a:cubicBezTo>
                    <a:cubicBezTo>
                      <a:pt x="78" y="27"/>
                      <a:pt x="77" y="27"/>
                      <a:pt x="77" y="26"/>
                    </a:cubicBezTo>
                    <a:cubicBezTo>
                      <a:pt x="77" y="26"/>
                      <a:pt x="77" y="26"/>
                      <a:pt x="77" y="26"/>
                    </a:cubicBezTo>
                    <a:cubicBezTo>
                      <a:pt x="77" y="25"/>
                      <a:pt x="76" y="25"/>
                      <a:pt x="76" y="24"/>
                    </a:cubicBezTo>
                    <a:cubicBezTo>
                      <a:pt x="76" y="23"/>
                      <a:pt x="75" y="23"/>
                      <a:pt x="75" y="22"/>
                    </a:cubicBezTo>
                    <a:cubicBezTo>
                      <a:pt x="75" y="22"/>
                      <a:pt x="75" y="22"/>
                      <a:pt x="75" y="22"/>
                    </a:cubicBezTo>
                    <a:cubicBezTo>
                      <a:pt x="74" y="21"/>
                      <a:pt x="73" y="20"/>
                      <a:pt x="72" y="19"/>
                    </a:cubicBezTo>
                    <a:cubicBezTo>
                      <a:pt x="71" y="19"/>
                      <a:pt x="71" y="19"/>
                      <a:pt x="71" y="18"/>
                    </a:cubicBezTo>
                    <a:cubicBezTo>
                      <a:pt x="71" y="18"/>
                      <a:pt x="71" y="17"/>
                      <a:pt x="71" y="16"/>
                    </a:cubicBezTo>
                    <a:cubicBezTo>
                      <a:pt x="71" y="15"/>
                      <a:pt x="71" y="15"/>
                      <a:pt x="70" y="14"/>
                    </a:cubicBezTo>
                    <a:cubicBezTo>
                      <a:pt x="70" y="13"/>
                      <a:pt x="70" y="12"/>
                      <a:pt x="70" y="12"/>
                    </a:cubicBezTo>
                    <a:cubicBezTo>
                      <a:pt x="70" y="11"/>
                      <a:pt x="70" y="10"/>
                      <a:pt x="70" y="10"/>
                    </a:cubicBezTo>
                    <a:cubicBezTo>
                      <a:pt x="70" y="9"/>
                      <a:pt x="69" y="8"/>
                      <a:pt x="69" y="8"/>
                    </a:cubicBezTo>
                    <a:cubicBezTo>
                      <a:pt x="68" y="8"/>
                      <a:pt x="68" y="7"/>
                      <a:pt x="67" y="8"/>
                    </a:cubicBezTo>
                    <a:cubicBezTo>
                      <a:pt x="67" y="8"/>
                      <a:pt x="67" y="7"/>
                      <a:pt x="67" y="7"/>
                    </a:cubicBezTo>
                    <a:cubicBezTo>
                      <a:pt x="67" y="7"/>
                      <a:pt x="67" y="7"/>
                      <a:pt x="67" y="6"/>
                    </a:cubicBezTo>
                    <a:cubicBezTo>
                      <a:pt x="67" y="5"/>
                      <a:pt x="66" y="5"/>
                      <a:pt x="66" y="4"/>
                    </a:cubicBezTo>
                    <a:cubicBezTo>
                      <a:pt x="66" y="3"/>
                      <a:pt x="65" y="2"/>
                      <a:pt x="65" y="1"/>
                    </a:cubicBezTo>
                    <a:cubicBezTo>
                      <a:pt x="65" y="0"/>
                      <a:pt x="65" y="0"/>
                      <a:pt x="64" y="0"/>
                    </a:cubicBezTo>
                    <a:cubicBezTo>
                      <a:pt x="64" y="0"/>
                      <a:pt x="64" y="0"/>
                      <a:pt x="64" y="0"/>
                    </a:cubicBezTo>
                    <a:cubicBezTo>
                      <a:pt x="64" y="0"/>
                      <a:pt x="64" y="0"/>
                      <a:pt x="64" y="1"/>
                    </a:cubicBezTo>
                    <a:cubicBezTo>
                      <a:pt x="63" y="1"/>
                      <a:pt x="63" y="2"/>
                      <a:pt x="63" y="3"/>
                    </a:cubicBezTo>
                    <a:cubicBezTo>
                      <a:pt x="63" y="3"/>
                      <a:pt x="63" y="4"/>
                      <a:pt x="62" y="5"/>
                    </a:cubicBezTo>
                    <a:cubicBezTo>
                      <a:pt x="62" y="6"/>
                      <a:pt x="62" y="7"/>
                      <a:pt x="62" y="9"/>
                    </a:cubicBezTo>
                    <a:cubicBezTo>
                      <a:pt x="62" y="9"/>
                      <a:pt x="62" y="9"/>
                      <a:pt x="62" y="10"/>
                    </a:cubicBezTo>
                    <a:cubicBezTo>
                      <a:pt x="62" y="11"/>
                      <a:pt x="61" y="12"/>
                      <a:pt x="61" y="13"/>
                    </a:cubicBezTo>
                    <a:cubicBezTo>
                      <a:pt x="61" y="13"/>
                      <a:pt x="61" y="14"/>
                      <a:pt x="60" y="14"/>
                    </a:cubicBezTo>
                    <a:cubicBezTo>
                      <a:pt x="60" y="15"/>
                      <a:pt x="60" y="15"/>
                      <a:pt x="59" y="15"/>
                    </a:cubicBezTo>
                    <a:cubicBezTo>
                      <a:pt x="58" y="16"/>
                      <a:pt x="58" y="15"/>
                      <a:pt x="57" y="15"/>
                    </a:cubicBezTo>
                    <a:cubicBezTo>
                      <a:pt x="57" y="14"/>
                      <a:pt x="57" y="14"/>
                      <a:pt x="56" y="13"/>
                    </a:cubicBezTo>
                    <a:cubicBezTo>
                      <a:pt x="56" y="13"/>
                      <a:pt x="56" y="13"/>
                      <a:pt x="56" y="13"/>
                    </a:cubicBezTo>
                    <a:cubicBezTo>
                      <a:pt x="55" y="13"/>
                      <a:pt x="55" y="13"/>
                      <a:pt x="54" y="13"/>
                    </a:cubicBezTo>
                    <a:cubicBezTo>
                      <a:pt x="54" y="12"/>
                      <a:pt x="53" y="12"/>
                      <a:pt x="52" y="11"/>
                    </a:cubicBezTo>
                    <a:cubicBezTo>
                      <a:pt x="52" y="11"/>
                      <a:pt x="51" y="11"/>
                      <a:pt x="51" y="10"/>
                    </a:cubicBezTo>
                    <a:cubicBezTo>
                      <a:pt x="51" y="10"/>
                      <a:pt x="50" y="10"/>
                      <a:pt x="50" y="9"/>
                    </a:cubicBezTo>
                    <a:cubicBezTo>
                      <a:pt x="50" y="9"/>
                      <a:pt x="50" y="9"/>
                      <a:pt x="50" y="8"/>
                    </a:cubicBezTo>
                    <a:cubicBezTo>
                      <a:pt x="50" y="8"/>
                      <a:pt x="51" y="7"/>
                      <a:pt x="51" y="6"/>
                    </a:cubicBezTo>
                    <a:cubicBezTo>
                      <a:pt x="51" y="6"/>
                      <a:pt x="51" y="6"/>
                      <a:pt x="51" y="6"/>
                    </a:cubicBezTo>
                    <a:cubicBezTo>
                      <a:pt x="51" y="5"/>
                      <a:pt x="52" y="5"/>
                      <a:pt x="52" y="5"/>
                    </a:cubicBezTo>
                    <a:cubicBezTo>
                      <a:pt x="52" y="4"/>
                      <a:pt x="52" y="4"/>
                      <a:pt x="53" y="3"/>
                    </a:cubicBezTo>
                    <a:cubicBezTo>
                      <a:pt x="53" y="3"/>
                      <a:pt x="53" y="3"/>
                      <a:pt x="53" y="3"/>
                    </a:cubicBezTo>
                    <a:cubicBezTo>
                      <a:pt x="52" y="2"/>
                      <a:pt x="52" y="2"/>
                      <a:pt x="51" y="2"/>
                    </a:cubicBezTo>
                    <a:cubicBezTo>
                      <a:pt x="51" y="3"/>
                      <a:pt x="51" y="3"/>
                      <a:pt x="50" y="2"/>
                    </a:cubicBezTo>
                    <a:cubicBezTo>
                      <a:pt x="50" y="2"/>
                      <a:pt x="50" y="2"/>
                      <a:pt x="50" y="2"/>
                    </a:cubicBezTo>
                    <a:cubicBezTo>
                      <a:pt x="49" y="3"/>
                      <a:pt x="49" y="3"/>
                      <a:pt x="49" y="3"/>
                    </a:cubicBezTo>
                    <a:cubicBezTo>
                      <a:pt x="48" y="2"/>
                      <a:pt x="46" y="2"/>
                      <a:pt x="45" y="1"/>
                    </a:cubicBezTo>
                    <a:cubicBezTo>
                      <a:pt x="45" y="1"/>
                      <a:pt x="44" y="1"/>
                      <a:pt x="43" y="1"/>
                    </a:cubicBezTo>
                    <a:cubicBezTo>
                      <a:pt x="43" y="1"/>
                      <a:pt x="43" y="1"/>
                      <a:pt x="43" y="1"/>
                    </a:cubicBezTo>
                    <a:cubicBezTo>
                      <a:pt x="43" y="1"/>
                      <a:pt x="43" y="1"/>
                      <a:pt x="43" y="1"/>
                    </a:cubicBezTo>
                    <a:cubicBezTo>
                      <a:pt x="43" y="1"/>
                      <a:pt x="43" y="1"/>
                      <a:pt x="43" y="1"/>
                    </a:cubicBezTo>
                    <a:cubicBezTo>
                      <a:pt x="43" y="1"/>
                      <a:pt x="43" y="1"/>
                      <a:pt x="43" y="2"/>
                    </a:cubicBezTo>
                    <a:cubicBezTo>
                      <a:pt x="44" y="2"/>
                      <a:pt x="44" y="2"/>
                      <a:pt x="43" y="2"/>
                    </a:cubicBezTo>
                    <a:cubicBezTo>
                      <a:pt x="43" y="3"/>
                      <a:pt x="42" y="3"/>
                      <a:pt x="42" y="3"/>
                    </a:cubicBezTo>
                    <a:cubicBezTo>
                      <a:pt x="41" y="3"/>
                      <a:pt x="41" y="3"/>
                      <a:pt x="41" y="3"/>
                    </a:cubicBezTo>
                    <a:cubicBezTo>
                      <a:pt x="40" y="3"/>
                      <a:pt x="39" y="4"/>
                      <a:pt x="39" y="4"/>
                    </a:cubicBezTo>
                    <a:cubicBezTo>
                      <a:pt x="38" y="5"/>
                      <a:pt x="38" y="6"/>
                      <a:pt x="37" y="7"/>
                    </a:cubicBezTo>
                    <a:cubicBezTo>
                      <a:pt x="37" y="7"/>
                      <a:pt x="37" y="8"/>
                      <a:pt x="37" y="8"/>
                    </a:cubicBezTo>
                    <a:cubicBezTo>
                      <a:pt x="37" y="9"/>
                      <a:pt x="36" y="9"/>
                      <a:pt x="36" y="9"/>
                    </a:cubicBezTo>
                    <a:cubicBezTo>
                      <a:pt x="36" y="9"/>
                      <a:pt x="35" y="8"/>
                      <a:pt x="35" y="9"/>
                    </a:cubicBezTo>
                    <a:cubicBezTo>
                      <a:pt x="34" y="9"/>
                      <a:pt x="34" y="9"/>
                      <a:pt x="34" y="8"/>
                    </a:cubicBezTo>
                    <a:cubicBezTo>
                      <a:pt x="33" y="8"/>
                      <a:pt x="33" y="7"/>
                      <a:pt x="33" y="7"/>
                    </a:cubicBezTo>
                    <a:cubicBezTo>
                      <a:pt x="32" y="7"/>
                      <a:pt x="32" y="6"/>
                      <a:pt x="31" y="7"/>
                    </a:cubicBezTo>
                    <a:cubicBezTo>
                      <a:pt x="31" y="7"/>
                      <a:pt x="30" y="7"/>
                      <a:pt x="30" y="7"/>
                    </a:cubicBezTo>
                    <a:cubicBezTo>
                      <a:pt x="29" y="8"/>
                      <a:pt x="29" y="8"/>
                      <a:pt x="29" y="8"/>
                    </a:cubicBezTo>
                    <a:cubicBezTo>
                      <a:pt x="28" y="8"/>
                      <a:pt x="28" y="9"/>
                      <a:pt x="27" y="9"/>
                    </a:cubicBezTo>
                    <a:cubicBezTo>
                      <a:pt x="27" y="9"/>
                      <a:pt x="27" y="10"/>
                      <a:pt x="27" y="10"/>
                    </a:cubicBezTo>
                    <a:cubicBezTo>
                      <a:pt x="26" y="10"/>
                      <a:pt x="26" y="10"/>
                      <a:pt x="26" y="11"/>
                    </a:cubicBezTo>
                    <a:cubicBezTo>
                      <a:pt x="26" y="11"/>
                      <a:pt x="26" y="11"/>
                      <a:pt x="26" y="12"/>
                    </a:cubicBezTo>
                    <a:cubicBezTo>
                      <a:pt x="26" y="12"/>
                      <a:pt x="26" y="12"/>
                      <a:pt x="25" y="12"/>
                    </a:cubicBezTo>
                    <a:cubicBezTo>
                      <a:pt x="25" y="12"/>
                      <a:pt x="25" y="12"/>
                      <a:pt x="25" y="12"/>
                    </a:cubicBezTo>
                    <a:cubicBezTo>
                      <a:pt x="24" y="12"/>
                      <a:pt x="24" y="12"/>
                      <a:pt x="24" y="13"/>
                    </a:cubicBezTo>
                    <a:cubicBezTo>
                      <a:pt x="24" y="13"/>
                      <a:pt x="24" y="13"/>
                      <a:pt x="24" y="14"/>
                    </a:cubicBezTo>
                    <a:cubicBezTo>
                      <a:pt x="24" y="14"/>
                      <a:pt x="24" y="14"/>
                      <a:pt x="24" y="14"/>
                    </a:cubicBezTo>
                    <a:cubicBezTo>
                      <a:pt x="24" y="14"/>
                      <a:pt x="24" y="14"/>
                      <a:pt x="24" y="14"/>
                    </a:cubicBezTo>
                    <a:cubicBezTo>
                      <a:pt x="24" y="14"/>
                      <a:pt x="23" y="13"/>
                      <a:pt x="23" y="13"/>
                    </a:cubicBezTo>
                    <a:cubicBezTo>
                      <a:pt x="23" y="13"/>
                      <a:pt x="23" y="13"/>
                      <a:pt x="22" y="13"/>
                    </a:cubicBezTo>
                    <a:cubicBezTo>
                      <a:pt x="22" y="13"/>
                      <a:pt x="22" y="13"/>
                      <a:pt x="21" y="14"/>
                    </a:cubicBezTo>
                    <a:cubicBezTo>
                      <a:pt x="21" y="14"/>
                      <a:pt x="21" y="14"/>
                      <a:pt x="21" y="15"/>
                    </a:cubicBezTo>
                    <a:cubicBezTo>
                      <a:pt x="21" y="16"/>
                      <a:pt x="21" y="17"/>
                      <a:pt x="20" y="17"/>
                    </a:cubicBezTo>
                    <a:cubicBezTo>
                      <a:pt x="20" y="18"/>
                      <a:pt x="19" y="18"/>
                      <a:pt x="19" y="18"/>
                    </a:cubicBezTo>
                    <a:cubicBezTo>
                      <a:pt x="19" y="19"/>
                      <a:pt x="18" y="20"/>
                      <a:pt x="17" y="20"/>
                    </a:cubicBezTo>
                    <a:cubicBezTo>
                      <a:pt x="16" y="20"/>
                      <a:pt x="15" y="20"/>
                      <a:pt x="14" y="20"/>
                    </a:cubicBezTo>
                    <a:cubicBezTo>
                      <a:pt x="13" y="21"/>
                      <a:pt x="12" y="21"/>
                      <a:pt x="11" y="22"/>
                    </a:cubicBezTo>
                    <a:cubicBezTo>
                      <a:pt x="11" y="22"/>
                      <a:pt x="10" y="22"/>
                      <a:pt x="10" y="22"/>
                    </a:cubicBezTo>
                    <a:cubicBezTo>
                      <a:pt x="9" y="21"/>
                      <a:pt x="9" y="22"/>
                      <a:pt x="8" y="22"/>
                    </a:cubicBezTo>
                    <a:cubicBezTo>
                      <a:pt x="7" y="23"/>
                      <a:pt x="6" y="23"/>
                      <a:pt x="5" y="24"/>
                    </a:cubicBezTo>
                    <a:cubicBezTo>
                      <a:pt x="4" y="24"/>
                      <a:pt x="4" y="24"/>
                      <a:pt x="4" y="25"/>
                    </a:cubicBezTo>
                    <a:cubicBezTo>
                      <a:pt x="4" y="25"/>
                      <a:pt x="4" y="25"/>
                      <a:pt x="3" y="25"/>
                    </a:cubicBezTo>
                    <a:cubicBezTo>
                      <a:pt x="3" y="25"/>
                      <a:pt x="3" y="25"/>
                      <a:pt x="3" y="25"/>
                    </a:cubicBezTo>
                    <a:cubicBezTo>
                      <a:pt x="3" y="25"/>
                      <a:pt x="3" y="25"/>
                      <a:pt x="2" y="26"/>
                    </a:cubicBezTo>
                    <a:cubicBezTo>
                      <a:pt x="2" y="26"/>
                      <a:pt x="2" y="26"/>
                      <a:pt x="2" y="27"/>
                    </a:cubicBezTo>
                    <a:cubicBezTo>
                      <a:pt x="2" y="27"/>
                      <a:pt x="2" y="28"/>
                      <a:pt x="2" y="29"/>
                    </a:cubicBezTo>
                    <a:cubicBezTo>
                      <a:pt x="1" y="29"/>
                      <a:pt x="1" y="30"/>
                      <a:pt x="1" y="31"/>
                    </a:cubicBezTo>
                    <a:cubicBezTo>
                      <a:pt x="1" y="31"/>
                      <a:pt x="1" y="32"/>
                      <a:pt x="2" y="33"/>
                    </a:cubicBezTo>
                    <a:cubicBezTo>
                      <a:pt x="2" y="33"/>
                      <a:pt x="2" y="34"/>
                      <a:pt x="2" y="34"/>
                    </a:cubicBezTo>
                    <a:cubicBezTo>
                      <a:pt x="2" y="34"/>
                      <a:pt x="2" y="34"/>
                      <a:pt x="2" y="35"/>
                    </a:cubicBezTo>
                    <a:cubicBezTo>
                      <a:pt x="2" y="35"/>
                      <a:pt x="2" y="35"/>
                      <a:pt x="2" y="35"/>
                    </a:cubicBezTo>
                    <a:cubicBezTo>
                      <a:pt x="1" y="35"/>
                      <a:pt x="1" y="36"/>
                      <a:pt x="1" y="36"/>
                    </a:cubicBezTo>
                    <a:cubicBezTo>
                      <a:pt x="1" y="36"/>
                      <a:pt x="1" y="36"/>
                      <a:pt x="1" y="36"/>
                    </a:cubicBezTo>
                    <a:cubicBezTo>
                      <a:pt x="1" y="36"/>
                      <a:pt x="1" y="36"/>
                      <a:pt x="1" y="36"/>
                    </a:cubicBezTo>
                    <a:cubicBezTo>
                      <a:pt x="1" y="36"/>
                      <a:pt x="1" y="36"/>
                      <a:pt x="1" y="36"/>
                    </a:cubicBezTo>
                    <a:cubicBezTo>
                      <a:pt x="1" y="36"/>
                      <a:pt x="1" y="36"/>
                      <a:pt x="1" y="37"/>
                    </a:cubicBezTo>
                    <a:cubicBezTo>
                      <a:pt x="1" y="37"/>
                      <a:pt x="1" y="38"/>
                      <a:pt x="1" y="38"/>
                    </a:cubicBezTo>
                    <a:cubicBezTo>
                      <a:pt x="1" y="39"/>
                      <a:pt x="2" y="40"/>
                      <a:pt x="2" y="41"/>
                    </a:cubicBezTo>
                    <a:cubicBezTo>
                      <a:pt x="2" y="42"/>
                      <a:pt x="2" y="43"/>
                      <a:pt x="2" y="44"/>
                    </a:cubicBezTo>
                    <a:cubicBezTo>
                      <a:pt x="2" y="46"/>
                      <a:pt x="2" y="47"/>
                      <a:pt x="3" y="48"/>
                    </a:cubicBezTo>
                    <a:cubicBezTo>
                      <a:pt x="3" y="48"/>
                      <a:pt x="3" y="49"/>
                      <a:pt x="3" y="49"/>
                    </a:cubicBezTo>
                    <a:cubicBezTo>
                      <a:pt x="3" y="50"/>
                      <a:pt x="3" y="50"/>
                      <a:pt x="2" y="51"/>
                    </a:cubicBezTo>
                    <a:cubicBezTo>
                      <a:pt x="2" y="52"/>
                      <a:pt x="2" y="53"/>
                      <a:pt x="1" y="53"/>
                    </a:cubicBezTo>
                    <a:cubicBezTo>
                      <a:pt x="0" y="54"/>
                      <a:pt x="0" y="55"/>
                      <a:pt x="1" y="55"/>
                    </a:cubicBezTo>
                    <a:cubicBezTo>
                      <a:pt x="1" y="56"/>
                      <a:pt x="2" y="56"/>
                      <a:pt x="2" y="56"/>
                    </a:cubicBezTo>
                    <a:cubicBezTo>
                      <a:pt x="2" y="57"/>
                      <a:pt x="3" y="57"/>
                      <a:pt x="4" y="57"/>
                    </a:cubicBezTo>
                    <a:cubicBezTo>
                      <a:pt x="4" y="57"/>
                      <a:pt x="5" y="58"/>
                      <a:pt x="6" y="57"/>
                    </a:cubicBezTo>
                    <a:cubicBezTo>
                      <a:pt x="6" y="57"/>
                      <a:pt x="6" y="57"/>
                      <a:pt x="6" y="57"/>
                    </a:cubicBezTo>
                    <a:cubicBezTo>
                      <a:pt x="8" y="56"/>
                      <a:pt x="9" y="56"/>
                      <a:pt x="10" y="55"/>
                    </a:cubicBezTo>
                    <a:cubicBezTo>
                      <a:pt x="10" y="55"/>
                      <a:pt x="10" y="55"/>
                      <a:pt x="11" y="55"/>
                    </a:cubicBezTo>
                    <a:cubicBezTo>
                      <a:pt x="12" y="55"/>
                      <a:pt x="13" y="55"/>
                      <a:pt x="14" y="55"/>
                    </a:cubicBezTo>
                    <a:cubicBezTo>
                      <a:pt x="15" y="55"/>
                      <a:pt x="16" y="55"/>
                      <a:pt x="17" y="55"/>
                    </a:cubicBezTo>
                    <a:cubicBezTo>
                      <a:pt x="18" y="55"/>
                      <a:pt x="18" y="55"/>
                      <a:pt x="18" y="54"/>
                    </a:cubicBezTo>
                    <a:cubicBezTo>
                      <a:pt x="19" y="53"/>
                      <a:pt x="20" y="53"/>
                      <a:pt x="22" y="52"/>
                    </a:cubicBezTo>
                    <a:cubicBezTo>
                      <a:pt x="22" y="52"/>
                      <a:pt x="22" y="52"/>
                      <a:pt x="23" y="51"/>
                    </a:cubicBezTo>
                    <a:cubicBezTo>
                      <a:pt x="23" y="51"/>
                      <a:pt x="24" y="51"/>
                      <a:pt x="24" y="51"/>
                    </a:cubicBezTo>
                    <a:cubicBezTo>
                      <a:pt x="26" y="51"/>
                      <a:pt x="27" y="51"/>
                      <a:pt x="29" y="50"/>
                    </a:cubicBezTo>
                    <a:cubicBezTo>
                      <a:pt x="30" y="50"/>
                      <a:pt x="31" y="49"/>
                      <a:pt x="32" y="49"/>
                    </a:cubicBezTo>
                    <a:cubicBezTo>
                      <a:pt x="33" y="49"/>
                      <a:pt x="34" y="50"/>
                      <a:pt x="35" y="50"/>
                    </a:cubicBezTo>
                    <a:cubicBezTo>
                      <a:pt x="35" y="50"/>
                      <a:pt x="35" y="50"/>
                      <a:pt x="36" y="50"/>
                    </a:cubicBezTo>
                    <a:cubicBezTo>
                      <a:pt x="36" y="51"/>
                      <a:pt x="37" y="51"/>
                      <a:pt x="37" y="51"/>
                    </a:cubicBezTo>
                    <a:cubicBezTo>
                      <a:pt x="38" y="51"/>
                      <a:pt x="39" y="51"/>
                      <a:pt x="40" y="52"/>
                    </a:cubicBezTo>
                    <a:cubicBezTo>
                      <a:pt x="40" y="52"/>
                      <a:pt x="40" y="52"/>
                      <a:pt x="40" y="53"/>
                    </a:cubicBezTo>
                    <a:cubicBezTo>
                      <a:pt x="40" y="53"/>
                      <a:pt x="40" y="54"/>
                      <a:pt x="41" y="54"/>
                    </a:cubicBezTo>
                    <a:cubicBezTo>
                      <a:pt x="41" y="54"/>
                      <a:pt x="41" y="55"/>
                      <a:pt x="41" y="56"/>
                    </a:cubicBezTo>
                    <a:cubicBezTo>
                      <a:pt x="41" y="56"/>
                      <a:pt x="41" y="57"/>
                      <a:pt x="41" y="57"/>
                    </a:cubicBezTo>
                    <a:cubicBezTo>
                      <a:pt x="42" y="58"/>
                      <a:pt x="41" y="58"/>
                      <a:pt x="41" y="58"/>
                    </a:cubicBezTo>
                    <a:cubicBezTo>
                      <a:pt x="42" y="58"/>
                      <a:pt x="42" y="58"/>
                      <a:pt x="42" y="58"/>
                    </a:cubicBezTo>
                    <a:cubicBezTo>
                      <a:pt x="42" y="58"/>
                      <a:pt x="42" y="59"/>
                      <a:pt x="42" y="59"/>
                    </a:cubicBezTo>
                    <a:cubicBezTo>
                      <a:pt x="42" y="59"/>
                      <a:pt x="42" y="59"/>
                      <a:pt x="43" y="59"/>
                    </a:cubicBezTo>
                    <a:cubicBezTo>
                      <a:pt x="43" y="58"/>
                      <a:pt x="44" y="57"/>
                      <a:pt x="45" y="56"/>
                    </a:cubicBezTo>
                    <a:cubicBezTo>
                      <a:pt x="45" y="56"/>
                      <a:pt x="45" y="56"/>
                      <a:pt x="46" y="56"/>
                    </a:cubicBezTo>
                    <a:cubicBezTo>
                      <a:pt x="46" y="55"/>
                      <a:pt x="47" y="55"/>
                      <a:pt x="47" y="54"/>
                    </a:cubicBezTo>
                    <a:cubicBezTo>
                      <a:pt x="47" y="54"/>
                      <a:pt x="47" y="54"/>
                      <a:pt x="47" y="54"/>
                    </a:cubicBezTo>
                    <a:cubicBezTo>
                      <a:pt x="47" y="54"/>
                      <a:pt x="47" y="54"/>
                      <a:pt x="47" y="54"/>
                    </a:cubicBezTo>
                    <a:cubicBezTo>
                      <a:pt x="47" y="55"/>
                      <a:pt x="47" y="55"/>
                      <a:pt x="47" y="55"/>
                    </a:cubicBezTo>
                    <a:cubicBezTo>
                      <a:pt x="47" y="56"/>
                      <a:pt x="46" y="57"/>
                      <a:pt x="46" y="58"/>
                    </a:cubicBezTo>
                    <a:cubicBezTo>
                      <a:pt x="46" y="58"/>
                      <a:pt x="45" y="59"/>
                      <a:pt x="45" y="59"/>
                    </a:cubicBezTo>
                    <a:cubicBezTo>
                      <a:pt x="44" y="59"/>
                      <a:pt x="44" y="60"/>
                      <a:pt x="44" y="60"/>
                    </a:cubicBezTo>
                    <a:cubicBezTo>
                      <a:pt x="44" y="60"/>
                      <a:pt x="44" y="60"/>
                      <a:pt x="45" y="60"/>
                    </a:cubicBezTo>
                    <a:cubicBezTo>
                      <a:pt x="45" y="60"/>
                      <a:pt x="45" y="60"/>
                      <a:pt x="45" y="60"/>
                    </a:cubicBezTo>
                    <a:cubicBezTo>
                      <a:pt x="46" y="60"/>
                      <a:pt x="47" y="60"/>
                      <a:pt x="47" y="59"/>
                    </a:cubicBezTo>
                    <a:cubicBezTo>
                      <a:pt x="47" y="59"/>
                      <a:pt x="47" y="59"/>
                      <a:pt x="47" y="59"/>
                    </a:cubicBezTo>
                    <a:cubicBezTo>
                      <a:pt x="47" y="59"/>
                      <a:pt x="47" y="58"/>
                      <a:pt x="47" y="58"/>
                    </a:cubicBezTo>
                    <a:cubicBezTo>
                      <a:pt x="47" y="59"/>
                      <a:pt x="47" y="59"/>
                      <a:pt x="47" y="59"/>
                    </a:cubicBezTo>
                    <a:cubicBezTo>
                      <a:pt x="48" y="60"/>
                      <a:pt x="48" y="60"/>
                      <a:pt x="47" y="61"/>
                    </a:cubicBezTo>
                    <a:cubicBezTo>
                      <a:pt x="47" y="61"/>
                      <a:pt x="47" y="61"/>
                      <a:pt x="47" y="61"/>
                    </a:cubicBezTo>
                    <a:cubicBezTo>
                      <a:pt x="48" y="61"/>
                      <a:pt x="48" y="61"/>
                      <a:pt x="48" y="61"/>
                    </a:cubicBezTo>
                    <a:cubicBezTo>
                      <a:pt x="48" y="61"/>
                      <a:pt x="48" y="61"/>
                      <a:pt x="48" y="61"/>
                    </a:cubicBezTo>
                    <a:cubicBezTo>
                      <a:pt x="49" y="61"/>
                      <a:pt x="49" y="61"/>
                      <a:pt x="49" y="61"/>
                    </a:cubicBezTo>
                    <a:cubicBezTo>
                      <a:pt x="48" y="61"/>
                      <a:pt x="48" y="61"/>
                      <a:pt x="48" y="61"/>
                    </a:cubicBezTo>
                    <a:cubicBezTo>
                      <a:pt x="48" y="61"/>
                      <a:pt x="48" y="61"/>
                      <a:pt x="48" y="61"/>
                    </a:cubicBezTo>
                    <a:cubicBezTo>
                      <a:pt x="48" y="62"/>
                      <a:pt x="48" y="62"/>
                      <a:pt x="48" y="62"/>
                    </a:cubicBezTo>
                    <a:cubicBezTo>
                      <a:pt x="49" y="63"/>
                      <a:pt x="49" y="64"/>
                      <a:pt x="49" y="66"/>
                    </a:cubicBezTo>
                    <a:cubicBezTo>
                      <a:pt x="49" y="66"/>
                      <a:pt x="49" y="66"/>
                      <a:pt x="49" y="67"/>
                    </a:cubicBezTo>
                    <a:cubicBezTo>
                      <a:pt x="49" y="67"/>
                      <a:pt x="49" y="67"/>
                      <a:pt x="49" y="68"/>
                    </a:cubicBezTo>
                    <a:cubicBezTo>
                      <a:pt x="50" y="69"/>
                      <a:pt x="51" y="70"/>
                      <a:pt x="52" y="70"/>
                    </a:cubicBezTo>
                    <a:cubicBezTo>
                      <a:pt x="53" y="70"/>
                      <a:pt x="53" y="70"/>
                      <a:pt x="54" y="71"/>
                    </a:cubicBezTo>
                    <a:cubicBezTo>
                      <a:pt x="54" y="71"/>
                      <a:pt x="54" y="71"/>
                      <a:pt x="55" y="72"/>
                    </a:cubicBezTo>
                    <a:cubicBezTo>
                      <a:pt x="55" y="72"/>
                      <a:pt x="55" y="72"/>
                      <a:pt x="55" y="72"/>
                    </a:cubicBezTo>
                    <a:cubicBezTo>
                      <a:pt x="57" y="71"/>
                      <a:pt x="58" y="71"/>
                      <a:pt x="58" y="70"/>
                    </a:cubicBezTo>
                    <a:cubicBezTo>
                      <a:pt x="58" y="70"/>
                      <a:pt x="58" y="70"/>
                      <a:pt x="59" y="70"/>
                    </a:cubicBezTo>
                    <a:cubicBezTo>
                      <a:pt x="59" y="70"/>
                      <a:pt x="59" y="70"/>
                      <a:pt x="59" y="70"/>
                    </a:cubicBezTo>
                    <a:cubicBezTo>
                      <a:pt x="59" y="70"/>
                      <a:pt x="58" y="71"/>
                      <a:pt x="59" y="71"/>
                    </a:cubicBezTo>
                    <a:cubicBezTo>
                      <a:pt x="59" y="71"/>
                      <a:pt x="59" y="72"/>
                      <a:pt x="60" y="73"/>
                    </a:cubicBezTo>
                    <a:cubicBezTo>
                      <a:pt x="60" y="73"/>
                      <a:pt x="61" y="73"/>
                      <a:pt x="61" y="73"/>
                    </a:cubicBezTo>
                    <a:cubicBezTo>
                      <a:pt x="62" y="72"/>
                      <a:pt x="63" y="72"/>
                      <a:pt x="64" y="71"/>
                    </a:cubicBezTo>
                    <a:cubicBezTo>
                      <a:pt x="64" y="70"/>
                      <a:pt x="65" y="70"/>
                      <a:pt x="67" y="70"/>
                    </a:cubicBezTo>
                    <a:cubicBezTo>
                      <a:pt x="67" y="70"/>
                      <a:pt x="67" y="70"/>
                      <a:pt x="68" y="70"/>
                    </a:cubicBezTo>
                    <a:cubicBezTo>
                      <a:pt x="68" y="70"/>
                      <a:pt x="69" y="69"/>
                      <a:pt x="69" y="68"/>
                    </a:cubicBezTo>
                    <a:cubicBezTo>
                      <a:pt x="70" y="67"/>
                      <a:pt x="70" y="66"/>
                      <a:pt x="70" y="65"/>
                    </a:cubicBezTo>
                    <a:cubicBezTo>
                      <a:pt x="71" y="64"/>
                      <a:pt x="71" y="63"/>
                      <a:pt x="72" y="62"/>
                    </a:cubicBezTo>
                    <a:cubicBezTo>
                      <a:pt x="73" y="62"/>
                      <a:pt x="73" y="61"/>
                      <a:pt x="73" y="60"/>
                    </a:cubicBezTo>
                    <a:cubicBezTo>
                      <a:pt x="74" y="59"/>
                      <a:pt x="74" y="59"/>
                      <a:pt x="75" y="58"/>
                    </a:cubicBezTo>
                    <a:cubicBezTo>
                      <a:pt x="75" y="57"/>
                      <a:pt x="76" y="55"/>
                      <a:pt x="77" y="54"/>
                    </a:cubicBezTo>
                    <a:cubicBezTo>
                      <a:pt x="78" y="54"/>
                      <a:pt x="78" y="54"/>
                      <a:pt x="78" y="54"/>
                    </a:cubicBezTo>
                    <a:cubicBezTo>
                      <a:pt x="78" y="53"/>
                      <a:pt x="79" y="52"/>
                      <a:pt x="80" y="51"/>
                    </a:cubicBezTo>
                    <a:cubicBezTo>
                      <a:pt x="80" y="50"/>
                      <a:pt x="80" y="49"/>
                      <a:pt x="81" y="48"/>
                    </a:cubicBezTo>
                    <a:cubicBezTo>
                      <a:pt x="81" y="47"/>
                      <a:pt x="81" y="45"/>
                      <a:pt x="82" y="44"/>
                    </a:cubicBezTo>
                    <a:cubicBezTo>
                      <a:pt x="82" y="44"/>
                      <a:pt x="82" y="43"/>
                      <a:pt x="82" y="43"/>
                    </a:cubicBezTo>
                    <a:cubicBezTo>
                      <a:pt x="83" y="42"/>
                      <a:pt x="82" y="41"/>
                      <a:pt x="82" y="41"/>
                    </a:cubicBezTo>
                    <a:cubicBezTo>
                      <a:pt x="82" y="40"/>
                      <a:pt x="82" y="39"/>
                      <a:pt x="82" y="39"/>
                    </a:cubicBezTo>
                    <a:cubicBezTo>
                      <a:pt x="82" y="39"/>
                      <a:pt x="82" y="38"/>
                      <a:pt x="82" y="38"/>
                    </a:cubicBezTo>
                    <a:cubicBezTo>
                      <a:pt x="82" y="37"/>
                      <a:pt x="83" y="35"/>
                      <a:pt x="83" y="34"/>
                    </a:cubicBezTo>
                    <a:cubicBezTo>
                      <a:pt x="83" y="34"/>
                      <a:pt x="83" y="34"/>
                      <a:pt x="83" y="34"/>
                    </a:cubicBezTo>
                    <a:cubicBezTo>
                      <a:pt x="83" y="34"/>
                      <a:pt x="83" y="34"/>
                      <a:pt x="83" y="33"/>
                    </a:cubicBezTo>
                    <a:cubicBezTo>
                      <a:pt x="83" y="34"/>
                      <a:pt x="83" y="34"/>
                      <a:pt x="83"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Oval 457">
                <a:extLst>
                  <a:ext uri="{FF2B5EF4-FFF2-40B4-BE49-F238E27FC236}">
                    <a16:creationId xmlns:a16="http://schemas.microsoft.com/office/drawing/2014/main" id="{D65BC303-8419-4655-AD42-483A6DED9182}"/>
                  </a:ext>
                </a:extLst>
              </p:cNvPr>
              <p:cNvSpPr>
                <a:spLocks noChangeArrowheads="1"/>
              </p:cNvSpPr>
              <p:nvPr/>
            </p:nvSpPr>
            <p:spPr bwMode="auto">
              <a:xfrm>
                <a:off x="4799369" y="2124715"/>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Oval 458">
                <a:extLst>
                  <a:ext uri="{FF2B5EF4-FFF2-40B4-BE49-F238E27FC236}">
                    <a16:creationId xmlns:a16="http://schemas.microsoft.com/office/drawing/2014/main" id="{8753E7E0-BEB5-412C-9DEB-E0AD32FBAF78}"/>
                  </a:ext>
                </a:extLst>
              </p:cNvPr>
              <p:cNvSpPr>
                <a:spLocks noChangeArrowheads="1"/>
              </p:cNvSpPr>
              <p:nvPr/>
            </p:nvSpPr>
            <p:spPr bwMode="auto">
              <a:xfrm>
                <a:off x="4808894" y="2096141"/>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459">
                <a:extLst>
                  <a:ext uri="{FF2B5EF4-FFF2-40B4-BE49-F238E27FC236}">
                    <a16:creationId xmlns:a16="http://schemas.microsoft.com/office/drawing/2014/main" id="{C0CD6B75-7AB0-4F69-BC04-B54485C6A59D}"/>
                  </a:ext>
                </a:extLst>
              </p:cNvPr>
              <p:cNvSpPr>
                <a:spLocks noEditPoints="1"/>
              </p:cNvSpPr>
              <p:nvPr/>
            </p:nvSpPr>
            <p:spPr bwMode="auto">
              <a:xfrm>
                <a:off x="4751745" y="2031054"/>
                <a:ext cx="203196" cy="155572"/>
              </a:xfrm>
              <a:custGeom>
                <a:avLst/>
                <a:gdLst>
                  <a:gd name="T0" fmla="*/ 15 w 56"/>
                  <a:gd name="T1" fmla="*/ 24 h 43"/>
                  <a:gd name="T2" fmla="*/ 16 w 56"/>
                  <a:gd name="T3" fmla="*/ 27 h 43"/>
                  <a:gd name="T4" fmla="*/ 17 w 56"/>
                  <a:gd name="T5" fmla="*/ 27 h 43"/>
                  <a:gd name="T6" fmla="*/ 16 w 56"/>
                  <a:gd name="T7" fmla="*/ 26 h 43"/>
                  <a:gd name="T8" fmla="*/ 12 w 56"/>
                  <a:gd name="T9" fmla="*/ 26 h 43"/>
                  <a:gd name="T10" fmla="*/ 9 w 56"/>
                  <a:gd name="T11" fmla="*/ 30 h 43"/>
                  <a:gd name="T12" fmla="*/ 10 w 56"/>
                  <a:gd name="T13" fmla="*/ 34 h 43"/>
                  <a:gd name="T14" fmla="*/ 6 w 56"/>
                  <a:gd name="T15" fmla="*/ 32 h 43"/>
                  <a:gd name="T16" fmla="*/ 6 w 56"/>
                  <a:gd name="T17" fmla="*/ 35 h 43"/>
                  <a:gd name="T18" fmla="*/ 0 w 56"/>
                  <a:gd name="T19" fmla="*/ 36 h 43"/>
                  <a:gd name="T20" fmla="*/ 7 w 56"/>
                  <a:gd name="T21" fmla="*/ 41 h 43"/>
                  <a:gd name="T22" fmla="*/ 7 w 56"/>
                  <a:gd name="T23" fmla="*/ 41 h 43"/>
                  <a:gd name="T24" fmla="*/ 12 w 56"/>
                  <a:gd name="T25" fmla="*/ 43 h 43"/>
                  <a:gd name="T26" fmla="*/ 18 w 56"/>
                  <a:gd name="T27" fmla="*/ 41 h 43"/>
                  <a:gd name="T28" fmla="*/ 19 w 56"/>
                  <a:gd name="T29" fmla="*/ 37 h 43"/>
                  <a:gd name="T30" fmla="*/ 24 w 56"/>
                  <a:gd name="T31" fmla="*/ 34 h 43"/>
                  <a:gd name="T32" fmla="*/ 24 w 56"/>
                  <a:gd name="T33" fmla="*/ 33 h 43"/>
                  <a:gd name="T34" fmla="*/ 27 w 56"/>
                  <a:gd name="T35" fmla="*/ 31 h 43"/>
                  <a:gd name="T36" fmla="*/ 27 w 56"/>
                  <a:gd name="T37" fmla="*/ 28 h 43"/>
                  <a:gd name="T38" fmla="*/ 29 w 56"/>
                  <a:gd name="T39" fmla="*/ 27 h 43"/>
                  <a:gd name="T40" fmla="*/ 31 w 56"/>
                  <a:gd name="T41" fmla="*/ 26 h 43"/>
                  <a:gd name="T42" fmla="*/ 35 w 56"/>
                  <a:gd name="T43" fmla="*/ 25 h 43"/>
                  <a:gd name="T44" fmla="*/ 48 w 56"/>
                  <a:gd name="T45" fmla="*/ 17 h 43"/>
                  <a:gd name="T46" fmla="*/ 47 w 56"/>
                  <a:gd name="T47" fmla="*/ 16 h 43"/>
                  <a:gd name="T48" fmla="*/ 55 w 56"/>
                  <a:gd name="T49" fmla="*/ 13 h 43"/>
                  <a:gd name="T50" fmla="*/ 55 w 56"/>
                  <a:gd name="T51" fmla="*/ 8 h 43"/>
                  <a:gd name="T52" fmla="*/ 51 w 56"/>
                  <a:gd name="T53" fmla="*/ 6 h 43"/>
                  <a:gd name="T54" fmla="*/ 51 w 56"/>
                  <a:gd name="T55" fmla="*/ 6 h 43"/>
                  <a:gd name="T56" fmla="*/ 51 w 56"/>
                  <a:gd name="T57" fmla="*/ 4 h 43"/>
                  <a:gd name="T58" fmla="*/ 46 w 56"/>
                  <a:gd name="T59" fmla="*/ 2 h 43"/>
                  <a:gd name="T60" fmla="*/ 39 w 56"/>
                  <a:gd name="T61" fmla="*/ 0 h 43"/>
                  <a:gd name="T62" fmla="*/ 38 w 56"/>
                  <a:gd name="T63" fmla="*/ 2 h 43"/>
                  <a:gd name="T64" fmla="*/ 34 w 56"/>
                  <a:gd name="T65" fmla="*/ 1 h 43"/>
                  <a:gd name="T66" fmla="*/ 32 w 56"/>
                  <a:gd name="T67" fmla="*/ 1 h 43"/>
                  <a:gd name="T68" fmla="*/ 30 w 56"/>
                  <a:gd name="T69" fmla="*/ 4 h 43"/>
                  <a:gd name="T70" fmla="*/ 25 w 56"/>
                  <a:gd name="T71" fmla="*/ 3 h 43"/>
                  <a:gd name="T72" fmla="*/ 25 w 56"/>
                  <a:gd name="T73" fmla="*/ 6 h 43"/>
                  <a:gd name="T74" fmla="*/ 23 w 56"/>
                  <a:gd name="T75" fmla="*/ 5 h 43"/>
                  <a:gd name="T76" fmla="*/ 19 w 56"/>
                  <a:gd name="T77" fmla="*/ 4 h 43"/>
                  <a:gd name="T78" fmla="*/ 17 w 56"/>
                  <a:gd name="T79" fmla="*/ 7 h 43"/>
                  <a:gd name="T80" fmla="*/ 17 w 56"/>
                  <a:gd name="T81" fmla="*/ 7 h 43"/>
                  <a:gd name="T82" fmla="*/ 16 w 56"/>
                  <a:gd name="T83" fmla="*/ 9 h 43"/>
                  <a:gd name="T84" fmla="*/ 16 w 56"/>
                  <a:gd name="T85" fmla="*/ 12 h 43"/>
                  <a:gd name="T86" fmla="*/ 18 w 56"/>
                  <a:gd name="T87" fmla="*/ 14 h 43"/>
                  <a:gd name="T88" fmla="*/ 23 w 56"/>
                  <a:gd name="T89" fmla="*/ 16 h 43"/>
                  <a:gd name="T90" fmla="*/ 29 w 56"/>
                  <a:gd name="T91" fmla="*/ 16 h 43"/>
                  <a:gd name="T92" fmla="*/ 30 w 56"/>
                  <a:gd name="T93" fmla="*/ 16 h 43"/>
                  <a:gd name="T94" fmla="*/ 31 w 56"/>
                  <a:gd name="T95" fmla="*/ 17 h 43"/>
                  <a:gd name="T96" fmla="*/ 23 w 56"/>
                  <a:gd name="T97" fmla="*/ 18 h 43"/>
                  <a:gd name="T98" fmla="*/ 19 w 56"/>
                  <a:gd name="T99" fmla="*/ 17 h 43"/>
                  <a:gd name="T100" fmla="*/ 11 w 56"/>
                  <a:gd name="T101" fmla="*/ 35 h 43"/>
                  <a:gd name="T102" fmla="*/ 12 w 56"/>
                  <a:gd name="T103" fmla="*/ 31 h 43"/>
                  <a:gd name="T104" fmla="*/ 14 w 56"/>
                  <a:gd name="T105" fmla="*/ 37 h 43"/>
                  <a:gd name="T106" fmla="*/ 14 w 56"/>
                  <a:gd name="T107" fmla="*/ 36 h 43"/>
                  <a:gd name="T108" fmla="*/ 45 w 56"/>
                  <a:gd name="T109" fmla="*/ 16 h 43"/>
                  <a:gd name="T110" fmla="*/ 19 w 56"/>
                  <a:gd name="T111" fmla="*/ 1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6" h="43">
                    <a:moveTo>
                      <a:pt x="16" y="19"/>
                    </a:moveTo>
                    <a:cubicBezTo>
                      <a:pt x="16" y="19"/>
                      <a:pt x="16" y="20"/>
                      <a:pt x="16" y="20"/>
                    </a:cubicBezTo>
                    <a:cubicBezTo>
                      <a:pt x="16" y="21"/>
                      <a:pt x="16" y="22"/>
                      <a:pt x="16" y="22"/>
                    </a:cubicBezTo>
                    <a:cubicBezTo>
                      <a:pt x="16" y="23"/>
                      <a:pt x="16" y="23"/>
                      <a:pt x="16" y="24"/>
                    </a:cubicBezTo>
                    <a:cubicBezTo>
                      <a:pt x="16" y="24"/>
                      <a:pt x="15" y="24"/>
                      <a:pt x="15" y="24"/>
                    </a:cubicBezTo>
                    <a:cubicBezTo>
                      <a:pt x="15" y="25"/>
                      <a:pt x="15" y="25"/>
                      <a:pt x="15" y="26"/>
                    </a:cubicBezTo>
                    <a:cubicBezTo>
                      <a:pt x="15" y="26"/>
                      <a:pt x="15" y="26"/>
                      <a:pt x="15" y="26"/>
                    </a:cubicBezTo>
                    <a:cubicBezTo>
                      <a:pt x="15" y="26"/>
                      <a:pt x="15" y="26"/>
                      <a:pt x="15" y="26"/>
                    </a:cubicBezTo>
                    <a:cubicBezTo>
                      <a:pt x="15" y="26"/>
                      <a:pt x="15" y="26"/>
                      <a:pt x="16" y="26"/>
                    </a:cubicBezTo>
                    <a:cubicBezTo>
                      <a:pt x="16" y="26"/>
                      <a:pt x="16" y="26"/>
                      <a:pt x="16" y="27"/>
                    </a:cubicBezTo>
                    <a:cubicBezTo>
                      <a:pt x="16" y="27"/>
                      <a:pt x="16" y="27"/>
                      <a:pt x="16" y="27"/>
                    </a:cubicBezTo>
                    <a:cubicBezTo>
                      <a:pt x="16" y="27"/>
                      <a:pt x="16" y="27"/>
                      <a:pt x="16" y="27"/>
                    </a:cubicBezTo>
                    <a:cubicBezTo>
                      <a:pt x="16" y="27"/>
                      <a:pt x="17" y="27"/>
                      <a:pt x="17" y="27"/>
                    </a:cubicBezTo>
                    <a:cubicBezTo>
                      <a:pt x="17" y="27"/>
                      <a:pt x="17" y="27"/>
                      <a:pt x="17" y="27"/>
                    </a:cubicBezTo>
                    <a:cubicBezTo>
                      <a:pt x="17" y="27"/>
                      <a:pt x="17" y="27"/>
                      <a:pt x="17" y="27"/>
                    </a:cubicBezTo>
                    <a:cubicBezTo>
                      <a:pt x="17" y="27"/>
                      <a:pt x="16" y="27"/>
                      <a:pt x="16" y="27"/>
                    </a:cubicBezTo>
                    <a:cubicBezTo>
                      <a:pt x="16" y="27"/>
                      <a:pt x="16" y="27"/>
                      <a:pt x="16" y="27"/>
                    </a:cubicBezTo>
                    <a:cubicBezTo>
                      <a:pt x="16" y="27"/>
                      <a:pt x="16" y="27"/>
                      <a:pt x="16" y="27"/>
                    </a:cubicBezTo>
                    <a:cubicBezTo>
                      <a:pt x="16" y="27"/>
                      <a:pt x="16" y="27"/>
                      <a:pt x="16" y="27"/>
                    </a:cubicBezTo>
                    <a:cubicBezTo>
                      <a:pt x="16" y="27"/>
                      <a:pt x="16" y="26"/>
                      <a:pt x="16" y="26"/>
                    </a:cubicBezTo>
                    <a:cubicBezTo>
                      <a:pt x="15" y="26"/>
                      <a:pt x="15" y="26"/>
                      <a:pt x="15" y="26"/>
                    </a:cubicBezTo>
                    <a:cubicBezTo>
                      <a:pt x="15" y="26"/>
                      <a:pt x="15" y="26"/>
                      <a:pt x="15" y="26"/>
                    </a:cubicBezTo>
                    <a:cubicBezTo>
                      <a:pt x="15" y="26"/>
                      <a:pt x="15" y="26"/>
                      <a:pt x="15" y="26"/>
                    </a:cubicBezTo>
                    <a:cubicBezTo>
                      <a:pt x="14" y="26"/>
                      <a:pt x="14" y="26"/>
                      <a:pt x="13" y="26"/>
                    </a:cubicBezTo>
                    <a:cubicBezTo>
                      <a:pt x="13" y="26"/>
                      <a:pt x="13" y="26"/>
                      <a:pt x="12" y="26"/>
                    </a:cubicBezTo>
                    <a:cubicBezTo>
                      <a:pt x="12" y="26"/>
                      <a:pt x="11" y="26"/>
                      <a:pt x="11" y="26"/>
                    </a:cubicBezTo>
                    <a:cubicBezTo>
                      <a:pt x="11" y="27"/>
                      <a:pt x="10" y="28"/>
                      <a:pt x="9" y="28"/>
                    </a:cubicBezTo>
                    <a:cubicBezTo>
                      <a:pt x="9" y="29"/>
                      <a:pt x="9" y="29"/>
                      <a:pt x="8" y="30"/>
                    </a:cubicBezTo>
                    <a:cubicBezTo>
                      <a:pt x="8" y="30"/>
                      <a:pt x="9" y="30"/>
                      <a:pt x="9" y="30"/>
                    </a:cubicBezTo>
                    <a:cubicBezTo>
                      <a:pt x="9" y="30"/>
                      <a:pt x="9" y="30"/>
                      <a:pt x="9" y="30"/>
                    </a:cubicBezTo>
                    <a:cubicBezTo>
                      <a:pt x="10" y="31"/>
                      <a:pt x="10" y="31"/>
                      <a:pt x="10" y="32"/>
                    </a:cubicBezTo>
                    <a:cubicBezTo>
                      <a:pt x="10" y="32"/>
                      <a:pt x="11" y="32"/>
                      <a:pt x="10" y="33"/>
                    </a:cubicBezTo>
                    <a:cubicBezTo>
                      <a:pt x="10" y="33"/>
                      <a:pt x="10" y="33"/>
                      <a:pt x="10" y="34"/>
                    </a:cubicBezTo>
                    <a:cubicBezTo>
                      <a:pt x="10" y="34"/>
                      <a:pt x="10" y="34"/>
                      <a:pt x="10" y="34"/>
                    </a:cubicBezTo>
                    <a:cubicBezTo>
                      <a:pt x="10" y="34"/>
                      <a:pt x="10" y="34"/>
                      <a:pt x="10" y="34"/>
                    </a:cubicBezTo>
                    <a:cubicBezTo>
                      <a:pt x="9" y="33"/>
                      <a:pt x="9" y="32"/>
                      <a:pt x="9" y="32"/>
                    </a:cubicBezTo>
                    <a:cubicBezTo>
                      <a:pt x="9" y="32"/>
                      <a:pt x="9" y="31"/>
                      <a:pt x="9" y="31"/>
                    </a:cubicBezTo>
                    <a:cubicBezTo>
                      <a:pt x="8" y="31"/>
                      <a:pt x="7" y="31"/>
                      <a:pt x="7" y="31"/>
                    </a:cubicBezTo>
                    <a:cubicBezTo>
                      <a:pt x="7" y="31"/>
                      <a:pt x="7" y="31"/>
                      <a:pt x="7" y="32"/>
                    </a:cubicBezTo>
                    <a:cubicBezTo>
                      <a:pt x="6" y="32"/>
                      <a:pt x="6" y="32"/>
                      <a:pt x="6" y="32"/>
                    </a:cubicBezTo>
                    <a:cubicBezTo>
                      <a:pt x="6" y="33"/>
                      <a:pt x="7" y="34"/>
                      <a:pt x="7" y="35"/>
                    </a:cubicBezTo>
                    <a:cubicBezTo>
                      <a:pt x="7" y="35"/>
                      <a:pt x="7" y="35"/>
                      <a:pt x="7" y="35"/>
                    </a:cubicBezTo>
                    <a:cubicBezTo>
                      <a:pt x="7" y="35"/>
                      <a:pt x="7" y="35"/>
                      <a:pt x="7" y="35"/>
                    </a:cubicBezTo>
                    <a:cubicBezTo>
                      <a:pt x="7" y="35"/>
                      <a:pt x="7" y="35"/>
                      <a:pt x="7" y="35"/>
                    </a:cubicBezTo>
                    <a:cubicBezTo>
                      <a:pt x="6" y="35"/>
                      <a:pt x="6" y="35"/>
                      <a:pt x="6" y="35"/>
                    </a:cubicBezTo>
                    <a:cubicBezTo>
                      <a:pt x="5" y="35"/>
                      <a:pt x="3" y="35"/>
                      <a:pt x="2" y="36"/>
                    </a:cubicBezTo>
                    <a:cubicBezTo>
                      <a:pt x="2" y="36"/>
                      <a:pt x="2" y="36"/>
                      <a:pt x="2" y="36"/>
                    </a:cubicBezTo>
                    <a:cubicBezTo>
                      <a:pt x="2" y="36"/>
                      <a:pt x="1" y="36"/>
                      <a:pt x="1" y="37"/>
                    </a:cubicBezTo>
                    <a:cubicBezTo>
                      <a:pt x="1" y="37"/>
                      <a:pt x="1" y="37"/>
                      <a:pt x="1" y="36"/>
                    </a:cubicBezTo>
                    <a:cubicBezTo>
                      <a:pt x="0" y="36"/>
                      <a:pt x="0" y="36"/>
                      <a:pt x="0" y="36"/>
                    </a:cubicBezTo>
                    <a:cubicBezTo>
                      <a:pt x="0" y="37"/>
                      <a:pt x="0" y="38"/>
                      <a:pt x="0" y="38"/>
                    </a:cubicBezTo>
                    <a:cubicBezTo>
                      <a:pt x="1" y="39"/>
                      <a:pt x="2" y="39"/>
                      <a:pt x="2" y="40"/>
                    </a:cubicBezTo>
                    <a:cubicBezTo>
                      <a:pt x="3" y="40"/>
                      <a:pt x="4" y="40"/>
                      <a:pt x="5" y="41"/>
                    </a:cubicBezTo>
                    <a:cubicBezTo>
                      <a:pt x="6" y="41"/>
                      <a:pt x="6" y="41"/>
                      <a:pt x="6" y="41"/>
                    </a:cubicBezTo>
                    <a:cubicBezTo>
                      <a:pt x="6" y="41"/>
                      <a:pt x="7" y="41"/>
                      <a:pt x="7" y="41"/>
                    </a:cubicBezTo>
                    <a:cubicBezTo>
                      <a:pt x="7" y="41"/>
                      <a:pt x="7" y="41"/>
                      <a:pt x="7" y="41"/>
                    </a:cubicBezTo>
                    <a:cubicBezTo>
                      <a:pt x="7" y="41"/>
                      <a:pt x="7" y="41"/>
                      <a:pt x="7" y="41"/>
                    </a:cubicBezTo>
                    <a:cubicBezTo>
                      <a:pt x="7" y="41"/>
                      <a:pt x="7" y="41"/>
                      <a:pt x="7" y="41"/>
                    </a:cubicBezTo>
                    <a:cubicBezTo>
                      <a:pt x="7" y="41"/>
                      <a:pt x="7" y="41"/>
                      <a:pt x="7" y="41"/>
                    </a:cubicBezTo>
                    <a:cubicBezTo>
                      <a:pt x="7" y="41"/>
                      <a:pt x="7" y="41"/>
                      <a:pt x="7" y="41"/>
                    </a:cubicBezTo>
                    <a:cubicBezTo>
                      <a:pt x="8" y="41"/>
                      <a:pt x="8" y="40"/>
                      <a:pt x="8" y="41"/>
                    </a:cubicBezTo>
                    <a:cubicBezTo>
                      <a:pt x="9" y="41"/>
                      <a:pt x="10" y="42"/>
                      <a:pt x="11" y="41"/>
                    </a:cubicBezTo>
                    <a:cubicBezTo>
                      <a:pt x="11" y="41"/>
                      <a:pt x="12" y="42"/>
                      <a:pt x="12" y="42"/>
                    </a:cubicBezTo>
                    <a:cubicBezTo>
                      <a:pt x="12" y="42"/>
                      <a:pt x="12" y="42"/>
                      <a:pt x="12" y="42"/>
                    </a:cubicBezTo>
                    <a:cubicBezTo>
                      <a:pt x="12" y="42"/>
                      <a:pt x="12" y="43"/>
                      <a:pt x="12" y="43"/>
                    </a:cubicBezTo>
                    <a:cubicBezTo>
                      <a:pt x="12" y="43"/>
                      <a:pt x="13" y="43"/>
                      <a:pt x="13" y="43"/>
                    </a:cubicBezTo>
                    <a:cubicBezTo>
                      <a:pt x="14" y="43"/>
                      <a:pt x="14" y="43"/>
                      <a:pt x="15" y="43"/>
                    </a:cubicBezTo>
                    <a:cubicBezTo>
                      <a:pt x="15" y="43"/>
                      <a:pt x="15" y="42"/>
                      <a:pt x="16" y="42"/>
                    </a:cubicBezTo>
                    <a:cubicBezTo>
                      <a:pt x="17" y="43"/>
                      <a:pt x="17" y="42"/>
                      <a:pt x="18" y="41"/>
                    </a:cubicBezTo>
                    <a:cubicBezTo>
                      <a:pt x="18" y="41"/>
                      <a:pt x="18" y="41"/>
                      <a:pt x="18" y="41"/>
                    </a:cubicBezTo>
                    <a:cubicBezTo>
                      <a:pt x="18" y="40"/>
                      <a:pt x="18" y="40"/>
                      <a:pt x="17" y="39"/>
                    </a:cubicBezTo>
                    <a:cubicBezTo>
                      <a:pt x="17" y="39"/>
                      <a:pt x="17" y="39"/>
                      <a:pt x="17" y="39"/>
                    </a:cubicBezTo>
                    <a:cubicBezTo>
                      <a:pt x="17" y="39"/>
                      <a:pt x="17" y="38"/>
                      <a:pt x="17" y="38"/>
                    </a:cubicBezTo>
                    <a:cubicBezTo>
                      <a:pt x="17" y="38"/>
                      <a:pt x="18" y="38"/>
                      <a:pt x="18" y="38"/>
                    </a:cubicBezTo>
                    <a:cubicBezTo>
                      <a:pt x="18" y="37"/>
                      <a:pt x="19" y="37"/>
                      <a:pt x="19" y="37"/>
                    </a:cubicBezTo>
                    <a:cubicBezTo>
                      <a:pt x="20" y="37"/>
                      <a:pt x="20" y="36"/>
                      <a:pt x="21" y="35"/>
                    </a:cubicBezTo>
                    <a:cubicBezTo>
                      <a:pt x="21" y="35"/>
                      <a:pt x="21" y="35"/>
                      <a:pt x="21" y="35"/>
                    </a:cubicBezTo>
                    <a:cubicBezTo>
                      <a:pt x="21" y="35"/>
                      <a:pt x="21" y="35"/>
                      <a:pt x="21" y="35"/>
                    </a:cubicBezTo>
                    <a:cubicBezTo>
                      <a:pt x="21" y="34"/>
                      <a:pt x="21" y="34"/>
                      <a:pt x="22" y="34"/>
                    </a:cubicBezTo>
                    <a:cubicBezTo>
                      <a:pt x="22" y="35"/>
                      <a:pt x="23" y="34"/>
                      <a:pt x="24" y="34"/>
                    </a:cubicBezTo>
                    <a:cubicBezTo>
                      <a:pt x="24" y="34"/>
                      <a:pt x="25" y="34"/>
                      <a:pt x="25" y="34"/>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5" y="33"/>
                      <a:pt x="26" y="33"/>
                      <a:pt x="26" y="32"/>
                    </a:cubicBezTo>
                    <a:cubicBezTo>
                      <a:pt x="26" y="32"/>
                      <a:pt x="27" y="32"/>
                      <a:pt x="27" y="31"/>
                    </a:cubicBezTo>
                    <a:cubicBezTo>
                      <a:pt x="27" y="31"/>
                      <a:pt x="27" y="31"/>
                      <a:pt x="28" y="31"/>
                    </a:cubicBezTo>
                    <a:cubicBezTo>
                      <a:pt x="28" y="30"/>
                      <a:pt x="28" y="30"/>
                      <a:pt x="28" y="29"/>
                    </a:cubicBezTo>
                    <a:cubicBezTo>
                      <a:pt x="27" y="29"/>
                      <a:pt x="27" y="29"/>
                      <a:pt x="27" y="28"/>
                    </a:cubicBezTo>
                    <a:cubicBezTo>
                      <a:pt x="27" y="28"/>
                      <a:pt x="27" y="28"/>
                      <a:pt x="27" y="28"/>
                    </a:cubicBezTo>
                    <a:cubicBezTo>
                      <a:pt x="27" y="28"/>
                      <a:pt x="27" y="28"/>
                      <a:pt x="27" y="28"/>
                    </a:cubicBezTo>
                    <a:cubicBezTo>
                      <a:pt x="27" y="28"/>
                      <a:pt x="27" y="28"/>
                      <a:pt x="27" y="28"/>
                    </a:cubicBezTo>
                    <a:cubicBezTo>
                      <a:pt x="27" y="28"/>
                      <a:pt x="27" y="28"/>
                      <a:pt x="27" y="28"/>
                    </a:cubicBezTo>
                    <a:cubicBezTo>
                      <a:pt x="28" y="28"/>
                      <a:pt x="28" y="28"/>
                      <a:pt x="28" y="29"/>
                    </a:cubicBezTo>
                    <a:cubicBezTo>
                      <a:pt x="29" y="29"/>
                      <a:pt x="29" y="28"/>
                      <a:pt x="29" y="28"/>
                    </a:cubicBezTo>
                    <a:cubicBezTo>
                      <a:pt x="29" y="28"/>
                      <a:pt x="29" y="27"/>
                      <a:pt x="29" y="27"/>
                    </a:cubicBezTo>
                    <a:cubicBezTo>
                      <a:pt x="29" y="27"/>
                      <a:pt x="28" y="27"/>
                      <a:pt x="28" y="27"/>
                    </a:cubicBezTo>
                    <a:cubicBezTo>
                      <a:pt x="28" y="27"/>
                      <a:pt x="28" y="26"/>
                      <a:pt x="28" y="26"/>
                    </a:cubicBezTo>
                    <a:cubicBezTo>
                      <a:pt x="28" y="26"/>
                      <a:pt x="28" y="26"/>
                      <a:pt x="28" y="26"/>
                    </a:cubicBezTo>
                    <a:cubicBezTo>
                      <a:pt x="28" y="26"/>
                      <a:pt x="29" y="26"/>
                      <a:pt x="29" y="26"/>
                    </a:cubicBezTo>
                    <a:cubicBezTo>
                      <a:pt x="29" y="26"/>
                      <a:pt x="30" y="26"/>
                      <a:pt x="31" y="26"/>
                    </a:cubicBezTo>
                    <a:cubicBezTo>
                      <a:pt x="31" y="26"/>
                      <a:pt x="32" y="26"/>
                      <a:pt x="32" y="25"/>
                    </a:cubicBezTo>
                    <a:cubicBezTo>
                      <a:pt x="32" y="25"/>
                      <a:pt x="32" y="25"/>
                      <a:pt x="32" y="25"/>
                    </a:cubicBezTo>
                    <a:cubicBezTo>
                      <a:pt x="32" y="25"/>
                      <a:pt x="32" y="25"/>
                      <a:pt x="32" y="25"/>
                    </a:cubicBezTo>
                    <a:cubicBezTo>
                      <a:pt x="32" y="25"/>
                      <a:pt x="33" y="25"/>
                      <a:pt x="33" y="25"/>
                    </a:cubicBezTo>
                    <a:cubicBezTo>
                      <a:pt x="34" y="26"/>
                      <a:pt x="35" y="26"/>
                      <a:pt x="35" y="25"/>
                    </a:cubicBezTo>
                    <a:cubicBezTo>
                      <a:pt x="36" y="24"/>
                      <a:pt x="37" y="23"/>
                      <a:pt x="38" y="22"/>
                    </a:cubicBezTo>
                    <a:cubicBezTo>
                      <a:pt x="39" y="22"/>
                      <a:pt x="39" y="22"/>
                      <a:pt x="40" y="21"/>
                    </a:cubicBezTo>
                    <a:cubicBezTo>
                      <a:pt x="40" y="21"/>
                      <a:pt x="40" y="21"/>
                      <a:pt x="41" y="20"/>
                    </a:cubicBezTo>
                    <a:cubicBezTo>
                      <a:pt x="42" y="20"/>
                      <a:pt x="43" y="19"/>
                      <a:pt x="45" y="19"/>
                    </a:cubicBezTo>
                    <a:cubicBezTo>
                      <a:pt x="46" y="18"/>
                      <a:pt x="47" y="18"/>
                      <a:pt x="48" y="17"/>
                    </a:cubicBezTo>
                    <a:cubicBezTo>
                      <a:pt x="48" y="17"/>
                      <a:pt x="48" y="17"/>
                      <a:pt x="48" y="16"/>
                    </a:cubicBezTo>
                    <a:cubicBezTo>
                      <a:pt x="48" y="16"/>
                      <a:pt x="48" y="16"/>
                      <a:pt x="48" y="16"/>
                    </a:cubicBezTo>
                    <a:cubicBezTo>
                      <a:pt x="47" y="16"/>
                      <a:pt x="47" y="16"/>
                      <a:pt x="47" y="16"/>
                    </a:cubicBezTo>
                    <a:cubicBezTo>
                      <a:pt x="47" y="16"/>
                      <a:pt x="47" y="16"/>
                      <a:pt x="47" y="16"/>
                    </a:cubicBezTo>
                    <a:cubicBezTo>
                      <a:pt x="47" y="16"/>
                      <a:pt x="47" y="16"/>
                      <a:pt x="47" y="16"/>
                    </a:cubicBezTo>
                    <a:cubicBezTo>
                      <a:pt x="47" y="16"/>
                      <a:pt x="47" y="16"/>
                      <a:pt x="47" y="16"/>
                    </a:cubicBezTo>
                    <a:cubicBezTo>
                      <a:pt x="47" y="16"/>
                      <a:pt x="47" y="16"/>
                      <a:pt x="47" y="16"/>
                    </a:cubicBezTo>
                    <a:cubicBezTo>
                      <a:pt x="47" y="15"/>
                      <a:pt x="47" y="15"/>
                      <a:pt x="47" y="15"/>
                    </a:cubicBezTo>
                    <a:cubicBezTo>
                      <a:pt x="49" y="15"/>
                      <a:pt x="50" y="15"/>
                      <a:pt x="51" y="15"/>
                    </a:cubicBezTo>
                    <a:cubicBezTo>
                      <a:pt x="52" y="14"/>
                      <a:pt x="53" y="13"/>
                      <a:pt x="55" y="13"/>
                    </a:cubicBezTo>
                    <a:cubicBezTo>
                      <a:pt x="55" y="13"/>
                      <a:pt x="55" y="13"/>
                      <a:pt x="55" y="13"/>
                    </a:cubicBezTo>
                    <a:cubicBezTo>
                      <a:pt x="55" y="12"/>
                      <a:pt x="56" y="12"/>
                      <a:pt x="56" y="12"/>
                    </a:cubicBezTo>
                    <a:cubicBezTo>
                      <a:pt x="56" y="11"/>
                      <a:pt x="56" y="11"/>
                      <a:pt x="56" y="10"/>
                    </a:cubicBezTo>
                    <a:cubicBezTo>
                      <a:pt x="56" y="10"/>
                      <a:pt x="56" y="9"/>
                      <a:pt x="55" y="9"/>
                    </a:cubicBezTo>
                    <a:cubicBezTo>
                      <a:pt x="55" y="9"/>
                      <a:pt x="55" y="9"/>
                      <a:pt x="55" y="8"/>
                    </a:cubicBezTo>
                    <a:cubicBezTo>
                      <a:pt x="55" y="8"/>
                      <a:pt x="55" y="7"/>
                      <a:pt x="55" y="7"/>
                    </a:cubicBezTo>
                    <a:cubicBezTo>
                      <a:pt x="55" y="7"/>
                      <a:pt x="55" y="6"/>
                      <a:pt x="54" y="6"/>
                    </a:cubicBezTo>
                    <a:cubicBezTo>
                      <a:pt x="54" y="6"/>
                      <a:pt x="53" y="6"/>
                      <a:pt x="53" y="6"/>
                    </a:cubicBezTo>
                    <a:cubicBezTo>
                      <a:pt x="52" y="6"/>
                      <a:pt x="52" y="6"/>
                      <a:pt x="51" y="6"/>
                    </a:cubicBezTo>
                    <a:cubicBezTo>
                      <a:pt x="51" y="6"/>
                      <a:pt x="51" y="6"/>
                      <a:pt x="51" y="6"/>
                    </a:cubicBezTo>
                    <a:cubicBezTo>
                      <a:pt x="51" y="6"/>
                      <a:pt x="51" y="6"/>
                      <a:pt x="51" y="6"/>
                    </a:cubicBezTo>
                    <a:cubicBezTo>
                      <a:pt x="51" y="6"/>
                      <a:pt x="51" y="6"/>
                      <a:pt x="51" y="6"/>
                    </a:cubicBezTo>
                    <a:cubicBezTo>
                      <a:pt x="51" y="6"/>
                      <a:pt x="51" y="6"/>
                      <a:pt x="50" y="6"/>
                    </a:cubicBezTo>
                    <a:cubicBezTo>
                      <a:pt x="50" y="6"/>
                      <a:pt x="50" y="6"/>
                      <a:pt x="50" y="6"/>
                    </a:cubicBezTo>
                    <a:cubicBezTo>
                      <a:pt x="50" y="6"/>
                      <a:pt x="51" y="6"/>
                      <a:pt x="51" y="6"/>
                    </a:cubicBezTo>
                    <a:cubicBezTo>
                      <a:pt x="51" y="6"/>
                      <a:pt x="51" y="6"/>
                      <a:pt x="51" y="6"/>
                    </a:cubicBezTo>
                    <a:cubicBezTo>
                      <a:pt x="51" y="6"/>
                      <a:pt x="51" y="6"/>
                      <a:pt x="51" y="6"/>
                    </a:cubicBezTo>
                    <a:cubicBezTo>
                      <a:pt x="51" y="6"/>
                      <a:pt x="51" y="6"/>
                      <a:pt x="52" y="5"/>
                    </a:cubicBezTo>
                    <a:cubicBezTo>
                      <a:pt x="52" y="5"/>
                      <a:pt x="52" y="5"/>
                      <a:pt x="52" y="5"/>
                    </a:cubicBezTo>
                    <a:cubicBezTo>
                      <a:pt x="51" y="4"/>
                      <a:pt x="51" y="4"/>
                      <a:pt x="51" y="4"/>
                    </a:cubicBezTo>
                    <a:cubicBezTo>
                      <a:pt x="51" y="4"/>
                      <a:pt x="51" y="4"/>
                      <a:pt x="51" y="4"/>
                    </a:cubicBezTo>
                    <a:cubicBezTo>
                      <a:pt x="50" y="4"/>
                      <a:pt x="50" y="4"/>
                      <a:pt x="49" y="3"/>
                    </a:cubicBezTo>
                    <a:cubicBezTo>
                      <a:pt x="49" y="3"/>
                      <a:pt x="48" y="3"/>
                      <a:pt x="48" y="3"/>
                    </a:cubicBezTo>
                    <a:cubicBezTo>
                      <a:pt x="48" y="2"/>
                      <a:pt x="48" y="2"/>
                      <a:pt x="48" y="2"/>
                    </a:cubicBezTo>
                    <a:cubicBezTo>
                      <a:pt x="47" y="2"/>
                      <a:pt x="46" y="2"/>
                      <a:pt x="46" y="2"/>
                    </a:cubicBezTo>
                    <a:cubicBezTo>
                      <a:pt x="45" y="1"/>
                      <a:pt x="44" y="1"/>
                      <a:pt x="44" y="2"/>
                    </a:cubicBezTo>
                    <a:cubicBezTo>
                      <a:pt x="43" y="2"/>
                      <a:pt x="43" y="2"/>
                      <a:pt x="43" y="1"/>
                    </a:cubicBezTo>
                    <a:cubicBezTo>
                      <a:pt x="43" y="1"/>
                      <a:pt x="43" y="1"/>
                      <a:pt x="43" y="1"/>
                    </a:cubicBezTo>
                    <a:cubicBezTo>
                      <a:pt x="42" y="1"/>
                      <a:pt x="41" y="0"/>
                      <a:pt x="40" y="0"/>
                    </a:cubicBezTo>
                    <a:cubicBezTo>
                      <a:pt x="40" y="0"/>
                      <a:pt x="40" y="0"/>
                      <a:pt x="39" y="0"/>
                    </a:cubicBezTo>
                    <a:cubicBezTo>
                      <a:pt x="39" y="0"/>
                      <a:pt x="39" y="1"/>
                      <a:pt x="39" y="1"/>
                    </a:cubicBezTo>
                    <a:cubicBezTo>
                      <a:pt x="39" y="1"/>
                      <a:pt x="39" y="2"/>
                      <a:pt x="39" y="3"/>
                    </a:cubicBezTo>
                    <a:cubicBezTo>
                      <a:pt x="39" y="3"/>
                      <a:pt x="38" y="3"/>
                      <a:pt x="38" y="3"/>
                    </a:cubicBezTo>
                    <a:cubicBezTo>
                      <a:pt x="38" y="3"/>
                      <a:pt x="38" y="3"/>
                      <a:pt x="38" y="3"/>
                    </a:cubicBezTo>
                    <a:cubicBezTo>
                      <a:pt x="38" y="2"/>
                      <a:pt x="38" y="2"/>
                      <a:pt x="38" y="2"/>
                    </a:cubicBezTo>
                    <a:cubicBezTo>
                      <a:pt x="38" y="2"/>
                      <a:pt x="38" y="2"/>
                      <a:pt x="38" y="2"/>
                    </a:cubicBezTo>
                    <a:cubicBezTo>
                      <a:pt x="38" y="1"/>
                      <a:pt x="38" y="1"/>
                      <a:pt x="38" y="1"/>
                    </a:cubicBezTo>
                    <a:cubicBezTo>
                      <a:pt x="37" y="1"/>
                      <a:pt x="37" y="1"/>
                      <a:pt x="36" y="0"/>
                    </a:cubicBezTo>
                    <a:cubicBezTo>
                      <a:pt x="36" y="0"/>
                      <a:pt x="35" y="0"/>
                      <a:pt x="35" y="0"/>
                    </a:cubicBezTo>
                    <a:cubicBezTo>
                      <a:pt x="35" y="0"/>
                      <a:pt x="34" y="1"/>
                      <a:pt x="34" y="1"/>
                    </a:cubicBezTo>
                    <a:cubicBezTo>
                      <a:pt x="34" y="2"/>
                      <a:pt x="34" y="2"/>
                      <a:pt x="34" y="2"/>
                    </a:cubicBezTo>
                    <a:cubicBezTo>
                      <a:pt x="34" y="2"/>
                      <a:pt x="34" y="2"/>
                      <a:pt x="34" y="2"/>
                    </a:cubicBezTo>
                    <a:cubicBezTo>
                      <a:pt x="34" y="2"/>
                      <a:pt x="34" y="2"/>
                      <a:pt x="34" y="2"/>
                    </a:cubicBezTo>
                    <a:cubicBezTo>
                      <a:pt x="34" y="2"/>
                      <a:pt x="34" y="1"/>
                      <a:pt x="33" y="1"/>
                    </a:cubicBezTo>
                    <a:cubicBezTo>
                      <a:pt x="33" y="1"/>
                      <a:pt x="33" y="1"/>
                      <a:pt x="32" y="1"/>
                    </a:cubicBezTo>
                    <a:cubicBezTo>
                      <a:pt x="32" y="2"/>
                      <a:pt x="32" y="2"/>
                      <a:pt x="32" y="2"/>
                    </a:cubicBezTo>
                    <a:cubicBezTo>
                      <a:pt x="32" y="2"/>
                      <a:pt x="31" y="1"/>
                      <a:pt x="31" y="1"/>
                    </a:cubicBezTo>
                    <a:cubicBezTo>
                      <a:pt x="31" y="1"/>
                      <a:pt x="30" y="2"/>
                      <a:pt x="31" y="2"/>
                    </a:cubicBezTo>
                    <a:cubicBezTo>
                      <a:pt x="31" y="3"/>
                      <a:pt x="30" y="3"/>
                      <a:pt x="30" y="3"/>
                    </a:cubicBezTo>
                    <a:cubicBezTo>
                      <a:pt x="30" y="4"/>
                      <a:pt x="30" y="4"/>
                      <a:pt x="30" y="4"/>
                    </a:cubicBezTo>
                    <a:cubicBezTo>
                      <a:pt x="29" y="5"/>
                      <a:pt x="29" y="5"/>
                      <a:pt x="28" y="4"/>
                    </a:cubicBezTo>
                    <a:cubicBezTo>
                      <a:pt x="28" y="4"/>
                      <a:pt x="28" y="3"/>
                      <a:pt x="28" y="2"/>
                    </a:cubicBezTo>
                    <a:cubicBezTo>
                      <a:pt x="27" y="2"/>
                      <a:pt x="27" y="2"/>
                      <a:pt x="27" y="2"/>
                    </a:cubicBezTo>
                    <a:cubicBezTo>
                      <a:pt x="26" y="2"/>
                      <a:pt x="26" y="2"/>
                      <a:pt x="26" y="2"/>
                    </a:cubicBezTo>
                    <a:cubicBezTo>
                      <a:pt x="26" y="3"/>
                      <a:pt x="26" y="3"/>
                      <a:pt x="25" y="3"/>
                    </a:cubicBezTo>
                    <a:cubicBezTo>
                      <a:pt x="25" y="3"/>
                      <a:pt x="25" y="3"/>
                      <a:pt x="25" y="3"/>
                    </a:cubicBezTo>
                    <a:cubicBezTo>
                      <a:pt x="25" y="3"/>
                      <a:pt x="24" y="4"/>
                      <a:pt x="24" y="4"/>
                    </a:cubicBezTo>
                    <a:cubicBezTo>
                      <a:pt x="25" y="4"/>
                      <a:pt x="25" y="5"/>
                      <a:pt x="25" y="6"/>
                    </a:cubicBezTo>
                    <a:cubicBezTo>
                      <a:pt x="25" y="6"/>
                      <a:pt x="25" y="6"/>
                      <a:pt x="25" y="6"/>
                    </a:cubicBezTo>
                    <a:cubicBezTo>
                      <a:pt x="25" y="6"/>
                      <a:pt x="25" y="6"/>
                      <a:pt x="25" y="6"/>
                    </a:cubicBezTo>
                    <a:cubicBezTo>
                      <a:pt x="25" y="6"/>
                      <a:pt x="25" y="6"/>
                      <a:pt x="25" y="6"/>
                    </a:cubicBezTo>
                    <a:cubicBezTo>
                      <a:pt x="25" y="6"/>
                      <a:pt x="25" y="6"/>
                      <a:pt x="25" y="6"/>
                    </a:cubicBezTo>
                    <a:cubicBezTo>
                      <a:pt x="25" y="6"/>
                      <a:pt x="24" y="6"/>
                      <a:pt x="24" y="5"/>
                    </a:cubicBezTo>
                    <a:cubicBezTo>
                      <a:pt x="24" y="5"/>
                      <a:pt x="24" y="5"/>
                      <a:pt x="23" y="5"/>
                    </a:cubicBezTo>
                    <a:cubicBezTo>
                      <a:pt x="23" y="5"/>
                      <a:pt x="23" y="5"/>
                      <a:pt x="23" y="5"/>
                    </a:cubicBezTo>
                    <a:cubicBezTo>
                      <a:pt x="23" y="4"/>
                      <a:pt x="22" y="4"/>
                      <a:pt x="22" y="4"/>
                    </a:cubicBezTo>
                    <a:cubicBezTo>
                      <a:pt x="22" y="4"/>
                      <a:pt x="22" y="4"/>
                      <a:pt x="21" y="4"/>
                    </a:cubicBezTo>
                    <a:cubicBezTo>
                      <a:pt x="21" y="4"/>
                      <a:pt x="21" y="4"/>
                      <a:pt x="21" y="5"/>
                    </a:cubicBezTo>
                    <a:cubicBezTo>
                      <a:pt x="21" y="5"/>
                      <a:pt x="20" y="5"/>
                      <a:pt x="20" y="5"/>
                    </a:cubicBezTo>
                    <a:cubicBezTo>
                      <a:pt x="20" y="4"/>
                      <a:pt x="20" y="4"/>
                      <a:pt x="19" y="4"/>
                    </a:cubicBezTo>
                    <a:cubicBezTo>
                      <a:pt x="18" y="4"/>
                      <a:pt x="17" y="5"/>
                      <a:pt x="17" y="5"/>
                    </a:cubicBezTo>
                    <a:cubicBezTo>
                      <a:pt x="16" y="5"/>
                      <a:pt x="16" y="6"/>
                      <a:pt x="16" y="6"/>
                    </a:cubicBezTo>
                    <a:cubicBezTo>
                      <a:pt x="16" y="6"/>
                      <a:pt x="16" y="7"/>
                      <a:pt x="16" y="7"/>
                    </a:cubicBezTo>
                    <a:cubicBezTo>
                      <a:pt x="16"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8" y="7"/>
                      <a:pt x="18" y="7"/>
                      <a:pt x="17" y="7"/>
                    </a:cubicBezTo>
                    <a:cubicBezTo>
                      <a:pt x="17" y="7"/>
                      <a:pt x="17" y="7"/>
                      <a:pt x="17" y="7"/>
                    </a:cubicBezTo>
                    <a:cubicBezTo>
                      <a:pt x="17" y="7"/>
                      <a:pt x="17" y="7"/>
                      <a:pt x="17" y="7"/>
                    </a:cubicBezTo>
                    <a:cubicBezTo>
                      <a:pt x="17" y="7"/>
                      <a:pt x="17" y="7"/>
                      <a:pt x="17" y="7"/>
                    </a:cubicBezTo>
                    <a:cubicBezTo>
                      <a:pt x="17" y="7"/>
                      <a:pt x="17" y="8"/>
                      <a:pt x="17" y="8"/>
                    </a:cubicBezTo>
                    <a:cubicBezTo>
                      <a:pt x="17" y="9"/>
                      <a:pt x="17" y="9"/>
                      <a:pt x="17" y="9"/>
                    </a:cubicBezTo>
                    <a:cubicBezTo>
                      <a:pt x="17" y="9"/>
                      <a:pt x="17" y="9"/>
                      <a:pt x="16" y="9"/>
                    </a:cubicBezTo>
                    <a:cubicBezTo>
                      <a:pt x="16" y="10"/>
                      <a:pt x="16" y="10"/>
                      <a:pt x="17" y="11"/>
                    </a:cubicBezTo>
                    <a:cubicBezTo>
                      <a:pt x="17" y="11"/>
                      <a:pt x="17" y="11"/>
                      <a:pt x="17" y="11"/>
                    </a:cubicBezTo>
                    <a:cubicBezTo>
                      <a:pt x="17" y="11"/>
                      <a:pt x="17" y="11"/>
                      <a:pt x="17" y="11"/>
                    </a:cubicBezTo>
                    <a:cubicBezTo>
                      <a:pt x="17" y="11"/>
                      <a:pt x="17" y="11"/>
                      <a:pt x="16" y="11"/>
                    </a:cubicBezTo>
                    <a:cubicBezTo>
                      <a:pt x="16" y="11"/>
                      <a:pt x="16" y="12"/>
                      <a:pt x="16" y="12"/>
                    </a:cubicBezTo>
                    <a:cubicBezTo>
                      <a:pt x="16" y="13"/>
                      <a:pt x="16" y="13"/>
                      <a:pt x="17" y="14"/>
                    </a:cubicBezTo>
                    <a:cubicBezTo>
                      <a:pt x="17" y="14"/>
                      <a:pt x="18" y="14"/>
                      <a:pt x="18" y="14"/>
                    </a:cubicBezTo>
                    <a:cubicBezTo>
                      <a:pt x="18" y="14"/>
                      <a:pt x="18" y="14"/>
                      <a:pt x="18" y="14"/>
                    </a:cubicBezTo>
                    <a:cubicBezTo>
                      <a:pt x="18" y="14"/>
                      <a:pt x="18" y="14"/>
                      <a:pt x="18" y="14"/>
                    </a:cubicBezTo>
                    <a:cubicBezTo>
                      <a:pt x="18" y="14"/>
                      <a:pt x="18" y="14"/>
                      <a:pt x="18" y="14"/>
                    </a:cubicBezTo>
                    <a:cubicBezTo>
                      <a:pt x="18" y="14"/>
                      <a:pt x="18" y="14"/>
                      <a:pt x="18" y="14"/>
                    </a:cubicBezTo>
                    <a:cubicBezTo>
                      <a:pt x="18" y="14"/>
                      <a:pt x="18" y="15"/>
                      <a:pt x="19" y="15"/>
                    </a:cubicBezTo>
                    <a:cubicBezTo>
                      <a:pt x="19" y="16"/>
                      <a:pt x="20" y="16"/>
                      <a:pt x="21" y="16"/>
                    </a:cubicBezTo>
                    <a:cubicBezTo>
                      <a:pt x="22" y="16"/>
                      <a:pt x="22" y="16"/>
                      <a:pt x="23" y="16"/>
                    </a:cubicBezTo>
                    <a:cubicBezTo>
                      <a:pt x="23" y="16"/>
                      <a:pt x="23" y="16"/>
                      <a:pt x="23" y="16"/>
                    </a:cubicBezTo>
                    <a:cubicBezTo>
                      <a:pt x="23" y="16"/>
                      <a:pt x="23" y="16"/>
                      <a:pt x="23" y="16"/>
                    </a:cubicBezTo>
                    <a:cubicBezTo>
                      <a:pt x="23" y="16"/>
                      <a:pt x="23" y="16"/>
                      <a:pt x="23" y="16"/>
                    </a:cubicBezTo>
                    <a:cubicBezTo>
                      <a:pt x="23" y="16"/>
                      <a:pt x="23" y="16"/>
                      <a:pt x="23" y="17"/>
                    </a:cubicBezTo>
                    <a:cubicBezTo>
                      <a:pt x="24" y="17"/>
                      <a:pt x="25" y="17"/>
                      <a:pt x="26" y="17"/>
                    </a:cubicBezTo>
                    <a:cubicBezTo>
                      <a:pt x="27" y="17"/>
                      <a:pt x="28" y="17"/>
                      <a:pt x="29" y="16"/>
                    </a:cubicBezTo>
                    <a:cubicBezTo>
                      <a:pt x="29" y="15"/>
                      <a:pt x="29" y="15"/>
                      <a:pt x="30" y="15"/>
                    </a:cubicBezTo>
                    <a:cubicBezTo>
                      <a:pt x="30" y="15"/>
                      <a:pt x="30" y="15"/>
                      <a:pt x="30" y="15"/>
                    </a:cubicBezTo>
                    <a:cubicBezTo>
                      <a:pt x="30" y="15"/>
                      <a:pt x="30" y="15"/>
                      <a:pt x="30" y="15"/>
                    </a:cubicBezTo>
                    <a:cubicBezTo>
                      <a:pt x="30" y="15"/>
                      <a:pt x="30" y="15"/>
                      <a:pt x="30" y="15"/>
                    </a:cubicBezTo>
                    <a:cubicBezTo>
                      <a:pt x="30" y="15"/>
                      <a:pt x="30" y="15"/>
                      <a:pt x="30" y="16"/>
                    </a:cubicBezTo>
                    <a:cubicBezTo>
                      <a:pt x="29" y="16"/>
                      <a:pt x="29" y="16"/>
                      <a:pt x="29" y="16"/>
                    </a:cubicBezTo>
                    <a:cubicBezTo>
                      <a:pt x="29" y="16"/>
                      <a:pt x="29" y="16"/>
                      <a:pt x="30" y="17"/>
                    </a:cubicBezTo>
                    <a:cubicBezTo>
                      <a:pt x="30"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29" y="17"/>
                      <a:pt x="28" y="17"/>
                      <a:pt x="26" y="18"/>
                    </a:cubicBezTo>
                    <a:cubicBezTo>
                      <a:pt x="25" y="18"/>
                      <a:pt x="25" y="18"/>
                      <a:pt x="24" y="18"/>
                    </a:cubicBezTo>
                    <a:cubicBezTo>
                      <a:pt x="24" y="18"/>
                      <a:pt x="23" y="18"/>
                      <a:pt x="23" y="18"/>
                    </a:cubicBezTo>
                    <a:cubicBezTo>
                      <a:pt x="22" y="18"/>
                      <a:pt x="22" y="18"/>
                      <a:pt x="22" y="18"/>
                    </a:cubicBezTo>
                    <a:cubicBezTo>
                      <a:pt x="22" y="19"/>
                      <a:pt x="22" y="19"/>
                      <a:pt x="22" y="20"/>
                    </a:cubicBezTo>
                    <a:cubicBezTo>
                      <a:pt x="22" y="20"/>
                      <a:pt x="22" y="20"/>
                      <a:pt x="21" y="20"/>
                    </a:cubicBezTo>
                    <a:cubicBezTo>
                      <a:pt x="21" y="20"/>
                      <a:pt x="21" y="20"/>
                      <a:pt x="21" y="20"/>
                    </a:cubicBezTo>
                    <a:cubicBezTo>
                      <a:pt x="21" y="18"/>
                      <a:pt x="20" y="17"/>
                      <a:pt x="19" y="17"/>
                    </a:cubicBezTo>
                    <a:cubicBezTo>
                      <a:pt x="19" y="17"/>
                      <a:pt x="18" y="16"/>
                      <a:pt x="18" y="16"/>
                    </a:cubicBezTo>
                    <a:cubicBezTo>
                      <a:pt x="18" y="16"/>
                      <a:pt x="18" y="16"/>
                      <a:pt x="17" y="17"/>
                    </a:cubicBezTo>
                    <a:cubicBezTo>
                      <a:pt x="17" y="17"/>
                      <a:pt x="16" y="18"/>
                      <a:pt x="16" y="18"/>
                    </a:cubicBezTo>
                    <a:cubicBezTo>
                      <a:pt x="16" y="18"/>
                      <a:pt x="16" y="19"/>
                      <a:pt x="16" y="19"/>
                    </a:cubicBezTo>
                    <a:close/>
                    <a:moveTo>
                      <a:pt x="11" y="35"/>
                    </a:moveTo>
                    <a:cubicBezTo>
                      <a:pt x="11" y="35"/>
                      <a:pt x="11" y="35"/>
                      <a:pt x="11" y="35"/>
                    </a:cubicBezTo>
                    <a:cubicBezTo>
                      <a:pt x="11" y="35"/>
                      <a:pt x="11" y="35"/>
                      <a:pt x="11" y="35"/>
                    </a:cubicBezTo>
                    <a:cubicBezTo>
                      <a:pt x="11" y="35"/>
                      <a:pt x="11" y="35"/>
                      <a:pt x="11" y="35"/>
                    </a:cubicBezTo>
                    <a:close/>
                    <a:moveTo>
                      <a:pt x="12" y="31"/>
                    </a:moveTo>
                    <a:cubicBezTo>
                      <a:pt x="12" y="31"/>
                      <a:pt x="12" y="31"/>
                      <a:pt x="12" y="31"/>
                    </a:cubicBezTo>
                    <a:cubicBezTo>
                      <a:pt x="12" y="31"/>
                      <a:pt x="12" y="31"/>
                      <a:pt x="12" y="31"/>
                    </a:cubicBezTo>
                    <a:cubicBezTo>
                      <a:pt x="12" y="31"/>
                      <a:pt x="12" y="31"/>
                      <a:pt x="12" y="31"/>
                    </a:cubicBezTo>
                    <a:close/>
                    <a:moveTo>
                      <a:pt x="14" y="36"/>
                    </a:moveTo>
                    <a:cubicBezTo>
                      <a:pt x="14" y="36"/>
                      <a:pt x="14" y="36"/>
                      <a:pt x="14" y="36"/>
                    </a:cubicBezTo>
                    <a:cubicBezTo>
                      <a:pt x="14" y="37"/>
                      <a:pt x="14" y="37"/>
                      <a:pt x="14" y="37"/>
                    </a:cubicBezTo>
                    <a:cubicBezTo>
                      <a:pt x="14" y="37"/>
                      <a:pt x="14" y="37"/>
                      <a:pt x="14" y="37"/>
                    </a:cubicBezTo>
                    <a:cubicBezTo>
                      <a:pt x="14" y="37"/>
                      <a:pt x="14" y="37"/>
                      <a:pt x="14" y="37"/>
                    </a:cubicBezTo>
                    <a:cubicBezTo>
                      <a:pt x="14" y="37"/>
                      <a:pt x="14" y="37"/>
                      <a:pt x="14" y="37"/>
                    </a:cubicBezTo>
                    <a:cubicBezTo>
                      <a:pt x="14" y="37"/>
                      <a:pt x="14" y="36"/>
                      <a:pt x="14" y="36"/>
                    </a:cubicBezTo>
                    <a:cubicBezTo>
                      <a:pt x="14" y="36"/>
                      <a:pt x="14" y="36"/>
                      <a:pt x="14" y="36"/>
                    </a:cubicBezTo>
                    <a:cubicBezTo>
                      <a:pt x="14" y="36"/>
                      <a:pt x="14" y="36"/>
                      <a:pt x="14" y="36"/>
                    </a:cubicBezTo>
                    <a:close/>
                    <a:moveTo>
                      <a:pt x="45" y="16"/>
                    </a:moveTo>
                    <a:cubicBezTo>
                      <a:pt x="45" y="16"/>
                      <a:pt x="45" y="16"/>
                      <a:pt x="45" y="16"/>
                    </a:cubicBezTo>
                    <a:cubicBezTo>
                      <a:pt x="45" y="16"/>
                      <a:pt x="45" y="16"/>
                      <a:pt x="45" y="16"/>
                    </a:cubicBezTo>
                    <a:cubicBezTo>
                      <a:pt x="45" y="16"/>
                      <a:pt x="45" y="16"/>
                      <a:pt x="45" y="16"/>
                    </a:cubicBezTo>
                    <a:cubicBezTo>
                      <a:pt x="45" y="16"/>
                      <a:pt x="45" y="16"/>
                      <a:pt x="45" y="16"/>
                    </a:cubicBezTo>
                    <a:close/>
                    <a:moveTo>
                      <a:pt x="19" y="14"/>
                    </a:moveTo>
                    <a:cubicBezTo>
                      <a:pt x="19" y="14"/>
                      <a:pt x="19" y="14"/>
                      <a:pt x="19" y="14"/>
                    </a:cubicBezTo>
                    <a:cubicBezTo>
                      <a:pt x="19" y="14"/>
                      <a:pt x="19" y="14"/>
                      <a:pt x="19" y="14"/>
                    </a:cubicBezTo>
                    <a:cubicBezTo>
                      <a:pt x="19" y="14"/>
                      <a:pt x="19" y="14"/>
                      <a:pt x="19" y="14"/>
                    </a:cubicBezTo>
                    <a:close/>
                    <a:moveTo>
                      <a:pt x="26" y="26"/>
                    </a:moveTo>
                    <a:cubicBezTo>
                      <a:pt x="26" y="26"/>
                      <a:pt x="26" y="26"/>
                      <a:pt x="26" y="26"/>
                    </a:cubicBezTo>
                    <a:cubicBezTo>
                      <a:pt x="26" y="26"/>
                      <a:pt x="26" y="26"/>
                      <a:pt x="2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460">
                <a:extLst>
                  <a:ext uri="{FF2B5EF4-FFF2-40B4-BE49-F238E27FC236}">
                    <a16:creationId xmlns:a16="http://schemas.microsoft.com/office/drawing/2014/main" id="{E708C6AF-678D-40AC-8B04-E9E3F6C5AEDC}"/>
                  </a:ext>
                </a:extLst>
              </p:cNvPr>
              <p:cNvSpPr>
                <a:spLocks noEditPoints="1"/>
              </p:cNvSpPr>
              <p:nvPr/>
            </p:nvSpPr>
            <p:spPr bwMode="auto">
              <a:xfrm>
                <a:off x="4704121" y="2218376"/>
                <a:ext cx="144460" cy="198434"/>
              </a:xfrm>
              <a:custGeom>
                <a:avLst/>
                <a:gdLst>
                  <a:gd name="T0" fmla="*/ 13 w 40"/>
                  <a:gd name="T1" fmla="*/ 23 h 55"/>
                  <a:gd name="T2" fmla="*/ 12 w 40"/>
                  <a:gd name="T3" fmla="*/ 21 h 55"/>
                  <a:gd name="T4" fmla="*/ 13 w 40"/>
                  <a:gd name="T5" fmla="*/ 22 h 55"/>
                  <a:gd name="T6" fmla="*/ 16 w 40"/>
                  <a:gd name="T7" fmla="*/ 21 h 55"/>
                  <a:gd name="T8" fmla="*/ 16 w 40"/>
                  <a:gd name="T9" fmla="*/ 19 h 55"/>
                  <a:gd name="T10" fmla="*/ 16 w 40"/>
                  <a:gd name="T11" fmla="*/ 20 h 55"/>
                  <a:gd name="T12" fmla="*/ 17 w 40"/>
                  <a:gd name="T13" fmla="*/ 22 h 55"/>
                  <a:gd name="T14" fmla="*/ 18 w 40"/>
                  <a:gd name="T15" fmla="*/ 27 h 55"/>
                  <a:gd name="T16" fmla="*/ 19 w 40"/>
                  <a:gd name="T17" fmla="*/ 28 h 55"/>
                  <a:gd name="T18" fmla="*/ 22 w 40"/>
                  <a:gd name="T19" fmla="*/ 30 h 55"/>
                  <a:gd name="T20" fmla="*/ 18 w 40"/>
                  <a:gd name="T21" fmla="*/ 37 h 55"/>
                  <a:gd name="T22" fmla="*/ 11 w 40"/>
                  <a:gd name="T23" fmla="*/ 40 h 55"/>
                  <a:gd name="T24" fmla="*/ 12 w 40"/>
                  <a:gd name="T25" fmla="*/ 45 h 55"/>
                  <a:gd name="T26" fmla="*/ 18 w 40"/>
                  <a:gd name="T27" fmla="*/ 48 h 55"/>
                  <a:gd name="T28" fmla="*/ 20 w 40"/>
                  <a:gd name="T29" fmla="*/ 52 h 55"/>
                  <a:gd name="T30" fmla="*/ 27 w 40"/>
                  <a:gd name="T31" fmla="*/ 55 h 55"/>
                  <a:gd name="T32" fmla="*/ 24 w 40"/>
                  <a:gd name="T33" fmla="*/ 49 h 55"/>
                  <a:gd name="T34" fmla="*/ 24 w 40"/>
                  <a:gd name="T35" fmla="*/ 49 h 55"/>
                  <a:gd name="T36" fmla="*/ 30 w 40"/>
                  <a:gd name="T37" fmla="*/ 54 h 55"/>
                  <a:gd name="T38" fmla="*/ 32 w 40"/>
                  <a:gd name="T39" fmla="*/ 50 h 55"/>
                  <a:gd name="T40" fmla="*/ 29 w 40"/>
                  <a:gd name="T41" fmla="*/ 43 h 55"/>
                  <a:gd name="T42" fmla="*/ 28 w 40"/>
                  <a:gd name="T43" fmla="*/ 41 h 55"/>
                  <a:gd name="T44" fmla="*/ 30 w 40"/>
                  <a:gd name="T45" fmla="*/ 39 h 55"/>
                  <a:gd name="T46" fmla="*/ 34 w 40"/>
                  <a:gd name="T47" fmla="*/ 45 h 55"/>
                  <a:gd name="T48" fmla="*/ 39 w 40"/>
                  <a:gd name="T49" fmla="*/ 40 h 55"/>
                  <a:gd name="T50" fmla="*/ 38 w 40"/>
                  <a:gd name="T51" fmla="*/ 37 h 55"/>
                  <a:gd name="T52" fmla="*/ 38 w 40"/>
                  <a:gd name="T53" fmla="*/ 37 h 55"/>
                  <a:gd name="T54" fmla="*/ 36 w 40"/>
                  <a:gd name="T55" fmla="*/ 35 h 55"/>
                  <a:gd name="T56" fmla="*/ 31 w 40"/>
                  <a:gd name="T57" fmla="*/ 30 h 55"/>
                  <a:gd name="T58" fmla="*/ 34 w 40"/>
                  <a:gd name="T59" fmla="*/ 28 h 55"/>
                  <a:gd name="T60" fmla="*/ 33 w 40"/>
                  <a:gd name="T61" fmla="*/ 22 h 55"/>
                  <a:gd name="T62" fmla="*/ 30 w 40"/>
                  <a:gd name="T63" fmla="*/ 19 h 55"/>
                  <a:gd name="T64" fmla="*/ 28 w 40"/>
                  <a:gd name="T65" fmla="*/ 16 h 55"/>
                  <a:gd name="T66" fmla="*/ 26 w 40"/>
                  <a:gd name="T67" fmla="*/ 14 h 55"/>
                  <a:gd name="T68" fmla="*/ 23 w 40"/>
                  <a:gd name="T69" fmla="*/ 9 h 55"/>
                  <a:gd name="T70" fmla="*/ 19 w 40"/>
                  <a:gd name="T71" fmla="*/ 10 h 55"/>
                  <a:gd name="T72" fmla="*/ 17 w 40"/>
                  <a:gd name="T73" fmla="*/ 10 h 55"/>
                  <a:gd name="T74" fmla="*/ 18 w 40"/>
                  <a:gd name="T75" fmla="*/ 3 h 55"/>
                  <a:gd name="T76" fmla="*/ 10 w 40"/>
                  <a:gd name="T77" fmla="*/ 8 h 55"/>
                  <a:gd name="T78" fmla="*/ 9 w 40"/>
                  <a:gd name="T79" fmla="*/ 13 h 55"/>
                  <a:gd name="T80" fmla="*/ 8 w 40"/>
                  <a:gd name="T81" fmla="*/ 9 h 55"/>
                  <a:gd name="T82" fmla="*/ 13 w 40"/>
                  <a:gd name="T83" fmla="*/ 2 h 55"/>
                  <a:gd name="T84" fmla="*/ 3 w 40"/>
                  <a:gd name="T85" fmla="*/ 6 h 55"/>
                  <a:gd name="T86" fmla="*/ 1 w 40"/>
                  <a:gd name="T87" fmla="*/ 13 h 55"/>
                  <a:gd name="T88" fmla="*/ 1 w 40"/>
                  <a:gd name="T89" fmla="*/ 14 h 55"/>
                  <a:gd name="T90" fmla="*/ 3 w 40"/>
                  <a:gd name="T91" fmla="*/ 18 h 55"/>
                  <a:gd name="T92" fmla="*/ 8 w 40"/>
                  <a:gd name="T93" fmla="*/ 20 h 55"/>
                  <a:gd name="T94" fmla="*/ 21 w 40"/>
                  <a:gd name="T95" fmla="*/ 43 h 55"/>
                  <a:gd name="T96" fmla="*/ 33 w 40"/>
                  <a:gd name="T97" fmla="*/ 23 h 55"/>
                  <a:gd name="T98" fmla="*/ 32 w 40"/>
                  <a:gd name="T99" fmla="*/ 24 h 55"/>
                  <a:gd name="T100" fmla="*/ 17 w 40"/>
                  <a:gd name="T101" fmla="*/ 1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 h="55">
                    <a:moveTo>
                      <a:pt x="8" y="20"/>
                    </a:moveTo>
                    <a:cubicBezTo>
                      <a:pt x="9" y="21"/>
                      <a:pt x="10" y="21"/>
                      <a:pt x="11" y="21"/>
                    </a:cubicBezTo>
                    <a:cubicBezTo>
                      <a:pt x="11" y="21"/>
                      <a:pt x="11" y="21"/>
                      <a:pt x="11" y="21"/>
                    </a:cubicBezTo>
                    <a:cubicBezTo>
                      <a:pt x="11" y="21"/>
                      <a:pt x="11" y="21"/>
                      <a:pt x="11" y="22"/>
                    </a:cubicBezTo>
                    <a:cubicBezTo>
                      <a:pt x="12" y="22"/>
                      <a:pt x="12" y="22"/>
                      <a:pt x="13" y="23"/>
                    </a:cubicBezTo>
                    <a:cubicBezTo>
                      <a:pt x="13" y="23"/>
                      <a:pt x="13" y="23"/>
                      <a:pt x="13" y="23"/>
                    </a:cubicBezTo>
                    <a:cubicBezTo>
                      <a:pt x="13" y="23"/>
                      <a:pt x="14" y="22"/>
                      <a:pt x="14" y="22"/>
                    </a:cubicBezTo>
                    <a:cubicBezTo>
                      <a:pt x="14" y="22"/>
                      <a:pt x="13" y="22"/>
                      <a:pt x="13" y="22"/>
                    </a:cubicBezTo>
                    <a:cubicBezTo>
                      <a:pt x="13" y="22"/>
                      <a:pt x="13" y="22"/>
                      <a:pt x="13" y="22"/>
                    </a:cubicBezTo>
                    <a:cubicBezTo>
                      <a:pt x="13" y="22"/>
                      <a:pt x="12" y="22"/>
                      <a:pt x="12" y="21"/>
                    </a:cubicBezTo>
                    <a:cubicBezTo>
                      <a:pt x="12" y="21"/>
                      <a:pt x="12" y="21"/>
                      <a:pt x="12" y="21"/>
                    </a:cubicBezTo>
                    <a:cubicBezTo>
                      <a:pt x="12" y="21"/>
                      <a:pt x="12" y="21"/>
                      <a:pt x="12" y="21"/>
                    </a:cubicBezTo>
                    <a:cubicBezTo>
                      <a:pt x="12" y="21"/>
                      <a:pt x="12" y="21"/>
                      <a:pt x="12" y="21"/>
                    </a:cubicBezTo>
                    <a:cubicBezTo>
                      <a:pt x="12" y="21"/>
                      <a:pt x="12" y="21"/>
                      <a:pt x="12" y="21"/>
                    </a:cubicBezTo>
                    <a:cubicBezTo>
                      <a:pt x="13" y="21"/>
                      <a:pt x="13" y="21"/>
                      <a:pt x="13" y="22"/>
                    </a:cubicBezTo>
                    <a:cubicBezTo>
                      <a:pt x="13" y="22"/>
                      <a:pt x="13" y="22"/>
                      <a:pt x="13" y="22"/>
                    </a:cubicBezTo>
                    <a:cubicBezTo>
                      <a:pt x="13" y="22"/>
                      <a:pt x="14" y="22"/>
                      <a:pt x="14" y="22"/>
                    </a:cubicBezTo>
                    <a:cubicBezTo>
                      <a:pt x="14" y="22"/>
                      <a:pt x="14" y="22"/>
                      <a:pt x="14" y="22"/>
                    </a:cubicBezTo>
                    <a:cubicBezTo>
                      <a:pt x="14" y="22"/>
                      <a:pt x="14" y="22"/>
                      <a:pt x="15" y="22"/>
                    </a:cubicBezTo>
                    <a:cubicBezTo>
                      <a:pt x="16" y="22"/>
                      <a:pt x="16" y="21"/>
                      <a:pt x="16" y="21"/>
                    </a:cubicBezTo>
                    <a:cubicBezTo>
                      <a:pt x="16" y="20"/>
                      <a:pt x="16" y="20"/>
                      <a:pt x="16" y="20"/>
                    </a:cubicBezTo>
                    <a:cubicBezTo>
                      <a:pt x="16" y="20"/>
                      <a:pt x="16" y="20"/>
                      <a:pt x="16" y="20"/>
                    </a:cubicBezTo>
                    <a:cubicBezTo>
                      <a:pt x="16" y="20"/>
                      <a:pt x="16" y="20"/>
                      <a:pt x="16" y="20"/>
                    </a:cubicBezTo>
                    <a:cubicBezTo>
                      <a:pt x="15" y="19"/>
                      <a:pt x="15" y="19"/>
                      <a:pt x="16" y="19"/>
                    </a:cubicBezTo>
                    <a:cubicBezTo>
                      <a:pt x="16" y="19"/>
                      <a:pt x="16" y="19"/>
                      <a:pt x="16" y="19"/>
                    </a:cubicBezTo>
                    <a:cubicBezTo>
                      <a:pt x="16" y="18"/>
                      <a:pt x="16" y="18"/>
                      <a:pt x="16" y="19"/>
                    </a:cubicBezTo>
                    <a:cubicBezTo>
                      <a:pt x="16" y="19"/>
                      <a:pt x="16" y="19"/>
                      <a:pt x="16" y="19"/>
                    </a:cubicBezTo>
                    <a:cubicBezTo>
                      <a:pt x="16" y="19"/>
                      <a:pt x="16" y="19"/>
                      <a:pt x="16" y="19"/>
                    </a:cubicBezTo>
                    <a:cubicBezTo>
                      <a:pt x="16" y="19"/>
                      <a:pt x="16" y="19"/>
                      <a:pt x="16" y="20"/>
                    </a:cubicBezTo>
                    <a:cubicBezTo>
                      <a:pt x="16" y="20"/>
                      <a:pt x="16" y="20"/>
                      <a:pt x="16" y="20"/>
                    </a:cubicBezTo>
                    <a:cubicBezTo>
                      <a:pt x="16" y="20"/>
                      <a:pt x="16" y="20"/>
                      <a:pt x="16" y="20"/>
                    </a:cubicBezTo>
                    <a:cubicBezTo>
                      <a:pt x="16" y="20"/>
                      <a:pt x="17" y="20"/>
                      <a:pt x="17" y="20"/>
                    </a:cubicBezTo>
                    <a:cubicBezTo>
                      <a:pt x="17" y="20"/>
                      <a:pt x="17" y="21"/>
                      <a:pt x="17" y="21"/>
                    </a:cubicBezTo>
                    <a:cubicBezTo>
                      <a:pt x="17" y="21"/>
                      <a:pt x="17" y="21"/>
                      <a:pt x="17" y="21"/>
                    </a:cubicBezTo>
                    <a:cubicBezTo>
                      <a:pt x="17" y="21"/>
                      <a:pt x="17" y="22"/>
                      <a:pt x="17" y="22"/>
                    </a:cubicBezTo>
                    <a:cubicBezTo>
                      <a:pt x="17" y="23"/>
                      <a:pt x="18" y="23"/>
                      <a:pt x="18" y="23"/>
                    </a:cubicBezTo>
                    <a:cubicBezTo>
                      <a:pt x="18" y="24"/>
                      <a:pt x="18" y="25"/>
                      <a:pt x="19" y="25"/>
                    </a:cubicBezTo>
                    <a:cubicBezTo>
                      <a:pt x="19" y="26"/>
                      <a:pt x="19" y="26"/>
                      <a:pt x="19" y="26"/>
                    </a:cubicBezTo>
                    <a:cubicBezTo>
                      <a:pt x="18" y="26"/>
                      <a:pt x="18" y="26"/>
                      <a:pt x="18" y="26"/>
                    </a:cubicBezTo>
                    <a:cubicBezTo>
                      <a:pt x="18" y="26"/>
                      <a:pt x="18" y="27"/>
                      <a:pt x="18" y="27"/>
                    </a:cubicBezTo>
                    <a:cubicBezTo>
                      <a:pt x="18" y="27"/>
                      <a:pt x="18" y="27"/>
                      <a:pt x="18" y="27"/>
                    </a:cubicBezTo>
                    <a:cubicBezTo>
                      <a:pt x="18" y="27"/>
                      <a:pt x="19" y="27"/>
                      <a:pt x="20" y="27"/>
                    </a:cubicBezTo>
                    <a:cubicBezTo>
                      <a:pt x="20" y="27"/>
                      <a:pt x="20" y="27"/>
                      <a:pt x="20" y="27"/>
                    </a:cubicBezTo>
                    <a:cubicBezTo>
                      <a:pt x="20" y="28"/>
                      <a:pt x="20" y="28"/>
                      <a:pt x="20" y="28"/>
                    </a:cubicBezTo>
                    <a:cubicBezTo>
                      <a:pt x="20" y="28"/>
                      <a:pt x="19" y="28"/>
                      <a:pt x="19" y="28"/>
                    </a:cubicBezTo>
                    <a:cubicBezTo>
                      <a:pt x="19" y="28"/>
                      <a:pt x="19" y="29"/>
                      <a:pt x="19" y="29"/>
                    </a:cubicBezTo>
                    <a:cubicBezTo>
                      <a:pt x="19" y="29"/>
                      <a:pt x="19" y="29"/>
                      <a:pt x="20" y="29"/>
                    </a:cubicBezTo>
                    <a:cubicBezTo>
                      <a:pt x="20" y="29"/>
                      <a:pt x="20" y="29"/>
                      <a:pt x="20" y="29"/>
                    </a:cubicBezTo>
                    <a:cubicBezTo>
                      <a:pt x="21" y="29"/>
                      <a:pt x="21" y="29"/>
                      <a:pt x="21" y="30"/>
                    </a:cubicBezTo>
                    <a:cubicBezTo>
                      <a:pt x="21" y="30"/>
                      <a:pt x="21" y="30"/>
                      <a:pt x="22" y="30"/>
                    </a:cubicBezTo>
                    <a:cubicBezTo>
                      <a:pt x="22" y="30"/>
                      <a:pt x="22" y="31"/>
                      <a:pt x="22" y="32"/>
                    </a:cubicBezTo>
                    <a:cubicBezTo>
                      <a:pt x="22" y="32"/>
                      <a:pt x="22" y="33"/>
                      <a:pt x="22" y="34"/>
                    </a:cubicBezTo>
                    <a:cubicBezTo>
                      <a:pt x="22" y="34"/>
                      <a:pt x="22" y="35"/>
                      <a:pt x="22" y="35"/>
                    </a:cubicBezTo>
                    <a:cubicBezTo>
                      <a:pt x="21" y="35"/>
                      <a:pt x="21" y="35"/>
                      <a:pt x="20" y="36"/>
                    </a:cubicBezTo>
                    <a:cubicBezTo>
                      <a:pt x="20" y="36"/>
                      <a:pt x="19" y="37"/>
                      <a:pt x="18" y="37"/>
                    </a:cubicBezTo>
                    <a:cubicBezTo>
                      <a:pt x="17" y="38"/>
                      <a:pt x="17" y="38"/>
                      <a:pt x="18" y="40"/>
                    </a:cubicBezTo>
                    <a:cubicBezTo>
                      <a:pt x="18" y="40"/>
                      <a:pt x="17" y="41"/>
                      <a:pt x="17" y="41"/>
                    </a:cubicBezTo>
                    <a:cubicBezTo>
                      <a:pt x="17" y="41"/>
                      <a:pt x="16" y="41"/>
                      <a:pt x="15" y="41"/>
                    </a:cubicBezTo>
                    <a:cubicBezTo>
                      <a:pt x="14" y="42"/>
                      <a:pt x="13" y="41"/>
                      <a:pt x="13" y="41"/>
                    </a:cubicBezTo>
                    <a:cubicBezTo>
                      <a:pt x="12" y="41"/>
                      <a:pt x="12" y="41"/>
                      <a:pt x="11" y="40"/>
                    </a:cubicBezTo>
                    <a:cubicBezTo>
                      <a:pt x="11" y="40"/>
                      <a:pt x="11" y="40"/>
                      <a:pt x="11" y="40"/>
                    </a:cubicBezTo>
                    <a:cubicBezTo>
                      <a:pt x="10" y="41"/>
                      <a:pt x="10" y="41"/>
                      <a:pt x="9" y="42"/>
                    </a:cubicBezTo>
                    <a:cubicBezTo>
                      <a:pt x="9" y="42"/>
                      <a:pt x="9" y="42"/>
                      <a:pt x="9" y="43"/>
                    </a:cubicBezTo>
                    <a:cubicBezTo>
                      <a:pt x="9" y="43"/>
                      <a:pt x="9" y="44"/>
                      <a:pt x="9" y="44"/>
                    </a:cubicBezTo>
                    <a:cubicBezTo>
                      <a:pt x="10" y="45"/>
                      <a:pt x="11" y="45"/>
                      <a:pt x="12" y="45"/>
                    </a:cubicBezTo>
                    <a:cubicBezTo>
                      <a:pt x="12" y="45"/>
                      <a:pt x="13" y="45"/>
                      <a:pt x="13" y="45"/>
                    </a:cubicBezTo>
                    <a:cubicBezTo>
                      <a:pt x="13" y="44"/>
                      <a:pt x="13" y="44"/>
                      <a:pt x="13" y="45"/>
                    </a:cubicBezTo>
                    <a:cubicBezTo>
                      <a:pt x="14" y="45"/>
                      <a:pt x="15" y="45"/>
                      <a:pt x="16" y="45"/>
                    </a:cubicBezTo>
                    <a:cubicBezTo>
                      <a:pt x="16" y="45"/>
                      <a:pt x="17" y="45"/>
                      <a:pt x="17" y="46"/>
                    </a:cubicBezTo>
                    <a:cubicBezTo>
                      <a:pt x="17" y="46"/>
                      <a:pt x="18" y="47"/>
                      <a:pt x="18" y="48"/>
                    </a:cubicBezTo>
                    <a:cubicBezTo>
                      <a:pt x="18" y="48"/>
                      <a:pt x="19" y="48"/>
                      <a:pt x="18" y="49"/>
                    </a:cubicBezTo>
                    <a:cubicBezTo>
                      <a:pt x="18" y="49"/>
                      <a:pt x="18" y="50"/>
                      <a:pt x="18" y="50"/>
                    </a:cubicBezTo>
                    <a:cubicBezTo>
                      <a:pt x="19" y="51"/>
                      <a:pt x="19" y="51"/>
                      <a:pt x="20" y="52"/>
                    </a:cubicBezTo>
                    <a:cubicBezTo>
                      <a:pt x="20" y="52"/>
                      <a:pt x="20" y="52"/>
                      <a:pt x="20" y="52"/>
                    </a:cubicBezTo>
                    <a:cubicBezTo>
                      <a:pt x="20" y="52"/>
                      <a:pt x="20" y="52"/>
                      <a:pt x="20" y="52"/>
                    </a:cubicBezTo>
                    <a:cubicBezTo>
                      <a:pt x="20" y="52"/>
                      <a:pt x="20" y="52"/>
                      <a:pt x="20" y="52"/>
                    </a:cubicBezTo>
                    <a:cubicBezTo>
                      <a:pt x="21" y="52"/>
                      <a:pt x="21" y="52"/>
                      <a:pt x="22" y="53"/>
                    </a:cubicBezTo>
                    <a:cubicBezTo>
                      <a:pt x="22" y="53"/>
                      <a:pt x="23" y="54"/>
                      <a:pt x="24" y="54"/>
                    </a:cubicBezTo>
                    <a:cubicBezTo>
                      <a:pt x="24" y="54"/>
                      <a:pt x="25" y="55"/>
                      <a:pt x="25" y="55"/>
                    </a:cubicBezTo>
                    <a:cubicBezTo>
                      <a:pt x="26" y="55"/>
                      <a:pt x="26" y="55"/>
                      <a:pt x="27" y="55"/>
                    </a:cubicBezTo>
                    <a:cubicBezTo>
                      <a:pt x="27" y="55"/>
                      <a:pt x="27" y="55"/>
                      <a:pt x="27" y="55"/>
                    </a:cubicBezTo>
                    <a:cubicBezTo>
                      <a:pt x="27" y="55"/>
                      <a:pt x="27" y="54"/>
                      <a:pt x="27" y="54"/>
                    </a:cubicBezTo>
                    <a:cubicBezTo>
                      <a:pt x="26" y="53"/>
                      <a:pt x="26" y="51"/>
                      <a:pt x="25" y="50"/>
                    </a:cubicBezTo>
                    <a:cubicBezTo>
                      <a:pt x="24" y="50"/>
                      <a:pt x="24" y="50"/>
                      <a:pt x="24" y="49"/>
                    </a:cubicBezTo>
                    <a:cubicBezTo>
                      <a:pt x="24" y="49"/>
                      <a:pt x="24" y="49"/>
                      <a:pt x="24" y="49"/>
                    </a:cubicBezTo>
                    <a:cubicBezTo>
                      <a:pt x="24" y="49"/>
                      <a:pt x="24" y="49"/>
                      <a:pt x="24" y="49"/>
                    </a:cubicBezTo>
                    <a:cubicBezTo>
                      <a:pt x="24" y="49"/>
                      <a:pt x="24" y="49"/>
                      <a:pt x="24" y="49"/>
                    </a:cubicBezTo>
                    <a:cubicBezTo>
                      <a:pt x="24" y="49"/>
                      <a:pt x="24" y="49"/>
                      <a:pt x="24" y="49"/>
                    </a:cubicBezTo>
                    <a:cubicBezTo>
                      <a:pt x="24" y="49"/>
                      <a:pt x="24" y="49"/>
                      <a:pt x="24" y="49"/>
                    </a:cubicBezTo>
                    <a:cubicBezTo>
                      <a:pt x="24" y="49"/>
                      <a:pt x="24" y="49"/>
                      <a:pt x="24" y="49"/>
                    </a:cubicBezTo>
                    <a:cubicBezTo>
                      <a:pt x="24" y="49"/>
                      <a:pt x="24" y="49"/>
                      <a:pt x="24" y="49"/>
                    </a:cubicBezTo>
                    <a:cubicBezTo>
                      <a:pt x="25" y="49"/>
                      <a:pt x="26" y="50"/>
                      <a:pt x="26" y="50"/>
                    </a:cubicBezTo>
                    <a:cubicBezTo>
                      <a:pt x="27" y="51"/>
                      <a:pt x="27" y="51"/>
                      <a:pt x="28" y="52"/>
                    </a:cubicBezTo>
                    <a:cubicBezTo>
                      <a:pt x="28" y="52"/>
                      <a:pt x="29" y="52"/>
                      <a:pt x="29" y="53"/>
                    </a:cubicBezTo>
                    <a:cubicBezTo>
                      <a:pt x="29" y="53"/>
                      <a:pt x="29" y="54"/>
                      <a:pt x="30" y="54"/>
                    </a:cubicBezTo>
                    <a:cubicBezTo>
                      <a:pt x="30" y="54"/>
                      <a:pt x="30" y="54"/>
                      <a:pt x="30" y="54"/>
                    </a:cubicBezTo>
                    <a:cubicBezTo>
                      <a:pt x="30" y="54"/>
                      <a:pt x="30" y="54"/>
                      <a:pt x="30" y="54"/>
                    </a:cubicBezTo>
                    <a:cubicBezTo>
                      <a:pt x="30" y="53"/>
                      <a:pt x="30" y="53"/>
                      <a:pt x="30" y="52"/>
                    </a:cubicBezTo>
                    <a:cubicBezTo>
                      <a:pt x="31" y="51"/>
                      <a:pt x="31" y="51"/>
                      <a:pt x="31" y="51"/>
                    </a:cubicBezTo>
                    <a:cubicBezTo>
                      <a:pt x="32" y="51"/>
                      <a:pt x="32" y="50"/>
                      <a:pt x="32" y="50"/>
                    </a:cubicBezTo>
                    <a:cubicBezTo>
                      <a:pt x="31" y="49"/>
                      <a:pt x="31" y="49"/>
                      <a:pt x="31" y="49"/>
                    </a:cubicBezTo>
                    <a:cubicBezTo>
                      <a:pt x="31" y="48"/>
                      <a:pt x="31" y="47"/>
                      <a:pt x="31" y="46"/>
                    </a:cubicBezTo>
                    <a:cubicBezTo>
                      <a:pt x="31" y="46"/>
                      <a:pt x="31" y="45"/>
                      <a:pt x="30" y="45"/>
                    </a:cubicBezTo>
                    <a:cubicBezTo>
                      <a:pt x="30" y="45"/>
                      <a:pt x="29" y="44"/>
                      <a:pt x="29" y="44"/>
                    </a:cubicBezTo>
                    <a:cubicBezTo>
                      <a:pt x="29" y="44"/>
                      <a:pt x="29" y="43"/>
                      <a:pt x="29" y="43"/>
                    </a:cubicBezTo>
                    <a:cubicBezTo>
                      <a:pt x="29" y="42"/>
                      <a:pt x="28" y="42"/>
                      <a:pt x="28" y="41"/>
                    </a:cubicBezTo>
                    <a:cubicBezTo>
                      <a:pt x="28" y="41"/>
                      <a:pt x="28" y="41"/>
                      <a:pt x="28" y="41"/>
                    </a:cubicBezTo>
                    <a:cubicBezTo>
                      <a:pt x="28" y="41"/>
                      <a:pt x="28" y="41"/>
                      <a:pt x="28" y="41"/>
                    </a:cubicBezTo>
                    <a:cubicBezTo>
                      <a:pt x="28" y="41"/>
                      <a:pt x="28" y="41"/>
                      <a:pt x="28" y="41"/>
                    </a:cubicBezTo>
                    <a:cubicBezTo>
                      <a:pt x="28" y="41"/>
                      <a:pt x="28" y="41"/>
                      <a:pt x="28" y="41"/>
                    </a:cubicBezTo>
                    <a:cubicBezTo>
                      <a:pt x="28" y="41"/>
                      <a:pt x="28" y="41"/>
                      <a:pt x="28" y="41"/>
                    </a:cubicBezTo>
                    <a:cubicBezTo>
                      <a:pt x="28" y="41"/>
                      <a:pt x="28" y="41"/>
                      <a:pt x="28" y="41"/>
                    </a:cubicBezTo>
                    <a:cubicBezTo>
                      <a:pt x="29" y="41"/>
                      <a:pt x="29" y="41"/>
                      <a:pt x="29" y="40"/>
                    </a:cubicBezTo>
                    <a:cubicBezTo>
                      <a:pt x="29" y="40"/>
                      <a:pt x="29" y="39"/>
                      <a:pt x="30" y="39"/>
                    </a:cubicBezTo>
                    <a:cubicBezTo>
                      <a:pt x="30" y="39"/>
                      <a:pt x="30" y="39"/>
                      <a:pt x="30" y="39"/>
                    </a:cubicBezTo>
                    <a:cubicBezTo>
                      <a:pt x="30" y="40"/>
                      <a:pt x="31" y="40"/>
                      <a:pt x="31" y="41"/>
                    </a:cubicBezTo>
                    <a:cubicBezTo>
                      <a:pt x="32" y="41"/>
                      <a:pt x="32" y="42"/>
                      <a:pt x="32" y="43"/>
                    </a:cubicBezTo>
                    <a:cubicBezTo>
                      <a:pt x="32" y="43"/>
                      <a:pt x="32" y="43"/>
                      <a:pt x="32" y="44"/>
                    </a:cubicBezTo>
                    <a:cubicBezTo>
                      <a:pt x="32" y="44"/>
                      <a:pt x="32" y="44"/>
                      <a:pt x="32" y="44"/>
                    </a:cubicBezTo>
                    <a:cubicBezTo>
                      <a:pt x="33" y="44"/>
                      <a:pt x="33" y="45"/>
                      <a:pt x="34" y="45"/>
                    </a:cubicBezTo>
                    <a:cubicBezTo>
                      <a:pt x="34" y="45"/>
                      <a:pt x="35" y="45"/>
                      <a:pt x="35" y="45"/>
                    </a:cubicBezTo>
                    <a:cubicBezTo>
                      <a:pt x="35" y="44"/>
                      <a:pt x="35" y="44"/>
                      <a:pt x="35" y="43"/>
                    </a:cubicBezTo>
                    <a:cubicBezTo>
                      <a:pt x="35" y="43"/>
                      <a:pt x="35" y="43"/>
                      <a:pt x="36" y="43"/>
                    </a:cubicBezTo>
                    <a:cubicBezTo>
                      <a:pt x="36" y="43"/>
                      <a:pt x="36" y="43"/>
                      <a:pt x="36" y="43"/>
                    </a:cubicBezTo>
                    <a:cubicBezTo>
                      <a:pt x="37" y="42"/>
                      <a:pt x="38" y="41"/>
                      <a:pt x="39" y="40"/>
                    </a:cubicBezTo>
                    <a:cubicBezTo>
                      <a:pt x="39" y="40"/>
                      <a:pt x="39" y="40"/>
                      <a:pt x="40" y="39"/>
                    </a:cubicBezTo>
                    <a:cubicBezTo>
                      <a:pt x="40" y="39"/>
                      <a:pt x="40" y="39"/>
                      <a:pt x="40" y="39"/>
                    </a:cubicBezTo>
                    <a:cubicBezTo>
                      <a:pt x="40" y="38"/>
                      <a:pt x="39" y="38"/>
                      <a:pt x="39"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6"/>
                      <a:pt x="37" y="36"/>
                      <a:pt x="37" y="36"/>
                    </a:cubicBezTo>
                    <a:cubicBezTo>
                      <a:pt x="37" y="36"/>
                      <a:pt x="37" y="36"/>
                      <a:pt x="37" y="36"/>
                    </a:cubicBezTo>
                    <a:cubicBezTo>
                      <a:pt x="37" y="36"/>
                      <a:pt x="37" y="36"/>
                      <a:pt x="36" y="36"/>
                    </a:cubicBezTo>
                    <a:cubicBezTo>
                      <a:pt x="36" y="36"/>
                      <a:pt x="36" y="36"/>
                      <a:pt x="36" y="35"/>
                    </a:cubicBezTo>
                    <a:cubicBezTo>
                      <a:pt x="36" y="35"/>
                      <a:pt x="36" y="35"/>
                      <a:pt x="36" y="34"/>
                    </a:cubicBezTo>
                    <a:cubicBezTo>
                      <a:pt x="35" y="34"/>
                      <a:pt x="35" y="34"/>
                      <a:pt x="35" y="33"/>
                    </a:cubicBezTo>
                    <a:cubicBezTo>
                      <a:pt x="35" y="33"/>
                      <a:pt x="34" y="33"/>
                      <a:pt x="34" y="33"/>
                    </a:cubicBezTo>
                    <a:cubicBezTo>
                      <a:pt x="33" y="33"/>
                      <a:pt x="33" y="32"/>
                      <a:pt x="33" y="32"/>
                    </a:cubicBezTo>
                    <a:cubicBezTo>
                      <a:pt x="33" y="31"/>
                      <a:pt x="32" y="31"/>
                      <a:pt x="31" y="30"/>
                    </a:cubicBezTo>
                    <a:cubicBezTo>
                      <a:pt x="31" y="30"/>
                      <a:pt x="31" y="30"/>
                      <a:pt x="31" y="30"/>
                    </a:cubicBezTo>
                    <a:cubicBezTo>
                      <a:pt x="32" y="29"/>
                      <a:pt x="32" y="29"/>
                      <a:pt x="32" y="28"/>
                    </a:cubicBezTo>
                    <a:cubicBezTo>
                      <a:pt x="32" y="28"/>
                      <a:pt x="32" y="28"/>
                      <a:pt x="32" y="28"/>
                    </a:cubicBezTo>
                    <a:cubicBezTo>
                      <a:pt x="33" y="28"/>
                      <a:pt x="33" y="28"/>
                      <a:pt x="34" y="28"/>
                    </a:cubicBezTo>
                    <a:cubicBezTo>
                      <a:pt x="34" y="28"/>
                      <a:pt x="34" y="28"/>
                      <a:pt x="34" y="28"/>
                    </a:cubicBezTo>
                    <a:cubicBezTo>
                      <a:pt x="34" y="28"/>
                      <a:pt x="34" y="27"/>
                      <a:pt x="34" y="27"/>
                    </a:cubicBezTo>
                    <a:cubicBezTo>
                      <a:pt x="34" y="27"/>
                      <a:pt x="34" y="27"/>
                      <a:pt x="34" y="27"/>
                    </a:cubicBezTo>
                    <a:cubicBezTo>
                      <a:pt x="34" y="26"/>
                      <a:pt x="33" y="26"/>
                      <a:pt x="34" y="26"/>
                    </a:cubicBezTo>
                    <a:cubicBezTo>
                      <a:pt x="34" y="25"/>
                      <a:pt x="34" y="25"/>
                      <a:pt x="34" y="24"/>
                    </a:cubicBezTo>
                    <a:cubicBezTo>
                      <a:pt x="34" y="23"/>
                      <a:pt x="34" y="23"/>
                      <a:pt x="33" y="22"/>
                    </a:cubicBezTo>
                    <a:cubicBezTo>
                      <a:pt x="33" y="21"/>
                      <a:pt x="32" y="20"/>
                      <a:pt x="31" y="20"/>
                    </a:cubicBezTo>
                    <a:cubicBezTo>
                      <a:pt x="31" y="20"/>
                      <a:pt x="30" y="20"/>
                      <a:pt x="30" y="19"/>
                    </a:cubicBezTo>
                    <a:cubicBezTo>
                      <a:pt x="30" y="19"/>
                      <a:pt x="30" y="19"/>
                      <a:pt x="30" y="19"/>
                    </a:cubicBezTo>
                    <a:cubicBezTo>
                      <a:pt x="30" y="19"/>
                      <a:pt x="30" y="19"/>
                      <a:pt x="30" y="19"/>
                    </a:cubicBezTo>
                    <a:cubicBezTo>
                      <a:pt x="30" y="19"/>
                      <a:pt x="30" y="19"/>
                      <a:pt x="30" y="19"/>
                    </a:cubicBezTo>
                    <a:cubicBezTo>
                      <a:pt x="30" y="19"/>
                      <a:pt x="30" y="19"/>
                      <a:pt x="30" y="19"/>
                    </a:cubicBezTo>
                    <a:cubicBezTo>
                      <a:pt x="30" y="19"/>
                      <a:pt x="30" y="19"/>
                      <a:pt x="30" y="19"/>
                    </a:cubicBezTo>
                    <a:cubicBezTo>
                      <a:pt x="30" y="18"/>
                      <a:pt x="30" y="17"/>
                      <a:pt x="30" y="17"/>
                    </a:cubicBezTo>
                    <a:cubicBezTo>
                      <a:pt x="30" y="17"/>
                      <a:pt x="29" y="16"/>
                      <a:pt x="29" y="16"/>
                    </a:cubicBezTo>
                    <a:cubicBezTo>
                      <a:pt x="29" y="15"/>
                      <a:pt x="28" y="15"/>
                      <a:pt x="28" y="16"/>
                    </a:cubicBezTo>
                    <a:cubicBezTo>
                      <a:pt x="27" y="16"/>
                      <a:pt x="27" y="16"/>
                      <a:pt x="27" y="15"/>
                    </a:cubicBezTo>
                    <a:cubicBezTo>
                      <a:pt x="27" y="15"/>
                      <a:pt x="26" y="15"/>
                      <a:pt x="26" y="15"/>
                    </a:cubicBezTo>
                    <a:cubicBezTo>
                      <a:pt x="26" y="15"/>
                      <a:pt x="25" y="15"/>
                      <a:pt x="25" y="15"/>
                    </a:cubicBezTo>
                    <a:cubicBezTo>
                      <a:pt x="25" y="15"/>
                      <a:pt x="25" y="15"/>
                      <a:pt x="25" y="15"/>
                    </a:cubicBezTo>
                    <a:cubicBezTo>
                      <a:pt x="26" y="14"/>
                      <a:pt x="26" y="14"/>
                      <a:pt x="26" y="14"/>
                    </a:cubicBezTo>
                    <a:cubicBezTo>
                      <a:pt x="26" y="14"/>
                      <a:pt x="26" y="13"/>
                      <a:pt x="26" y="13"/>
                    </a:cubicBezTo>
                    <a:cubicBezTo>
                      <a:pt x="26" y="13"/>
                      <a:pt x="26" y="13"/>
                      <a:pt x="25" y="13"/>
                    </a:cubicBezTo>
                    <a:cubicBezTo>
                      <a:pt x="25" y="13"/>
                      <a:pt x="26" y="12"/>
                      <a:pt x="26" y="12"/>
                    </a:cubicBezTo>
                    <a:cubicBezTo>
                      <a:pt x="26" y="11"/>
                      <a:pt x="25" y="11"/>
                      <a:pt x="25" y="11"/>
                    </a:cubicBezTo>
                    <a:cubicBezTo>
                      <a:pt x="24" y="10"/>
                      <a:pt x="24" y="10"/>
                      <a:pt x="23" y="9"/>
                    </a:cubicBezTo>
                    <a:cubicBezTo>
                      <a:pt x="23" y="9"/>
                      <a:pt x="23" y="9"/>
                      <a:pt x="23" y="9"/>
                    </a:cubicBezTo>
                    <a:cubicBezTo>
                      <a:pt x="23" y="9"/>
                      <a:pt x="23" y="9"/>
                      <a:pt x="23" y="9"/>
                    </a:cubicBezTo>
                    <a:cubicBezTo>
                      <a:pt x="23" y="9"/>
                      <a:pt x="23" y="9"/>
                      <a:pt x="23" y="9"/>
                    </a:cubicBezTo>
                    <a:cubicBezTo>
                      <a:pt x="22" y="9"/>
                      <a:pt x="21" y="9"/>
                      <a:pt x="21" y="10"/>
                    </a:cubicBezTo>
                    <a:cubicBezTo>
                      <a:pt x="20" y="10"/>
                      <a:pt x="19" y="10"/>
                      <a:pt x="19" y="10"/>
                    </a:cubicBezTo>
                    <a:cubicBezTo>
                      <a:pt x="18" y="9"/>
                      <a:pt x="18"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8" y="9"/>
                      <a:pt x="18" y="9"/>
                    </a:cubicBezTo>
                    <a:cubicBezTo>
                      <a:pt x="18" y="8"/>
                      <a:pt x="18" y="7"/>
                      <a:pt x="18" y="5"/>
                    </a:cubicBezTo>
                    <a:cubicBezTo>
                      <a:pt x="18" y="5"/>
                      <a:pt x="19" y="5"/>
                      <a:pt x="19" y="5"/>
                    </a:cubicBezTo>
                    <a:cubicBezTo>
                      <a:pt x="19" y="4"/>
                      <a:pt x="19" y="4"/>
                      <a:pt x="19" y="4"/>
                    </a:cubicBezTo>
                    <a:cubicBezTo>
                      <a:pt x="19" y="3"/>
                      <a:pt x="18" y="3"/>
                      <a:pt x="18" y="3"/>
                    </a:cubicBezTo>
                    <a:cubicBezTo>
                      <a:pt x="17" y="3"/>
                      <a:pt x="17" y="3"/>
                      <a:pt x="16" y="3"/>
                    </a:cubicBezTo>
                    <a:cubicBezTo>
                      <a:pt x="15" y="3"/>
                      <a:pt x="14" y="4"/>
                      <a:pt x="13" y="4"/>
                    </a:cubicBezTo>
                    <a:cubicBezTo>
                      <a:pt x="13" y="4"/>
                      <a:pt x="12" y="4"/>
                      <a:pt x="11" y="5"/>
                    </a:cubicBezTo>
                    <a:cubicBezTo>
                      <a:pt x="11" y="5"/>
                      <a:pt x="11" y="5"/>
                      <a:pt x="10" y="5"/>
                    </a:cubicBezTo>
                    <a:cubicBezTo>
                      <a:pt x="10" y="6"/>
                      <a:pt x="9" y="7"/>
                      <a:pt x="10" y="8"/>
                    </a:cubicBezTo>
                    <a:cubicBezTo>
                      <a:pt x="10" y="9"/>
                      <a:pt x="10" y="9"/>
                      <a:pt x="10" y="9"/>
                    </a:cubicBezTo>
                    <a:cubicBezTo>
                      <a:pt x="9" y="9"/>
                      <a:pt x="9" y="9"/>
                      <a:pt x="8" y="10"/>
                    </a:cubicBezTo>
                    <a:cubicBezTo>
                      <a:pt x="8" y="10"/>
                      <a:pt x="8" y="10"/>
                      <a:pt x="8" y="11"/>
                    </a:cubicBezTo>
                    <a:cubicBezTo>
                      <a:pt x="8" y="11"/>
                      <a:pt x="8" y="12"/>
                      <a:pt x="8" y="12"/>
                    </a:cubicBezTo>
                    <a:cubicBezTo>
                      <a:pt x="8" y="12"/>
                      <a:pt x="9" y="12"/>
                      <a:pt x="9" y="13"/>
                    </a:cubicBezTo>
                    <a:cubicBezTo>
                      <a:pt x="9" y="13"/>
                      <a:pt x="8" y="13"/>
                      <a:pt x="8" y="13"/>
                    </a:cubicBezTo>
                    <a:cubicBezTo>
                      <a:pt x="8" y="13"/>
                      <a:pt x="8" y="13"/>
                      <a:pt x="8" y="13"/>
                    </a:cubicBezTo>
                    <a:cubicBezTo>
                      <a:pt x="7" y="12"/>
                      <a:pt x="7" y="11"/>
                      <a:pt x="7" y="10"/>
                    </a:cubicBezTo>
                    <a:cubicBezTo>
                      <a:pt x="7" y="10"/>
                      <a:pt x="7" y="10"/>
                      <a:pt x="7" y="10"/>
                    </a:cubicBezTo>
                    <a:cubicBezTo>
                      <a:pt x="7" y="9"/>
                      <a:pt x="8" y="9"/>
                      <a:pt x="8" y="9"/>
                    </a:cubicBezTo>
                    <a:cubicBezTo>
                      <a:pt x="8" y="8"/>
                      <a:pt x="8" y="8"/>
                      <a:pt x="8" y="7"/>
                    </a:cubicBezTo>
                    <a:cubicBezTo>
                      <a:pt x="8" y="6"/>
                      <a:pt x="8" y="6"/>
                      <a:pt x="9" y="6"/>
                    </a:cubicBezTo>
                    <a:cubicBezTo>
                      <a:pt x="9" y="6"/>
                      <a:pt x="9" y="5"/>
                      <a:pt x="9" y="5"/>
                    </a:cubicBezTo>
                    <a:cubicBezTo>
                      <a:pt x="10" y="4"/>
                      <a:pt x="11" y="3"/>
                      <a:pt x="13" y="3"/>
                    </a:cubicBezTo>
                    <a:cubicBezTo>
                      <a:pt x="13" y="2"/>
                      <a:pt x="13" y="2"/>
                      <a:pt x="13" y="2"/>
                    </a:cubicBezTo>
                    <a:cubicBezTo>
                      <a:pt x="13" y="2"/>
                      <a:pt x="13" y="2"/>
                      <a:pt x="13" y="2"/>
                    </a:cubicBezTo>
                    <a:cubicBezTo>
                      <a:pt x="13" y="1"/>
                      <a:pt x="13" y="1"/>
                      <a:pt x="12" y="1"/>
                    </a:cubicBezTo>
                    <a:cubicBezTo>
                      <a:pt x="11" y="0"/>
                      <a:pt x="9" y="1"/>
                      <a:pt x="8" y="2"/>
                    </a:cubicBezTo>
                    <a:cubicBezTo>
                      <a:pt x="7" y="2"/>
                      <a:pt x="6" y="3"/>
                      <a:pt x="6" y="3"/>
                    </a:cubicBezTo>
                    <a:cubicBezTo>
                      <a:pt x="5" y="4"/>
                      <a:pt x="4" y="5"/>
                      <a:pt x="3" y="6"/>
                    </a:cubicBezTo>
                    <a:cubicBezTo>
                      <a:pt x="3" y="6"/>
                      <a:pt x="3" y="6"/>
                      <a:pt x="3" y="6"/>
                    </a:cubicBezTo>
                    <a:cubicBezTo>
                      <a:pt x="3" y="6"/>
                      <a:pt x="2" y="7"/>
                      <a:pt x="2" y="7"/>
                    </a:cubicBezTo>
                    <a:cubicBezTo>
                      <a:pt x="2" y="7"/>
                      <a:pt x="2" y="8"/>
                      <a:pt x="2" y="8"/>
                    </a:cubicBezTo>
                    <a:cubicBezTo>
                      <a:pt x="1" y="9"/>
                      <a:pt x="1" y="10"/>
                      <a:pt x="0" y="11"/>
                    </a:cubicBezTo>
                    <a:cubicBezTo>
                      <a:pt x="0" y="12"/>
                      <a:pt x="0" y="12"/>
                      <a:pt x="1" y="13"/>
                    </a:cubicBezTo>
                    <a:cubicBezTo>
                      <a:pt x="1" y="13"/>
                      <a:pt x="2" y="13"/>
                      <a:pt x="2" y="13"/>
                    </a:cubicBezTo>
                    <a:cubicBezTo>
                      <a:pt x="3" y="13"/>
                      <a:pt x="3" y="14"/>
                      <a:pt x="3" y="14"/>
                    </a:cubicBezTo>
                    <a:cubicBezTo>
                      <a:pt x="3" y="14"/>
                      <a:pt x="3" y="14"/>
                      <a:pt x="3" y="14"/>
                    </a:cubicBezTo>
                    <a:cubicBezTo>
                      <a:pt x="3" y="14"/>
                      <a:pt x="3" y="14"/>
                      <a:pt x="3" y="14"/>
                    </a:cubicBezTo>
                    <a:cubicBezTo>
                      <a:pt x="2" y="14"/>
                      <a:pt x="2" y="14"/>
                      <a:pt x="1" y="14"/>
                    </a:cubicBezTo>
                    <a:cubicBezTo>
                      <a:pt x="1" y="13"/>
                      <a:pt x="0" y="14"/>
                      <a:pt x="0" y="15"/>
                    </a:cubicBezTo>
                    <a:cubicBezTo>
                      <a:pt x="0" y="15"/>
                      <a:pt x="0" y="15"/>
                      <a:pt x="0" y="16"/>
                    </a:cubicBezTo>
                    <a:cubicBezTo>
                      <a:pt x="0" y="16"/>
                      <a:pt x="0" y="17"/>
                      <a:pt x="1" y="17"/>
                    </a:cubicBezTo>
                    <a:cubicBezTo>
                      <a:pt x="1" y="18"/>
                      <a:pt x="1" y="18"/>
                      <a:pt x="2" y="18"/>
                    </a:cubicBezTo>
                    <a:cubicBezTo>
                      <a:pt x="2" y="18"/>
                      <a:pt x="2" y="18"/>
                      <a:pt x="3" y="18"/>
                    </a:cubicBezTo>
                    <a:cubicBezTo>
                      <a:pt x="3" y="18"/>
                      <a:pt x="3" y="18"/>
                      <a:pt x="3" y="19"/>
                    </a:cubicBezTo>
                    <a:cubicBezTo>
                      <a:pt x="4" y="19"/>
                      <a:pt x="4" y="19"/>
                      <a:pt x="5" y="19"/>
                    </a:cubicBezTo>
                    <a:cubicBezTo>
                      <a:pt x="5" y="19"/>
                      <a:pt x="6" y="20"/>
                      <a:pt x="6" y="20"/>
                    </a:cubicBezTo>
                    <a:cubicBezTo>
                      <a:pt x="6" y="20"/>
                      <a:pt x="7" y="20"/>
                      <a:pt x="7" y="21"/>
                    </a:cubicBezTo>
                    <a:cubicBezTo>
                      <a:pt x="7" y="21"/>
                      <a:pt x="8" y="20"/>
                      <a:pt x="8" y="20"/>
                    </a:cubicBezTo>
                    <a:close/>
                    <a:moveTo>
                      <a:pt x="21" y="44"/>
                    </a:moveTo>
                    <a:cubicBezTo>
                      <a:pt x="21" y="44"/>
                      <a:pt x="20" y="44"/>
                      <a:pt x="20" y="44"/>
                    </a:cubicBezTo>
                    <a:cubicBezTo>
                      <a:pt x="20" y="44"/>
                      <a:pt x="20" y="44"/>
                      <a:pt x="20" y="44"/>
                    </a:cubicBezTo>
                    <a:cubicBezTo>
                      <a:pt x="20" y="44"/>
                      <a:pt x="21" y="43"/>
                      <a:pt x="21" y="43"/>
                    </a:cubicBezTo>
                    <a:cubicBezTo>
                      <a:pt x="21" y="43"/>
                      <a:pt x="21" y="43"/>
                      <a:pt x="21" y="43"/>
                    </a:cubicBezTo>
                    <a:cubicBezTo>
                      <a:pt x="21" y="43"/>
                      <a:pt x="21" y="43"/>
                      <a:pt x="21" y="43"/>
                    </a:cubicBezTo>
                    <a:cubicBezTo>
                      <a:pt x="22" y="43"/>
                      <a:pt x="22" y="43"/>
                      <a:pt x="22" y="43"/>
                    </a:cubicBezTo>
                    <a:cubicBezTo>
                      <a:pt x="22" y="44"/>
                      <a:pt x="21" y="44"/>
                      <a:pt x="21" y="44"/>
                    </a:cubicBezTo>
                    <a:close/>
                    <a:moveTo>
                      <a:pt x="32" y="23"/>
                    </a:moveTo>
                    <a:cubicBezTo>
                      <a:pt x="32" y="23"/>
                      <a:pt x="33" y="23"/>
                      <a:pt x="33" y="23"/>
                    </a:cubicBezTo>
                    <a:cubicBezTo>
                      <a:pt x="33" y="23"/>
                      <a:pt x="33" y="23"/>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3"/>
                      <a:pt x="32" y="23"/>
                      <a:pt x="32" y="23"/>
                    </a:cubicBezTo>
                    <a:cubicBezTo>
                      <a:pt x="32" y="23"/>
                      <a:pt x="32" y="23"/>
                      <a:pt x="32" y="23"/>
                    </a:cubicBezTo>
                    <a:close/>
                    <a:moveTo>
                      <a:pt x="17" y="11"/>
                    </a:moveTo>
                    <a:cubicBezTo>
                      <a:pt x="17" y="10"/>
                      <a:pt x="17" y="10"/>
                      <a:pt x="17" y="10"/>
                    </a:cubicBezTo>
                    <a:cubicBezTo>
                      <a:pt x="17" y="10"/>
                      <a:pt x="17" y="11"/>
                      <a:pt x="17" y="11"/>
                    </a:cubicBezTo>
                    <a:cubicBezTo>
                      <a:pt x="17" y="11"/>
                      <a:pt x="17" y="11"/>
                      <a:pt x="17" y="11"/>
                    </a:cubicBezTo>
                    <a:close/>
                    <a:moveTo>
                      <a:pt x="8" y="14"/>
                    </a:moveTo>
                    <a:cubicBezTo>
                      <a:pt x="8" y="14"/>
                      <a:pt x="8" y="14"/>
                      <a:pt x="8" y="14"/>
                    </a:cubicBezTo>
                    <a:cubicBezTo>
                      <a:pt x="8" y="14"/>
                      <a:pt x="8" y="14"/>
                      <a:pt x="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Oval 461">
                <a:extLst>
                  <a:ext uri="{FF2B5EF4-FFF2-40B4-BE49-F238E27FC236}">
                    <a16:creationId xmlns:a16="http://schemas.microsoft.com/office/drawing/2014/main" id="{A67C8586-1983-4C9C-8B34-6F112E524E26}"/>
                  </a:ext>
                </a:extLst>
              </p:cNvPr>
              <p:cNvSpPr>
                <a:spLocks noChangeArrowheads="1"/>
              </p:cNvSpPr>
              <p:nvPr/>
            </p:nvSpPr>
            <p:spPr bwMode="auto">
              <a:xfrm>
                <a:off x="4578711" y="2192976"/>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462">
                <a:extLst>
                  <a:ext uri="{FF2B5EF4-FFF2-40B4-BE49-F238E27FC236}">
                    <a16:creationId xmlns:a16="http://schemas.microsoft.com/office/drawing/2014/main" id="{C4FF3DFB-2393-41AC-9CBB-AF1AE1B68DAD}"/>
                  </a:ext>
                </a:extLst>
              </p:cNvPr>
              <p:cNvSpPr>
                <a:spLocks/>
              </p:cNvSpPr>
              <p:nvPr/>
            </p:nvSpPr>
            <p:spPr bwMode="auto">
              <a:xfrm>
                <a:off x="4534262" y="2189801"/>
                <a:ext cx="109536" cy="96836"/>
              </a:xfrm>
              <a:custGeom>
                <a:avLst/>
                <a:gdLst>
                  <a:gd name="T0" fmla="*/ 11 w 30"/>
                  <a:gd name="T1" fmla="*/ 1 h 27"/>
                  <a:gd name="T2" fmla="*/ 9 w 30"/>
                  <a:gd name="T3" fmla="*/ 1 h 27"/>
                  <a:gd name="T4" fmla="*/ 4 w 30"/>
                  <a:gd name="T5" fmla="*/ 4 h 27"/>
                  <a:gd name="T6" fmla="*/ 3 w 30"/>
                  <a:gd name="T7" fmla="*/ 5 h 27"/>
                  <a:gd name="T8" fmla="*/ 2 w 30"/>
                  <a:gd name="T9" fmla="*/ 8 h 27"/>
                  <a:gd name="T10" fmla="*/ 3 w 30"/>
                  <a:gd name="T11" fmla="*/ 9 h 27"/>
                  <a:gd name="T12" fmla="*/ 5 w 30"/>
                  <a:gd name="T13" fmla="*/ 9 h 27"/>
                  <a:gd name="T14" fmla="*/ 3 w 30"/>
                  <a:gd name="T15" fmla="*/ 10 h 27"/>
                  <a:gd name="T16" fmla="*/ 1 w 30"/>
                  <a:gd name="T17" fmla="*/ 11 h 27"/>
                  <a:gd name="T18" fmla="*/ 2 w 30"/>
                  <a:gd name="T19" fmla="*/ 13 h 27"/>
                  <a:gd name="T20" fmla="*/ 7 w 30"/>
                  <a:gd name="T21" fmla="*/ 14 h 27"/>
                  <a:gd name="T22" fmla="*/ 10 w 30"/>
                  <a:gd name="T23" fmla="*/ 17 h 27"/>
                  <a:gd name="T24" fmla="*/ 6 w 30"/>
                  <a:gd name="T25" fmla="*/ 16 h 27"/>
                  <a:gd name="T26" fmla="*/ 1 w 30"/>
                  <a:gd name="T27" fmla="*/ 15 h 27"/>
                  <a:gd name="T28" fmla="*/ 0 w 30"/>
                  <a:gd name="T29" fmla="*/ 18 h 27"/>
                  <a:gd name="T30" fmla="*/ 3 w 30"/>
                  <a:gd name="T31" fmla="*/ 21 h 27"/>
                  <a:gd name="T32" fmla="*/ 3 w 30"/>
                  <a:gd name="T33" fmla="*/ 23 h 27"/>
                  <a:gd name="T34" fmla="*/ 3 w 30"/>
                  <a:gd name="T35" fmla="*/ 25 h 27"/>
                  <a:gd name="T36" fmla="*/ 4 w 30"/>
                  <a:gd name="T37" fmla="*/ 25 h 27"/>
                  <a:gd name="T38" fmla="*/ 10 w 30"/>
                  <a:gd name="T39" fmla="*/ 25 h 27"/>
                  <a:gd name="T40" fmla="*/ 12 w 30"/>
                  <a:gd name="T41" fmla="*/ 24 h 27"/>
                  <a:gd name="T42" fmla="*/ 15 w 30"/>
                  <a:gd name="T43" fmla="*/ 23 h 27"/>
                  <a:gd name="T44" fmla="*/ 16 w 30"/>
                  <a:gd name="T45" fmla="*/ 24 h 27"/>
                  <a:gd name="T46" fmla="*/ 17 w 30"/>
                  <a:gd name="T47" fmla="*/ 26 h 27"/>
                  <a:gd name="T48" fmla="*/ 20 w 30"/>
                  <a:gd name="T49" fmla="*/ 27 h 27"/>
                  <a:gd name="T50" fmla="*/ 23 w 30"/>
                  <a:gd name="T51" fmla="*/ 26 h 27"/>
                  <a:gd name="T52" fmla="*/ 23 w 30"/>
                  <a:gd name="T53" fmla="*/ 24 h 27"/>
                  <a:gd name="T54" fmla="*/ 22 w 30"/>
                  <a:gd name="T55" fmla="*/ 24 h 27"/>
                  <a:gd name="T56" fmla="*/ 23 w 30"/>
                  <a:gd name="T57" fmla="*/ 24 h 27"/>
                  <a:gd name="T58" fmla="*/ 23 w 30"/>
                  <a:gd name="T59" fmla="*/ 24 h 27"/>
                  <a:gd name="T60" fmla="*/ 23 w 30"/>
                  <a:gd name="T61" fmla="*/ 23 h 27"/>
                  <a:gd name="T62" fmla="*/ 25 w 30"/>
                  <a:gd name="T63" fmla="*/ 24 h 27"/>
                  <a:gd name="T64" fmla="*/ 27 w 30"/>
                  <a:gd name="T65" fmla="*/ 21 h 27"/>
                  <a:gd name="T66" fmla="*/ 25 w 30"/>
                  <a:gd name="T67" fmla="*/ 19 h 27"/>
                  <a:gd name="T68" fmla="*/ 24 w 30"/>
                  <a:gd name="T69" fmla="*/ 16 h 27"/>
                  <a:gd name="T70" fmla="*/ 25 w 30"/>
                  <a:gd name="T71" fmla="*/ 12 h 27"/>
                  <a:gd name="T72" fmla="*/ 26 w 30"/>
                  <a:gd name="T73" fmla="*/ 8 h 27"/>
                  <a:gd name="T74" fmla="*/ 30 w 30"/>
                  <a:gd name="T75" fmla="*/ 5 h 27"/>
                  <a:gd name="T76" fmla="*/ 29 w 30"/>
                  <a:gd name="T77" fmla="*/ 2 h 27"/>
                  <a:gd name="T78" fmla="*/ 26 w 30"/>
                  <a:gd name="T79" fmla="*/ 2 h 27"/>
                  <a:gd name="T80" fmla="*/ 26 w 30"/>
                  <a:gd name="T81" fmla="*/ 5 h 27"/>
                  <a:gd name="T82" fmla="*/ 26 w 30"/>
                  <a:gd name="T83" fmla="*/ 5 h 27"/>
                  <a:gd name="T84" fmla="*/ 26 w 30"/>
                  <a:gd name="T85" fmla="*/ 5 h 27"/>
                  <a:gd name="T86" fmla="*/ 25 w 30"/>
                  <a:gd name="T87" fmla="*/ 4 h 27"/>
                  <a:gd name="T88" fmla="*/ 23 w 30"/>
                  <a:gd name="T89" fmla="*/ 4 h 27"/>
                  <a:gd name="T90" fmla="*/ 21 w 30"/>
                  <a:gd name="T91" fmla="*/ 8 h 27"/>
                  <a:gd name="T92" fmla="*/ 20 w 30"/>
                  <a:gd name="T93" fmla="*/ 11 h 27"/>
                  <a:gd name="T94" fmla="*/ 20 w 30"/>
                  <a:gd name="T95" fmla="*/ 12 h 27"/>
                  <a:gd name="T96" fmla="*/ 20 w 30"/>
                  <a:gd name="T97" fmla="*/ 9 h 27"/>
                  <a:gd name="T98" fmla="*/ 20 w 30"/>
                  <a:gd name="T99" fmla="*/ 4 h 27"/>
                  <a:gd name="T100" fmla="*/ 19 w 30"/>
                  <a:gd name="T101" fmla="*/ 6 h 27"/>
                  <a:gd name="T102" fmla="*/ 16 w 30"/>
                  <a:gd name="T103" fmla="*/ 6 h 27"/>
                  <a:gd name="T104" fmla="*/ 16 w 30"/>
                  <a:gd name="T105" fmla="*/ 6 h 27"/>
                  <a:gd name="T106" fmla="*/ 17 w 30"/>
                  <a:gd name="T107" fmla="*/ 5 h 27"/>
                  <a:gd name="T108" fmla="*/ 14 w 30"/>
                  <a:gd name="T109" fmla="*/ 3 h 27"/>
                  <a:gd name="T110" fmla="*/ 13 w 30"/>
                  <a:gd name="T111" fmla="*/ 4 h 27"/>
                  <a:gd name="T112" fmla="*/ 14 w 30"/>
                  <a:gd name="T113" fmla="*/ 2 h 27"/>
                  <a:gd name="T114" fmla="*/ 13 w 30"/>
                  <a:gd name="T115" fmla="*/ 0 h 27"/>
                  <a:gd name="T116" fmla="*/ 13 w 30"/>
                  <a:gd name="T117" fmla="*/ 0 h 27"/>
                  <a:gd name="T118" fmla="*/ 12 w 30"/>
                  <a:gd name="T119" fmla="*/ 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 h="27">
                    <a:moveTo>
                      <a:pt x="12" y="1"/>
                    </a:moveTo>
                    <a:cubicBezTo>
                      <a:pt x="11" y="1"/>
                      <a:pt x="11" y="1"/>
                      <a:pt x="11" y="1"/>
                    </a:cubicBezTo>
                    <a:cubicBezTo>
                      <a:pt x="10" y="1"/>
                      <a:pt x="10" y="1"/>
                      <a:pt x="9" y="1"/>
                    </a:cubicBezTo>
                    <a:cubicBezTo>
                      <a:pt x="9" y="1"/>
                      <a:pt x="9" y="1"/>
                      <a:pt x="9" y="1"/>
                    </a:cubicBezTo>
                    <a:cubicBezTo>
                      <a:pt x="8" y="2"/>
                      <a:pt x="7" y="2"/>
                      <a:pt x="6" y="3"/>
                    </a:cubicBezTo>
                    <a:cubicBezTo>
                      <a:pt x="5" y="3"/>
                      <a:pt x="5" y="3"/>
                      <a:pt x="4" y="4"/>
                    </a:cubicBezTo>
                    <a:cubicBezTo>
                      <a:pt x="4" y="4"/>
                      <a:pt x="4" y="5"/>
                      <a:pt x="4" y="5"/>
                    </a:cubicBezTo>
                    <a:cubicBezTo>
                      <a:pt x="4" y="5"/>
                      <a:pt x="3" y="5"/>
                      <a:pt x="3" y="5"/>
                    </a:cubicBezTo>
                    <a:cubicBezTo>
                      <a:pt x="3" y="6"/>
                      <a:pt x="2" y="6"/>
                      <a:pt x="2" y="7"/>
                    </a:cubicBezTo>
                    <a:cubicBezTo>
                      <a:pt x="2" y="7"/>
                      <a:pt x="2" y="7"/>
                      <a:pt x="2" y="8"/>
                    </a:cubicBezTo>
                    <a:cubicBezTo>
                      <a:pt x="2" y="8"/>
                      <a:pt x="2" y="8"/>
                      <a:pt x="2" y="8"/>
                    </a:cubicBezTo>
                    <a:cubicBezTo>
                      <a:pt x="3" y="8"/>
                      <a:pt x="3" y="9"/>
                      <a:pt x="3" y="9"/>
                    </a:cubicBezTo>
                    <a:cubicBezTo>
                      <a:pt x="4" y="9"/>
                      <a:pt x="5" y="9"/>
                      <a:pt x="5" y="9"/>
                    </a:cubicBezTo>
                    <a:cubicBezTo>
                      <a:pt x="5" y="9"/>
                      <a:pt x="5" y="9"/>
                      <a:pt x="5" y="9"/>
                    </a:cubicBezTo>
                    <a:cubicBezTo>
                      <a:pt x="6" y="9"/>
                      <a:pt x="5" y="9"/>
                      <a:pt x="5" y="9"/>
                    </a:cubicBezTo>
                    <a:cubicBezTo>
                      <a:pt x="4" y="9"/>
                      <a:pt x="4" y="10"/>
                      <a:pt x="3" y="10"/>
                    </a:cubicBezTo>
                    <a:cubicBezTo>
                      <a:pt x="2" y="10"/>
                      <a:pt x="2" y="10"/>
                      <a:pt x="1" y="10"/>
                    </a:cubicBezTo>
                    <a:cubicBezTo>
                      <a:pt x="1" y="10"/>
                      <a:pt x="1" y="10"/>
                      <a:pt x="1" y="11"/>
                    </a:cubicBezTo>
                    <a:cubicBezTo>
                      <a:pt x="1" y="11"/>
                      <a:pt x="1" y="11"/>
                      <a:pt x="1" y="12"/>
                    </a:cubicBezTo>
                    <a:cubicBezTo>
                      <a:pt x="1" y="13"/>
                      <a:pt x="1" y="13"/>
                      <a:pt x="2" y="13"/>
                    </a:cubicBezTo>
                    <a:cubicBezTo>
                      <a:pt x="4" y="13"/>
                      <a:pt x="5" y="14"/>
                      <a:pt x="7" y="14"/>
                    </a:cubicBezTo>
                    <a:cubicBezTo>
                      <a:pt x="7" y="14"/>
                      <a:pt x="7" y="14"/>
                      <a:pt x="7" y="14"/>
                    </a:cubicBezTo>
                    <a:cubicBezTo>
                      <a:pt x="8" y="15"/>
                      <a:pt x="9" y="15"/>
                      <a:pt x="10" y="16"/>
                    </a:cubicBezTo>
                    <a:cubicBezTo>
                      <a:pt x="10" y="17"/>
                      <a:pt x="10" y="17"/>
                      <a:pt x="10" y="17"/>
                    </a:cubicBezTo>
                    <a:cubicBezTo>
                      <a:pt x="10" y="17"/>
                      <a:pt x="10" y="17"/>
                      <a:pt x="9" y="17"/>
                    </a:cubicBezTo>
                    <a:cubicBezTo>
                      <a:pt x="8" y="17"/>
                      <a:pt x="7" y="16"/>
                      <a:pt x="6" y="16"/>
                    </a:cubicBezTo>
                    <a:cubicBezTo>
                      <a:pt x="5" y="15"/>
                      <a:pt x="5" y="15"/>
                      <a:pt x="5" y="15"/>
                    </a:cubicBezTo>
                    <a:cubicBezTo>
                      <a:pt x="3" y="15"/>
                      <a:pt x="2" y="15"/>
                      <a:pt x="1" y="15"/>
                    </a:cubicBezTo>
                    <a:cubicBezTo>
                      <a:pt x="1" y="15"/>
                      <a:pt x="0" y="16"/>
                      <a:pt x="0" y="16"/>
                    </a:cubicBezTo>
                    <a:cubicBezTo>
                      <a:pt x="0" y="17"/>
                      <a:pt x="0" y="17"/>
                      <a:pt x="0" y="18"/>
                    </a:cubicBezTo>
                    <a:cubicBezTo>
                      <a:pt x="0" y="19"/>
                      <a:pt x="0" y="20"/>
                      <a:pt x="2" y="20"/>
                    </a:cubicBezTo>
                    <a:cubicBezTo>
                      <a:pt x="2" y="21"/>
                      <a:pt x="3" y="21"/>
                      <a:pt x="3" y="21"/>
                    </a:cubicBezTo>
                    <a:cubicBezTo>
                      <a:pt x="3" y="21"/>
                      <a:pt x="4" y="21"/>
                      <a:pt x="3" y="21"/>
                    </a:cubicBezTo>
                    <a:cubicBezTo>
                      <a:pt x="3" y="22"/>
                      <a:pt x="3" y="22"/>
                      <a:pt x="3" y="23"/>
                    </a:cubicBezTo>
                    <a:cubicBezTo>
                      <a:pt x="3" y="23"/>
                      <a:pt x="3" y="23"/>
                      <a:pt x="3" y="23"/>
                    </a:cubicBezTo>
                    <a:cubicBezTo>
                      <a:pt x="3" y="24"/>
                      <a:pt x="3" y="24"/>
                      <a:pt x="3" y="25"/>
                    </a:cubicBezTo>
                    <a:cubicBezTo>
                      <a:pt x="3" y="25"/>
                      <a:pt x="3" y="25"/>
                      <a:pt x="4" y="25"/>
                    </a:cubicBezTo>
                    <a:cubicBezTo>
                      <a:pt x="4" y="25"/>
                      <a:pt x="4" y="25"/>
                      <a:pt x="4" y="25"/>
                    </a:cubicBezTo>
                    <a:cubicBezTo>
                      <a:pt x="5" y="25"/>
                      <a:pt x="7" y="25"/>
                      <a:pt x="8" y="25"/>
                    </a:cubicBezTo>
                    <a:cubicBezTo>
                      <a:pt x="8" y="26"/>
                      <a:pt x="9" y="26"/>
                      <a:pt x="10" y="25"/>
                    </a:cubicBezTo>
                    <a:cubicBezTo>
                      <a:pt x="10" y="25"/>
                      <a:pt x="10" y="25"/>
                      <a:pt x="11" y="25"/>
                    </a:cubicBezTo>
                    <a:cubicBezTo>
                      <a:pt x="11" y="24"/>
                      <a:pt x="12" y="24"/>
                      <a:pt x="12" y="24"/>
                    </a:cubicBezTo>
                    <a:cubicBezTo>
                      <a:pt x="13" y="24"/>
                      <a:pt x="14" y="24"/>
                      <a:pt x="14" y="24"/>
                    </a:cubicBezTo>
                    <a:cubicBezTo>
                      <a:pt x="15" y="24"/>
                      <a:pt x="15" y="23"/>
                      <a:pt x="15" y="23"/>
                    </a:cubicBezTo>
                    <a:cubicBezTo>
                      <a:pt x="15" y="23"/>
                      <a:pt x="15" y="23"/>
                      <a:pt x="16" y="23"/>
                    </a:cubicBezTo>
                    <a:cubicBezTo>
                      <a:pt x="16" y="24"/>
                      <a:pt x="16" y="24"/>
                      <a:pt x="16" y="24"/>
                    </a:cubicBezTo>
                    <a:cubicBezTo>
                      <a:pt x="16" y="24"/>
                      <a:pt x="16" y="24"/>
                      <a:pt x="17" y="25"/>
                    </a:cubicBezTo>
                    <a:cubicBezTo>
                      <a:pt x="17" y="25"/>
                      <a:pt x="17" y="25"/>
                      <a:pt x="17" y="26"/>
                    </a:cubicBezTo>
                    <a:cubicBezTo>
                      <a:pt x="17" y="26"/>
                      <a:pt x="17" y="26"/>
                      <a:pt x="17" y="26"/>
                    </a:cubicBezTo>
                    <a:cubicBezTo>
                      <a:pt x="18" y="26"/>
                      <a:pt x="19" y="27"/>
                      <a:pt x="20" y="27"/>
                    </a:cubicBezTo>
                    <a:cubicBezTo>
                      <a:pt x="21" y="27"/>
                      <a:pt x="21" y="27"/>
                      <a:pt x="22" y="27"/>
                    </a:cubicBezTo>
                    <a:cubicBezTo>
                      <a:pt x="23" y="27"/>
                      <a:pt x="23" y="26"/>
                      <a:pt x="23" y="26"/>
                    </a:cubicBezTo>
                    <a:cubicBezTo>
                      <a:pt x="23" y="25"/>
                      <a:pt x="23" y="24"/>
                      <a:pt x="23" y="24"/>
                    </a:cubicBezTo>
                    <a:cubicBezTo>
                      <a:pt x="23" y="24"/>
                      <a:pt x="23" y="24"/>
                      <a:pt x="23" y="24"/>
                    </a:cubicBezTo>
                    <a:cubicBezTo>
                      <a:pt x="23" y="24"/>
                      <a:pt x="22" y="24"/>
                      <a:pt x="22" y="24"/>
                    </a:cubicBezTo>
                    <a:cubicBezTo>
                      <a:pt x="22" y="24"/>
                      <a:pt x="22" y="24"/>
                      <a:pt x="22" y="24"/>
                    </a:cubicBezTo>
                    <a:cubicBezTo>
                      <a:pt x="22" y="24"/>
                      <a:pt x="22" y="24"/>
                      <a:pt x="22" y="24"/>
                    </a:cubicBezTo>
                    <a:cubicBezTo>
                      <a:pt x="22" y="24"/>
                      <a:pt x="23" y="24"/>
                      <a:pt x="23" y="24"/>
                    </a:cubicBezTo>
                    <a:cubicBezTo>
                      <a:pt x="23" y="24"/>
                      <a:pt x="23" y="24"/>
                      <a:pt x="23" y="24"/>
                    </a:cubicBezTo>
                    <a:cubicBezTo>
                      <a:pt x="23" y="24"/>
                      <a:pt x="23" y="24"/>
                      <a:pt x="23" y="24"/>
                    </a:cubicBezTo>
                    <a:cubicBezTo>
                      <a:pt x="23" y="24"/>
                      <a:pt x="23" y="24"/>
                      <a:pt x="23" y="24"/>
                    </a:cubicBezTo>
                    <a:cubicBezTo>
                      <a:pt x="23" y="23"/>
                      <a:pt x="23" y="23"/>
                      <a:pt x="23" y="23"/>
                    </a:cubicBezTo>
                    <a:cubicBezTo>
                      <a:pt x="23" y="23"/>
                      <a:pt x="24" y="23"/>
                      <a:pt x="24" y="23"/>
                    </a:cubicBezTo>
                    <a:cubicBezTo>
                      <a:pt x="24" y="23"/>
                      <a:pt x="25" y="23"/>
                      <a:pt x="25" y="24"/>
                    </a:cubicBezTo>
                    <a:cubicBezTo>
                      <a:pt x="26" y="24"/>
                      <a:pt x="26" y="23"/>
                      <a:pt x="27" y="23"/>
                    </a:cubicBezTo>
                    <a:cubicBezTo>
                      <a:pt x="27" y="22"/>
                      <a:pt x="27" y="22"/>
                      <a:pt x="27" y="21"/>
                    </a:cubicBezTo>
                    <a:cubicBezTo>
                      <a:pt x="26" y="21"/>
                      <a:pt x="26" y="21"/>
                      <a:pt x="26" y="21"/>
                    </a:cubicBezTo>
                    <a:cubicBezTo>
                      <a:pt x="26" y="20"/>
                      <a:pt x="25" y="20"/>
                      <a:pt x="25" y="19"/>
                    </a:cubicBezTo>
                    <a:cubicBezTo>
                      <a:pt x="25" y="19"/>
                      <a:pt x="25" y="18"/>
                      <a:pt x="24" y="18"/>
                    </a:cubicBezTo>
                    <a:cubicBezTo>
                      <a:pt x="24" y="17"/>
                      <a:pt x="24" y="17"/>
                      <a:pt x="24" y="16"/>
                    </a:cubicBezTo>
                    <a:cubicBezTo>
                      <a:pt x="23" y="16"/>
                      <a:pt x="23" y="15"/>
                      <a:pt x="24" y="15"/>
                    </a:cubicBezTo>
                    <a:cubicBezTo>
                      <a:pt x="25" y="14"/>
                      <a:pt x="25" y="13"/>
                      <a:pt x="25" y="12"/>
                    </a:cubicBezTo>
                    <a:cubicBezTo>
                      <a:pt x="25" y="12"/>
                      <a:pt x="25" y="11"/>
                      <a:pt x="25" y="11"/>
                    </a:cubicBezTo>
                    <a:cubicBezTo>
                      <a:pt x="25" y="10"/>
                      <a:pt x="26" y="9"/>
                      <a:pt x="26" y="8"/>
                    </a:cubicBezTo>
                    <a:cubicBezTo>
                      <a:pt x="27" y="7"/>
                      <a:pt x="27" y="7"/>
                      <a:pt x="27" y="7"/>
                    </a:cubicBezTo>
                    <a:cubicBezTo>
                      <a:pt x="28" y="6"/>
                      <a:pt x="29" y="5"/>
                      <a:pt x="30" y="5"/>
                    </a:cubicBezTo>
                    <a:cubicBezTo>
                      <a:pt x="30" y="4"/>
                      <a:pt x="30" y="4"/>
                      <a:pt x="30" y="4"/>
                    </a:cubicBezTo>
                    <a:cubicBezTo>
                      <a:pt x="30" y="3"/>
                      <a:pt x="30" y="2"/>
                      <a:pt x="29" y="2"/>
                    </a:cubicBezTo>
                    <a:cubicBezTo>
                      <a:pt x="29" y="2"/>
                      <a:pt x="28" y="2"/>
                      <a:pt x="28" y="2"/>
                    </a:cubicBezTo>
                    <a:cubicBezTo>
                      <a:pt x="27" y="1"/>
                      <a:pt x="27" y="2"/>
                      <a:pt x="26" y="2"/>
                    </a:cubicBezTo>
                    <a:cubicBezTo>
                      <a:pt x="26" y="3"/>
                      <a:pt x="26" y="3"/>
                      <a:pt x="26" y="3"/>
                    </a:cubicBezTo>
                    <a:cubicBezTo>
                      <a:pt x="26" y="4"/>
                      <a:pt x="26" y="4"/>
                      <a:pt x="26" y="5"/>
                    </a:cubicBezTo>
                    <a:cubicBezTo>
                      <a:pt x="26" y="5"/>
                      <a:pt x="26" y="5"/>
                      <a:pt x="26" y="5"/>
                    </a:cubicBezTo>
                    <a:cubicBezTo>
                      <a:pt x="26" y="5"/>
                      <a:pt x="26" y="5"/>
                      <a:pt x="26" y="5"/>
                    </a:cubicBezTo>
                    <a:cubicBezTo>
                      <a:pt x="26" y="5"/>
                      <a:pt x="26" y="5"/>
                      <a:pt x="26" y="5"/>
                    </a:cubicBezTo>
                    <a:cubicBezTo>
                      <a:pt x="26" y="5"/>
                      <a:pt x="26" y="5"/>
                      <a:pt x="26" y="5"/>
                    </a:cubicBezTo>
                    <a:cubicBezTo>
                      <a:pt x="26" y="5"/>
                      <a:pt x="26" y="5"/>
                      <a:pt x="26" y="5"/>
                    </a:cubicBezTo>
                    <a:cubicBezTo>
                      <a:pt x="26" y="4"/>
                      <a:pt x="26" y="4"/>
                      <a:pt x="25" y="4"/>
                    </a:cubicBezTo>
                    <a:cubicBezTo>
                      <a:pt x="25" y="4"/>
                      <a:pt x="25" y="4"/>
                      <a:pt x="25" y="4"/>
                    </a:cubicBezTo>
                    <a:cubicBezTo>
                      <a:pt x="24" y="3"/>
                      <a:pt x="23" y="3"/>
                      <a:pt x="23" y="4"/>
                    </a:cubicBezTo>
                    <a:cubicBezTo>
                      <a:pt x="23" y="4"/>
                      <a:pt x="23" y="5"/>
                      <a:pt x="22" y="5"/>
                    </a:cubicBezTo>
                    <a:cubicBezTo>
                      <a:pt x="22" y="6"/>
                      <a:pt x="22" y="7"/>
                      <a:pt x="21" y="8"/>
                    </a:cubicBezTo>
                    <a:cubicBezTo>
                      <a:pt x="21" y="9"/>
                      <a:pt x="21" y="10"/>
                      <a:pt x="20" y="11"/>
                    </a:cubicBezTo>
                    <a:cubicBezTo>
                      <a:pt x="20" y="11"/>
                      <a:pt x="20" y="11"/>
                      <a:pt x="20" y="11"/>
                    </a:cubicBezTo>
                    <a:cubicBezTo>
                      <a:pt x="20" y="11"/>
                      <a:pt x="20" y="12"/>
                      <a:pt x="20" y="12"/>
                    </a:cubicBezTo>
                    <a:cubicBezTo>
                      <a:pt x="20" y="12"/>
                      <a:pt x="20" y="12"/>
                      <a:pt x="20" y="12"/>
                    </a:cubicBezTo>
                    <a:cubicBezTo>
                      <a:pt x="19" y="12"/>
                      <a:pt x="19" y="11"/>
                      <a:pt x="19" y="11"/>
                    </a:cubicBezTo>
                    <a:cubicBezTo>
                      <a:pt x="19" y="10"/>
                      <a:pt x="20" y="10"/>
                      <a:pt x="20" y="9"/>
                    </a:cubicBezTo>
                    <a:cubicBezTo>
                      <a:pt x="20" y="7"/>
                      <a:pt x="20" y="6"/>
                      <a:pt x="20" y="5"/>
                    </a:cubicBezTo>
                    <a:cubicBezTo>
                      <a:pt x="20" y="5"/>
                      <a:pt x="20" y="5"/>
                      <a:pt x="20" y="4"/>
                    </a:cubicBezTo>
                    <a:cubicBezTo>
                      <a:pt x="19" y="4"/>
                      <a:pt x="19" y="4"/>
                      <a:pt x="19" y="5"/>
                    </a:cubicBezTo>
                    <a:cubicBezTo>
                      <a:pt x="19" y="5"/>
                      <a:pt x="19" y="6"/>
                      <a:pt x="19" y="6"/>
                    </a:cubicBezTo>
                    <a:cubicBezTo>
                      <a:pt x="18" y="7"/>
                      <a:pt x="18" y="7"/>
                      <a:pt x="18" y="7"/>
                    </a:cubicBezTo>
                    <a:cubicBezTo>
                      <a:pt x="17" y="6"/>
                      <a:pt x="17" y="7"/>
                      <a:pt x="16" y="6"/>
                    </a:cubicBezTo>
                    <a:cubicBezTo>
                      <a:pt x="16" y="6"/>
                      <a:pt x="15" y="6"/>
                      <a:pt x="16" y="6"/>
                    </a:cubicBezTo>
                    <a:cubicBezTo>
                      <a:pt x="16" y="6"/>
                      <a:pt x="16" y="6"/>
                      <a:pt x="16" y="6"/>
                    </a:cubicBezTo>
                    <a:cubicBezTo>
                      <a:pt x="16" y="6"/>
                      <a:pt x="17" y="6"/>
                      <a:pt x="17" y="6"/>
                    </a:cubicBezTo>
                    <a:cubicBezTo>
                      <a:pt x="17" y="5"/>
                      <a:pt x="17" y="5"/>
                      <a:pt x="17" y="5"/>
                    </a:cubicBezTo>
                    <a:cubicBezTo>
                      <a:pt x="17" y="4"/>
                      <a:pt x="16" y="4"/>
                      <a:pt x="16" y="3"/>
                    </a:cubicBezTo>
                    <a:cubicBezTo>
                      <a:pt x="15" y="3"/>
                      <a:pt x="15" y="3"/>
                      <a:pt x="14" y="3"/>
                    </a:cubicBezTo>
                    <a:cubicBezTo>
                      <a:pt x="14" y="3"/>
                      <a:pt x="14" y="4"/>
                      <a:pt x="14" y="4"/>
                    </a:cubicBezTo>
                    <a:cubicBezTo>
                      <a:pt x="13" y="4"/>
                      <a:pt x="13" y="4"/>
                      <a:pt x="13" y="4"/>
                    </a:cubicBezTo>
                    <a:cubicBezTo>
                      <a:pt x="13" y="4"/>
                      <a:pt x="13" y="4"/>
                      <a:pt x="13" y="3"/>
                    </a:cubicBezTo>
                    <a:cubicBezTo>
                      <a:pt x="13" y="3"/>
                      <a:pt x="14" y="2"/>
                      <a:pt x="14" y="2"/>
                    </a:cubicBezTo>
                    <a:cubicBezTo>
                      <a:pt x="14" y="1"/>
                      <a:pt x="14" y="1"/>
                      <a:pt x="14" y="0"/>
                    </a:cubicBezTo>
                    <a:cubicBezTo>
                      <a:pt x="14" y="0"/>
                      <a:pt x="13" y="0"/>
                      <a:pt x="13" y="0"/>
                    </a:cubicBezTo>
                    <a:cubicBezTo>
                      <a:pt x="13" y="0"/>
                      <a:pt x="13" y="0"/>
                      <a:pt x="13" y="0"/>
                    </a:cubicBezTo>
                    <a:cubicBezTo>
                      <a:pt x="13" y="0"/>
                      <a:pt x="13" y="0"/>
                      <a:pt x="13" y="0"/>
                    </a:cubicBezTo>
                    <a:cubicBezTo>
                      <a:pt x="13" y="0"/>
                      <a:pt x="13" y="0"/>
                      <a:pt x="13" y="0"/>
                    </a:cubicBezTo>
                    <a:cubicBezTo>
                      <a:pt x="13" y="1"/>
                      <a:pt x="12" y="1"/>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463">
                <a:extLst>
                  <a:ext uri="{FF2B5EF4-FFF2-40B4-BE49-F238E27FC236}">
                    <a16:creationId xmlns:a16="http://schemas.microsoft.com/office/drawing/2014/main" id="{BA8511EB-750F-4F53-8CF1-13215C73C437}"/>
                  </a:ext>
                </a:extLst>
              </p:cNvPr>
              <p:cNvSpPr>
                <a:spLocks/>
              </p:cNvSpPr>
              <p:nvPr/>
            </p:nvSpPr>
            <p:spPr bwMode="auto">
              <a:xfrm>
                <a:off x="6197928" y="2978773"/>
                <a:ext cx="146047" cy="79373"/>
              </a:xfrm>
              <a:custGeom>
                <a:avLst/>
                <a:gdLst>
                  <a:gd name="T0" fmla="*/ 38 w 40"/>
                  <a:gd name="T1" fmla="*/ 19 h 22"/>
                  <a:gd name="T2" fmla="*/ 36 w 40"/>
                  <a:gd name="T3" fmla="*/ 17 h 22"/>
                  <a:gd name="T4" fmla="*/ 34 w 40"/>
                  <a:gd name="T5" fmla="*/ 15 h 22"/>
                  <a:gd name="T6" fmla="*/ 35 w 40"/>
                  <a:gd name="T7" fmla="*/ 14 h 22"/>
                  <a:gd name="T8" fmla="*/ 34 w 40"/>
                  <a:gd name="T9" fmla="*/ 12 h 22"/>
                  <a:gd name="T10" fmla="*/ 31 w 40"/>
                  <a:gd name="T11" fmla="*/ 10 h 22"/>
                  <a:gd name="T12" fmla="*/ 25 w 40"/>
                  <a:gd name="T13" fmla="*/ 6 h 22"/>
                  <a:gd name="T14" fmla="*/ 20 w 40"/>
                  <a:gd name="T15" fmla="*/ 4 h 22"/>
                  <a:gd name="T16" fmla="*/ 13 w 40"/>
                  <a:gd name="T17" fmla="*/ 4 h 22"/>
                  <a:gd name="T18" fmla="*/ 10 w 40"/>
                  <a:gd name="T19" fmla="*/ 6 h 22"/>
                  <a:gd name="T20" fmla="*/ 7 w 40"/>
                  <a:gd name="T21" fmla="*/ 5 h 22"/>
                  <a:gd name="T22" fmla="*/ 7 w 40"/>
                  <a:gd name="T23" fmla="*/ 3 h 22"/>
                  <a:gd name="T24" fmla="*/ 6 w 40"/>
                  <a:gd name="T25" fmla="*/ 1 h 22"/>
                  <a:gd name="T26" fmla="*/ 3 w 40"/>
                  <a:gd name="T27" fmla="*/ 0 h 22"/>
                  <a:gd name="T28" fmla="*/ 0 w 40"/>
                  <a:gd name="T29" fmla="*/ 2 h 22"/>
                  <a:gd name="T30" fmla="*/ 1 w 40"/>
                  <a:gd name="T31" fmla="*/ 3 h 22"/>
                  <a:gd name="T32" fmla="*/ 4 w 40"/>
                  <a:gd name="T33" fmla="*/ 5 h 22"/>
                  <a:gd name="T34" fmla="*/ 6 w 40"/>
                  <a:gd name="T35" fmla="*/ 5 h 22"/>
                  <a:gd name="T36" fmla="*/ 3 w 40"/>
                  <a:gd name="T37" fmla="*/ 5 h 22"/>
                  <a:gd name="T38" fmla="*/ 4 w 40"/>
                  <a:gd name="T39" fmla="*/ 8 h 22"/>
                  <a:gd name="T40" fmla="*/ 5 w 40"/>
                  <a:gd name="T41" fmla="*/ 8 h 22"/>
                  <a:gd name="T42" fmla="*/ 8 w 40"/>
                  <a:gd name="T43" fmla="*/ 8 h 22"/>
                  <a:gd name="T44" fmla="*/ 12 w 40"/>
                  <a:gd name="T45" fmla="*/ 10 h 22"/>
                  <a:gd name="T46" fmla="*/ 15 w 40"/>
                  <a:gd name="T47" fmla="*/ 12 h 22"/>
                  <a:gd name="T48" fmla="*/ 16 w 40"/>
                  <a:gd name="T49" fmla="*/ 14 h 22"/>
                  <a:gd name="T50" fmla="*/ 14 w 40"/>
                  <a:gd name="T51" fmla="*/ 16 h 22"/>
                  <a:gd name="T52" fmla="*/ 17 w 40"/>
                  <a:gd name="T53" fmla="*/ 17 h 22"/>
                  <a:gd name="T54" fmla="*/ 20 w 40"/>
                  <a:gd name="T55" fmla="*/ 18 h 22"/>
                  <a:gd name="T56" fmla="*/ 24 w 40"/>
                  <a:gd name="T57" fmla="*/ 19 h 22"/>
                  <a:gd name="T58" fmla="*/ 25 w 40"/>
                  <a:gd name="T59" fmla="*/ 18 h 22"/>
                  <a:gd name="T60" fmla="*/ 27 w 40"/>
                  <a:gd name="T61" fmla="*/ 16 h 22"/>
                  <a:gd name="T62" fmla="*/ 30 w 40"/>
                  <a:gd name="T63" fmla="*/ 17 h 22"/>
                  <a:gd name="T64" fmla="*/ 34 w 40"/>
                  <a:gd name="T65" fmla="*/ 20 h 22"/>
                  <a:gd name="T66" fmla="*/ 39 w 40"/>
                  <a:gd name="T67" fmla="*/ 22 h 22"/>
                  <a:gd name="T68" fmla="*/ 40 w 40"/>
                  <a:gd name="T69" fmla="*/ 22 h 22"/>
                  <a:gd name="T70" fmla="*/ 40 w 40"/>
                  <a:gd name="T71" fmla="*/ 21 h 22"/>
                  <a:gd name="T72" fmla="*/ 38 w 40"/>
                  <a:gd name="T73" fmla="*/ 1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22">
                    <a:moveTo>
                      <a:pt x="38" y="19"/>
                    </a:moveTo>
                    <a:cubicBezTo>
                      <a:pt x="38" y="19"/>
                      <a:pt x="38" y="19"/>
                      <a:pt x="38" y="19"/>
                    </a:cubicBezTo>
                    <a:cubicBezTo>
                      <a:pt x="37" y="19"/>
                      <a:pt x="37" y="19"/>
                      <a:pt x="37" y="18"/>
                    </a:cubicBezTo>
                    <a:cubicBezTo>
                      <a:pt x="36" y="18"/>
                      <a:pt x="36" y="17"/>
                      <a:pt x="36" y="17"/>
                    </a:cubicBezTo>
                    <a:cubicBezTo>
                      <a:pt x="35" y="17"/>
                      <a:pt x="35" y="16"/>
                      <a:pt x="35" y="16"/>
                    </a:cubicBezTo>
                    <a:cubicBezTo>
                      <a:pt x="35" y="16"/>
                      <a:pt x="34" y="15"/>
                      <a:pt x="34" y="15"/>
                    </a:cubicBezTo>
                    <a:cubicBezTo>
                      <a:pt x="34" y="15"/>
                      <a:pt x="34" y="14"/>
                      <a:pt x="34" y="14"/>
                    </a:cubicBezTo>
                    <a:cubicBezTo>
                      <a:pt x="34" y="14"/>
                      <a:pt x="35" y="14"/>
                      <a:pt x="35" y="14"/>
                    </a:cubicBezTo>
                    <a:cubicBezTo>
                      <a:pt x="35" y="13"/>
                      <a:pt x="35" y="13"/>
                      <a:pt x="35" y="12"/>
                    </a:cubicBezTo>
                    <a:cubicBezTo>
                      <a:pt x="34" y="12"/>
                      <a:pt x="34" y="12"/>
                      <a:pt x="34" y="12"/>
                    </a:cubicBezTo>
                    <a:cubicBezTo>
                      <a:pt x="33" y="12"/>
                      <a:pt x="33" y="12"/>
                      <a:pt x="32" y="11"/>
                    </a:cubicBezTo>
                    <a:cubicBezTo>
                      <a:pt x="32" y="11"/>
                      <a:pt x="31" y="11"/>
                      <a:pt x="31" y="10"/>
                    </a:cubicBezTo>
                    <a:cubicBezTo>
                      <a:pt x="31" y="10"/>
                      <a:pt x="31" y="9"/>
                      <a:pt x="30" y="9"/>
                    </a:cubicBezTo>
                    <a:cubicBezTo>
                      <a:pt x="29" y="8"/>
                      <a:pt x="27" y="7"/>
                      <a:pt x="25" y="6"/>
                    </a:cubicBezTo>
                    <a:cubicBezTo>
                      <a:pt x="24" y="6"/>
                      <a:pt x="23" y="6"/>
                      <a:pt x="23" y="5"/>
                    </a:cubicBezTo>
                    <a:cubicBezTo>
                      <a:pt x="22" y="5"/>
                      <a:pt x="21" y="5"/>
                      <a:pt x="20" y="4"/>
                    </a:cubicBezTo>
                    <a:cubicBezTo>
                      <a:pt x="18" y="4"/>
                      <a:pt x="17" y="4"/>
                      <a:pt x="16" y="3"/>
                    </a:cubicBezTo>
                    <a:cubicBezTo>
                      <a:pt x="15" y="3"/>
                      <a:pt x="14" y="2"/>
                      <a:pt x="13" y="4"/>
                    </a:cubicBezTo>
                    <a:cubicBezTo>
                      <a:pt x="13" y="4"/>
                      <a:pt x="13" y="4"/>
                      <a:pt x="13" y="4"/>
                    </a:cubicBezTo>
                    <a:cubicBezTo>
                      <a:pt x="11" y="4"/>
                      <a:pt x="11" y="5"/>
                      <a:pt x="10" y="6"/>
                    </a:cubicBezTo>
                    <a:cubicBezTo>
                      <a:pt x="10" y="6"/>
                      <a:pt x="9" y="6"/>
                      <a:pt x="9" y="6"/>
                    </a:cubicBezTo>
                    <a:cubicBezTo>
                      <a:pt x="8" y="6"/>
                      <a:pt x="8" y="5"/>
                      <a:pt x="7" y="5"/>
                    </a:cubicBezTo>
                    <a:cubicBezTo>
                      <a:pt x="7" y="5"/>
                      <a:pt x="7" y="4"/>
                      <a:pt x="7" y="4"/>
                    </a:cubicBezTo>
                    <a:cubicBezTo>
                      <a:pt x="7" y="4"/>
                      <a:pt x="7" y="3"/>
                      <a:pt x="7" y="3"/>
                    </a:cubicBezTo>
                    <a:cubicBezTo>
                      <a:pt x="7" y="2"/>
                      <a:pt x="7" y="2"/>
                      <a:pt x="7" y="1"/>
                    </a:cubicBezTo>
                    <a:cubicBezTo>
                      <a:pt x="7" y="1"/>
                      <a:pt x="6" y="1"/>
                      <a:pt x="6" y="1"/>
                    </a:cubicBezTo>
                    <a:cubicBezTo>
                      <a:pt x="5" y="1"/>
                      <a:pt x="5" y="0"/>
                      <a:pt x="4" y="0"/>
                    </a:cubicBezTo>
                    <a:cubicBezTo>
                      <a:pt x="4" y="0"/>
                      <a:pt x="3" y="0"/>
                      <a:pt x="3" y="0"/>
                    </a:cubicBezTo>
                    <a:cubicBezTo>
                      <a:pt x="2" y="1"/>
                      <a:pt x="1" y="1"/>
                      <a:pt x="0" y="2"/>
                    </a:cubicBezTo>
                    <a:cubicBezTo>
                      <a:pt x="0" y="2"/>
                      <a:pt x="0" y="2"/>
                      <a:pt x="0" y="2"/>
                    </a:cubicBezTo>
                    <a:cubicBezTo>
                      <a:pt x="0" y="2"/>
                      <a:pt x="0" y="2"/>
                      <a:pt x="0" y="2"/>
                    </a:cubicBezTo>
                    <a:cubicBezTo>
                      <a:pt x="0" y="3"/>
                      <a:pt x="1" y="3"/>
                      <a:pt x="1" y="3"/>
                    </a:cubicBezTo>
                    <a:cubicBezTo>
                      <a:pt x="2" y="3"/>
                      <a:pt x="2" y="3"/>
                      <a:pt x="2" y="3"/>
                    </a:cubicBezTo>
                    <a:cubicBezTo>
                      <a:pt x="3" y="4"/>
                      <a:pt x="3" y="5"/>
                      <a:pt x="4" y="5"/>
                    </a:cubicBezTo>
                    <a:cubicBezTo>
                      <a:pt x="4" y="4"/>
                      <a:pt x="5" y="4"/>
                      <a:pt x="5" y="4"/>
                    </a:cubicBezTo>
                    <a:cubicBezTo>
                      <a:pt x="6" y="4"/>
                      <a:pt x="6" y="5"/>
                      <a:pt x="6" y="5"/>
                    </a:cubicBezTo>
                    <a:cubicBezTo>
                      <a:pt x="6" y="5"/>
                      <a:pt x="6" y="5"/>
                      <a:pt x="6" y="5"/>
                    </a:cubicBezTo>
                    <a:cubicBezTo>
                      <a:pt x="5" y="5"/>
                      <a:pt x="4" y="5"/>
                      <a:pt x="3" y="5"/>
                    </a:cubicBezTo>
                    <a:cubicBezTo>
                      <a:pt x="3" y="5"/>
                      <a:pt x="3" y="6"/>
                      <a:pt x="3" y="6"/>
                    </a:cubicBezTo>
                    <a:cubicBezTo>
                      <a:pt x="3" y="6"/>
                      <a:pt x="4" y="7"/>
                      <a:pt x="4" y="8"/>
                    </a:cubicBezTo>
                    <a:cubicBezTo>
                      <a:pt x="4" y="8"/>
                      <a:pt x="5" y="8"/>
                      <a:pt x="5" y="8"/>
                    </a:cubicBezTo>
                    <a:cubicBezTo>
                      <a:pt x="5" y="8"/>
                      <a:pt x="5" y="8"/>
                      <a:pt x="5" y="8"/>
                    </a:cubicBezTo>
                    <a:cubicBezTo>
                      <a:pt x="6" y="7"/>
                      <a:pt x="6" y="7"/>
                      <a:pt x="6" y="7"/>
                    </a:cubicBezTo>
                    <a:cubicBezTo>
                      <a:pt x="7" y="8"/>
                      <a:pt x="7" y="8"/>
                      <a:pt x="8" y="8"/>
                    </a:cubicBezTo>
                    <a:cubicBezTo>
                      <a:pt x="8" y="9"/>
                      <a:pt x="9" y="9"/>
                      <a:pt x="9" y="9"/>
                    </a:cubicBezTo>
                    <a:cubicBezTo>
                      <a:pt x="10" y="9"/>
                      <a:pt x="11" y="10"/>
                      <a:pt x="12" y="10"/>
                    </a:cubicBezTo>
                    <a:cubicBezTo>
                      <a:pt x="12" y="10"/>
                      <a:pt x="13" y="10"/>
                      <a:pt x="13" y="10"/>
                    </a:cubicBezTo>
                    <a:cubicBezTo>
                      <a:pt x="14" y="11"/>
                      <a:pt x="15" y="11"/>
                      <a:pt x="15" y="12"/>
                    </a:cubicBezTo>
                    <a:cubicBezTo>
                      <a:pt x="15" y="13"/>
                      <a:pt x="15" y="13"/>
                      <a:pt x="16" y="14"/>
                    </a:cubicBezTo>
                    <a:cubicBezTo>
                      <a:pt x="16" y="14"/>
                      <a:pt x="16" y="14"/>
                      <a:pt x="16" y="14"/>
                    </a:cubicBezTo>
                    <a:cubicBezTo>
                      <a:pt x="16" y="15"/>
                      <a:pt x="16" y="15"/>
                      <a:pt x="16" y="15"/>
                    </a:cubicBezTo>
                    <a:cubicBezTo>
                      <a:pt x="15" y="15"/>
                      <a:pt x="15" y="16"/>
                      <a:pt x="14" y="16"/>
                    </a:cubicBezTo>
                    <a:cubicBezTo>
                      <a:pt x="14" y="17"/>
                      <a:pt x="14" y="17"/>
                      <a:pt x="15" y="17"/>
                    </a:cubicBezTo>
                    <a:cubicBezTo>
                      <a:pt x="15" y="17"/>
                      <a:pt x="16" y="17"/>
                      <a:pt x="17" y="17"/>
                    </a:cubicBezTo>
                    <a:cubicBezTo>
                      <a:pt x="18" y="17"/>
                      <a:pt x="19" y="17"/>
                      <a:pt x="19" y="18"/>
                    </a:cubicBezTo>
                    <a:cubicBezTo>
                      <a:pt x="19" y="18"/>
                      <a:pt x="19" y="18"/>
                      <a:pt x="20" y="18"/>
                    </a:cubicBezTo>
                    <a:cubicBezTo>
                      <a:pt x="20" y="19"/>
                      <a:pt x="20" y="19"/>
                      <a:pt x="21" y="19"/>
                    </a:cubicBezTo>
                    <a:cubicBezTo>
                      <a:pt x="22" y="19"/>
                      <a:pt x="23" y="19"/>
                      <a:pt x="24" y="19"/>
                    </a:cubicBezTo>
                    <a:cubicBezTo>
                      <a:pt x="24" y="20"/>
                      <a:pt x="25" y="19"/>
                      <a:pt x="25" y="19"/>
                    </a:cubicBezTo>
                    <a:cubicBezTo>
                      <a:pt x="26" y="19"/>
                      <a:pt x="26" y="19"/>
                      <a:pt x="25" y="18"/>
                    </a:cubicBezTo>
                    <a:cubicBezTo>
                      <a:pt x="25" y="18"/>
                      <a:pt x="25" y="18"/>
                      <a:pt x="25" y="18"/>
                    </a:cubicBezTo>
                    <a:cubicBezTo>
                      <a:pt x="26" y="17"/>
                      <a:pt x="27" y="17"/>
                      <a:pt x="27" y="16"/>
                    </a:cubicBezTo>
                    <a:cubicBezTo>
                      <a:pt x="28" y="16"/>
                      <a:pt x="28" y="16"/>
                      <a:pt x="29" y="16"/>
                    </a:cubicBezTo>
                    <a:cubicBezTo>
                      <a:pt x="29" y="16"/>
                      <a:pt x="30" y="17"/>
                      <a:pt x="30" y="17"/>
                    </a:cubicBezTo>
                    <a:cubicBezTo>
                      <a:pt x="31" y="17"/>
                      <a:pt x="31" y="17"/>
                      <a:pt x="32" y="18"/>
                    </a:cubicBezTo>
                    <a:cubicBezTo>
                      <a:pt x="32" y="19"/>
                      <a:pt x="33" y="20"/>
                      <a:pt x="34" y="20"/>
                    </a:cubicBezTo>
                    <a:cubicBezTo>
                      <a:pt x="34" y="21"/>
                      <a:pt x="35" y="21"/>
                      <a:pt x="36" y="21"/>
                    </a:cubicBezTo>
                    <a:cubicBezTo>
                      <a:pt x="37" y="21"/>
                      <a:pt x="38" y="22"/>
                      <a:pt x="39" y="22"/>
                    </a:cubicBezTo>
                    <a:cubicBezTo>
                      <a:pt x="40" y="22"/>
                      <a:pt x="40" y="22"/>
                      <a:pt x="40" y="22"/>
                    </a:cubicBezTo>
                    <a:cubicBezTo>
                      <a:pt x="40" y="22"/>
                      <a:pt x="40" y="22"/>
                      <a:pt x="40" y="22"/>
                    </a:cubicBezTo>
                    <a:cubicBezTo>
                      <a:pt x="40" y="22"/>
                      <a:pt x="40" y="22"/>
                      <a:pt x="40" y="22"/>
                    </a:cubicBezTo>
                    <a:cubicBezTo>
                      <a:pt x="40" y="21"/>
                      <a:pt x="40" y="21"/>
                      <a:pt x="40" y="21"/>
                    </a:cubicBezTo>
                    <a:cubicBezTo>
                      <a:pt x="39" y="21"/>
                      <a:pt x="39" y="20"/>
                      <a:pt x="39" y="20"/>
                    </a:cubicBezTo>
                    <a:cubicBezTo>
                      <a:pt x="39" y="20"/>
                      <a:pt x="38" y="20"/>
                      <a:pt x="3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464">
                <a:extLst>
                  <a:ext uri="{FF2B5EF4-FFF2-40B4-BE49-F238E27FC236}">
                    <a16:creationId xmlns:a16="http://schemas.microsoft.com/office/drawing/2014/main" id="{4EE25F82-79C3-4CBD-8FC8-A8D418985233}"/>
                  </a:ext>
                </a:extLst>
              </p:cNvPr>
              <p:cNvSpPr>
                <a:spLocks/>
              </p:cNvSpPr>
              <p:nvPr/>
            </p:nvSpPr>
            <p:spPr bwMode="auto">
              <a:xfrm>
                <a:off x="6036006" y="2924799"/>
                <a:ext cx="76198" cy="84136"/>
              </a:xfrm>
              <a:custGeom>
                <a:avLst/>
                <a:gdLst>
                  <a:gd name="T0" fmla="*/ 0 w 21"/>
                  <a:gd name="T1" fmla="*/ 14 h 23"/>
                  <a:gd name="T2" fmla="*/ 1 w 21"/>
                  <a:gd name="T3" fmla="*/ 16 h 23"/>
                  <a:gd name="T4" fmla="*/ 2 w 21"/>
                  <a:gd name="T5" fmla="*/ 18 h 23"/>
                  <a:gd name="T6" fmla="*/ 2 w 21"/>
                  <a:gd name="T7" fmla="*/ 18 h 23"/>
                  <a:gd name="T8" fmla="*/ 2 w 21"/>
                  <a:gd name="T9" fmla="*/ 20 h 23"/>
                  <a:gd name="T10" fmla="*/ 3 w 21"/>
                  <a:gd name="T11" fmla="*/ 21 h 23"/>
                  <a:gd name="T12" fmla="*/ 5 w 21"/>
                  <a:gd name="T13" fmla="*/ 21 h 23"/>
                  <a:gd name="T14" fmla="*/ 6 w 21"/>
                  <a:gd name="T15" fmla="*/ 22 h 23"/>
                  <a:gd name="T16" fmla="*/ 7 w 21"/>
                  <a:gd name="T17" fmla="*/ 22 h 23"/>
                  <a:gd name="T18" fmla="*/ 8 w 21"/>
                  <a:gd name="T19" fmla="*/ 22 h 23"/>
                  <a:gd name="T20" fmla="*/ 9 w 21"/>
                  <a:gd name="T21" fmla="*/ 22 h 23"/>
                  <a:gd name="T22" fmla="*/ 11 w 21"/>
                  <a:gd name="T23" fmla="*/ 22 h 23"/>
                  <a:gd name="T24" fmla="*/ 11 w 21"/>
                  <a:gd name="T25" fmla="*/ 23 h 23"/>
                  <a:gd name="T26" fmla="*/ 12 w 21"/>
                  <a:gd name="T27" fmla="*/ 23 h 23"/>
                  <a:gd name="T28" fmla="*/ 13 w 21"/>
                  <a:gd name="T29" fmla="*/ 23 h 23"/>
                  <a:gd name="T30" fmla="*/ 14 w 21"/>
                  <a:gd name="T31" fmla="*/ 23 h 23"/>
                  <a:gd name="T32" fmla="*/ 15 w 21"/>
                  <a:gd name="T33" fmla="*/ 23 h 23"/>
                  <a:gd name="T34" fmla="*/ 15 w 21"/>
                  <a:gd name="T35" fmla="*/ 22 h 23"/>
                  <a:gd name="T36" fmla="*/ 15 w 21"/>
                  <a:gd name="T37" fmla="*/ 21 h 23"/>
                  <a:gd name="T38" fmla="*/ 15 w 21"/>
                  <a:gd name="T39" fmla="*/ 19 h 23"/>
                  <a:gd name="T40" fmla="*/ 16 w 21"/>
                  <a:gd name="T41" fmla="*/ 18 h 23"/>
                  <a:gd name="T42" fmla="*/ 17 w 21"/>
                  <a:gd name="T43" fmla="*/ 15 h 23"/>
                  <a:gd name="T44" fmla="*/ 18 w 21"/>
                  <a:gd name="T45" fmla="*/ 14 h 23"/>
                  <a:gd name="T46" fmla="*/ 18 w 21"/>
                  <a:gd name="T47" fmla="*/ 13 h 23"/>
                  <a:gd name="T48" fmla="*/ 19 w 21"/>
                  <a:gd name="T49" fmla="*/ 13 h 23"/>
                  <a:gd name="T50" fmla="*/ 20 w 21"/>
                  <a:gd name="T51" fmla="*/ 13 h 23"/>
                  <a:gd name="T52" fmla="*/ 20 w 21"/>
                  <a:gd name="T53" fmla="*/ 12 h 23"/>
                  <a:gd name="T54" fmla="*/ 18 w 21"/>
                  <a:gd name="T55" fmla="*/ 11 h 23"/>
                  <a:gd name="T56" fmla="*/ 18 w 21"/>
                  <a:gd name="T57" fmla="*/ 10 h 23"/>
                  <a:gd name="T58" fmla="*/ 18 w 21"/>
                  <a:gd name="T59" fmla="*/ 9 h 23"/>
                  <a:gd name="T60" fmla="*/ 18 w 21"/>
                  <a:gd name="T61" fmla="*/ 6 h 23"/>
                  <a:gd name="T62" fmla="*/ 19 w 21"/>
                  <a:gd name="T63" fmla="*/ 6 h 23"/>
                  <a:gd name="T64" fmla="*/ 19 w 21"/>
                  <a:gd name="T65" fmla="*/ 5 h 23"/>
                  <a:gd name="T66" fmla="*/ 20 w 21"/>
                  <a:gd name="T67" fmla="*/ 4 h 23"/>
                  <a:gd name="T68" fmla="*/ 21 w 21"/>
                  <a:gd name="T69" fmla="*/ 4 h 23"/>
                  <a:gd name="T70" fmla="*/ 21 w 21"/>
                  <a:gd name="T71" fmla="*/ 3 h 23"/>
                  <a:gd name="T72" fmla="*/ 21 w 21"/>
                  <a:gd name="T73" fmla="*/ 3 h 23"/>
                  <a:gd name="T74" fmla="*/ 19 w 21"/>
                  <a:gd name="T75" fmla="*/ 2 h 23"/>
                  <a:gd name="T76" fmla="*/ 18 w 21"/>
                  <a:gd name="T77" fmla="*/ 1 h 23"/>
                  <a:gd name="T78" fmla="*/ 17 w 21"/>
                  <a:gd name="T79" fmla="*/ 0 h 23"/>
                  <a:gd name="T80" fmla="*/ 16 w 21"/>
                  <a:gd name="T81" fmla="*/ 0 h 23"/>
                  <a:gd name="T82" fmla="*/ 15 w 21"/>
                  <a:gd name="T83" fmla="*/ 0 h 23"/>
                  <a:gd name="T84" fmla="*/ 14 w 21"/>
                  <a:gd name="T85" fmla="*/ 2 h 23"/>
                  <a:gd name="T86" fmla="*/ 14 w 21"/>
                  <a:gd name="T87" fmla="*/ 3 h 23"/>
                  <a:gd name="T88" fmla="*/ 12 w 21"/>
                  <a:gd name="T89" fmla="*/ 4 h 23"/>
                  <a:gd name="T90" fmla="*/ 10 w 21"/>
                  <a:gd name="T91" fmla="*/ 6 h 23"/>
                  <a:gd name="T92" fmla="*/ 9 w 21"/>
                  <a:gd name="T93" fmla="*/ 7 h 23"/>
                  <a:gd name="T94" fmla="*/ 6 w 21"/>
                  <a:gd name="T95" fmla="*/ 8 h 23"/>
                  <a:gd name="T96" fmla="*/ 5 w 21"/>
                  <a:gd name="T97" fmla="*/ 10 h 23"/>
                  <a:gd name="T98" fmla="*/ 4 w 21"/>
                  <a:gd name="T99" fmla="*/ 11 h 23"/>
                  <a:gd name="T100" fmla="*/ 3 w 21"/>
                  <a:gd name="T101" fmla="*/ 11 h 23"/>
                  <a:gd name="T102" fmla="*/ 2 w 21"/>
                  <a:gd name="T103" fmla="*/ 11 h 23"/>
                  <a:gd name="T104" fmla="*/ 1 w 21"/>
                  <a:gd name="T105" fmla="*/ 11 h 23"/>
                  <a:gd name="T106" fmla="*/ 0 w 21"/>
                  <a:gd name="T107" fmla="*/ 12 h 23"/>
                  <a:gd name="T108" fmla="*/ 0 w 21"/>
                  <a:gd name="T109"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 h="23">
                    <a:moveTo>
                      <a:pt x="0" y="14"/>
                    </a:moveTo>
                    <a:cubicBezTo>
                      <a:pt x="0" y="15"/>
                      <a:pt x="0" y="16"/>
                      <a:pt x="1" y="16"/>
                    </a:cubicBezTo>
                    <a:cubicBezTo>
                      <a:pt x="1" y="17"/>
                      <a:pt x="1" y="18"/>
                      <a:pt x="2" y="18"/>
                    </a:cubicBezTo>
                    <a:cubicBezTo>
                      <a:pt x="2" y="18"/>
                      <a:pt x="2" y="18"/>
                      <a:pt x="2" y="18"/>
                    </a:cubicBezTo>
                    <a:cubicBezTo>
                      <a:pt x="2" y="19"/>
                      <a:pt x="2" y="19"/>
                      <a:pt x="2" y="20"/>
                    </a:cubicBezTo>
                    <a:cubicBezTo>
                      <a:pt x="2" y="21"/>
                      <a:pt x="3" y="21"/>
                      <a:pt x="3" y="21"/>
                    </a:cubicBezTo>
                    <a:cubicBezTo>
                      <a:pt x="4" y="21"/>
                      <a:pt x="4" y="21"/>
                      <a:pt x="5" y="21"/>
                    </a:cubicBezTo>
                    <a:cubicBezTo>
                      <a:pt x="5" y="21"/>
                      <a:pt x="5" y="21"/>
                      <a:pt x="6" y="22"/>
                    </a:cubicBezTo>
                    <a:cubicBezTo>
                      <a:pt x="6" y="22"/>
                      <a:pt x="6" y="22"/>
                      <a:pt x="7" y="22"/>
                    </a:cubicBezTo>
                    <a:cubicBezTo>
                      <a:pt x="7" y="22"/>
                      <a:pt x="8" y="22"/>
                      <a:pt x="8" y="22"/>
                    </a:cubicBezTo>
                    <a:cubicBezTo>
                      <a:pt x="8" y="22"/>
                      <a:pt x="8" y="22"/>
                      <a:pt x="9" y="22"/>
                    </a:cubicBezTo>
                    <a:cubicBezTo>
                      <a:pt x="9" y="22"/>
                      <a:pt x="10" y="22"/>
                      <a:pt x="11" y="22"/>
                    </a:cubicBezTo>
                    <a:cubicBezTo>
                      <a:pt x="11" y="23"/>
                      <a:pt x="11" y="23"/>
                      <a:pt x="11" y="23"/>
                    </a:cubicBezTo>
                    <a:cubicBezTo>
                      <a:pt x="11" y="23"/>
                      <a:pt x="12" y="23"/>
                      <a:pt x="12" y="23"/>
                    </a:cubicBezTo>
                    <a:cubicBezTo>
                      <a:pt x="12" y="23"/>
                      <a:pt x="13" y="23"/>
                      <a:pt x="13" y="23"/>
                    </a:cubicBezTo>
                    <a:cubicBezTo>
                      <a:pt x="14" y="23"/>
                      <a:pt x="14" y="23"/>
                      <a:pt x="14" y="23"/>
                    </a:cubicBezTo>
                    <a:cubicBezTo>
                      <a:pt x="14" y="23"/>
                      <a:pt x="15" y="23"/>
                      <a:pt x="15" y="23"/>
                    </a:cubicBezTo>
                    <a:cubicBezTo>
                      <a:pt x="15" y="22"/>
                      <a:pt x="15" y="22"/>
                      <a:pt x="15" y="22"/>
                    </a:cubicBezTo>
                    <a:cubicBezTo>
                      <a:pt x="15" y="22"/>
                      <a:pt x="15" y="21"/>
                      <a:pt x="15" y="21"/>
                    </a:cubicBezTo>
                    <a:cubicBezTo>
                      <a:pt x="15" y="20"/>
                      <a:pt x="15" y="20"/>
                      <a:pt x="15" y="19"/>
                    </a:cubicBezTo>
                    <a:cubicBezTo>
                      <a:pt x="15" y="19"/>
                      <a:pt x="15" y="18"/>
                      <a:pt x="16" y="18"/>
                    </a:cubicBezTo>
                    <a:cubicBezTo>
                      <a:pt x="16" y="17"/>
                      <a:pt x="17" y="16"/>
                      <a:pt x="17" y="15"/>
                    </a:cubicBezTo>
                    <a:cubicBezTo>
                      <a:pt x="17" y="15"/>
                      <a:pt x="18" y="14"/>
                      <a:pt x="18" y="14"/>
                    </a:cubicBezTo>
                    <a:cubicBezTo>
                      <a:pt x="18" y="13"/>
                      <a:pt x="18" y="13"/>
                      <a:pt x="18" y="13"/>
                    </a:cubicBezTo>
                    <a:cubicBezTo>
                      <a:pt x="19" y="13"/>
                      <a:pt x="19" y="13"/>
                      <a:pt x="19" y="13"/>
                    </a:cubicBezTo>
                    <a:cubicBezTo>
                      <a:pt x="19" y="13"/>
                      <a:pt x="20" y="13"/>
                      <a:pt x="20" y="13"/>
                    </a:cubicBezTo>
                    <a:cubicBezTo>
                      <a:pt x="20" y="13"/>
                      <a:pt x="20" y="12"/>
                      <a:pt x="20" y="12"/>
                    </a:cubicBezTo>
                    <a:cubicBezTo>
                      <a:pt x="20" y="12"/>
                      <a:pt x="19" y="11"/>
                      <a:pt x="18" y="11"/>
                    </a:cubicBezTo>
                    <a:cubicBezTo>
                      <a:pt x="18" y="11"/>
                      <a:pt x="18" y="10"/>
                      <a:pt x="18" y="10"/>
                    </a:cubicBezTo>
                    <a:cubicBezTo>
                      <a:pt x="18" y="10"/>
                      <a:pt x="18" y="9"/>
                      <a:pt x="18" y="9"/>
                    </a:cubicBezTo>
                    <a:cubicBezTo>
                      <a:pt x="17" y="8"/>
                      <a:pt x="17" y="7"/>
                      <a:pt x="18" y="6"/>
                    </a:cubicBezTo>
                    <a:cubicBezTo>
                      <a:pt x="18" y="6"/>
                      <a:pt x="18" y="6"/>
                      <a:pt x="19" y="6"/>
                    </a:cubicBezTo>
                    <a:cubicBezTo>
                      <a:pt x="19" y="5"/>
                      <a:pt x="19" y="5"/>
                      <a:pt x="19" y="5"/>
                    </a:cubicBezTo>
                    <a:cubicBezTo>
                      <a:pt x="19" y="4"/>
                      <a:pt x="19" y="4"/>
                      <a:pt x="20" y="4"/>
                    </a:cubicBezTo>
                    <a:cubicBezTo>
                      <a:pt x="20" y="4"/>
                      <a:pt x="20" y="4"/>
                      <a:pt x="21" y="4"/>
                    </a:cubicBezTo>
                    <a:cubicBezTo>
                      <a:pt x="21" y="4"/>
                      <a:pt x="21" y="3"/>
                      <a:pt x="21" y="3"/>
                    </a:cubicBezTo>
                    <a:cubicBezTo>
                      <a:pt x="21" y="3"/>
                      <a:pt x="21" y="3"/>
                      <a:pt x="21" y="3"/>
                    </a:cubicBezTo>
                    <a:cubicBezTo>
                      <a:pt x="20" y="3"/>
                      <a:pt x="19" y="3"/>
                      <a:pt x="19" y="2"/>
                    </a:cubicBezTo>
                    <a:cubicBezTo>
                      <a:pt x="18" y="2"/>
                      <a:pt x="18" y="2"/>
                      <a:pt x="18" y="1"/>
                    </a:cubicBezTo>
                    <a:cubicBezTo>
                      <a:pt x="17" y="0"/>
                      <a:pt x="17" y="0"/>
                      <a:pt x="17" y="0"/>
                    </a:cubicBezTo>
                    <a:cubicBezTo>
                      <a:pt x="16" y="0"/>
                      <a:pt x="16" y="0"/>
                      <a:pt x="16" y="0"/>
                    </a:cubicBezTo>
                    <a:cubicBezTo>
                      <a:pt x="15" y="0"/>
                      <a:pt x="15" y="0"/>
                      <a:pt x="15" y="0"/>
                    </a:cubicBezTo>
                    <a:cubicBezTo>
                      <a:pt x="15" y="1"/>
                      <a:pt x="14" y="1"/>
                      <a:pt x="14" y="2"/>
                    </a:cubicBezTo>
                    <a:cubicBezTo>
                      <a:pt x="14" y="2"/>
                      <a:pt x="14" y="2"/>
                      <a:pt x="14" y="3"/>
                    </a:cubicBezTo>
                    <a:cubicBezTo>
                      <a:pt x="13" y="3"/>
                      <a:pt x="12" y="3"/>
                      <a:pt x="12" y="4"/>
                    </a:cubicBezTo>
                    <a:cubicBezTo>
                      <a:pt x="11" y="4"/>
                      <a:pt x="10" y="5"/>
                      <a:pt x="10" y="6"/>
                    </a:cubicBezTo>
                    <a:cubicBezTo>
                      <a:pt x="9" y="6"/>
                      <a:pt x="9" y="6"/>
                      <a:pt x="9" y="7"/>
                    </a:cubicBezTo>
                    <a:cubicBezTo>
                      <a:pt x="8" y="8"/>
                      <a:pt x="7" y="8"/>
                      <a:pt x="6" y="8"/>
                    </a:cubicBezTo>
                    <a:cubicBezTo>
                      <a:pt x="6" y="9"/>
                      <a:pt x="5" y="9"/>
                      <a:pt x="5" y="10"/>
                    </a:cubicBezTo>
                    <a:cubicBezTo>
                      <a:pt x="5" y="10"/>
                      <a:pt x="4" y="11"/>
                      <a:pt x="4" y="11"/>
                    </a:cubicBezTo>
                    <a:cubicBezTo>
                      <a:pt x="4" y="11"/>
                      <a:pt x="4" y="11"/>
                      <a:pt x="3" y="11"/>
                    </a:cubicBezTo>
                    <a:cubicBezTo>
                      <a:pt x="3" y="11"/>
                      <a:pt x="2" y="11"/>
                      <a:pt x="2" y="11"/>
                    </a:cubicBezTo>
                    <a:cubicBezTo>
                      <a:pt x="1" y="10"/>
                      <a:pt x="1" y="11"/>
                      <a:pt x="1" y="11"/>
                    </a:cubicBezTo>
                    <a:cubicBezTo>
                      <a:pt x="0" y="11"/>
                      <a:pt x="0" y="11"/>
                      <a:pt x="0" y="12"/>
                    </a:cubicBezTo>
                    <a:cubicBezTo>
                      <a:pt x="0" y="12"/>
                      <a:pt x="0" y="13"/>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465">
                <a:extLst>
                  <a:ext uri="{FF2B5EF4-FFF2-40B4-BE49-F238E27FC236}">
                    <a16:creationId xmlns:a16="http://schemas.microsoft.com/office/drawing/2014/main" id="{693A60F3-CD87-4AD3-A516-0CCC5BC48E8E}"/>
                  </a:ext>
                </a:extLst>
              </p:cNvPr>
              <p:cNvSpPr>
                <a:spLocks/>
              </p:cNvSpPr>
              <p:nvPr/>
            </p:nvSpPr>
            <p:spPr bwMode="auto">
              <a:xfrm>
                <a:off x="5532779" y="3066083"/>
                <a:ext cx="58737" cy="104773"/>
              </a:xfrm>
              <a:custGeom>
                <a:avLst/>
                <a:gdLst>
                  <a:gd name="T0" fmla="*/ 15 w 16"/>
                  <a:gd name="T1" fmla="*/ 0 h 29"/>
                  <a:gd name="T2" fmla="*/ 14 w 16"/>
                  <a:gd name="T3" fmla="*/ 0 h 29"/>
                  <a:gd name="T4" fmla="*/ 13 w 16"/>
                  <a:gd name="T5" fmla="*/ 2 h 29"/>
                  <a:gd name="T6" fmla="*/ 13 w 16"/>
                  <a:gd name="T7" fmla="*/ 3 h 29"/>
                  <a:gd name="T8" fmla="*/ 12 w 16"/>
                  <a:gd name="T9" fmla="*/ 3 h 29"/>
                  <a:gd name="T10" fmla="*/ 11 w 16"/>
                  <a:gd name="T11" fmla="*/ 5 h 29"/>
                  <a:gd name="T12" fmla="*/ 10 w 16"/>
                  <a:gd name="T13" fmla="*/ 6 h 29"/>
                  <a:gd name="T14" fmla="*/ 8 w 16"/>
                  <a:gd name="T15" fmla="*/ 8 h 29"/>
                  <a:gd name="T16" fmla="*/ 6 w 16"/>
                  <a:gd name="T17" fmla="*/ 8 h 29"/>
                  <a:gd name="T18" fmla="*/ 6 w 16"/>
                  <a:gd name="T19" fmla="*/ 8 h 29"/>
                  <a:gd name="T20" fmla="*/ 4 w 16"/>
                  <a:gd name="T21" fmla="*/ 9 h 29"/>
                  <a:gd name="T22" fmla="*/ 3 w 16"/>
                  <a:gd name="T23" fmla="*/ 11 h 29"/>
                  <a:gd name="T24" fmla="*/ 3 w 16"/>
                  <a:gd name="T25" fmla="*/ 14 h 29"/>
                  <a:gd name="T26" fmla="*/ 3 w 16"/>
                  <a:gd name="T27" fmla="*/ 15 h 29"/>
                  <a:gd name="T28" fmla="*/ 3 w 16"/>
                  <a:gd name="T29" fmla="*/ 17 h 29"/>
                  <a:gd name="T30" fmla="*/ 1 w 16"/>
                  <a:gd name="T31" fmla="*/ 20 h 29"/>
                  <a:gd name="T32" fmla="*/ 1 w 16"/>
                  <a:gd name="T33" fmla="*/ 23 h 29"/>
                  <a:gd name="T34" fmla="*/ 1 w 16"/>
                  <a:gd name="T35" fmla="*/ 25 h 29"/>
                  <a:gd name="T36" fmla="*/ 1 w 16"/>
                  <a:gd name="T37" fmla="*/ 26 h 29"/>
                  <a:gd name="T38" fmla="*/ 1 w 16"/>
                  <a:gd name="T39" fmla="*/ 27 h 29"/>
                  <a:gd name="T40" fmla="*/ 4 w 16"/>
                  <a:gd name="T41" fmla="*/ 29 h 29"/>
                  <a:gd name="T42" fmla="*/ 6 w 16"/>
                  <a:gd name="T43" fmla="*/ 29 h 29"/>
                  <a:gd name="T44" fmla="*/ 7 w 16"/>
                  <a:gd name="T45" fmla="*/ 28 h 29"/>
                  <a:gd name="T46" fmla="*/ 9 w 16"/>
                  <a:gd name="T47" fmla="*/ 27 h 29"/>
                  <a:gd name="T48" fmla="*/ 10 w 16"/>
                  <a:gd name="T49" fmla="*/ 25 h 29"/>
                  <a:gd name="T50" fmla="*/ 11 w 16"/>
                  <a:gd name="T51" fmla="*/ 21 h 29"/>
                  <a:gd name="T52" fmla="*/ 14 w 16"/>
                  <a:gd name="T53" fmla="*/ 14 h 29"/>
                  <a:gd name="T54" fmla="*/ 14 w 16"/>
                  <a:gd name="T55" fmla="*/ 12 h 29"/>
                  <a:gd name="T56" fmla="*/ 15 w 16"/>
                  <a:gd name="T57" fmla="*/ 10 h 29"/>
                  <a:gd name="T58" fmla="*/ 16 w 16"/>
                  <a:gd name="T59" fmla="*/ 8 h 29"/>
                  <a:gd name="T60" fmla="*/ 16 w 16"/>
                  <a:gd name="T61" fmla="*/ 7 h 29"/>
                  <a:gd name="T62" fmla="*/ 16 w 16"/>
                  <a:gd name="T63" fmla="*/ 5 h 29"/>
                  <a:gd name="T64" fmla="*/ 15 w 16"/>
                  <a:gd name="T65"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 h="29">
                    <a:moveTo>
                      <a:pt x="15" y="0"/>
                    </a:moveTo>
                    <a:cubicBezTo>
                      <a:pt x="14" y="0"/>
                      <a:pt x="14" y="0"/>
                      <a:pt x="14" y="0"/>
                    </a:cubicBezTo>
                    <a:cubicBezTo>
                      <a:pt x="14" y="1"/>
                      <a:pt x="13" y="1"/>
                      <a:pt x="13" y="2"/>
                    </a:cubicBezTo>
                    <a:cubicBezTo>
                      <a:pt x="13" y="2"/>
                      <a:pt x="13" y="3"/>
                      <a:pt x="13" y="3"/>
                    </a:cubicBezTo>
                    <a:cubicBezTo>
                      <a:pt x="13" y="3"/>
                      <a:pt x="13" y="3"/>
                      <a:pt x="12" y="3"/>
                    </a:cubicBezTo>
                    <a:cubicBezTo>
                      <a:pt x="12" y="4"/>
                      <a:pt x="11" y="4"/>
                      <a:pt x="11" y="5"/>
                    </a:cubicBezTo>
                    <a:cubicBezTo>
                      <a:pt x="11" y="5"/>
                      <a:pt x="11" y="6"/>
                      <a:pt x="10" y="6"/>
                    </a:cubicBezTo>
                    <a:cubicBezTo>
                      <a:pt x="9" y="7"/>
                      <a:pt x="9" y="7"/>
                      <a:pt x="8" y="8"/>
                    </a:cubicBezTo>
                    <a:cubicBezTo>
                      <a:pt x="8" y="8"/>
                      <a:pt x="7" y="8"/>
                      <a:pt x="6" y="8"/>
                    </a:cubicBezTo>
                    <a:cubicBezTo>
                      <a:pt x="6" y="8"/>
                      <a:pt x="6" y="8"/>
                      <a:pt x="6" y="8"/>
                    </a:cubicBezTo>
                    <a:cubicBezTo>
                      <a:pt x="5" y="9"/>
                      <a:pt x="5" y="9"/>
                      <a:pt x="4" y="9"/>
                    </a:cubicBezTo>
                    <a:cubicBezTo>
                      <a:pt x="4" y="10"/>
                      <a:pt x="3" y="10"/>
                      <a:pt x="3" y="11"/>
                    </a:cubicBezTo>
                    <a:cubicBezTo>
                      <a:pt x="2" y="12"/>
                      <a:pt x="3" y="13"/>
                      <a:pt x="3" y="14"/>
                    </a:cubicBezTo>
                    <a:cubicBezTo>
                      <a:pt x="3" y="14"/>
                      <a:pt x="3" y="14"/>
                      <a:pt x="3" y="15"/>
                    </a:cubicBezTo>
                    <a:cubicBezTo>
                      <a:pt x="4" y="16"/>
                      <a:pt x="4" y="17"/>
                      <a:pt x="3" y="17"/>
                    </a:cubicBezTo>
                    <a:cubicBezTo>
                      <a:pt x="2" y="18"/>
                      <a:pt x="2" y="19"/>
                      <a:pt x="1" y="20"/>
                    </a:cubicBezTo>
                    <a:cubicBezTo>
                      <a:pt x="1" y="21"/>
                      <a:pt x="0" y="22"/>
                      <a:pt x="1" y="23"/>
                    </a:cubicBezTo>
                    <a:cubicBezTo>
                      <a:pt x="1" y="24"/>
                      <a:pt x="1" y="24"/>
                      <a:pt x="1" y="25"/>
                    </a:cubicBezTo>
                    <a:cubicBezTo>
                      <a:pt x="1" y="25"/>
                      <a:pt x="1" y="26"/>
                      <a:pt x="1" y="26"/>
                    </a:cubicBezTo>
                    <a:cubicBezTo>
                      <a:pt x="1" y="27"/>
                      <a:pt x="1" y="27"/>
                      <a:pt x="1" y="27"/>
                    </a:cubicBezTo>
                    <a:cubicBezTo>
                      <a:pt x="2" y="28"/>
                      <a:pt x="3" y="29"/>
                      <a:pt x="4" y="29"/>
                    </a:cubicBezTo>
                    <a:cubicBezTo>
                      <a:pt x="5" y="29"/>
                      <a:pt x="5" y="29"/>
                      <a:pt x="6" y="29"/>
                    </a:cubicBezTo>
                    <a:cubicBezTo>
                      <a:pt x="6" y="29"/>
                      <a:pt x="6" y="28"/>
                      <a:pt x="7" y="28"/>
                    </a:cubicBezTo>
                    <a:cubicBezTo>
                      <a:pt x="8" y="28"/>
                      <a:pt x="8" y="28"/>
                      <a:pt x="9" y="27"/>
                    </a:cubicBezTo>
                    <a:cubicBezTo>
                      <a:pt x="9" y="26"/>
                      <a:pt x="9" y="26"/>
                      <a:pt x="10" y="25"/>
                    </a:cubicBezTo>
                    <a:cubicBezTo>
                      <a:pt x="10" y="24"/>
                      <a:pt x="11" y="22"/>
                      <a:pt x="11" y="21"/>
                    </a:cubicBezTo>
                    <a:cubicBezTo>
                      <a:pt x="12" y="19"/>
                      <a:pt x="13" y="16"/>
                      <a:pt x="14" y="14"/>
                    </a:cubicBezTo>
                    <a:cubicBezTo>
                      <a:pt x="14" y="14"/>
                      <a:pt x="14" y="13"/>
                      <a:pt x="14" y="12"/>
                    </a:cubicBezTo>
                    <a:cubicBezTo>
                      <a:pt x="14" y="12"/>
                      <a:pt x="15" y="11"/>
                      <a:pt x="15" y="10"/>
                    </a:cubicBezTo>
                    <a:cubicBezTo>
                      <a:pt x="15" y="9"/>
                      <a:pt x="15" y="8"/>
                      <a:pt x="16" y="8"/>
                    </a:cubicBezTo>
                    <a:cubicBezTo>
                      <a:pt x="16" y="8"/>
                      <a:pt x="16" y="7"/>
                      <a:pt x="16" y="7"/>
                    </a:cubicBezTo>
                    <a:cubicBezTo>
                      <a:pt x="16" y="6"/>
                      <a:pt x="16" y="6"/>
                      <a:pt x="16" y="5"/>
                    </a:cubicBezTo>
                    <a:cubicBezTo>
                      <a:pt x="16" y="3"/>
                      <a:pt x="16" y="2"/>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466">
                <a:extLst>
                  <a:ext uri="{FF2B5EF4-FFF2-40B4-BE49-F238E27FC236}">
                    <a16:creationId xmlns:a16="http://schemas.microsoft.com/office/drawing/2014/main" id="{2F5ED582-D229-4685-B8E0-02EDA5CEF84D}"/>
                  </a:ext>
                </a:extLst>
              </p:cNvPr>
              <p:cNvSpPr>
                <a:spLocks/>
              </p:cNvSpPr>
              <p:nvPr/>
            </p:nvSpPr>
            <p:spPr bwMode="auto">
              <a:xfrm>
                <a:off x="5507380" y="2186626"/>
                <a:ext cx="65087" cy="122236"/>
              </a:xfrm>
              <a:custGeom>
                <a:avLst/>
                <a:gdLst>
                  <a:gd name="T0" fmla="*/ 1 w 18"/>
                  <a:gd name="T1" fmla="*/ 22 h 34"/>
                  <a:gd name="T2" fmla="*/ 0 w 18"/>
                  <a:gd name="T3" fmla="*/ 24 h 34"/>
                  <a:gd name="T4" fmla="*/ 0 w 18"/>
                  <a:gd name="T5" fmla="*/ 25 h 34"/>
                  <a:gd name="T6" fmla="*/ 1 w 18"/>
                  <a:gd name="T7" fmla="*/ 26 h 34"/>
                  <a:gd name="T8" fmla="*/ 0 w 18"/>
                  <a:gd name="T9" fmla="*/ 27 h 34"/>
                  <a:gd name="T10" fmla="*/ 0 w 18"/>
                  <a:gd name="T11" fmla="*/ 28 h 34"/>
                  <a:gd name="T12" fmla="*/ 0 w 18"/>
                  <a:gd name="T13" fmla="*/ 30 h 34"/>
                  <a:gd name="T14" fmla="*/ 1 w 18"/>
                  <a:gd name="T15" fmla="*/ 31 h 34"/>
                  <a:gd name="T16" fmla="*/ 1 w 18"/>
                  <a:gd name="T17" fmla="*/ 31 h 34"/>
                  <a:gd name="T18" fmla="*/ 2 w 18"/>
                  <a:gd name="T19" fmla="*/ 31 h 34"/>
                  <a:gd name="T20" fmla="*/ 4 w 18"/>
                  <a:gd name="T21" fmla="*/ 31 h 34"/>
                  <a:gd name="T22" fmla="*/ 4 w 18"/>
                  <a:gd name="T23" fmla="*/ 32 h 34"/>
                  <a:gd name="T24" fmla="*/ 5 w 18"/>
                  <a:gd name="T25" fmla="*/ 33 h 34"/>
                  <a:gd name="T26" fmla="*/ 7 w 18"/>
                  <a:gd name="T27" fmla="*/ 34 h 34"/>
                  <a:gd name="T28" fmla="*/ 8 w 18"/>
                  <a:gd name="T29" fmla="*/ 34 h 34"/>
                  <a:gd name="T30" fmla="*/ 9 w 18"/>
                  <a:gd name="T31" fmla="*/ 34 h 34"/>
                  <a:gd name="T32" fmla="*/ 9 w 18"/>
                  <a:gd name="T33" fmla="*/ 34 h 34"/>
                  <a:gd name="T34" fmla="*/ 10 w 18"/>
                  <a:gd name="T35" fmla="*/ 34 h 34"/>
                  <a:gd name="T36" fmla="*/ 11 w 18"/>
                  <a:gd name="T37" fmla="*/ 34 h 34"/>
                  <a:gd name="T38" fmla="*/ 11 w 18"/>
                  <a:gd name="T39" fmla="*/ 33 h 34"/>
                  <a:gd name="T40" fmla="*/ 10 w 18"/>
                  <a:gd name="T41" fmla="*/ 32 h 34"/>
                  <a:gd name="T42" fmla="*/ 9 w 18"/>
                  <a:gd name="T43" fmla="*/ 31 h 34"/>
                  <a:gd name="T44" fmla="*/ 6 w 18"/>
                  <a:gd name="T45" fmla="*/ 28 h 34"/>
                  <a:gd name="T46" fmla="*/ 6 w 18"/>
                  <a:gd name="T47" fmla="*/ 25 h 34"/>
                  <a:gd name="T48" fmla="*/ 6 w 18"/>
                  <a:gd name="T49" fmla="*/ 22 h 34"/>
                  <a:gd name="T50" fmla="*/ 6 w 18"/>
                  <a:gd name="T51" fmla="*/ 21 h 34"/>
                  <a:gd name="T52" fmla="*/ 7 w 18"/>
                  <a:gd name="T53" fmla="*/ 20 h 34"/>
                  <a:gd name="T54" fmla="*/ 7 w 18"/>
                  <a:gd name="T55" fmla="*/ 16 h 34"/>
                  <a:gd name="T56" fmla="*/ 8 w 18"/>
                  <a:gd name="T57" fmla="*/ 14 h 34"/>
                  <a:gd name="T58" fmla="*/ 10 w 18"/>
                  <a:gd name="T59" fmla="*/ 12 h 34"/>
                  <a:gd name="T60" fmla="*/ 11 w 18"/>
                  <a:gd name="T61" fmla="*/ 10 h 34"/>
                  <a:gd name="T62" fmla="*/ 13 w 18"/>
                  <a:gd name="T63" fmla="*/ 7 h 34"/>
                  <a:gd name="T64" fmla="*/ 16 w 18"/>
                  <a:gd name="T65" fmla="*/ 5 h 34"/>
                  <a:gd name="T66" fmla="*/ 17 w 18"/>
                  <a:gd name="T67" fmla="*/ 4 h 34"/>
                  <a:gd name="T68" fmla="*/ 18 w 18"/>
                  <a:gd name="T69" fmla="*/ 2 h 34"/>
                  <a:gd name="T70" fmla="*/ 18 w 18"/>
                  <a:gd name="T71" fmla="*/ 1 h 34"/>
                  <a:gd name="T72" fmla="*/ 17 w 18"/>
                  <a:gd name="T73" fmla="*/ 0 h 34"/>
                  <a:gd name="T74" fmla="*/ 16 w 18"/>
                  <a:gd name="T75" fmla="*/ 0 h 34"/>
                  <a:gd name="T76" fmla="*/ 15 w 18"/>
                  <a:gd name="T77" fmla="*/ 0 h 34"/>
                  <a:gd name="T78" fmla="*/ 13 w 18"/>
                  <a:gd name="T79" fmla="*/ 2 h 34"/>
                  <a:gd name="T80" fmla="*/ 12 w 18"/>
                  <a:gd name="T81" fmla="*/ 4 h 34"/>
                  <a:gd name="T82" fmla="*/ 9 w 18"/>
                  <a:gd name="T83" fmla="*/ 5 h 34"/>
                  <a:gd name="T84" fmla="*/ 6 w 18"/>
                  <a:gd name="T85" fmla="*/ 7 h 34"/>
                  <a:gd name="T86" fmla="*/ 6 w 18"/>
                  <a:gd name="T87" fmla="*/ 7 h 34"/>
                  <a:gd name="T88" fmla="*/ 5 w 18"/>
                  <a:gd name="T89" fmla="*/ 8 h 34"/>
                  <a:gd name="T90" fmla="*/ 4 w 18"/>
                  <a:gd name="T91" fmla="*/ 8 h 34"/>
                  <a:gd name="T92" fmla="*/ 4 w 18"/>
                  <a:gd name="T93" fmla="*/ 9 h 34"/>
                  <a:gd name="T94" fmla="*/ 4 w 18"/>
                  <a:gd name="T95" fmla="*/ 11 h 34"/>
                  <a:gd name="T96" fmla="*/ 3 w 18"/>
                  <a:gd name="T97" fmla="*/ 11 h 34"/>
                  <a:gd name="T98" fmla="*/ 3 w 18"/>
                  <a:gd name="T99" fmla="*/ 11 h 34"/>
                  <a:gd name="T100" fmla="*/ 2 w 18"/>
                  <a:gd name="T101" fmla="*/ 12 h 34"/>
                  <a:gd name="T102" fmla="*/ 1 w 18"/>
                  <a:gd name="T103" fmla="*/ 12 h 34"/>
                  <a:gd name="T104" fmla="*/ 1 w 18"/>
                  <a:gd name="T105" fmla="*/ 13 h 34"/>
                  <a:gd name="T106" fmla="*/ 2 w 18"/>
                  <a:gd name="T107" fmla="*/ 14 h 34"/>
                  <a:gd name="T108" fmla="*/ 2 w 18"/>
                  <a:gd name="T109" fmla="*/ 16 h 34"/>
                  <a:gd name="T110" fmla="*/ 2 w 18"/>
                  <a:gd name="T111" fmla="*/ 18 h 34"/>
                  <a:gd name="T112" fmla="*/ 1 w 18"/>
                  <a:gd name="T113" fmla="*/ 19 h 34"/>
                  <a:gd name="T114" fmla="*/ 1 w 18"/>
                  <a:gd name="T115" fmla="*/ 20 h 34"/>
                  <a:gd name="T116" fmla="*/ 1 w 18"/>
                  <a:gd name="T117" fmla="*/ 2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 h="34">
                    <a:moveTo>
                      <a:pt x="1" y="22"/>
                    </a:moveTo>
                    <a:cubicBezTo>
                      <a:pt x="1" y="22"/>
                      <a:pt x="1" y="23"/>
                      <a:pt x="0" y="24"/>
                    </a:cubicBezTo>
                    <a:cubicBezTo>
                      <a:pt x="0" y="25"/>
                      <a:pt x="0" y="25"/>
                      <a:pt x="0" y="25"/>
                    </a:cubicBezTo>
                    <a:cubicBezTo>
                      <a:pt x="1" y="25"/>
                      <a:pt x="1" y="26"/>
                      <a:pt x="1" y="26"/>
                    </a:cubicBezTo>
                    <a:cubicBezTo>
                      <a:pt x="1" y="26"/>
                      <a:pt x="1" y="27"/>
                      <a:pt x="0" y="27"/>
                    </a:cubicBezTo>
                    <a:cubicBezTo>
                      <a:pt x="0" y="28"/>
                      <a:pt x="0" y="28"/>
                      <a:pt x="0" y="28"/>
                    </a:cubicBezTo>
                    <a:cubicBezTo>
                      <a:pt x="0" y="29"/>
                      <a:pt x="0" y="29"/>
                      <a:pt x="0" y="30"/>
                    </a:cubicBezTo>
                    <a:cubicBezTo>
                      <a:pt x="0" y="30"/>
                      <a:pt x="0" y="31"/>
                      <a:pt x="1" y="31"/>
                    </a:cubicBezTo>
                    <a:cubicBezTo>
                      <a:pt x="1" y="31"/>
                      <a:pt x="1" y="31"/>
                      <a:pt x="1" y="31"/>
                    </a:cubicBezTo>
                    <a:cubicBezTo>
                      <a:pt x="2" y="31"/>
                      <a:pt x="2" y="31"/>
                      <a:pt x="2" y="31"/>
                    </a:cubicBezTo>
                    <a:cubicBezTo>
                      <a:pt x="3" y="31"/>
                      <a:pt x="3" y="31"/>
                      <a:pt x="4" y="31"/>
                    </a:cubicBezTo>
                    <a:cubicBezTo>
                      <a:pt x="4" y="32"/>
                      <a:pt x="4" y="32"/>
                      <a:pt x="4" y="32"/>
                    </a:cubicBezTo>
                    <a:cubicBezTo>
                      <a:pt x="4" y="33"/>
                      <a:pt x="5" y="33"/>
                      <a:pt x="5" y="33"/>
                    </a:cubicBezTo>
                    <a:cubicBezTo>
                      <a:pt x="6" y="34"/>
                      <a:pt x="6" y="34"/>
                      <a:pt x="7" y="34"/>
                    </a:cubicBezTo>
                    <a:cubicBezTo>
                      <a:pt x="7" y="34"/>
                      <a:pt x="7" y="34"/>
                      <a:pt x="8" y="34"/>
                    </a:cubicBezTo>
                    <a:cubicBezTo>
                      <a:pt x="8" y="34"/>
                      <a:pt x="8" y="34"/>
                      <a:pt x="9" y="34"/>
                    </a:cubicBezTo>
                    <a:cubicBezTo>
                      <a:pt x="9" y="34"/>
                      <a:pt x="9" y="34"/>
                      <a:pt x="9" y="34"/>
                    </a:cubicBezTo>
                    <a:cubicBezTo>
                      <a:pt x="9" y="34"/>
                      <a:pt x="10" y="34"/>
                      <a:pt x="10" y="34"/>
                    </a:cubicBezTo>
                    <a:cubicBezTo>
                      <a:pt x="10" y="34"/>
                      <a:pt x="10" y="34"/>
                      <a:pt x="11" y="34"/>
                    </a:cubicBezTo>
                    <a:cubicBezTo>
                      <a:pt x="11" y="34"/>
                      <a:pt x="11" y="33"/>
                      <a:pt x="11" y="33"/>
                    </a:cubicBezTo>
                    <a:cubicBezTo>
                      <a:pt x="11" y="33"/>
                      <a:pt x="11" y="32"/>
                      <a:pt x="10" y="32"/>
                    </a:cubicBezTo>
                    <a:cubicBezTo>
                      <a:pt x="10" y="32"/>
                      <a:pt x="9" y="32"/>
                      <a:pt x="9" y="31"/>
                    </a:cubicBezTo>
                    <a:cubicBezTo>
                      <a:pt x="8" y="30"/>
                      <a:pt x="7" y="29"/>
                      <a:pt x="6" y="28"/>
                    </a:cubicBezTo>
                    <a:cubicBezTo>
                      <a:pt x="6" y="27"/>
                      <a:pt x="6" y="26"/>
                      <a:pt x="6" y="25"/>
                    </a:cubicBezTo>
                    <a:cubicBezTo>
                      <a:pt x="5" y="24"/>
                      <a:pt x="6" y="23"/>
                      <a:pt x="6" y="22"/>
                    </a:cubicBezTo>
                    <a:cubicBezTo>
                      <a:pt x="6" y="22"/>
                      <a:pt x="6" y="21"/>
                      <a:pt x="6" y="21"/>
                    </a:cubicBezTo>
                    <a:cubicBezTo>
                      <a:pt x="6" y="21"/>
                      <a:pt x="7" y="20"/>
                      <a:pt x="7" y="20"/>
                    </a:cubicBezTo>
                    <a:cubicBezTo>
                      <a:pt x="7" y="19"/>
                      <a:pt x="7" y="17"/>
                      <a:pt x="7" y="16"/>
                    </a:cubicBezTo>
                    <a:cubicBezTo>
                      <a:pt x="7" y="15"/>
                      <a:pt x="7" y="15"/>
                      <a:pt x="8" y="14"/>
                    </a:cubicBezTo>
                    <a:cubicBezTo>
                      <a:pt x="9" y="14"/>
                      <a:pt x="9" y="13"/>
                      <a:pt x="10" y="12"/>
                    </a:cubicBezTo>
                    <a:cubicBezTo>
                      <a:pt x="10" y="11"/>
                      <a:pt x="11" y="11"/>
                      <a:pt x="11" y="10"/>
                    </a:cubicBezTo>
                    <a:cubicBezTo>
                      <a:pt x="12" y="9"/>
                      <a:pt x="12" y="8"/>
                      <a:pt x="13" y="7"/>
                    </a:cubicBezTo>
                    <a:cubicBezTo>
                      <a:pt x="14" y="7"/>
                      <a:pt x="15" y="6"/>
                      <a:pt x="16" y="5"/>
                    </a:cubicBezTo>
                    <a:cubicBezTo>
                      <a:pt x="16" y="5"/>
                      <a:pt x="17" y="5"/>
                      <a:pt x="17" y="4"/>
                    </a:cubicBezTo>
                    <a:cubicBezTo>
                      <a:pt x="18" y="4"/>
                      <a:pt x="18" y="3"/>
                      <a:pt x="18" y="2"/>
                    </a:cubicBezTo>
                    <a:cubicBezTo>
                      <a:pt x="18" y="2"/>
                      <a:pt x="18" y="2"/>
                      <a:pt x="18" y="1"/>
                    </a:cubicBezTo>
                    <a:cubicBezTo>
                      <a:pt x="18" y="1"/>
                      <a:pt x="17" y="1"/>
                      <a:pt x="17" y="0"/>
                    </a:cubicBezTo>
                    <a:cubicBezTo>
                      <a:pt x="17" y="0"/>
                      <a:pt x="17" y="0"/>
                      <a:pt x="16" y="0"/>
                    </a:cubicBezTo>
                    <a:cubicBezTo>
                      <a:pt x="16" y="0"/>
                      <a:pt x="15" y="0"/>
                      <a:pt x="15" y="0"/>
                    </a:cubicBezTo>
                    <a:cubicBezTo>
                      <a:pt x="14" y="0"/>
                      <a:pt x="13" y="1"/>
                      <a:pt x="13" y="2"/>
                    </a:cubicBezTo>
                    <a:cubicBezTo>
                      <a:pt x="13" y="3"/>
                      <a:pt x="12" y="3"/>
                      <a:pt x="12" y="4"/>
                    </a:cubicBezTo>
                    <a:cubicBezTo>
                      <a:pt x="11" y="4"/>
                      <a:pt x="10" y="5"/>
                      <a:pt x="9" y="5"/>
                    </a:cubicBezTo>
                    <a:cubicBezTo>
                      <a:pt x="8" y="5"/>
                      <a:pt x="7" y="6"/>
                      <a:pt x="6" y="7"/>
                    </a:cubicBezTo>
                    <a:cubicBezTo>
                      <a:pt x="6" y="7"/>
                      <a:pt x="6" y="7"/>
                      <a:pt x="6" y="7"/>
                    </a:cubicBezTo>
                    <a:cubicBezTo>
                      <a:pt x="6" y="7"/>
                      <a:pt x="5" y="7"/>
                      <a:pt x="5" y="8"/>
                    </a:cubicBezTo>
                    <a:cubicBezTo>
                      <a:pt x="5" y="8"/>
                      <a:pt x="4" y="8"/>
                      <a:pt x="4" y="8"/>
                    </a:cubicBezTo>
                    <a:cubicBezTo>
                      <a:pt x="4" y="9"/>
                      <a:pt x="4" y="9"/>
                      <a:pt x="4" y="9"/>
                    </a:cubicBezTo>
                    <a:cubicBezTo>
                      <a:pt x="4" y="10"/>
                      <a:pt x="3" y="10"/>
                      <a:pt x="4" y="11"/>
                    </a:cubicBezTo>
                    <a:cubicBezTo>
                      <a:pt x="4" y="11"/>
                      <a:pt x="3" y="11"/>
                      <a:pt x="3" y="11"/>
                    </a:cubicBezTo>
                    <a:cubicBezTo>
                      <a:pt x="3" y="11"/>
                      <a:pt x="3" y="11"/>
                      <a:pt x="3" y="11"/>
                    </a:cubicBezTo>
                    <a:cubicBezTo>
                      <a:pt x="3" y="11"/>
                      <a:pt x="3" y="12"/>
                      <a:pt x="2" y="12"/>
                    </a:cubicBezTo>
                    <a:cubicBezTo>
                      <a:pt x="2" y="12"/>
                      <a:pt x="2" y="12"/>
                      <a:pt x="1" y="12"/>
                    </a:cubicBezTo>
                    <a:cubicBezTo>
                      <a:pt x="1" y="12"/>
                      <a:pt x="1" y="13"/>
                      <a:pt x="1" y="13"/>
                    </a:cubicBezTo>
                    <a:cubicBezTo>
                      <a:pt x="1" y="13"/>
                      <a:pt x="2" y="14"/>
                      <a:pt x="2" y="14"/>
                    </a:cubicBezTo>
                    <a:cubicBezTo>
                      <a:pt x="2" y="15"/>
                      <a:pt x="2" y="16"/>
                      <a:pt x="2" y="16"/>
                    </a:cubicBezTo>
                    <a:cubicBezTo>
                      <a:pt x="2" y="17"/>
                      <a:pt x="2" y="17"/>
                      <a:pt x="2" y="18"/>
                    </a:cubicBezTo>
                    <a:cubicBezTo>
                      <a:pt x="1" y="18"/>
                      <a:pt x="1" y="19"/>
                      <a:pt x="1" y="19"/>
                    </a:cubicBezTo>
                    <a:cubicBezTo>
                      <a:pt x="1" y="19"/>
                      <a:pt x="1" y="20"/>
                      <a:pt x="1" y="20"/>
                    </a:cubicBezTo>
                    <a:cubicBezTo>
                      <a:pt x="2" y="21"/>
                      <a:pt x="2" y="21"/>
                      <a:pt x="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467">
                <a:extLst>
                  <a:ext uri="{FF2B5EF4-FFF2-40B4-BE49-F238E27FC236}">
                    <a16:creationId xmlns:a16="http://schemas.microsoft.com/office/drawing/2014/main" id="{7BB285F0-823B-4F67-896F-7D9C742B8A19}"/>
                  </a:ext>
                </a:extLst>
              </p:cNvPr>
              <p:cNvSpPr>
                <a:spLocks noEditPoints="1"/>
              </p:cNvSpPr>
              <p:nvPr/>
            </p:nvSpPr>
            <p:spPr bwMode="auto">
              <a:xfrm>
                <a:off x="6163004" y="2604131"/>
                <a:ext cx="76198" cy="112711"/>
              </a:xfrm>
              <a:custGeom>
                <a:avLst/>
                <a:gdLst>
                  <a:gd name="T0" fmla="*/ 4 w 21"/>
                  <a:gd name="T1" fmla="*/ 31 h 31"/>
                  <a:gd name="T2" fmla="*/ 5 w 21"/>
                  <a:gd name="T3" fmla="*/ 26 h 31"/>
                  <a:gd name="T4" fmla="*/ 3 w 21"/>
                  <a:gd name="T5" fmla="*/ 24 h 31"/>
                  <a:gd name="T6" fmla="*/ 3 w 21"/>
                  <a:gd name="T7" fmla="*/ 23 h 31"/>
                  <a:gd name="T8" fmla="*/ 5 w 21"/>
                  <a:gd name="T9" fmla="*/ 22 h 31"/>
                  <a:gd name="T10" fmla="*/ 7 w 21"/>
                  <a:gd name="T11" fmla="*/ 22 h 31"/>
                  <a:gd name="T12" fmla="*/ 8 w 21"/>
                  <a:gd name="T13" fmla="*/ 22 h 31"/>
                  <a:gd name="T14" fmla="*/ 6 w 21"/>
                  <a:gd name="T15" fmla="*/ 23 h 31"/>
                  <a:gd name="T16" fmla="*/ 5 w 21"/>
                  <a:gd name="T17" fmla="*/ 24 h 31"/>
                  <a:gd name="T18" fmla="*/ 6 w 21"/>
                  <a:gd name="T19" fmla="*/ 26 h 31"/>
                  <a:gd name="T20" fmla="*/ 7 w 21"/>
                  <a:gd name="T21" fmla="*/ 24 h 31"/>
                  <a:gd name="T22" fmla="*/ 9 w 21"/>
                  <a:gd name="T23" fmla="*/ 24 h 31"/>
                  <a:gd name="T24" fmla="*/ 9 w 21"/>
                  <a:gd name="T25" fmla="*/ 22 h 31"/>
                  <a:gd name="T26" fmla="*/ 9 w 21"/>
                  <a:gd name="T27" fmla="*/ 21 h 31"/>
                  <a:gd name="T28" fmla="*/ 10 w 21"/>
                  <a:gd name="T29" fmla="*/ 21 h 31"/>
                  <a:gd name="T30" fmla="*/ 10 w 21"/>
                  <a:gd name="T31" fmla="*/ 23 h 31"/>
                  <a:gd name="T32" fmla="*/ 12 w 21"/>
                  <a:gd name="T33" fmla="*/ 24 h 31"/>
                  <a:gd name="T34" fmla="*/ 14 w 21"/>
                  <a:gd name="T35" fmla="*/ 21 h 31"/>
                  <a:gd name="T36" fmla="*/ 17 w 21"/>
                  <a:gd name="T37" fmla="*/ 20 h 31"/>
                  <a:gd name="T38" fmla="*/ 18 w 21"/>
                  <a:gd name="T39" fmla="*/ 20 h 31"/>
                  <a:gd name="T40" fmla="*/ 19 w 21"/>
                  <a:gd name="T41" fmla="*/ 18 h 31"/>
                  <a:gd name="T42" fmla="*/ 19 w 21"/>
                  <a:gd name="T43" fmla="*/ 19 h 31"/>
                  <a:gd name="T44" fmla="*/ 21 w 21"/>
                  <a:gd name="T45" fmla="*/ 17 h 31"/>
                  <a:gd name="T46" fmla="*/ 20 w 21"/>
                  <a:gd name="T47" fmla="*/ 11 h 31"/>
                  <a:gd name="T48" fmla="*/ 20 w 21"/>
                  <a:gd name="T49" fmla="*/ 8 h 31"/>
                  <a:gd name="T50" fmla="*/ 19 w 21"/>
                  <a:gd name="T51" fmla="*/ 4 h 31"/>
                  <a:gd name="T52" fmla="*/ 16 w 21"/>
                  <a:gd name="T53" fmla="*/ 0 h 31"/>
                  <a:gd name="T54" fmla="*/ 16 w 21"/>
                  <a:gd name="T55" fmla="*/ 5 h 31"/>
                  <a:gd name="T56" fmla="*/ 15 w 21"/>
                  <a:gd name="T57" fmla="*/ 11 h 31"/>
                  <a:gd name="T58" fmla="*/ 13 w 21"/>
                  <a:gd name="T59" fmla="*/ 14 h 31"/>
                  <a:gd name="T60" fmla="*/ 12 w 21"/>
                  <a:gd name="T61" fmla="*/ 13 h 31"/>
                  <a:gd name="T62" fmla="*/ 11 w 21"/>
                  <a:gd name="T63" fmla="*/ 13 h 31"/>
                  <a:gd name="T64" fmla="*/ 11 w 21"/>
                  <a:gd name="T65" fmla="*/ 15 h 31"/>
                  <a:gd name="T66" fmla="*/ 10 w 21"/>
                  <a:gd name="T67" fmla="*/ 18 h 31"/>
                  <a:gd name="T68" fmla="*/ 6 w 21"/>
                  <a:gd name="T69" fmla="*/ 19 h 31"/>
                  <a:gd name="T70" fmla="*/ 2 w 21"/>
                  <a:gd name="T71" fmla="*/ 22 h 31"/>
                  <a:gd name="T72" fmla="*/ 1 w 21"/>
                  <a:gd name="T73" fmla="*/ 23 h 31"/>
                  <a:gd name="T74" fmla="*/ 0 w 21"/>
                  <a:gd name="T75" fmla="*/ 26 h 31"/>
                  <a:gd name="T76" fmla="*/ 0 w 21"/>
                  <a:gd name="T77" fmla="*/ 27 h 31"/>
                  <a:gd name="T78" fmla="*/ 0 w 21"/>
                  <a:gd name="T79" fmla="*/ 27 h 31"/>
                  <a:gd name="T80" fmla="*/ 1 w 21"/>
                  <a:gd name="T81" fmla="*/ 27 h 31"/>
                  <a:gd name="T82" fmla="*/ 1 w 21"/>
                  <a:gd name="T83" fmla="*/ 28 h 31"/>
                  <a:gd name="T84" fmla="*/ 1 w 21"/>
                  <a:gd name="T85" fmla="*/ 28 h 31"/>
                  <a:gd name="T86" fmla="*/ 3 w 21"/>
                  <a:gd name="T87" fmla="*/ 31 h 31"/>
                  <a:gd name="T88" fmla="*/ 17 w 21"/>
                  <a:gd name="T89" fmla="*/ 1 h 31"/>
                  <a:gd name="T90" fmla="*/ 16 w 21"/>
                  <a:gd name="T9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 h="31">
                    <a:moveTo>
                      <a:pt x="3" y="31"/>
                    </a:moveTo>
                    <a:cubicBezTo>
                      <a:pt x="4" y="31"/>
                      <a:pt x="4" y="31"/>
                      <a:pt x="4" y="31"/>
                    </a:cubicBezTo>
                    <a:cubicBezTo>
                      <a:pt x="4" y="31"/>
                      <a:pt x="4" y="30"/>
                      <a:pt x="4" y="30"/>
                    </a:cubicBezTo>
                    <a:cubicBezTo>
                      <a:pt x="4" y="29"/>
                      <a:pt x="5" y="27"/>
                      <a:pt x="5" y="26"/>
                    </a:cubicBezTo>
                    <a:cubicBezTo>
                      <a:pt x="4" y="25"/>
                      <a:pt x="4" y="24"/>
                      <a:pt x="3" y="24"/>
                    </a:cubicBezTo>
                    <a:cubicBezTo>
                      <a:pt x="3" y="24"/>
                      <a:pt x="3" y="24"/>
                      <a:pt x="3" y="24"/>
                    </a:cubicBezTo>
                    <a:cubicBezTo>
                      <a:pt x="3" y="23"/>
                      <a:pt x="3" y="23"/>
                      <a:pt x="3" y="23"/>
                    </a:cubicBezTo>
                    <a:cubicBezTo>
                      <a:pt x="3" y="23"/>
                      <a:pt x="3" y="23"/>
                      <a:pt x="3" y="23"/>
                    </a:cubicBezTo>
                    <a:cubicBezTo>
                      <a:pt x="4" y="23"/>
                      <a:pt x="4" y="23"/>
                      <a:pt x="5" y="23"/>
                    </a:cubicBezTo>
                    <a:cubicBezTo>
                      <a:pt x="5" y="22"/>
                      <a:pt x="5" y="22"/>
                      <a:pt x="5" y="22"/>
                    </a:cubicBezTo>
                    <a:cubicBezTo>
                      <a:pt x="6" y="22"/>
                      <a:pt x="7" y="22"/>
                      <a:pt x="7" y="22"/>
                    </a:cubicBezTo>
                    <a:cubicBezTo>
                      <a:pt x="7" y="22"/>
                      <a:pt x="7" y="22"/>
                      <a:pt x="7" y="22"/>
                    </a:cubicBezTo>
                    <a:cubicBezTo>
                      <a:pt x="8" y="22"/>
                      <a:pt x="8" y="22"/>
                      <a:pt x="8" y="22"/>
                    </a:cubicBezTo>
                    <a:cubicBezTo>
                      <a:pt x="8" y="22"/>
                      <a:pt x="8" y="22"/>
                      <a:pt x="8" y="22"/>
                    </a:cubicBezTo>
                    <a:cubicBezTo>
                      <a:pt x="7" y="22"/>
                      <a:pt x="7" y="22"/>
                      <a:pt x="7" y="22"/>
                    </a:cubicBezTo>
                    <a:cubicBezTo>
                      <a:pt x="7" y="23"/>
                      <a:pt x="7" y="23"/>
                      <a:pt x="6" y="23"/>
                    </a:cubicBezTo>
                    <a:cubicBezTo>
                      <a:pt x="6" y="23"/>
                      <a:pt x="6" y="23"/>
                      <a:pt x="6" y="23"/>
                    </a:cubicBezTo>
                    <a:cubicBezTo>
                      <a:pt x="5" y="23"/>
                      <a:pt x="5" y="24"/>
                      <a:pt x="5" y="24"/>
                    </a:cubicBezTo>
                    <a:cubicBezTo>
                      <a:pt x="5" y="25"/>
                      <a:pt x="5" y="25"/>
                      <a:pt x="6" y="25"/>
                    </a:cubicBezTo>
                    <a:cubicBezTo>
                      <a:pt x="6" y="26"/>
                      <a:pt x="6" y="26"/>
                      <a:pt x="6" y="26"/>
                    </a:cubicBezTo>
                    <a:cubicBezTo>
                      <a:pt x="6" y="26"/>
                      <a:pt x="7" y="26"/>
                      <a:pt x="7" y="25"/>
                    </a:cubicBezTo>
                    <a:cubicBezTo>
                      <a:pt x="7" y="25"/>
                      <a:pt x="7" y="25"/>
                      <a:pt x="7" y="24"/>
                    </a:cubicBezTo>
                    <a:cubicBezTo>
                      <a:pt x="8" y="24"/>
                      <a:pt x="8" y="24"/>
                      <a:pt x="9" y="24"/>
                    </a:cubicBezTo>
                    <a:cubicBezTo>
                      <a:pt x="9" y="24"/>
                      <a:pt x="9" y="24"/>
                      <a:pt x="9" y="24"/>
                    </a:cubicBezTo>
                    <a:cubicBezTo>
                      <a:pt x="9" y="24"/>
                      <a:pt x="10" y="23"/>
                      <a:pt x="9" y="23"/>
                    </a:cubicBezTo>
                    <a:cubicBezTo>
                      <a:pt x="9" y="22"/>
                      <a:pt x="9" y="22"/>
                      <a:pt x="9" y="22"/>
                    </a:cubicBezTo>
                    <a:cubicBezTo>
                      <a:pt x="9" y="21"/>
                      <a:pt x="9" y="21"/>
                      <a:pt x="9" y="21"/>
                    </a:cubicBezTo>
                    <a:cubicBezTo>
                      <a:pt x="9" y="21"/>
                      <a:pt x="9" y="21"/>
                      <a:pt x="9" y="21"/>
                    </a:cubicBezTo>
                    <a:cubicBezTo>
                      <a:pt x="10" y="21"/>
                      <a:pt x="10" y="21"/>
                      <a:pt x="10" y="21"/>
                    </a:cubicBezTo>
                    <a:cubicBezTo>
                      <a:pt x="10" y="21"/>
                      <a:pt x="10" y="21"/>
                      <a:pt x="10" y="21"/>
                    </a:cubicBezTo>
                    <a:cubicBezTo>
                      <a:pt x="10" y="21"/>
                      <a:pt x="10" y="22"/>
                      <a:pt x="10" y="22"/>
                    </a:cubicBezTo>
                    <a:cubicBezTo>
                      <a:pt x="10" y="22"/>
                      <a:pt x="10" y="23"/>
                      <a:pt x="10" y="23"/>
                    </a:cubicBezTo>
                    <a:cubicBezTo>
                      <a:pt x="11" y="23"/>
                      <a:pt x="11" y="24"/>
                      <a:pt x="11" y="24"/>
                    </a:cubicBezTo>
                    <a:cubicBezTo>
                      <a:pt x="11" y="24"/>
                      <a:pt x="12" y="24"/>
                      <a:pt x="12" y="24"/>
                    </a:cubicBezTo>
                    <a:cubicBezTo>
                      <a:pt x="13" y="23"/>
                      <a:pt x="13" y="22"/>
                      <a:pt x="14" y="21"/>
                    </a:cubicBezTo>
                    <a:cubicBezTo>
                      <a:pt x="14" y="21"/>
                      <a:pt x="14" y="21"/>
                      <a:pt x="14" y="21"/>
                    </a:cubicBezTo>
                    <a:cubicBezTo>
                      <a:pt x="15" y="21"/>
                      <a:pt x="15" y="21"/>
                      <a:pt x="15" y="21"/>
                    </a:cubicBezTo>
                    <a:cubicBezTo>
                      <a:pt x="16" y="21"/>
                      <a:pt x="16" y="20"/>
                      <a:pt x="17" y="20"/>
                    </a:cubicBezTo>
                    <a:cubicBezTo>
                      <a:pt x="17" y="20"/>
                      <a:pt x="17" y="20"/>
                      <a:pt x="17" y="20"/>
                    </a:cubicBezTo>
                    <a:cubicBezTo>
                      <a:pt x="17" y="20"/>
                      <a:pt x="18" y="20"/>
                      <a:pt x="18" y="20"/>
                    </a:cubicBezTo>
                    <a:cubicBezTo>
                      <a:pt x="18" y="19"/>
                      <a:pt x="18" y="19"/>
                      <a:pt x="18" y="18"/>
                    </a:cubicBezTo>
                    <a:cubicBezTo>
                      <a:pt x="19" y="18"/>
                      <a:pt x="19" y="18"/>
                      <a:pt x="19" y="18"/>
                    </a:cubicBezTo>
                    <a:cubicBezTo>
                      <a:pt x="19" y="18"/>
                      <a:pt x="19" y="18"/>
                      <a:pt x="19" y="18"/>
                    </a:cubicBezTo>
                    <a:cubicBezTo>
                      <a:pt x="19" y="19"/>
                      <a:pt x="19" y="19"/>
                      <a:pt x="19" y="19"/>
                    </a:cubicBezTo>
                    <a:cubicBezTo>
                      <a:pt x="19" y="19"/>
                      <a:pt x="19" y="19"/>
                      <a:pt x="20" y="19"/>
                    </a:cubicBezTo>
                    <a:cubicBezTo>
                      <a:pt x="21" y="19"/>
                      <a:pt x="21" y="18"/>
                      <a:pt x="21" y="17"/>
                    </a:cubicBezTo>
                    <a:cubicBezTo>
                      <a:pt x="20" y="16"/>
                      <a:pt x="20" y="15"/>
                      <a:pt x="20" y="14"/>
                    </a:cubicBezTo>
                    <a:cubicBezTo>
                      <a:pt x="20" y="13"/>
                      <a:pt x="20" y="12"/>
                      <a:pt x="20" y="11"/>
                    </a:cubicBezTo>
                    <a:cubicBezTo>
                      <a:pt x="19" y="10"/>
                      <a:pt x="20" y="10"/>
                      <a:pt x="20" y="9"/>
                    </a:cubicBezTo>
                    <a:cubicBezTo>
                      <a:pt x="20" y="9"/>
                      <a:pt x="20" y="9"/>
                      <a:pt x="20" y="8"/>
                    </a:cubicBezTo>
                    <a:cubicBezTo>
                      <a:pt x="20" y="8"/>
                      <a:pt x="20" y="8"/>
                      <a:pt x="20" y="7"/>
                    </a:cubicBezTo>
                    <a:cubicBezTo>
                      <a:pt x="20" y="6"/>
                      <a:pt x="20" y="5"/>
                      <a:pt x="19" y="4"/>
                    </a:cubicBezTo>
                    <a:cubicBezTo>
                      <a:pt x="19" y="2"/>
                      <a:pt x="18" y="1"/>
                      <a:pt x="17" y="0"/>
                    </a:cubicBezTo>
                    <a:cubicBezTo>
                      <a:pt x="17" y="0"/>
                      <a:pt x="17" y="0"/>
                      <a:pt x="16" y="0"/>
                    </a:cubicBezTo>
                    <a:cubicBezTo>
                      <a:pt x="15" y="1"/>
                      <a:pt x="15" y="2"/>
                      <a:pt x="15" y="4"/>
                    </a:cubicBezTo>
                    <a:cubicBezTo>
                      <a:pt x="15" y="4"/>
                      <a:pt x="15" y="5"/>
                      <a:pt x="16" y="5"/>
                    </a:cubicBezTo>
                    <a:cubicBezTo>
                      <a:pt x="16" y="5"/>
                      <a:pt x="16" y="6"/>
                      <a:pt x="16" y="6"/>
                    </a:cubicBezTo>
                    <a:cubicBezTo>
                      <a:pt x="16" y="8"/>
                      <a:pt x="16" y="9"/>
                      <a:pt x="15" y="11"/>
                    </a:cubicBezTo>
                    <a:cubicBezTo>
                      <a:pt x="15" y="11"/>
                      <a:pt x="15" y="12"/>
                      <a:pt x="15" y="12"/>
                    </a:cubicBezTo>
                    <a:cubicBezTo>
                      <a:pt x="15" y="13"/>
                      <a:pt x="14" y="14"/>
                      <a:pt x="13" y="14"/>
                    </a:cubicBezTo>
                    <a:cubicBezTo>
                      <a:pt x="13" y="14"/>
                      <a:pt x="12" y="14"/>
                      <a:pt x="12" y="14"/>
                    </a:cubicBezTo>
                    <a:cubicBezTo>
                      <a:pt x="12" y="13"/>
                      <a:pt x="12" y="13"/>
                      <a:pt x="12" y="13"/>
                    </a:cubicBezTo>
                    <a:cubicBezTo>
                      <a:pt x="12" y="13"/>
                      <a:pt x="12" y="13"/>
                      <a:pt x="12" y="13"/>
                    </a:cubicBezTo>
                    <a:cubicBezTo>
                      <a:pt x="12" y="13"/>
                      <a:pt x="11" y="13"/>
                      <a:pt x="11" y="13"/>
                    </a:cubicBezTo>
                    <a:cubicBezTo>
                      <a:pt x="11" y="13"/>
                      <a:pt x="11" y="14"/>
                      <a:pt x="11" y="14"/>
                    </a:cubicBezTo>
                    <a:cubicBezTo>
                      <a:pt x="11" y="14"/>
                      <a:pt x="11" y="15"/>
                      <a:pt x="11" y="15"/>
                    </a:cubicBezTo>
                    <a:cubicBezTo>
                      <a:pt x="11" y="16"/>
                      <a:pt x="11" y="17"/>
                      <a:pt x="10" y="18"/>
                    </a:cubicBezTo>
                    <a:cubicBezTo>
                      <a:pt x="10" y="18"/>
                      <a:pt x="10" y="18"/>
                      <a:pt x="10" y="18"/>
                    </a:cubicBezTo>
                    <a:cubicBezTo>
                      <a:pt x="9" y="18"/>
                      <a:pt x="9" y="18"/>
                      <a:pt x="8" y="18"/>
                    </a:cubicBezTo>
                    <a:cubicBezTo>
                      <a:pt x="7" y="18"/>
                      <a:pt x="6" y="18"/>
                      <a:pt x="6" y="19"/>
                    </a:cubicBezTo>
                    <a:cubicBezTo>
                      <a:pt x="5" y="19"/>
                      <a:pt x="5" y="19"/>
                      <a:pt x="5" y="19"/>
                    </a:cubicBezTo>
                    <a:cubicBezTo>
                      <a:pt x="4" y="20"/>
                      <a:pt x="3" y="21"/>
                      <a:pt x="2" y="22"/>
                    </a:cubicBezTo>
                    <a:cubicBezTo>
                      <a:pt x="2" y="22"/>
                      <a:pt x="2" y="23"/>
                      <a:pt x="2" y="23"/>
                    </a:cubicBezTo>
                    <a:cubicBezTo>
                      <a:pt x="2" y="23"/>
                      <a:pt x="2" y="23"/>
                      <a:pt x="1" y="23"/>
                    </a:cubicBezTo>
                    <a:cubicBezTo>
                      <a:pt x="1" y="24"/>
                      <a:pt x="1" y="24"/>
                      <a:pt x="0" y="25"/>
                    </a:cubicBezTo>
                    <a:cubicBezTo>
                      <a:pt x="0" y="25"/>
                      <a:pt x="0" y="25"/>
                      <a:pt x="0" y="26"/>
                    </a:cubicBezTo>
                    <a:cubicBezTo>
                      <a:pt x="0" y="26"/>
                      <a:pt x="0" y="27"/>
                      <a:pt x="0" y="27"/>
                    </a:cubicBezTo>
                    <a:cubicBezTo>
                      <a:pt x="0" y="27"/>
                      <a:pt x="0" y="27"/>
                      <a:pt x="0" y="27"/>
                    </a:cubicBezTo>
                    <a:cubicBezTo>
                      <a:pt x="0" y="27"/>
                      <a:pt x="0" y="27"/>
                      <a:pt x="0" y="27"/>
                    </a:cubicBezTo>
                    <a:cubicBezTo>
                      <a:pt x="0" y="27"/>
                      <a:pt x="0" y="27"/>
                      <a:pt x="0" y="27"/>
                    </a:cubicBezTo>
                    <a:cubicBezTo>
                      <a:pt x="1" y="27"/>
                      <a:pt x="1" y="27"/>
                      <a:pt x="1" y="27"/>
                    </a:cubicBezTo>
                    <a:cubicBezTo>
                      <a:pt x="1" y="27"/>
                      <a:pt x="1" y="27"/>
                      <a:pt x="1" y="27"/>
                    </a:cubicBezTo>
                    <a:cubicBezTo>
                      <a:pt x="1" y="28"/>
                      <a:pt x="1" y="28"/>
                      <a:pt x="1" y="28"/>
                    </a:cubicBezTo>
                    <a:cubicBezTo>
                      <a:pt x="1" y="28"/>
                      <a:pt x="1" y="28"/>
                      <a:pt x="1" y="28"/>
                    </a:cubicBezTo>
                    <a:cubicBezTo>
                      <a:pt x="1" y="28"/>
                      <a:pt x="1" y="28"/>
                      <a:pt x="1" y="28"/>
                    </a:cubicBezTo>
                    <a:cubicBezTo>
                      <a:pt x="1" y="28"/>
                      <a:pt x="1" y="28"/>
                      <a:pt x="1" y="28"/>
                    </a:cubicBezTo>
                    <a:cubicBezTo>
                      <a:pt x="1" y="29"/>
                      <a:pt x="2" y="30"/>
                      <a:pt x="2" y="31"/>
                    </a:cubicBezTo>
                    <a:cubicBezTo>
                      <a:pt x="2" y="31"/>
                      <a:pt x="3" y="31"/>
                      <a:pt x="3" y="31"/>
                    </a:cubicBezTo>
                    <a:close/>
                    <a:moveTo>
                      <a:pt x="16" y="1"/>
                    </a:moveTo>
                    <a:cubicBezTo>
                      <a:pt x="17" y="1"/>
                      <a:pt x="17" y="1"/>
                      <a:pt x="17" y="1"/>
                    </a:cubicBezTo>
                    <a:cubicBezTo>
                      <a:pt x="17" y="1"/>
                      <a:pt x="17" y="1"/>
                      <a:pt x="17" y="1"/>
                    </a:cubicBezTo>
                    <a:cubicBezTo>
                      <a:pt x="16" y="1"/>
                      <a:pt x="16" y="1"/>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468">
                <a:extLst>
                  <a:ext uri="{FF2B5EF4-FFF2-40B4-BE49-F238E27FC236}">
                    <a16:creationId xmlns:a16="http://schemas.microsoft.com/office/drawing/2014/main" id="{95099454-F2B1-453C-8E10-08C92E8C2667}"/>
                  </a:ext>
                </a:extLst>
              </p:cNvPr>
              <p:cNvSpPr>
                <a:spLocks/>
              </p:cNvSpPr>
              <p:nvPr/>
            </p:nvSpPr>
            <p:spPr bwMode="auto">
              <a:xfrm>
                <a:off x="4758095" y="2056454"/>
                <a:ext cx="50799" cy="79373"/>
              </a:xfrm>
              <a:custGeom>
                <a:avLst/>
                <a:gdLst>
                  <a:gd name="T0" fmla="*/ 2 w 14"/>
                  <a:gd name="T1" fmla="*/ 22 h 22"/>
                  <a:gd name="T2" fmla="*/ 5 w 14"/>
                  <a:gd name="T3" fmla="*/ 22 h 22"/>
                  <a:gd name="T4" fmla="*/ 6 w 14"/>
                  <a:gd name="T5" fmla="*/ 21 h 22"/>
                  <a:gd name="T6" fmla="*/ 6 w 14"/>
                  <a:gd name="T7" fmla="*/ 21 h 22"/>
                  <a:gd name="T8" fmla="*/ 9 w 14"/>
                  <a:gd name="T9" fmla="*/ 19 h 22"/>
                  <a:gd name="T10" fmla="*/ 10 w 14"/>
                  <a:gd name="T11" fmla="*/ 18 h 22"/>
                  <a:gd name="T12" fmla="*/ 10 w 14"/>
                  <a:gd name="T13" fmla="*/ 18 h 22"/>
                  <a:gd name="T14" fmla="*/ 10 w 14"/>
                  <a:gd name="T15" fmla="*/ 18 h 22"/>
                  <a:gd name="T16" fmla="*/ 11 w 14"/>
                  <a:gd name="T17" fmla="*/ 19 h 22"/>
                  <a:gd name="T18" fmla="*/ 13 w 14"/>
                  <a:gd name="T19" fmla="*/ 16 h 22"/>
                  <a:gd name="T20" fmla="*/ 13 w 14"/>
                  <a:gd name="T21" fmla="*/ 13 h 22"/>
                  <a:gd name="T22" fmla="*/ 14 w 14"/>
                  <a:gd name="T23" fmla="*/ 11 h 22"/>
                  <a:gd name="T24" fmla="*/ 14 w 14"/>
                  <a:gd name="T25" fmla="*/ 8 h 22"/>
                  <a:gd name="T26" fmla="*/ 12 w 14"/>
                  <a:gd name="T27" fmla="*/ 6 h 22"/>
                  <a:gd name="T28" fmla="*/ 11 w 14"/>
                  <a:gd name="T29" fmla="*/ 4 h 22"/>
                  <a:gd name="T30" fmla="*/ 11 w 14"/>
                  <a:gd name="T31" fmla="*/ 0 h 22"/>
                  <a:gd name="T32" fmla="*/ 8 w 14"/>
                  <a:gd name="T33" fmla="*/ 0 h 22"/>
                  <a:gd name="T34" fmla="*/ 10 w 14"/>
                  <a:gd name="T35" fmla="*/ 1 h 22"/>
                  <a:gd name="T36" fmla="*/ 10 w 14"/>
                  <a:gd name="T37" fmla="*/ 2 h 22"/>
                  <a:gd name="T38" fmla="*/ 7 w 14"/>
                  <a:gd name="T39" fmla="*/ 2 h 22"/>
                  <a:gd name="T40" fmla="*/ 7 w 14"/>
                  <a:gd name="T41" fmla="*/ 4 h 22"/>
                  <a:gd name="T42" fmla="*/ 7 w 14"/>
                  <a:gd name="T43" fmla="*/ 5 h 22"/>
                  <a:gd name="T44" fmla="*/ 4 w 14"/>
                  <a:gd name="T45" fmla="*/ 5 h 22"/>
                  <a:gd name="T46" fmla="*/ 4 w 14"/>
                  <a:gd name="T47" fmla="*/ 7 h 22"/>
                  <a:gd name="T48" fmla="*/ 5 w 14"/>
                  <a:gd name="T49" fmla="*/ 8 h 22"/>
                  <a:gd name="T50" fmla="*/ 5 w 14"/>
                  <a:gd name="T51" fmla="*/ 8 h 22"/>
                  <a:gd name="T52" fmla="*/ 5 w 14"/>
                  <a:gd name="T53" fmla="*/ 8 h 22"/>
                  <a:gd name="T54" fmla="*/ 3 w 14"/>
                  <a:gd name="T55" fmla="*/ 8 h 22"/>
                  <a:gd name="T56" fmla="*/ 1 w 14"/>
                  <a:gd name="T57" fmla="*/ 12 h 22"/>
                  <a:gd name="T58" fmla="*/ 3 w 14"/>
                  <a:gd name="T59" fmla="*/ 14 h 22"/>
                  <a:gd name="T60" fmla="*/ 4 w 14"/>
                  <a:gd name="T61" fmla="*/ 14 h 22"/>
                  <a:gd name="T62" fmla="*/ 3 w 14"/>
                  <a:gd name="T63" fmla="*/ 15 h 22"/>
                  <a:gd name="T64" fmla="*/ 0 w 14"/>
                  <a:gd name="T65"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 h="22">
                    <a:moveTo>
                      <a:pt x="2" y="21"/>
                    </a:moveTo>
                    <a:cubicBezTo>
                      <a:pt x="2" y="21"/>
                      <a:pt x="2" y="22"/>
                      <a:pt x="2" y="22"/>
                    </a:cubicBezTo>
                    <a:cubicBezTo>
                      <a:pt x="3" y="21"/>
                      <a:pt x="4" y="22"/>
                      <a:pt x="4" y="22"/>
                    </a:cubicBezTo>
                    <a:cubicBezTo>
                      <a:pt x="4" y="22"/>
                      <a:pt x="5" y="22"/>
                      <a:pt x="5" y="22"/>
                    </a:cubicBezTo>
                    <a:cubicBezTo>
                      <a:pt x="5" y="21"/>
                      <a:pt x="6" y="21"/>
                      <a:pt x="6" y="21"/>
                    </a:cubicBezTo>
                    <a:cubicBezTo>
                      <a:pt x="6" y="21"/>
                      <a:pt x="6" y="21"/>
                      <a:pt x="6" y="21"/>
                    </a:cubicBezTo>
                    <a:cubicBezTo>
                      <a:pt x="6" y="21"/>
                      <a:pt x="6" y="21"/>
                      <a:pt x="6" y="21"/>
                    </a:cubicBezTo>
                    <a:cubicBezTo>
                      <a:pt x="6" y="21"/>
                      <a:pt x="6" y="21"/>
                      <a:pt x="6" y="21"/>
                    </a:cubicBezTo>
                    <a:cubicBezTo>
                      <a:pt x="6" y="21"/>
                      <a:pt x="7" y="21"/>
                      <a:pt x="7" y="20"/>
                    </a:cubicBezTo>
                    <a:cubicBezTo>
                      <a:pt x="8" y="20"/>
                      <a:pt x="8" y="19"/>
                      <a:pt x="9" y="19"/>
                    </a:cubicBezTo>
                    <a:cubicBezTo>
                      <a:pt x="9" y="19"/>
                      <a:pt x="9" y="19"/>
                      <a:pt x="9" y="18"/>
                    </a:cubicBezTo>
                    <a:cubicBezTo>
                      <a:pt x="9" y="18"/>
                      <a:pt x="10" y="18"/>
                      <a:pt x="10" y="18"/>
                    </a:cubicBezTo>
                    <a:cubicBezTo>
                      <a:pt x="10" y="18"/>
                      <a:pt x="10" y="18"/>
                      <a:pt x="10" y="18"/>
                    </a:cubicBezTo>
                    <a:cubicBezTo>
                      <a:pt x="10" y="18"/>
                      <a:pt x="10" y="18"/>
                      <a:pt x="10" y="18"/>
                    </a:cubicBezTo>
                    <a:cubicBezTo>
                      <a:pt x="10" y="17"/>
                      <a:pt x="10" y="17"/>
                      <a:pt x="10" y="18"/>
                    </a:cubicBezTo>
                    <a:cubicBezTo>
                      <a:pt x="10" y="18"/>
                      <a:pt x="10" y="18"/>
                      <a:pt x="10" y="18"/>
                    </a:cubicBezTo>
                    <a:cubicBezTo>
                      <a:pt x="10" y="18"/>
                      <a:pt x="10" y="18"/>
                      <a:pt x="11" y="19"/>
                    </a:cubicBezTo>
                    <a:cubicBezTo>
                      <a:pt x="11" y="19"/>
                      <a:pt x="11" y="19"/>
                      <a:pt x="11" y="19"/>
                    </a:cubicBezTo>
                    <a:cubicBezTo>
                      <a:pt x="12" y="18"/>
                      <a:pt x="12" y="17"/>
                      <a:pt x="12" y="17"/>
                    </a:cubicBezTo>
                    <a:cubicBezTo>
                      <a:pt x="13" y="17"/>
                      <a:pt x="13" y="16"/>
                      <a:pt x="13" y="16"/>
                    </a:cubicBezTo>
                    <a:cubicBezTo>
                      <a:pt x="13" y="15"/>
                      <a:pt x="13" y="14"/>
                      <a:pt x="13" y="13"/>
                    </a:cubicBezTo>
                    <a:cubicBezTo>
                      <a:pt x="13" y="13"/>
                      <a:pt x="13" y="13"/>
                      <a:pt x="13" y="13"/>
                    </a:cubicBezTo>
                    <a:cubicBezTo>
                      <a:pt x="12" y="13"/>
                      <a:pt x="12" y="13"/>
                      <a:pt x="13" y="12"/>
                    </a:cubicBezTo>
                    <a:cubicBezTo>
                      <a:pt x="13" y="12"/>
                      <a:pt x="13" y="11"/>
                      <a:pt x="14" y="11"/>
                    </a:cubicBezTo>
                    <a:cubicBezTo>
                      <a:pt x="14" y="11"/>
                      <a:pt x="13" y="10"/>
                      <a:pt x="14" y="9"/>
                    </a:cubicBezTo>
                    <a:cubicBezTo>
                      <a:pt x="14" y="9"/>
                      <a:pt x="14" y="9"/>
                      <a:pt x="14" y="8"/>
                    </a:cubicBezTo>
                    <a:cubicBezTo>
                      <a:pt x="14" y="8"/>
                      <a:pt x="13" y="8"/>
                      <a:pt x="13" y="7"/>
                    </a:cubicBezTo>
                    <a:cubicBezTo>
                      <a:pt x="13" y="7"/>
                      <a:pt x="12" y="7"/>
                      <a:pt x="12" y="6"/>
                    </a:cubicBezTo>
                    <a:cubicBezTo>
                      <a:pt x="12" y="6"/>
                      <a:pt x="11" y="6"/>
                      <a:pt x="11" y="6"/>
                    </a:cubicBezTo>
                    <a:cubicBezTo>
                      <a:pt x="11" y="5"/>
                      <a:pt x="11" y="5"/>
                      <a:pt x="11" y="4"/>
                    </a:cubicBezTo>
                    <a:cubicBezTo>
                      <a:pt x="12" y="3"/>
                      <a:pt x="12" y="3"/>
                      <a:pt x="12" y="2"/>
                    </a:cubicBezTo>
                    <a:cubicBezTo>
                      <a:pt x="12" y="1"/>
                      <a:pt x="11" y="1"/>
                      <a:pt x="11" y="0"/>
                    </a:cubicBezTo>
                    <a:cubicBezTo>
                      <a:pt x="10" y="0"/>
                      <a:pt x="10" y="0"/>
                      <a:pt x="9" y="0"/>
                    </a:cubicBezTo>
                    <a:cubicBezTo>
                      <a:pt x="9" y="0"/>
                      <a:pt x="9" y="0"/>
                      <a:pt x="8" y="0"/>
                    </a:cubicBezTo>
                    <a:cubicBezTo>
                      <a:pt x="8" y="1"/>
                      <a:pt x="9" y="1"/>
                      <a:pt x="9" y="1"/>
                    </a:cubicBezTo>
                    <a:cubicBezTo>
                      <a:pt x="9" y="1"/>
                      <a:pt x="10" y="1"/>
                      <a:pt x="10" y="1"/>
                    </a:cubicBezTo>
                    <a:cubicBezTo>
                      <a:pt x="10" y="1"/>
                      <a:pt x="10" y="1"/>
                      <a:pt x="10" y="2"/>
                    </a:cubicBezTo>
                    <a:cubicBezTo>
                      <a:pt x="10" y="2"/>
                      <a:pt x="10" y="2"/>
                      <a:pt x="10" y="2"/>
                    </a:cubicBezTo>
                    <a:cubicBezTo>
                      <a:pt x="9" y="2"/>
                      <a:pt x="9" y="2"/>
                      <a:pt x="8" y="2"/>
                    </a:cubicBezTo>
                    <a:cubicBezTo>
                      <a:pt x="8" y="2"/>
                      <a:pt x="8" y="2"/>
                      <a:pt x="7" y="2"/>
                    </a:cubicBezTo>
                    <a:cubicBezTo>
                      <a:pt x="7" y="2"/>
                      <a:pt x="6" y="3"/>
                      <a:pt x="7" y="3"/>
                    </a:cubicBezTo>
                    <a:cubicBezTo>
                      <a:pt x="7" y="4"/>
                      <a:pt x="7" y="4"/>
                      <a:pt x="7" y="4"/>
                    </a:cubicBezTo>
                    <a:cubicBezTo>
                      <a:pt x="7" y="4"/>
                      <a:pt x="7" y="5"/>
                      <a:pt x="7" y="5"/>
                    </a:cubicBezTo>
                    <a:cubicBezTo>
                      <a:pt x="7" y="5"/>
                      <a:pt x="7" y="5"/>
                      <a:pt x="7" y="5"/>
                    </a:cubicBezTo>
                    <a:cubicBezTo>
                      <a:pt x="6" y="4"/>
                      <a:pt x="6" y="4"/>
                      <a:pt x="5" y="5"/>
                    </a:cubicBezTo>
                    <a:cubicBezTo>
                      <a:pt x="5" y="5"/>
                      <a:pt x="5" y="5"/>
                      <a:pt x="4" y="5"/>
                    </a:cubicBezTo>
                    <a:cubicBezTo>
                      <a:pt x="3" y="5"/>
                      <a:pt x="3" y="5"/>
                      <a:pt x="3" y="6"/>
                    </a:cubicBezTo>
                    <a:cubicBezTo>
                      <a:pt x="4" y="6"/>
                      <a:pt x="4" y="7"/>
                      <a:pt x="4" y="7"/>
                    </a:cubicBezTo>
                    <a:cubicBezTo>
                      <a:pt x="4" y="7"/>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4" y="8"/>
                      <a:pt x="4" y="8"/>
                      <a:pt x="3" y="8"/>
                    </a:cubicBezTo>
                    <a:cubicBezTo>
                      <a:pt x="3" y="7"/>
                      <a:pt x="3" y="8"/>
                      <a:pt x="3" y="8"/>
                    </a:cubicBezTo>
                    <a:cubicBezTo>
                      <a:pt x="2" y="9"/>
                      <a:pt x="2" y="11"/>
                      <a:pt x="1" y="12"/>
                    </a:cubicBezTo>
                    <a:cubicBezTo>
                      <a:pt x="1" y="12"/>
                      <a:pt x="1" y="13"/>
                      <a:pt x="1" y="13"/>
                    </a:cubicBezTo>
                    <a:cubicBezTo>
                      <a:pt x="2" y="13"/>
                      <a:pt x="2" y="14"/>
                      <a:pt x="3" y="14"/>
                    </a:cubicBezTo>
                    <a:cubicBezTo>
                      <a:pt x="3" y="14"/>
                      <a:pt x="3" y="14"/>
                      <a:pt x="3" y="14"/>
                    </a:cubicBezTo>
                    <a:cubicBezTo>
                      <a:pt x="4" y="14"/>
                      <a:pt x="4" y="14"/>
                      <a:pt x="4" y="14"/>
                    </a:cubicBezTo>
                    <a:cubicBezTo>
                      <a:pt x="4" y="15"/>
                      <a:pt x="3" y="15"/>
                      <a:pt x="3" y="15"/>
                    </a:cubicBezTo>
                    <a:cubicBezTo>
                      <a:pt x="3" y="15"/>
                      <a:pt x="3" y="15"/>
                      <a:pt x="3" y="15"/>
                    </a:cubicBezTo>
                    <a:cubicBezTo>
                      <a:pt x="2" y="15"/>
                      <a:pt x="1" y="15"/>
                      <a:pt x="1" y="16"/>
                    </a:cubicBezTo>
                    <a:cubicBezTo>
                      <a:pt x="0" y="17"/>
                      <a:pt x="0" y="18"/>
                      <a:pt x="0" y="18"/>
                    </a:cubicBezTo>
                    <a:cubicBezTo>
                      <a:pt x="0" y="20"/>
                      <a:pt x="1" y="21"/>
                      <a:pt x="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Oval 469">
                <a:extLst>
                  <a:ext uri="{FF2B5EF4-FFF2-40B4-BE49-F238E27FC236}">
                    <a16:creationId xmlns:a16="http://schemas.microsoft.com/office/drawing/2014/main" id="{ED594968-88D9-4CA8-82B1-19144B3E2066}"/>
                  </a:ext>
                </a:extLst>
              </p:cNvPr>
              <p:cNvSpPr>
                <a:spLocks noChangeArrowheads="1"/>
              </p:cNvSpPr>
              <p:nvPr/>
            </p:nvSpPr>
            <p:spPr bwMode="auto">
              <a:xfrm>
                <a:off x="4791431" y="2124715"/>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470">
                <a:extLst>
                  <a:ext uri="{FF2B5EF4-FFF2-40B4-BE49-F238E27FC236}">
                    <a16:creationId xmlns:a16="http://schemas.microsoft.com/office/drawing/2014/main" id="{AA5B8437-A63E-431B-ABEB-8F369C534244}"/>
                  </a:ext>
                </a:extLst>
              </p:cNvPr>
              <p:cNvSpPr>
                <a:spLocks/>
              </p:cNvSpPr>
              <p:nvPr/>
            </p:nvSpPr>
            <p:spPr bwMode="auto">
              <a:xfrm>
                <a:off x="5931233" y="2932736"/>
                <a:ext cx="87311" cy="90486"/>
              </a:xfrm>
              <a:custGeom>
                <a:avLst/>
                <a:gdLst>
                  <a:gd name="T0" fmla="*/ 23 w 24"/>
                  <a:gd name="T1" fmla="*/ 19 h 25"/>
                  <a:gd name="T2" fmla="*/ 23 w 24"/>
                  <a:gd name="T3" fmla="*/ 19 h 25"/>
                  <a:gd name="T4" fmla="*/ 22 w 24"/>
                  <a:gd name="T5" fmla="*/ 18 h 25"/>
                  <a:gd name="T6" fmla="*/ 22 w 24"/>
                  <a:gd name="T7" fmla="*/ 18 h 25"/>
                  <a:gd name="T8" fmla="*/ 22 w 24"/>
                  <a:gd name="T9" fmla="*/ 18 h 25"/>
                  <a:gd name="T10" fmla="*/ 22 w 24"/>
                  <a:gd name="T11" fmla="*/ 18 h 25"/>
                  <a:gd name="T12" fmla="*/ 22 w 24"/>
                  <a:gd name="T13" fmla="*/ 18 h 25"/>
                  <a:gd name="T14" fmla="*/ 22 w 24"/>
                  <a:gd name="T15" fmla="*/ 18 h 25"/>
                  <a:gd name="T16" fmla="*/ 23 w 24"/>
                  <a:gd name="T17" fmla="*/ 19 h 25"/>
                  <a:gd name="T18" fmla="*/ 23 w 24"/>
                  <a:gd name="T19" fmla="*/ 19 h 25"/>
                  <a:gd name="T20" fmla="*/ 24 w 24"/>
                  <a:gd name="T21" fmla="*/ 19 h 25"/>
                  <a:gd name="T22" fmla="*/ 24 w 24"/>
                  <a:gd name="T23" fmla="*/ 19 h 25"/>
                  <a:gd name="T24" fmla="*/ 24 w 24"/>
                  <a:gd name="T25" fmla="*/ 19 h 25"/>
                  <a:gd name="T26" fmla="*/ 23 w 24"/>
                  <a:gd name="T27" fmla="*/ 16 h 25"/>
                  <a:gd name="T28" fmla="*/ 22 w 24"/>
                  <a:gd name="T29" fmla="*/ 16 h 25"/>
                  <a:gd name="T30" fmla="*/ 22 w 24"/>
                  <a:gd name="T31" fmla="*/ 17 h 25"/>
                  <a:gd name="T32" fmla="*/ 21 w 24"/>
                  <a:gd name="T33" fmla="*/ 17 h 25"/>
                  <a:gd name="T34" fmla="*/ 20 w 24"/>
                  <a:gd name="T35" fmla="*/ 17 h 25"/>
                  <a:gd name="T36" fmla="*/ 20 w 24"/>
                  <a:gd name="T37" fmla="*/ 16 h 25"/>
                  <a:gd name="T38" fmla="*/ 19 w 24"/>
                  <a:gd name="T39" fmla="*/ 15 h 25"/>
                  <a:gd name="T40" fmla="*/ 18 w 24"/>
                  <a:gd name="T41" fmla="*/ 15 h 25"/>
                  <a:gd name="T42" fmla="*/ 18 w 24"/>
                  <a:gd name="T43" fmla="*/ 14 h 25"/>
                  <a:gd name="T44" fmla="*/ 18 w 24"/>
                  <a:gd name="T45" fmla="*/ 13 h 25"/>
                  <a:gd name="T46" fmla="*/ 18 w 24"/>
                  <a:gd name="T47" fmla="*/ 12 h 25"/>
                  <a:gd name="T48" fmla="*/ 17 w 24"/>
                  <a:gd name="T49" fmla="*/ 11 h 25"/>
                  <a:gd name="T50" fmla="*/ 16 w 24"/>
                  <a:gd name="T51" fmla="*/ 10 h 25"/>
                  <a:gd name="T52" fmla="*/ 15 w 24"/>
                  <a:gd name="T53" fmla="*/ 9 h 25"/>
                  <a:gd name="T54" fmla="*/ 14 w 24"/>
                  <a:gd name="T55" fmla="*/ 9 h 25"/>
                  <a:gd name="T56" fmla="*/ 13 w 24"/>
                  <a:gd name="T57" fmla="*/ 8 h 25"/>
                  <a:gd name="T58" fmla="*/ 11 w 24"/>
                  <a:gd name="T59" fmla="*/ 7 h 25"/>
                  <a:gd name="T60" fmla="*/ 10 w 24"/>
                  <a:gd name="T61" fmla="*/ 6 h 25"/>
                  <a:gd name="T62" fmla="*/ 9 w 24"/>
                  <a:gd name="T63" fmla="*/ 5 h 25"/>
                  <a:gd name="T64" fmla="*/ 6 w 24"/>
                  <a:gd name="T65" fmla="*/ 2 h 25"/>
                  <a:gd name="T66" fmla="*/ 4 w 24"/>
                  <a:gd name="T67" fmla="*/ 1 h 25"/>
                  <a:gd name="T68" fmla="*/ 1 w 24"/>
                  <a:gd name="T69" fmla="*/ 0 h 25"/>
                  <a:gd name="T70" fmla="*/ 1 w 24"/>
                  <a:gd name="T71" fmla="*/ 1 h 25"/>
                  <a:gd name="T72" fmla="*/ 0 w 24"/>
                  <a:gd name="T73" fmla="*/ 1 h 25"/>
                  <a:gd name="T74" fmla="*/ 1 w 24"/>
                  <a:gd name="T75" fmla="*/ 3 h 25"/>
                  <a:gd name="T76" fmla="*/ 3 w 24"/>
                  <a:gd name="T77" fmla="*/ 4 h 25"/>
                  <a:gd name="T78" fmla="*/ 4 w 24"/>
                  <a:gd name="T79" fmla="*/ 6 h 25"/>
                  <a:gd name="T80" fmla="*/ 5 w 24"/>
                  <a:gd name="T81" fmla="*/ 7 h 25"/>
                  <a:gd name="T82" fmla="*/ 7 w 24"/>
                  <a:gd name="T83" fmla="*/ 9 h 25"/>
                  <a:gd name="T84" fmla="*/ 8 w 24"/>
                  <a:gd name="T85" fmla="*/ 10 h 25"/>
                  <a:gd name="T86" fmla="*/ 8 w 24"/>
                  <a:gd name="T87" fmla="*/ 11 h 25"/>
                  <a:gd name="T88" fmla="*/ 9 w 24"/>
                  <a:gd name="T89" fmla="*/ 12 h 25"/>
                  <a:gd name="T90" fmla="*/ 11 w 24"/>
                  <a:gd name="T91" fmla="*/ 15 h 25"/>
                  <a:gd name="T92" fmla="*/ 12 w 24"/>
                  <a:gd name="T93" fmla="*/ 17 h 25"/>
                  <a:gd name="T94" fmla="*/ 12 w 24"/>
                  <a:gd name="T95" fmla="*/ 18 h 25"/>
                  <a:gd name="T96" fmla="*/ 15 w 24"/>
                  <a:gd name="T97" fmla="*/ 21 h 25"/>
                  <a:gd name="T98" fmla="*/ 17 w 24"/>
                  <a:gd name="T99" fmla="*/ 23 h 25"/>
                  <a:gd name="T100" fmla="*/ 19 w 24"/>
                  <a:gd name="T101" fmla="*/ 25 h 25"/>
                  <a:gd name="T102" fmla="*/ 20 w 24"/>
                  <a:gd name="T103" fmla="*/ 25 h 25"/>
                  <a:gd name="T104" fmla="*/ 22 w 24"/>
                  <a:gd name="T105" fmla="*/ 25 h 25"/>
                  <a:gd name="T106" fmla="*/ 23 w 24"/>
                  <a:gd name="T107" fmla="*/ 22 h 25"/>
                  <a:gd name="T108" fmla="*/ 23 w 24"/>
                  <a:gd name="T109" fmla="*/ 1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 h="25">
                    <a:moveTo>
                      <a:pt x="23" y="19"/>
                    </a:moveTo>
                    <a:cubicBezTo>
                      <a:pt x="23" y="19"/>
                      <a:pt x="23" y="19"/>
                      <a:pt x="23" y="19"/>
                    </a:cubicBezTo>
                    <a:cubicBezTo>
                      <a:pt x="23" y="19"/>
                      <a:pt x="23" y="19"/>
                      <a:pt x="22" y="18"/>
                    </a:cubicBezTo>
                    <a:cubicBezTo>
                      <a:pt x="22" y="18"/>
                      <a:pt x="22" y="18"/>
                      <a:pt x="22" y="18"/>
                    </a:cubicBezTo>
                    <a:cubicBezTo>
                      <a:pt x="22" y="18"/>
                      <a:pt x="22" y="18"/>
                      <a:pt x="22" y="18"/>
                    </a:cubicBezTo>
                    <a:cubicBezTo>
                      <a:pt x="22" y="18"/>
                      <a:pt x="22" y="18"/>
                      <a:pt x="22" y="18"/>
                    </a:cubicBezTo>
                    <a:cubicBezTo>
                      <a:pt x="22" y="18"/>
                      <a:pt x="22" y="18"/>
                      <a:pt x="22" y="18"/>
                    </a:cubicBezTo>
                    <a:cubicBezTo>
                      <a:pt x="22" y="18"/>
                      <a:pt x="22" y="18"/>
                      <a:pt x="22" y="18"/>
                    </a:cubicBezTo>
                    <a:cubicBezTo>
                      <a:pt x="23" y="19"/>
                      <a:pt x="23" y="19"/>
                      <a:pt x="23" y="19"/>
                    </a:cubicBezTo>
                    <a:cubicBezTo>
                      <a:pt x="23" y="19"/>
                      <a:pt x="23" y="19"/>
                      <a:pt x="23" y="19"/>
                    </a:cubicBezTo>
                    <a:cubicBezTo>
                      <a:pt x="23" y="19"/>
                      <a:pt x="24" y="19"/>
                      <a:pt x="24" y="19"/>
                    </a:cubicBezTo>
                    <a:cubicBezTo>
                      <a:pt x="24" y="19"/>
                      <a:pt x="24" y="19"/>
                      <a:pt x="24" y="19"/>
                    </a:cubicBezTo>
                    <a:cubicBezTo>
                      <a:pt x="24" y="19"/>
                      <a:pt x="24" y="19"/>
                      <a:pt x="24" y="19"/>
                    </a:cubicBezTo>
                    <a:cubicBezTo>
                      <a:pt x="24" y="18"/>
                      <a:pt x="23" y="17"/>
                      <a:pt x="23" y="16"/>
                    </a:cubicBezTo>
                    <a:cubicBezTo>
                      <a:pt x="23" y="16"/>
                      <a:pt x="23" y="16"/>
                      <a:pt x="22" y="16"/>
                    </a:cubicBezTo>
                    <a:cubicBezTo>
                      <a:pt x="22" y="16"/>
                      <a:pt x="22" y="16"/>
                      <a:pt x="22" y="17"/>
                    </a:cubicBezTo>
                    <a:cubicBezTo>
                      <a:pt x="21" y="17"/>
                      <a:pt x="21" y="17"/>
                      <a:pt x="21" y="17"/>
                    </a:cubicBezTo>
                    <a:cubicBezTo>
                      <a:pt x="21" y="17"/>
                      <a:pt x="21" y="17"/>
                      <a:pt x="20" y="17"/>
                    </a:cubicBezTo>
                    <a:cubicBezTo>
                      <a:pt x="20" y="17"/>
                      <a:pt x="20" y="16"/>
                      <a:pt x="20" y="16"/>
                    </a:cubicBezTo>
                    <a:cubicBezTo>
                      <a:pt x="20" y="15"/>
                      <a:pt x="20" y="15"/>
                      <a:pt x="19" y="15"/>
                    </a:cubicBezTo>
                    <a:cubicBezTo>
                      <a:pt x="19" y="15"/>
                      <a:pt x="19" y="15"/>
                      <a:pt x="18" y="15"/>
                    </a:cubicBezTo>
                    <a:cubicBezTo>
                      <a:pt x="18" y="15"/>
                      <a:pt x="18" y="14"/>
                      <a:pt x="18" y="14"/>
                    </a:cubicBezTo>
                    <a:cubicBezTo>
                      <a:pt x="18" y="14"/>
                      <a:pt x="18" y="13"/>
                      <a:pt x="18" y="13"/>
                    </a:cubicBezTo>
                    <a:cubicBezTo>
                      <a:pt x="18" y="13"/>
                      <a:pt x="18" y="12"/>
                      <a:pt x="18" y="12"/>
                    </a:cubicBezTo>
                    <a:cubicBezTo>
                      <a:pt x="18" y="12"/>
                      <a:pt x="17" y="11"/>
                      <a:pt x="17" y="11"/>
                    </a:cubicBezTo>
                    <a:cubicBezTo>
                      <a:pt x="17" y="10"/>
                      <a:pt x="16" y="10"/>
                      <a:pt x="16" y="10"/>
                    </a:cubicBezTo>
                    <a:cubicBezTo>
                      <a:pt x="16" y="10"/>
                      <a:pt x="15" y="10"/>
                      <a:pt x="15" y="9"/>
                    </a:cubicBezTo>
                    <a:cubicBezTo>
                      <a:pt x="15" y="9"/>
                      <a:pt x="14" y="9"/>
                      <a:pt x="14" y="9"/>
                    </a:cubicBezTo>
                    <a:cubicBezTo>
                      <a:pt x="14" y="8"/>
                      <a:pt x="13" y="8"/>
                      <a:pt x="13" y="8"/>
                    </a:cubicBezTo>
                    <a:cubicBezTo>
                      <a:pt x="13" y="8"/>
                      <a:pt x="12" y="7"/>
                      <a:pt x="11" y="7"/>
                    </a:cubicBezTo>
                    <a:cubicBezTo>
                      <a:pt x="11" y="7"/>
                      <a:pt x="11" y="7"/>
                      <a:pt x="10" y="6"/>
                    </a:cubicBezTo>
                    <a:cubicBezTo>
                      <a:pt x="10" y="6"/>
                      <a:pt x="10" y="5"/>
                      <a:pt x="9" y="5"/>
                    </a:cubicBezTo>
                    <a:cubicBezTo>
                      <a:pt x="8" y="4"/>
                      <a:pt x="7" y="3"/>
                      <a:pt x="6" y="2"/>
                    </a:cubicBezTo>
                    <a:cubicBezTo>
                      <a:pt x="5" y="1"/>
                      <a:pt x="5" y="1"/>
                      <a:pt x="4" y="1"/>
                    </a:cubicBezTo>
                    <a:cubicBezTo>
                      <a:pt x="3" y="1"/>
                      <a:pt x="2" y="1"/>
                      <a:pt x="1" y="0"/>
                    </a:cubicBezTo>
                    <a:cubicBezTo>
                      <a:pt x="1" y="0"/>
                      <a:pt x="1" y="0"/>
                      <a:pt x="1" y="1"/>
                    </a:cubicBezTo>
                    <a:cubicBezTo>
                      <a:pt x="0" y="1"/>
                      <a:pt x="0" y="1"/>
                      <a:pt x="0" y="1"/>
                    </a:cubicBezTo>
                    <a:cubicBezTo>
                      <a:pt x="1" y="2"/>
                      <a:pt x="1" y="2"/>
                      <a:pt x="1" y="3"/>
                    </a:cubicBezTo>
                    <a:cubicBezTo>
                      <a:pt x="2" y="3"/>
                      <a:pt x="2" y="4"/>
                      <a:pt x="3" y="4"/>
                    </a:cubicBezTo>
                    <a:cubicBezTo>
                      <a:pt x="4" y="5"/>
                      <a:pt x="4" y="5"/>
                      <a:pt x="4" y="6"/>
                    </a:cubicBezTo>
                    <a:cubicBezTo>
                      <a:pt x="5" y="6"/>
                      <a:pt x="5" y="6"/>
                      <a:pt x="5" y="7"/>
                    </a:cubicBezTo>
                    <a:cubicBezTo>
                      <a:pt x="6" y="8"/>
                      <a:pt x="7" y="8"/>
                      <a:pt x="7" y="9"/>
                    </a:cubicBezTo>
                    <a:cubicBezTo>
                      <a:pt x="8" y="9"/>
                      <a:pt x="8" y="10"/>
                      <a:pt x="8" y="10"/>
                    </a:cubicBezTo>
                    <a:cubicBezTo>
                      <a:pt x="8" y="10"/>
                      <a:pt x="8" y="11"/>
                      <a:pt x="8" y="11"/>
                    </a:cubicBezTo>
                    <a:cubicBezTo>
                      <a:pt x="9" y="12"/>
                      <a:pt x="9" y="12"/>
                      <a:pt x="9" y="12"/>
                    </a:cubicBezTo>
                    <a:cubicBezTo>
                      <a:pt x="10" y="13"/>
                      <a:pt x="11" y="14"/>
                      <a:pt x="11" y="15"/>
                    </a:cubicBezTo>
                    <a:cubicBezTo>
                      <a:pt x="11" y="16"/>
                      <a:pt x="11" y="16"/>
                      <a:pt x="12" y="17"/>
                    </a:cubicBezTo>
                    <a:cubicBezTo>
                      <a:pt x="12" y="18"/>
                      <a:pt x="12" y="18"/>
                      <a:pt x="12" y="18"/>
                    </a:cubicBezTo>
                    <a:cubicBezTo>
                      <a:pt x="13" y="19"/>
                      <a:pt x="14" y="20"/>
                      <a:pt x="15" y="21"/>
                    </a:cubicBezTo>
                    <a:cubicBezTo>
                      <a:pt x="15" y="22"/>
                      <a:pt x="16" y="22"/>
                      <a:pt x="17" y="23"/>
                    </a:cubicBezTo>
                    <a:cubicBezTo>
                      <a:pt x="18" y="23"/>
                      <a:pt x="18" y="24"/>
                      <a:pt x="19" y="25"/>
                    </a:cubicBezTo>
                    <a:cubicBezTo>
                      <a:pt x="19" y="25"/>
                      <a:pt x="20" y="25"/>
                      <a:pt x="20" y="25"/>
                    </a:cubicBezTo>
                    <a:cubicBezTo>
                      <a:pt x="21" y="25"/>
                      <a:pt x="22" y="25"/>
                      <a:pt x="22" y="25"/>
                    </a:cubicBezTo>
                    <a:cubicBezTo>
                      <a:pt x="23" y="24"/>
                      <a:pt x="23" y="23"/>
                      <a:pt x="23" y="22"/>
                    </a:cubicBezTo>
                    <a:cubicBezTo>
                      <a:pt x="23" y="21"/>
                      <a:pt x="23" y="20"/>
                      <a:pt x="2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471">
                <a:extLst>
                  <a:ext uri="{FF2B5EF4-FFF2-40B4-BE49-F238E27FC236}">
                    <a16:creationId xmlns:a16="http://schemas.microsoft.com/office/drawing/2014/main" id="{C56F7370-28A7-490A-94A9-6829677B99A8}"/>
                  </a:ext>
                </a:extLst>
              </p:cNvPr>
              <p:cNvSpPr>
                <a:spLocks/>
              </p:cNvSpPr>
              <p:nvPr/>
            </p:nvSpPr>
            <p:spPr bwMode="auto">
              <a:xfrm>
                <a:off x="6010607" y="3023222"/>
                <a:ext cx="3175"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472">
                <a:extLst>
                  <a:ext uri="{FF2B5EF4-FFF2-40B4-BE49-F238E27FC236}">
                    <a16:creationId xmlns:a16="http://schemas.microsoft.com/office/drawing/2014/main" id="{B375C17B-6232-4521-9A66-D692C70BA4DA}"/>
                  </a:ext>
                </a:extLst>
              </p:cNvPr>
              <p:cNvSpPr>
                <a:spLocks/>
              </p:cNvSpPr>
              <p:nvPr/>
            </p:nvSpPr>
            <p:spPr bwMode="auto">
              <a:xfrm>
                <a:off x="4508863" y="2158052"/>
                <a:ext cx="73023" cy="57149"/>
              </a:xfrm>
              <a:custGeom>
                <a:avLst/>
                <a:gdLst>
                  <a:gd name="T0" fmla="*/ 1 w 20"/>
                  <a:gd name="T1" fmla="*/ 14 h 16"/>
                  <a:gd name="T2" fmla="*/ 1 w 20"/>
                  <a:gd name="T3" fmla="*/ 16 h 16"/>
                  <a:gd name="T4" fmla="*/ 2 w 20"/>
                  <a:gd name="T5" fmla="*/ 16 h 16"/>
                  <a:gd name="T6" fmla="*/ 4 w 20"/>
                  <a:gd name="T7" fmla="*/ 16 h 16"/>
                  <a:gd name="T8" fmla="*/ 4 w 20"/>
                  <a:gd name="T9" fmla="*/ 16 h 16"/>
                  <a:gd name="T10" fmla="*/ 4 w 20"/>
                  <a:gd name="T11" fmla="*/ 16 h 16"/>
                  <a:gd name="T12" fmla="*/ 4 w 20"/>
                  <a:gd name="T13" fmla="*/ 16 h 16"/>
                  <a:gd name="T14" fmla="*/ 4 w 20"/>
                  <a:gd name="T15" fmla="*/ 16 h 16"/>
                  <a:gd name="T16" fmla="*/ 5 w 20"/>
                  <a:gd name="T17" fmla="*/ 16 h 16"/>
                  <a:gd name="T18" fmla="*/ 6 w 20"/>
                  <a:gd name="T19" fmla="*/ 16 h 16"/>
                  <a:gd name="T20" fmla="*/ 7 w 20"/>
                  <a:gd name="T21" fmla="*/ 15 h 16"/>
                  <a:gd name="T22" fmla="*/ 8 w 20"/>
                  <a:gd name="T23" fmla="*/ 14 h 16"/>
                  <a:gd name="T24" fmla="*/ 10 w 20"/>
                  <a:gd name="T25" fmla="*/ 13 h 16"/>
                  <a:gd name="T26" fmla="*/ 11 w 20"/>
                  <a:gd name="T27" fmla="*/ 12 h 16"/>
                  <a:gd name="T28" fmla="*/ 12 w 20"/>
                  <a:gd name="T29" fmla="*/ 11 h 16"/>
                  <a:gd name="T30" fmla="*/ 13 w 20"/>
                  <a:gd name="T31" fmla="*/ 11 h 16"/>
                  <a:gd name="T32" fmla="*/ 15 w 20"/>
                  <a:gd name="T33" fmla="*/ 10 h 16"/>
                  <a:gd name="T34" fmla="*/ 16 w 20"/>
                  <a:gd name="T35" fmla="*/ 10 h 16"/>
                  <a:gd name="T36" fmla="*/ 16 w 20"/>
                  <a:gd name="T37" fmla="*/ 10 h 16"/>
                  <a:gd name="T38" fmla="*/ 16 w 20"/>
                  <a:gd name="T39" fmla="*/ 10 h 16"/>
                  <a:gd name="T40" fmla="*/ 16 w 20"/>
                  <a:gd name="T41" fmla="*/ 10 h 16"/>
                  <a:gd name="T42" fmla="*/ 18 w 20"/>
                  <a:gd name="T43" fmla="*/ 10 h 16"/>
                  <a:gd name="T44" fmla="*/ 19 w 20"/>
                  <a:gd name="T45" fmla="*/ 10 h 16"/>
                  <a:gd name="T46" fmla="*/ 20 w 20"/>
                  <a:gd name="T47" fmla="*/ 9 h 16"/>
                  <a:gd name="T48" fmla="*/ 20 w 20"/>
                  <a:gd name="T49" fmla="*/ 5 h 16"/>
                  <a:gd name="T50" fmla="*/ 19 w 20"/>
                  <a:gd name="T51" fmla="*/ 3 h 16"/>
                  <a:gd name="T52" fmla="*/ 18 w 20"/>
                  <a:gd name="T53" fmla="*/ 3 h 16"/>
                  <a:gd name="T54" fmla="*/ 16 w 20"/>
                  <a:gd name="T55" fmla="*/ 2 h 16"/>
                  <a:gd name="T56" fmla="*/ 15 w 20"/>
                  <a:gd name="T57" fmla="*/ 2 h 16"/>
                  <a:gd name="T58" fmla="*/ 13 w 20"/>
                  <a:gd name="T59" fmla="*/ 1 h 16"/>
                  <a:gd name="T60" fmla="*/ 11 w 20"/>
                  <a:gd name="T61" fmla="*/ 1 h 16"/>
                  <a:gd name="T62" fmla="*/ 10 w 20"/>
                  <a:gd name="T63" fmla="*/ 1 h 16"/>
                  <a:gd name="T64" fmla="*/ 9 w 20"/>
                  <a:gd name="T65" fmla="*/ 1 h 16"/>
                  <a:gd name="T66" fmla="*/ 9 w 20"/>
                  <a:gd name="T67" fmla="*/ 3 h 16"/>
                  <a:gd name="T68" fmla="*/ 8 w 20"/>
                  <a:gd name="T69" fmla="*/ 4 h 16"/>
                  <a:gd name="T70" fmla="*/ 6 w 20"/>
                  <a:gd name="T71" fmla="*/ 6 h 16"/>
                  <a:gd name="T72" fmla="*/ 5 w 20"/>
                  <a:gd name="T73" fmla="*/ 7 h 16"/>
                  <a:gd name="T74" fmla="*/ 5 w 20"/>
                  <a:gd name="T75" fmla="*/ 8 h 16"/>
                  <a:gd name="T76" fmla="*/ 1 w 20"/>
                  <a:gd name="T77" fmla="*/ 11 h 16"/>
                  <a:gd name="T78" fmla="*/ 0 w 20"/>
                  <a:gd name="T79" fmla="*/ 11 h 16"/>
                  <a:gd name="T80" fmla="*/ 1 w 20"/>
                  <a:gd name="T81" fmla="*/ 12 h 16"/>
                  <a:gd name="T82" fmla="*/ 1 w 20"/>
                  <a:gd name="T8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 h="16">
                    <a:moveTo>
                      <a:pt x="1" y="14"/>
                    </a:moveTo>
                    <a:cubicBezTo>
                      <a:pt x="1" y="15"/>
                      <a:pt x="1" y="15"/>
                      <a:pt x="1" y="16"/>
                    </a:cubicBezTo>
                    <a:cubicBezTo>
                      <a:pt x="1" y="16"/>
                      <a:pt x="2" y="16"/>
                      <a:pt x="2" y="16"/>
                    </a:cubicBezTo>
                    <a:cubicBezTo>
                      <a:pt x="3" y="16"/>
                      <a:pt x="3" y="16"/>
                      <a:pt x="4" y="16"/>
                    </a:cubicBezTo>
                    <a:cubicBezTo>
                      <a:pt x="4" y="16"/>
                      <a:pt x="4" y="16"/>
                      <a:pt x="4" y="16"/>
                    </a:cubicBezTo>
                    <a:cubicBezTo>
                      <a:pt x="4" y="16"/>
                      <a:pt x="4" y="16"/>
                      <a:pt x="4" y="16"/>
                    </a:cubicBezTo>
                    <a:cubicBezTo>
                      <a:pt x="4" y="16"/>
                      <a:pt x="4" y="16"/>
                      <a:pt x="4" y="16"/>
                    </a:cubicBezTo>
                    <a:cubicBezTo>
                      <a:pt x="4" y="16"/>
                      <a:pt x="4" y="16"/>
                      <a:pt x="4" y="16"/>
                    </a:cubicBezTo>
                    <a:cubicBezTo>
                      <a:pt x="5" y="16"/>
                      <a:pt x="5" y="16"/>
                      <a:pt x="5" y="16"/>
                    </a:cubicBezTo>
                    <a:cubicBezTo>
                      <a:pt x="6" y="16"/>
                      <a:pt x="6" y="16"/>
                      <a:pt x="6" y="16"/>
                    </a:cubicBezTo>
                    <a:cubicBezTo>
                      <a:pt x="7" y="16"/>
                      <a:pt x="7" y="15"/>
                      <a:pt x="7" y="15"/>
                    </a:cubicBezTo>
                    <a:cubicBezTo>
                      <a:pt x="7" y="15"/>
                      <a:pt x="8" y="14"/>
                      <a:pt x="8" y="14"/>
                    </a:cubicBezTo>
                    <a:cubicBezTo>
                      <a:pt x="8" y="13"/>
                      <a:pt x="9" y="13"/>
                      <a:pt x="10" y="13"/>
                    </a:cubicBezTo>
                    <a:cubicBezTo>
                      <a:pt x="10" y="13"/>
                      <a:pt x="11" y="13"/>
                      <a:pt x="11" y="12"/>
                    </a:cubicBezTo>
                    <a:cubicBezTo>
                      <a:pt x="11" y="12"/>
                      <a:pt x="12" y="12"/>
                      <a:pt x="12" y="11"/>
                    </a:cubicBezTo>
                    <a:cubicBezTo>
                      <a:pt x="12" y="11"/>
                      <a:pt x="12" y="11"/>
                      <a:pt x="13" y="11"/>
                    </a:cubicBezTo>
                    <a:cubicBezTo>
                      <a:pt x="14" y="11"/>
                      <a:pt x="14" y="10"/>
                      <a:pt x="15" y="10"/>
                    </a:cubicBezTo>
                    <a:cubicBezTo>
                      <a:pt x="16" y="10"/>
                      <a:pt x="16" y="10"/>
                      <a:pt x="16" y="10"/>
                    </a:cubicBezTo>
                    <a:cubicBezTo>
                      <a:pt x="16" y="10"/>
                      <a:pt x="16" y="10"/>
                      <a:pt x="16" y="10"/>
                    </a:cubicBezTo>
                    <a:cubicBezTo>
                      <a:pt x="16" y="10"/>
                      <a:pt x="16" y="10"/>
                      <a:pt x="16" y="10"/>
                    </a:cubicBezTo>
                    <a:cubicBezTo>
                      <a:pt x="16" y="10"/>
                      <a:pt x="16" y="10"/>
                      <a:pt x="16" y="10"/>
                    </a:cubicBezTo>
                    <a:cubicBezTo>
                      <a:pt x="17" y="10"/>
                      <a:pt x="17" y="10"/>
                      <a:pt x="18" y="10"/>
                    </a:cubicBezTo>
                    <a:cubicBezTo>
                      <a:pt x="18" y="10"/>
                      <a:pt x="18" y="10"/>
                      <a:pt x="19" y="10"/>
                    </a:cubicBezTo>
                    <a:cubicBezTo>
                      <a:pt x="19" y="9"/>
                      <a:pt x="20" y="9"/>
                      <a:pt x="20" y="9"/>
                    </a:cubicBezTo>
                    <a:cubicBezTo>
                      <a:pt x="20" y="8"/>
                      <a:pt x="20" y="6"/>
                      <a:pt x="20" y="5"/>
                    </a:cubicBezTo>
                    <a:cubicBezTo>
                      <a:pt x="20" y="4"/>
                      <a:pt x="20" y="4"/>
                      <a:pt x="19" y="3"/>
                    </a:cubicBezTo>
                    <a:cubicBezTo>
                      <a:pt x="19" y="3"/>
                      <a:pt x="19" y="3"/>
                      <a:pt x="18" y="3"/>
                    </a:cubicBezTo>
                    <a:cubicBezTo>
                      <a:pt x="17" y="3"/>
                      <a:pt x="17" y="3"/>
                      <a:pt x="16" y="2"/>
                    </a:cubicBezTo>
                    <a:cubicBezTo>
                      <a:pt x="16" y="2"/>
                      <a:pt x="16" y="2"/>
                      <a:pt x="15" y="2"/>
                    </a:cubicBezTo>
                    <a:cubicBezTo>
                      <a:pt x="15" y="1"/>
                      <a:pt x="14" y="0"/>
                      <a:pt x="13" y="1"/>
                    </a:cubicBezTo>
                    <a:cubicBezTo>
                      <a:pt x="12" y="1"/>
                      <a:pt x="12" y="1"/>
                      <a:pt x="11" y="1"/>
                    </a:cubicBezTo>
                    <a:cubicBezTo>
                      <a:pt x="10" y="1"/>
                      <a:pt x="10" y="1"/>
                      <a:pt x="10" y="1"/>
                    </a:cubicBezTo>
                    <a:cubicBezTo>
                      <a:pt x="9" y="1"/>
                      <a:pt x="9" y="1"/>
                      <a:pt x="9" y="1"/>
                    </a:cubicBezTo>
                    <a:cubicBezTo>
                      <a:pt x="9" y="2"/>
                      <a:pt x="9" y="2"/>
                      <a:pt x="9" y="3"/>
                    </a:cubicBezTo>
                    <a:cubicBezTo>
                      <a:pt x="9" y="3"/>
                      <a:pt x="8" y="4"/>
                      <a:pt x="8" y="4"/>
                    </a:cubicBezTo>
                    <a:cubicBezTo>
                      <a:pt x="7" y="5"/>
                      <a:pt x="6" y="5"/>
                      <a:pt x="6" y="6"/>
                    </a:cubicBezTo>
                    <a:cubicBezTo>
                      <a:pt x="5" y="6"/>
                      <a:pt x="5" y="7"/>
                      <a:pt x="5" y="7"/>
                    </a:cubicBezTo>
                    <a:cubicBezTo>
                      <a:pt x="5" y="7"/>
                      <a:pt x="5" y="8"/>
                      <a:pt x="5" y="8"/>
                    </a:cubicBezTo>
                    <a:cubicBezTo>
                      <a:pt x="3" y="9"/>
                      <a:pt x="2" y="10"/>
                      <a:pt x="1" y="11"/>
                    </a:cubicBezTo>
                    <a:cubicBezTo>
                      <a:pt x="1" y="11"/>
                      <a:pt x="0" y="11"/>
                      <a:pt x="0" y="11"/>
                    </a:cubicBezTo>
                    <a:cubicBezTo>
                      <a:pt x="0" y="12"/>
                      <a:pt x="1" y="12"/>
                      <a:pt x="1" y="12"/>
                    </a:cubicBezTo>
                    <a:cubicBezTo>
                      <a:pt x="1" y="13"/>
                      <a:pt x="1" y="13"/>
                      <a:pt x="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473">
                <a:extLst>
                  <a:ext uri="{FF2B5EF4-FFF2-40B4-BE49-F238E27FC236}">
                    <a16:creationId xmlns:a16="http://schemas.microsoft.com/office/drawing/2014/main" id="{CB105949-3DFB-4B43-8CB3-DD31E4442D4A}"/>
                  </a:ext>
                </a:extLst>
              </p:cNvPr>
              <p:cNvSpPr>
                <a:spLocks/>
              </p:cNvSpPr>
              <p:nvPr/>
            </p:nvSpPr>
            <p:spPr bwMode="auto">
              <a:xfrm>
                <a:off x="5175599" y="2481895"/>
                <a:ext cx="57149" cy="87311"/>
              </a:xfrm>
              <a:custGeom>
                <a:avLst/>
                <a:gdLst>
                  <a:gd name="T0" fmla="*/ 1 w 16"/>
                  <a:gd name="T1" fmla="*/ 5 h 24"/>
                  <a:gd name="T2" fmla="*/ 2 w 16"/>
                  <a:gd name="T3" fmla="*/ 7 h 24"/>
                  <a:gd name="T4" fmla="*/ 2 w 16"/>
                  <a:gd name="T5" fmla="*/ 8 h 24"/>
                  <a:gd name="T6" fmla="*/ 3 w 16"/>
                  <a:gd name="T7" fmla="*/ 8 h 24"/>
                  <a:gd name="T8" fmla="*/ 3 w 16"/>
                  <a:gd name="T9" fmla="*/ 9 h 24"/>
                  <a:gd name="T10" fmla="*/ 4 w 16"/>
                  <a:gd name="T11" fmla="*/ 11 h 24"/>
                  <a:gd name="T12" fmla="*/ 5 w 16"/>
                  <a:gd name="T13" fmla="*/ 11 h 24"/>
                  <a:gd name="T14" fmla="*/ 6 w 16"/>
                  <a:gd name="T15" fmla="*/ 12 h 24"/>
                  <a:gd name="T16" fmla="*/ 4 w 16"/>
                  <a:gd name="T17" fmla="*/ 15 h 24"/>
                  <a:gd name="T18" fmla="*/ 4 w 16"/>
                  <a:gd name="T19" fmla="*/ 15 h 24"/>
                  <a:gd name="T20" fmla="*/ 4 w 16"/>
                  <a:gd name="T21" fmla="*/ 18 h 24"/>
                  <a:gd name="T22" fmla="*/ 3 w 16"/>
                  <a:gd name="T23" fmla="*/ 19 h 24"/>
                  <a:gd name="T24" fmla="*/ 3 w 16"/>
                  <a:gd name="T25" fmla="*/ 20 h 24"/>
                  <a:gd name="T26" fmla="*/ 6 w 16"/>
                  <a:gd name="T27" fmla="*/ 21 h 24"/>
                  <a:gd name="T28" fmla="*/ 4 w 16"/>
                  <a:gd name="T29" fmla="*/ 22 h 24"/>
                  <a:gd name="T30" fmla="*/ 2 w 16"/>
                  <a:gd name="T31" fmla="*/ 24 h 24"/>
                  <a:gd name="T32" fmla="*/ 3 w 16"/>
                  <a:gd name="T33" fmla="*/ 24 h 24"/>
                  <a:gd name="T34" fmla="*/ 6 w 16"/>
                  <a:gd name="T35" fmla="*/ 23 h 24"/>
                  <a:gd name="T36" fmla="*/ 10 w 16"/>
                  <a:gd name="T37" fmla="*/ 23 h 24"/>
                  <a:gd name="T38" fmla="*/ 15 w 16"/>
                  <a:gd name="T39" fmla="*/ 21 h 24"/>
                  <a:gd name="T40" fmla="*/ 14 w 16"/>
                  <a:gd name="T41" fmla="*/ 20 h 24"/>
                  <a:gd name="T42" fmla="*/ 15 w 16"/>
                  <a:gd name="T43" fmla="*/ 18 h 24"/>
                  <a:gd name="T44" fmla="*/ 13 w 16"/>
                  <a:gd name="T45" fmla="*/ 15 h 24"/>
                  <a:gd name="T46" fmla="*/ 13 w 16"/>
                  <a:gd name="T47" fmla="*/ 16 h 24"/>
                  <a:gd name="T48" fmla="*/ 13 w 16"/>
                  <a:gd name="T49" fmla="*/ 15 h 24"/>
                  <a:gd name="T50" fmla="*/ 12 w 16"/>
                  <a:gd name="T51" fmla="*/ 12 h 24"/>
                  <a:gd name="T52" fmla="*/ 9 w 16"/>
                  <a:gd name="T53" fmla="*/ 9 h 24"/>
                  <a:gd name="T54" fmla="*/ 7 w 16"/>
                  <a:gd name="T55" fmla="*/ 7 h 24"/>
                  <a:gd name="T56" fmla="*/ 8 w 16"/>
                  <a:gd name="T57" fmla="*/ 3 h 24"/>
                  <a:gd name="T58" fmla="*/ 7 w 16"/>
                  <a:gd name="T59" fmla="*/ 2 h 24"/>
                  <a:gd name="T60" fmla="*/ 5 w 16"/>
                  <a:gd name="T61" fmla="*/ 2 h 24"/>
                  <a:gd name="T62" fmla="*/ 6 w 16"/>
                  <a:gd name="T63" fmla="*/ 0 h 24"/>
                  <a:gd name="T64" fmla="*/ 5 w 16"/>
                  <a:gd name="T65" fmla="*/ 0 h 24"/>
                  <a:gd name="T66" fmla="*/ 3 w 16"/>
                  <a:gd name="T67" fmla="*/ 0 h 24"/>
                  <a:gd name="T68" fmla="*/ 1 w 16"/>
                  <a:gd name="T69"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 h="24">
                    <a:moveTo>
                      <a:pt x="1" y="3"/>
                    </a:moveTo>
                    <a:cubicBezTo>
                      <a:pt x="1" y="4"/>
                      <a:pt x="1" y="5"/>
                      <a:pt x="1" y="5"/>
                    </a:cubicBezTo>
                    <a:cubicBezTo>
                      <a:pt x="1" y="6"/>
                      <a:pt x="1" y="6"/>
                      <a:pt x="1" y="6"/>
                    </a:cubicBezTo>
                    <a:cubicBezTo>
                      <a:pt x="2" y="6"/>
                      <a:pt x="2" y="7"/>
                      <a:pt x="2" y="7"/>
                    </a:cubicBezTo>
                    <a:cubicBezTo>
                      <a:pt x="1" y="7"/>
                      <a:pt x="1" y="7"/>
                      <a:pt x="1" y="8"/>
                    </a:cubicBezTo>
                    <a:cubicBezTo>
                      <a:pt x="1" y="8"/>
                      <a:pt x="1" y="8"/>
                      <a:pt x="2" y="8"/>
                    </a:cubicBezTo>
                    <a:cubicBezTo>
                      <a:pt x="2" y="8"/>
                      <a:pt x="2" y="8"/>
                      <a:pt x="2" y="8"/>
                    </a:cubicBezTo>
                    <a:cubicBezTo>
                      <a:pt x="2" y="9"/>
                      <a:pt x="2" y="9"/>
                      <a:pt x="3" y="8"/>
                    </a:cubicBezTo>
                    <a:cubicBezTo>
                      <a:pt x="3" y="8"/>
                      <a:pt x="3" y="8"/>
                      <a:pt x="3" y="8"/>
                    </a:cubicBezTo>
                    <a:cubicBezTo>
                      <a:pt x="3" y="8"/>
                      <a:pt x="3" y="9"/>
                      <a:pt x="3" y="9"/>
                    </a:cubicBezTo>
                    <a:cubicBezTo>
                      <a:pt x="3" y="9"/>
                      <a:pt x="3" y="9"/>
                      <a:pt x="3" y="10"/>
                    </a:cubicBezTo>
                    <a:cubicBezTo>
                      <a:pt x="3" y="10"/>
                      <a:pt x="3" y="11"/>
                      <a:pt x="4" y="11"/>
                    </a:cubicBezTo>
                    <a:cubicBezTo>
                      <a:pt x="4" y="11"/>
                      <a:pt x="4" y="11"/>
                      <a:pt x="4" y="11"/>
                    </a:cubicBezTo>
                    <a:cubicBezTo>
                      <a:pt x="4" y="11"/>
                      <a:pt x="5" y="11"/>
                      <a:pt x="5" y="11"/>
                    </a:cubicBezTo>
                    <a:cubicBezTo>
                      <a:pt x="5" y="11"/>
                      <a:pt x="5" y="11"/>
                      <a:pt x="5" y="12"/>
                    </a:cubicBezTo>
                    <a:cubicBezTo>
                      <a:pt x="6" y="12"/>
                      <a:pt x="6" y="12"/>
                      <a:pt x="6" y="12"/>
                    </a:cubicBezTo>
                    <a:cubicBezTo>
                      <a:pt x="6" y="13"/>
                      <a:pt x="6" y="13"/>
                      <a:pt x="6" y="13"/>
                    </a:cubicBezTo>
                    <a:cubicBezTo>
                      <a:pt x="6" y="15"/>
                      <a:pt x="6" y="15"/>
                      <a:pt x="4" y="15"/>
                    </a:cubicBezTo>
                    <a:cubicBezTo>
                      <a:pt x="4" y="15"/>
                      <a:pt x="4" y="15"/>
                      <a:pt x="4" y="15"/>
                    </a:cubicBezTo>
                    <a:cubicBezTo>
                      <a:pt x="4" y="15"/>
                      <a:pt x="4" y="15"/>
                      <a:pt x="4" y="15"/>
                    </a:cubicBezTo>
                    <a:cubicBezTo>
                      <a:pt x="4" y="16"/>
                      <a:pt x="4" y="16"/>
                      <a:pt x="4" y="17"/>
                    </a:cubicBezTo>
                    <a:cubicBezTo>
                      <a:pt x="5" y="17"/>
                      <a:pt x="4" y="18"/>
                      <a:pt x="4" y="18"/>
                    </a:cubicBezTo>
                    <a:cubicBezTo>
                      <a:pt x="4" y="18"/>
                      <a:pt x="4" y="18"/>
                      <a:pt x="3" y="18"/>
                    </a:cubicBezTo>
                    <a:cubicBezTo>
                      <a:pt x="3" y="18"/>
                      <a:pt x="3" y="19"/>
                      <a:pt x="3" y="19"/>
                    </a:cubicBezTo>
                    <a:cubicBezTo>
                      <a:pt x="3" y="19"/>
                      <a:pt x="3" y="19"/>
                      <a:pt x="3" y="19"/>
                    </a:cubicBezTo>
                    <a:cubicBezTo>
                      <a:pt x="3" y="19"/>
                      <a:pt x="3" y="20"/>
                      <a:pt x="3" y="20"/>
                    </a:cubicBezTo>
                    <a:cubicBezTo>
                      <a:pt x="4" y="20"/>
                      <a:pt x="5" y="20"/>
                      <a:pt x="6" y="21"/>
                    </a:cubicBezTo>
                    <a:cubicBezTo>
                      <a:pt x="6" y="21"/>
                      <a:pt x="6" y="21"/>
                      <a:pt x="6" y="21"/>
                    </a:cubicBezTo>
                    <a:cubicBezTo>
                      <a:pt x="6" y="21"/>
                      <a:pt x="6" y="21"/>
                      <a:pt x="6" y="21"/>
                    </a:cubicBezTo>
                    <a:cubicBezTo>
                      <a:pt x="5" y="21"/>
                      <a:pt x="4" y="21"/>
                      <a:pt x="4" y="22"/>
                    </a:cubicBezTo>
                    <a:cubicBezTo>
                      <a:pt x="3" y="23"/>
                      <a:pt x="3" y="23"/>
                      <a:pt x="2" y="24"/>
                    </a:cubicBezTo>
                    <a:cubicBezTo>
                      <a:pt x="2" y="24"/>
                      <a:pt x="2" y="24"/>
                      <a:pt x="2" y="24"/>
                    </a:cubicBezTo>
                    <a:cubicBezTo>
                      <a:pt x="2" y="24"/>
                      <a:pt x="2" y="24"/>
                      <a:pt x="2" y="24"/>
                    </a:cubicBezTo>
                    <a:cubicBezTo>
                      <a:pt x="2" y="24"/>
                      <a:pt x="3" y="24"/>
                      <a:pt x="3" y="24"/>
                    </a:cubicBezTo>
                    <a:cubicBezTo>
                      <a:pt x="3" y="24"/>
                      <a:pt x="4" y="24"/>
                      <a:pt x="4" y="24"/>
                    </a:cubicBezTo>
                    <a:cubicBezTo>
                      <a:pt x="5" y="24"/>
                      <a:pt x="6" y="24"/>
                      <a:pt x="6" y="23"/>
                    </a:cubicBezTo>
                    <a:cubicBezTo>
                      <a:pt x="6" y="23"/>
                      <a:pt x="7" y="23"/>
                      <a:pt x="7" y="23"/>
                    </a:cubicBezTo>
                    <a:cubicBezTo>
                      <a:pt x="8" y="23"/>
                      <a:pt x="9" y="23"/>
                      <a:pt x="10" y="23"/>
                    </a:cubicBezTo>
                    <a:cubicBezTo>
                      <a:pt x="11" y="22"/>
                      <a:pt x="12" y="22"/>
                      <a:pt x="13" y="22"/>
                    </a:cubicBezTo>
                    <a:cubicBezTo>
                      <a:pt x="13" y="22"/>
                      <a:pt x="14" y="22"/>
                      <a:pt x="15" y="21"/>
                    </a:cubicBezTo>
                    <a:cubicBezTo>
                      <a:pt x="15" y="21"/>
                      <a:pt x="15" y="20"/>
                      <a:pt x="15" y="20"/>
                    </a:cubicBezTo>
                    <a:cubicBezTo>
                      <a:pt x="15" y="20"/>
                      <a:pt x="15" y="20"/>
                      <a:pt x="14" y="20"/>
                    </a:cubicBezTo>
                    <a:cubicBezTo>
                      <a:pt x="14" y="20"/>
                      <a:pt x="14" y="20"/>
                      <a:pt x="14" y="19"/>
                    </a:cubicBezTo>
                    <a:cubicBezTo>
                      <a:pt x="15" y="19"/>
                      <a:pt x="15" y="18"/>
                      <a:pt x="15" y="18"/>
                    </a:cubicBezTo>
                    <a:cubicBezTo>
                      <a:pt x="16" y="17"/>
                      <a:pt x="15" y="16"/>
                      <a:pt x="14" y="16"/>
                    </a:cubicBezTo>
                    <a:cubicBezTo>
                      <a:pt x="13" y="15"/>
                      <a:pt x="13" y="15"/>
                      <a:pt x="13" y="15"/>
                    </a:cubicBezTo>
                    <a:cubicBezTo>
                      <a:pt x="13" y="15"/>
                      <a:pt x="13" y="15"/>
                      <a:pt x="13" y="15"/>
                    </a:cubicBezTo>
                    <a:cubicBezTo>
                      <a:pt x="13" y="16"/>
                      <a:pt x="13" y="16"/>
                      <a:pt x="13" y="16"/>
                    </a:cubicBezTo>
                    <a:cubicBezTo>
                      <a:pt x="13" y="15"/>
                      <a:pt x="13" y="15"/>
                      <a:pt x="13" y="15"/>
                    </a:cubicBezTo>
                    <a:cubicBezTo>
                      <a:pt x="13" y="15"/>
                      <a:pt x="13" y="15"/>
                      <a:pt x="13" y="15"/>
                    </a:cubicBezTo>
                    <a:cubicBezTo>
                      <a:pt x="13" y="15"/>
                      <a:pt x="13" y="15"/>
                      <a:pt x="13" y="15"/>
                    </a:cubicBezTo>
                    <a:cubicBezTo>
                      <a:pt x="12" y="14"/>
                      <a:pt x="12" y="13"/>
                      <a:pt x="12" y="12"/>
                    </a:cubicBezTo>
                    <a:cubicBezTo>
                      <a:pt x="11" y="12"/>
                      <a:pt x="11" y="12"/>
                      <a:pt x="11" y="11"/>
                    </a:cubicBezTo>
                    <a:cubicBezTo>
                      <a:pt x="10" y="11"/>
                      <a:pt x="9" y="10"/>
                      <a:pt x="9" y="9"/>
                    </a:cubicBezTo>
                    <a:cubicBezTo>
                      <a:pt x="9" y="8"/>
                      <a:pt x="8" y="7"/>
                      <a:pt x="7" y="7"/>
                    </a:cubicBezTo>
                    <a:cubicBezTo>
                      <a:pt x="7" y="7"/>
                      <a:pt x="7" y="7"/>
                      <a:pt x="7" y="7"/>
                    </a:cubicBezTo>
                    <a:cubicBezTo>
                      <a:pt x="7" y="6"/>
                      <a:pt x="7" y="6"/>
                      <a:pt x="7" y="5"/>
                    </a:cubicBezTo>
                    <a:cubicBezTo>
                      <a:pt x="8" y="5"/>
                      <a:pt x="8" y="4"/>
                      <a:pt x="8" y="3"/>
                    </a:cubicBezTo>
                    <a:cubicBezTo>
                      <a:pt x="8" y="3"/>
                      <a:pt x="8" y="2"/>
                      <a:pt x="8" y="2"/>
                    </a:cubicBezTo>
                    <a:cubicBezTo>
                      <a:pt x="7" y="2"/>
                      <a:pt x="7" y="2"/>
                      <a:pt x="7" y="2"/>
                    </a:cubicBezTo>
                    <a:cubicBezTo>
                      <a:pt x="6" y="2"/>
                      <a:pt x="6" y="2"/>
                      <a:pt x="5" y="2"/>
                    </a:cubicBezTo>
                    <a:cubicBezTo>
                      <a:pt x="5" y="2"/>
                      <a:pt x="5" y="2"/>
                      <a:pt x="5" y="2"/>
                    </a:cubicBezTo>
                    <a:cubicBezTo>
                      <a:pt x="5" y="2"/>
                      <a:pt x="5" y="2"/>
                      <a:pt x="5" y="2"/>
                    </a:cubicBezTo>
                    <a:cubicBezTo>
                      <a:pt x="5" y="1"/>
                      <a:pt x="6" y="1"/>
                      <a:pt x="6" y="0"/>
                    </a:cubicBezTo>
                    <a:cubicBezTo>
                      <a:pt x="6" y="0"/>
                      <a:pt x="6" y="0"/>
                      <a:pt x="6" y="0"/>
                    </a:cubicBezTo>
                    <a:cubicBezTo>
                      <a:pt x="6" y="0"/>
                      <a:pt x="6" y="0"/>
                      <a:pt x="5" y="0"/>
                    </a:cubicBezTo>
                    <a:cubicBezTo>
                      <a:pt x="5" y="0"/>
                      <a:pt x="4" y="0"/>
                      <a:pt x="3" y="0"/>
                    </a:cubicBezTo>
                    <a:cubicBezTo>
                      <a:pt x="3" y="0"/>
                      <a:pt x="3" y="0"/>
                      <a:pt x="3" y="0"/>
                    </a:cubicBezTo>
                    <a:cubicBezTo>
                      <a:pt x="2" y="1"/>
                      <a:pt x="2" y="2"/>
                      <a:pt x="2" y="2"/>
                    </a:cubicBezTo>
                    <a:cubicBezTo>
                      <a:pt x="1" y="3"/>
                      <a:pt x="1" y="3"/>
                      <a:pt x="1" y="3"/>
                    </a:cubicBezTo>
                    <a:cubicBezTo>
                      <a:pt x="0" y="3"/>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474">
                <a:extLst>
                  <a:ext uri="{FF2B5EF4-FFF2-40B4-BE49-F238E27FC236}">
                    <a16:creationId xmlns:a16="http://schemas.microsoft.com/office/drawing/2014/main" id="{1E482E6C-D65A-4623-9C98-FE66A35C0144}"/>
                  </a:ext>
                </a:extLst>
              </p:cNvPr>
              <p:cNvSpPr>
                <a:spLocks noEditPoints="1"/>
              </p:cNvSpPr>
              <p:nvPr/>
            </p:nvSpPr>
            <p:spPr bwMode="auto">
              <a:xfrm>
                <a:off x="5266085" y="2153290"/>
                <a:ext cx="71436" cy="73023"/>
              </a:xfrm>
              <a:custGeom>
                <a:avLst/>
                <a:gdLst>
                  <a:gd name="T0" fmla="*/ 2 w 20"/>
                  <a:gd name="T1" fmla="*/ 8 h 20"/>
                  <a:gd name="T2" fmla="*/ 5 w 20"/>
                  <a:gd name="T3" fmla="*/ 12 h 20"/>
                  <a:gd name="T4" fmla="*/ 5 w 20"/>
                  <a:gd name="T5" fmla="*/ 12 h 20"/>
                  <a:gd name="T6" fmla="*/ 6 w 20"/>
                  <a:gd name="T7" fmla="*/ 9 h 20"/>
                  <a:gd name="T8" fmla="*/ 7 w 20"/>
                  <a:gd name="T9" fmla="*/ 9 h 20"/>
                  <a:gd name="T10" fmla="*/ 8 w 20"/>
                  <a:gd name="T11" fmla="*/ 10 h 20"/>
                  <a:gd name="T12" fmla="*/ 7 w 20"/>
                  <a:gd name="T13" fmla="*/ 11 h 20"/>
                  <a:gd name="T14" fmla="*/ 5 w 20"/>
                  <a:gd name="T15" fmla="*/ 12 h 20"/>
                  <a:gd name="T16" fmla="*/ 5 w 20"/>
                  <a:gd name="T17" fmla="*/ 13 h 20"/>
                  <a:gd name="T18" fmla="*/ 7 w 20"/>
                  <a:gd name="T19" fmla="*/ 14 h 20"/>
                  <a:gd name="T20" fmla="*/ 7 w 20"/>
                  <a:gd name="T21" fmla="*/ 14 h 20"/>
                  <a:gd name="T22" fmla="*/ 7 w 20"/>
                  <a:gd name="T23" fmla="*/ 14 h 20"/>
                  <a:gd name="T24" fmla="*/ 7 w 20"/>
                  <a:gd name="T25" fmla="*/ 14 h 20"/>
                  <a:gd name="T26" fmla="*/ 7 w 20"/>
                  <a:gd name="T27" fmla="*/ 14 h 20"/>
                  <a:gd name="T28" fmla="*/ 6 w 20"/>
                  <a:gd name="T29" fmla="*/ 16 h 20"/>
                  <a:gd name="T30" fmla="*/ 9 w 20"/>
                  <a:gd name="T31" fmla="*/ 18 h 20"/>
                  <a:gd name="T32" fmla="*/ 9 w 20"/>
                  <a:gd name="T33" fmla="*/ 18 h 20"/>
                  <a:gd name="T34" fmla="*/ 9 w 20"/>
                  <a:gd name="T35" fmla="*/ 19 h 20"/>
                  <a:gd name="T36" fmla="*/ 11 w 20"/>
                  <a:gd name="T37" fmla="*/ 20 h 20"/>
                  <a:gd name="T38" fmla="*/ 11 w 20"/>
                  <a:gd name="T39" fmla="*/ 16 h 20"/>
                  <a:gd name="T40" fmla="*/ 12 w 20"/>
                  <a:gd name="T41" fmla="*/ 14 h 20"/>
                  <a:gd name="T42" fmla="*/ 13 w 20"/>
                  <a:gd name="T43" fmla="*/ 10 h 20"/>
                  <a:gd name="T44" fmla="*/ 14 w 20"/>
                  <a:gd name="T45" fmla="*/ 8 h 20"/>
                  <a:gd name="T46" fmla="*/ 15 w 20"/>
                  <a:gd name="T47" fmla="*/ 12 h 20"/>
                  <a:gd name="T48" fmla="*/ 15 w 20"/>
                  <a:gd name="T49" fmla="*/ 15 h 20"/>
                  <a:gd name="T50" fmla="*/ 17 w 20"/>
                  <a:gd name="T51" fmla="*/ 15 h 20"/>
                  <a:gd name="T52" fmla="*/ 18 w 20"/>
                  <a:gd name="T53" fmla="*/ 15 h 20"/>
                  <a:gd name="T54" fmla="*/ 20 w 20"/>
                  <a:gd name="T55" fmla="*/ 13 h 20"/>
                  <a:gd name="T56" fmla="*/ 19 w 20"/>
                  <a:gd name="T57" fmla="*/ 12 h 20"/>
                  <a:gd name="T58" fmla="*/ 17 w 20"/>
                  <a:gd name="T59" fmla="*/ 10 h 20"/>
                  <a:gd name="T60" fmla="*/ 17 w 20"/>
                  <a:gd name="T61" fmla="*/ 9 h 20"/>
                  <a:gd name="T62" fmla="*/ 15 w 20"/>
                  <a:gd name="T63" fmla="*/ 7 h 20"/>
                  <a:gd name="T64" fmla="*/ 14 w 20"/>
                  <a:gd name="T65" fmla="*/ 6 h 20"/>
                  <a:gd name="T66" fmla="*/ 11 w 20"/>
                  <a:gd name="T67" fmla="*/ 4 h 20"/>
                  <a:gd name="T68" fmla="*/ 10 w 20"/>
                  <a:gd name="T69" fmla="*/ 2 h 20"/>
                  <a:gd name="T70" fmla="*/ 8 w 20"/>
                  <a:gd name="T71" fmla="*/ 0 h 20"/>
                  <a:gd name="T72" fmla="*/ 7 w 20"/>
                  <a:gd name="T73" fmla="*/ 3 h 20"/>
                  <a:gd name="T74" fmla="*/ 7 w 20"/>
                  <a:gd name="T75" fmla="*/ 3 h 20"/>
                  <a:gd name="T76" fmla="*/ 7 w 20"/>
                  <a:gd name="T77" fmla="*/ 4 h 20"/>
                  <a:gd name="T78" fmla="*/ 7 w 20"/>
                  <a:gd name="T79" fmla="*/ 3 h 20"/>
                  <a:gd name="T80" fmla="*/ 7 w 20"/>
                  <a:gd name="T81" fmla="*/ 3 h 20"/>
                  <a:gd name="T82" fmla="*/ 5 w 20"/>
                  <a:gd name="T83" fmla="*/ 3 h 20"/>
                  <a:gd name="T84" fmla="*/ 5 w 20"/>
                  <a:gd name="T85" fmla="*/ 3 h 20"/>
                  <a:gd name="T86" fmla="*/ 4 w 20"/>
                  <a:gd name="T87" fmla="*/ 3 h 20"/>
                  <a:gd name="T88" fmla="*/ 4 w 20"/>
                  <a:gd name="T89" fmla="*/ 3 h 20"/>
                  <a:gd name="T90" fmla="*/ 5 w 20"/>
                  <a:gd name="T91" fmla="*/ 3 h 20"/>
                  <a:gd name="T92" fmla="*/ 5 w 20"/>
                  <a:gd name="T93" fmla="*/ 2 h 20"/>
                  <a:gd name="T94" fmla="*/ 2 w 20"/>
                  <a:gd name="T95" fmla="*/ 2 h 20"/>
                  <a:gd name="T96" fmla="*/ 1 w 20"/>
                  <a:gd name="T97" fmla="*/ 4 h 20"/>
                  <a:gd name="T98" fmla="*/ 1 w 20"/>
                  <a:gd name="T99" fmla="*/ 7 h 20"/>
                  <a:gd name="T100" fmla="*/ 7 w 20"/>
                  <a:gd name="T101" fmla="*/ 13 h 20"/>
                  <a:gd name="T102" fmla="*/ 7 w 20"/>
                  <a:gd name="T103" fmla="*/ 6 h 20"/>
                  <a:gd name="T104" fmla="*/ 7 w 20"/>
                  <a:gd name="T105" fmla="*/ 6 h 20"/>
                  <a:gd name="T106" fmla="*/ 7 w 20"/>
                  <a:gd name="T107"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 h="20">
                    <a:moveTo>
                      <a:pt x="1" y="7"/>
                    </a:moveTo>
                    <a:cubicBezTo>
                      <a:pt x="1" y="7"/>
                      <a:pt x="2" y="8"/>
                      <a:pt x="2" y="8"/>
                    </a:cubicBezTo>
                    <a:cubicBezTo>
                      <a:pt x="3" y="9"/>
                      <a:pt x="3" y="9"/>
                      <a:pt x="3" y="10"/>
                    </a:cubicBezTo>
                    <a:cubicBezTo>
                      <a:pt x="4" y="10"/>
                      <a:pt x="4" y="11"/>
                      <a:pt x="5" y="12"/>
                    </a:cubicBezTo>
                    <a:cubicBezTo>
                      <a:pt x="5" y="12"/>
                      <a:pt x="5" y="12"/>
                      <a:pt x="5" y="12"/>
                    </a:cubicBezTo>
                    <a:cubicBezTo>
                      <a:pt x="5" y="12"/>
                      <a:pt x="5" y="12"/>
                      <a:pt x="5" y="12"/>
                    </a:cubicBezTo>
                    <a:cubicBezTo>
                      <a:pt x="5" y="11"/>
                      <a:pt x="6" y="11"/>
                      <a:pt x="6" y="10"/>
                    </a:cubicBezTo>
                    <a:cubicBezTo>
                      <a:pt x="6" y="10"/>
                      <a:pt x="6" y="10"/>
                      <a:pt x="6" y="9"/>
                    </a:cubicBezTo>
                    <a:cubicBezTo>
                      <a:pt x="6" y="9"/>
                      <a:pt x="6" y="9"/>
                      <a:pt x="7" y="9"/>
                    </a:cubicBezTo>
                    <a:cubicBezTo>
                      <a:pt x="7" y="9"/>
                      <a:pt x="7" y="9"/>
                      <a:pt x="7" y="9"/>
                    </a:cubicBezTo>
                    <a:cubicBezTo>
                      <a:pt x="7" y="10"/>
                      <a:pt x="8" y="10"/>
                      <a:pt x="8" y="10"/>
                    </a:cubicBezTo>
                    <a:cubicBezTo>
                      <a:pt x="8" y="10"/>
                      <a:pt x="8" y="10"/>
                      <a:pt x="8" y="10"/>
                    </a:cubicBezTo>
                    <a:cubicBezTo>
                      <a:pt x="8" y="10"/>
                      <a:pt x="8" y="10"/>
                      <a:pt x="8" y="10"/>
                    </a:cubicBezTo>
                    <a:cubicBezTo>
                      <a:pt x="8" y="10"/>
                      <a:pt x="7" y="11"/>
                      <a:pt x="7" y="11"/>
                    </a:cubicBezTo>
                    <a:cubicBezTo>
                      <a:pt x="6" y="12"/>
                      <a:pt x="6" y="12"/>
                      <a:pt x="5" y="12"/>
                    </a:cubicBezTo>
                    <a:cubicBezTo>
                      <a:pt x="5" y="12"/>
                      <a:pt x="5" y="12"/>
                      <a:pt x="5" y="12"/>
                    </a:cubicBezTo>
                    <a:cubicBezTo>
                      <a:pt x="5" y="12"/>
                      <a:pt x="5" y="12"/>
                      <a:pt x="5" y="12"/>
                    </a:cubicBezTo>
                    <a:cubicBezTo>
                      <a:pt x="5" y="12"/>
                      <a:pt x="5" y="13"/>
                      <a:pt x="5" y="13"/>
                    </a:cubicBezTo>
                    <a:cubicBezTo>
                      <a:pt x="5" y="13"/>
                      <a:pt x="5" y="14"/>
                      <a:pt x="6" y="14"/>
                    </a:cubicBezTo>
                    <a:cubicBezTo>
                      <a:pt x="6" y="14"/>
                      <a:pt x="6" y="14"/>
                      <a:pt x="7" y="14"/>
                    </a:cubicBezTo>
                    <a:cubicBezTo>
                      <a:pt x="7" y="14"/>
                      <a:pt x="7" y="14"/>
                      <a:pt x="7" y="14"/>
                    </a:cubicBezTo>
                    <a:cubicBezTo>
                      <a:pt x="7" y="14"/>
                      <a:pt x="7" y="14"/>
                      <a:pt x="7" y="14"/>
                    </a:cubicBezTo>
                    <a:cubicBezTo>
                      <a:pt x="7" y="14"/>
                      <a:pt x="7" y="14"/>
                      <a:pt x="7" y="14"/>
                    </a:cubicBezTo>
                    <a:cubicBezTo>
                      <a:pt x="8" y="14"/>
                      <a:pt x="8" y="14"/>
                      <a:pt x="7" y="14"/>
                    </a:cubicBezTo>
                    <a:cubicBezTo>
                      <a:pt x="7" y="14"/>
                      <a:pt x="7" y="14"/>
                      <a:pt x="7" y="14"/>
                    </a:cubicBezTo>
                    <a:cubicBezTo>
                      <a:pt x="7" y="14"/>
                      <a:pt x="7" y="14"/>
                      <a:pt x="7" y="14"/>
                    </a:cubicBezTo>
                    <a:cubicBezTo>
                      <a:pt x="7" y="14"/>
                      <a:pt x="7" y="14"/>
                      <a:pt x="7" y="14"/>
                    </a:cubicBezTo>
                    <a:cubicBezTo>
                      <a:pt x="7" y="14"/>
                      <a:pt x="7" y="14"/>
                      <a:pt x="7" y="14"/>
                    </a:cubicBezTo>
                    <a:cubicBezTo>
                      <a:pt x="6" y="14"/>
                      <a:pt x="6" y="14"/>
                      <a:pt x="6" y="15"/>
                    </a:cubicBezTo>
                    <a:cubicBezTo>
                      <a:pt x="6" y="15"/>
                      <a:pt x="6" y="15"/>
                      <a:pt x="6" y="16"/>
                    </a:cubicBezTo>
                    <a:cubicBezTo>
                      <a:pt x="6" y="17"/>
                      <a:pt x="7" y="18"/>
                      <a:pt x="9" y="18"/>
                    </a:cubicBezTo>
                    <a:cubicBezTo>
                      <a:pt x="9" y="18"/>
                      <a:pt x="9" y="18"/>
                      <a:pt x="9" y="18"/>
                    </a:cubicBezTo>
                    <a:cubicBezTo>
                      <a:pt x="9" y="18"/>
                      <a:pt x="9" y="18"/>
                      <a:pt x="9" y="18"/>
                    </a:cubicBezTo>
                    <a:cubicBezTo>
                      <a:pt x="9" y="18"/>
                      <a:pt x="9" y="18"/>
                      <a:pt x="9" y="18"/>
                    </a:cubicBezTo>
                    <a:cubicBezTo>
                      <a:pt x="9" y="18"/>
                      <a:pt x="9" y="18"/>
                      <a:pt x="9" y="18"/>
                    </a:cubicBezTo>
                    <a:cubicBezTo>
                      <a:pt x="9" y="18"/>
                      <a:pt x="9" y="19"/>
                      <a:pt x="9" y="19"/>
                    </a:cubicBezTo>
                    <a:cubicBezTo>
                      <a:pt x="9" y="19"/>
                      <a:pt x="9" y="20"/>
                      <a:pt x="10" y="20"/>
                    </a:cubicBezTo>
                    <a:cubicBezTo>
                      <a:pt x="10" y="20"/>
                      <a:pt x="10" y="20"/>
                      <a:pt x="11" y="20"/>
                    </a:cubicBezTo>
                    <a:cubicBezTo>
                      <a:pt x="11" y="20"/>
                      <a:pt x="11" y="20"/>
                      <a:pt x="11" y="20"/>
                    </a:cubicBezTo>
                    <a:cubicBezTo>
                      <a:pt x="11" y="19"/>
                      <a:pt x="11" y="18"/>
                      <a:pt x="11" y="16"/>
                    </a:cubicBezTo>
                    <a:cubicBezTo>
                      <a:pt x="11" y="16"/>
                      <a:pt x="11" y="15"/>
                      <a:pt x="12" y="15"/>
                    </a:cubicBezTo>
                    <a:cubicBezTo>
                      <a:pt x="12" y="15"/>
                      <a:pt x="12" y="14"/>
                      <a:pt x="12" y="14"/>
                    </a:cubicBezTo>
                    <a:cubicBezTo>
                      <a:pt x="12" y="13"/>
                      <a:pt x="13" y="11"/>
                      <a:pt x="13" y="10"/>
                    </a:cubicBezTo>
                    <a:cubicBezTo>
                      <a:pt x="13" y="10"/>
                      <a:pt x="13" y="10"/>
                      <a:pt x="13" y="10"/>
                    </a:cubicBezTo>
                    <a:cubicBezTo>
                      <a:pt x="13" y="9"/>
                      <a:pt x="13" y="9"/>
                      <a:pt x="14" y="8"/>
                    </a:cubicBezTo>
                    <a:cubicBezTo>
                      <a:pt x="14" y="8"/>
                      <a:pt x="14" y="8"/>
                      <a:pt x="14" y="8"/>
                    </a:cubicBezTo>
                    <a:cubicBezTo>
                      <a:pt x="14" y="9"/>
                      <a:pt x="14" y="9"/>
                      <a:pt x="14" y="9"/>
                    </a:cubicBezTo>
                    <a:cubicBezTo>
                      <a:pt x="15" y="10"/>
                      <a:pt x="15" y="11"/>
                      <a:pt x="15" y="12"/>
                    </a:cubicBezTo>
                    <a:cubicBezTo>
                      <a:pt x="16" y="13"/>
                      <a:pt x="16" y="13"/>
                      <a:pt x="16" y="13"/>
                    </a:cubicBezTo>
                    <a:cubicBezTo>
                      <a:pt x="15" y="14"/>
                      <a:pt x="15" y="14"/>
                      <a:pt x="15" y="15"/>
                    </a:cubicBezTo>
                    <a:cubicBezTo>
                      <a:pt x="15" y="15"/>
                      <a:pt x="16" y="15"/>
                      <a:pt x="16" y="15"/>
                    </a:cubicBezTo>
                    <a:cubicBezTo>
                      <a:pt x="16" y="15"/>
                      <a:pt x="17" y="15"/>
                      <a:pt x="17" y="15"/>
                    </a:cubicBezTo>
                    <a:cubicBezTo>
                      <a:pt x="17" y="15"/>
                      <a:pt x="17" y="15"/>
                      <a:pt x="18" y="15"/>
                    </a:cubicBezTo>
                    <a:cubicBezTo>
                      <a:pt x="18" y="15"/>
                      <a:pt x="18" y="15"/>
                      <a:pt x="18" y="15"/>
                    </a:cubicBezTo>
                    <a:cubicBezTo>
                      <a:pt x="18" y="16"/>
                      <a:pt x="18" y="16"/>
                      <a:pt x="18" y="16"/>
                    </a:cubicBezTo>
                    <a:cubicBezTo>
                      <a:pt x="19" y="15"/>
                      <a:pt x="20" y="14"/>
                      <a:pt x="20" y="13"/>
                    </a:cubicBezTo>
                    <a:cubicBezTo>
                      <a:pt x="20" y="13"/>
                      <a:pt x="20" y="12"/>
                      <a:pt x="20" y="12"/>
                    </a:cubicBezTo>
                    <a:cubicBezTo>
                      <a:pt x="20" y="12"/>
                      <a:pt x="20" y="12"/>
                      <a:pt x="19" y="12"/>
                    </a:cubicBezTo>
                    <a:cubicBezTo>
                      <a:pt x="19" y="12"/>
                      <a:pt x="18" y="12"/>
                      <a:pt x="18" y="11"/>
                    </a:cubicBezTo>
                    <a:cubicBezTo>
                      <a:pt x="18" y="10"/>
                      <a:pt x="18" y="10"/>
                      <a:pt x="17" y="10"/>
                    </a:cubicBezTo>
                    <a:cubicBezTo>
                      <a:pt x="17" y="10"/>
                      <a:pt x="17" y="10"/>
                      <a:pt x="17" y="10"/>
                    </a:cubicBezTo>
                    <a:cubicBezTo>
                      <a:pt x="17" y="10"/>
                      <a:pt x="17" y="9"/>
                      <a:pt x="17" y="9"/>
                    </a:cubicBezTo>
                    <a:cubicBezTo>
                      <a:pt x="17" y="9"/>
                      <a:pt x="17" y="8"/>
                      <a:pt x="16" y="8"/>
                    </a:cubicBezTo>
                    <a:cubicBezTo>
                      <a:pt x="16" y="8"/>
                      <a:pt x="15" y="8"/>
                      <a:pt x="15" y="7"/>
                    </a:cubicBezTo>
                    <a:cubicBezTo>
                      <a:pt x="15" y="7"/>
                      <a:pt x="14" y="7"/>
                      <a:pt x="14" y="6"/>
                    </a:cubicBezTo>
                    <a:cubicBezTo>
                      <a:pt x="14" y="6"/>
                      <a:pt x="14" y="6"/>
                      <a:pt x="14" y="6"/>
                    </a:cubicBezTo>
                    <a:cubicBezTo>
                      <a:pt x="13" y="6"/>
                      <a:pt x="13" y="6"/>
                      <a:pt x="13" y="5"/>
                    </a:cubicBezTo>
                    <a:cubicBezTo>
                      <a:pt x="12" y="5"/>
                      <a:pt x="11" y="5"/>
                      <a:pt x="11" y="4"/>
                    </a:cubicBezTo>
                    <a:cubicBezTo>
                      <a:pt x="11" y="3"/>
                      <a:pt x="11" y="3"/>
                      <a:pt x="10" y="2"/>
                    </a:cubicBezTo>
                    <a:cubicBezTo>
                      <a:pt x="10" y="2"/>
                      <a:pt x="10" y="2"/>
                      <a:pt x="10" y="2"/>
                    </a:cubicBezTo>
                    <a:cubicBezTo>
                      <a:pt x="10" y="1"/>
                      <a:pt x="9" y="1"/>
                      <a:pt x="9" y="1"/>
                    </a:cubicBezTo>
                    <a:cubicBezTo>
                      <a:pt x="8" y="1"/>
                      <a:pt x="8" y="1"/>
                      <a:pt x="8" y="0"/>
                    </a:cubicBezTo>
                    <a:cubicBezTo>
                      <a:pt x="7" y="0"/>
                      <a:pt x="7" y="1"/>
                      <a:pt x="7" y="1"/>
                    </a:cubicBezTo>
                    <a:cubicBezTo>
                      <a:pt x="7" y="1"/>
                      <a:pt x="7" y="2"/>
                      <a:pt x="7" y="3"/>
                    </a:cubicBezTo>
                    <a:cubicBezTo>
                      <a:pt x="7" y="3"/>
                      <a:pt x="7" y="3"/>
                      <a:pt x="7" y="3"/>
                    </a:cubicBezTo>
                    <a:cubicBezTo>
                      <a:pt x="7" y="3"/>
                      <a:pt x="7" y="3"/>
                      <a:pt x="7" y="3"/>
                    </a:cubicBezTo>
                    <a:cubicBezTo>
                      <a:pt x="7" y="3"/>
                      <a:pt x="7" y="3"/>
                      <a:pt x="7" y="4"/>
                    </a:cubicBezTo>
                    <a:cubicBezTo>
                      <a:pt x="7" y="4"/>
                      <a:pt x="7" y="4"/>
                      <a:pt x="7" y="4"/>
                    </a:cubicBezTo>
                    <a:cubicBezTo>
                      <a:pt x="7" y="4"/>
                      <a:pt x="7" y="4"/>
                      <a:pt x="7" y="4"/>
                    </a:cubicBezTo>
                    <a:cubicBezTo>
                      <a:pt x="7" y="3"/>
                      <a:pt x="7" y="3"/>
                      <a:pt x="7" y="3"/>
                    </a:cubicBezTo>
                    <a:cubicBezTo>
                      <a:pt x="7" y="3"/>
                      <a:pt x="7" y="3"/>
                      <a:pt x="7" y="3"/>
                    </a:cubicBezTo>
                    <a:cubicBezTo>
                      <a:pt x="7" y="3"/>
                      <a:pt x="7" y="3"/>
                      <a:pt x="7" y="3"/>
                    </a:cubicBezTo>
                    <a:cubicBezTo>
                      <a:pt x="7" y="3"/>
                      <a:pt x="6" y="3"/>
                      <a:pt x="6" y="3"/>
                    </a:cubicBezTo>
                    <a:cubicBezTo>
                      <a:pt x="6" y="2"/>
                      <a:pt x="5" y="2"/>
                      <a:pt x="5" y="3"/>
                    </a:cubicBezTo>
                    <a:cubicBezTo>
                      <a:pt x="5" y="3"/>
                      <a:pt x="5" y="3"/>
                      <a:pt x="5" y="3"/>
                    </a:cubicBezTo>
                    <a:cubicBezTo>
                      <a:pt x="5" y="3"/>
                      <a:pt x="5" y="3"/>
                      <a:pt x="5" y="3"/>
                    </a:cubicBezTo>
                    <a:cubicBezTo>
                      <a:pt x="5" y="3"/>
                      <a:pt x="5" y="3"/>
                      <a:pt x="5" y="3"/>
                    </a:cubicBezTo>
                    <a:cubicBezTo>
                      <a:pt x="5" y="3"/>
                      <a:pt x="4" y="3"/>
                      <a:pt x="4" y="3"/>
                    </a:cubicBezTo>
                    <a:cubicBezTo>
                      <a:pt x="4" y="3"/>
                      <a:pt x="4" y="3"/>
                      <a:pt x="4" y="3"/>
                    </a:cubicBezTo>
                    <a:cubicBezTo>
                      <a:pt x="4" y="3"/>
                      <a:pt x="4" y="3"/>
                      <a:pt x="4" y="3"/>
                    </a:cubicBezTo>
                    <a:cubicBezTo>
                      <a:pt x="4" y="3"/>
                      <a:pt x="4" y="3"/>
                      <a:pt x="5" y="3"/>
                    </a:cubicBezTo>
                    <a:cubicBezTo>
                      <a:pt x="5" y="3"/>
                      <a:pt x="5" y="3"/>
                      <a:pt x="5" y="3"/>
                    </a:cubicBezTo>
                    <a:cubicBezTo>
                      <a:pt x="5" y="3"/>
                      <a:pt x="5" y="3"/>
                      <a:pt x="5" y="3"/>
                    </a:cubicBezTo>
                    <a:cubicBezTo>
                      <a:pt x="5" y="2"/>
                      <a:pt x="5" y="2"/>
                      <a:pt x="5" y="2"/>
                    </a:cubicBezTo>
                    <a:cubicBezTo>
                      <a:pt x="4" y="2"/>
                      <a:pt x="4" y="1"/>
                      <a:pt x="4" y="2"/>
                    </a:cubicBezTo>
                    <a:cubicBezTo>
                      <a:pt x="3" y="2"/>
                      <a:pt x="2" y="2"/>
                      <a:pt x="2" y="2"/>
                    </a:cubicBezTo>
                    <a:cubicBezTo>
                      <a:pt x="1" y="2"/>
                      <a:pt x="1" y="2"/>
                      <a:pt x="1" y="3"/>
                    </a:cubicBezTo>
                    <a:cubicBezTo>
                      <a:pt x="1" y="3"/>
                      <a:pt x="1" y="3"/>
                      <a:pt x="1" y="4"/>
                    </a:cubicBezTo>
                    <a:cubicBezTo>
                      <a:pt x="0" y="4"/>
                      <a:pt x="0" y="5"/>
                      <a:pt x="1" y="6"/>
                    </a:cubicBezTo>
                    <a:cubicBezTo>
                      <a:pt x="1" y="6"/>
                      <a:pt x="2" y="6"/>
                      <a:pt x="1" y="7"/>
                    </a:cubicBezTo>
                    <a:close/>
                    <a:moveTo>
                      <a:pt x="8" y="13"/>
                    </a:moveTo>
                    <a:cubicBezTo>
                      <a:pt x="7" y="13"/>
                      <a:pt x="7" y="13"/>
                      <a:pt x="7" y="13"/>
                    </a:cubicBezTo>
                    <a:cubicBezTo>
                      <a:pt x="8" y="13"/>
                      <a:pt x="8" y="13"/>
                      <a:pt x="8" y="13"/>
                    </a:cubicBezTo>
                    <a:close/>
                    <a:moveTo>
                      <a:pt x="7" y="6"/>
                    </a:moveTo>
                    <a:cubicBezTo>
                      <a:pt x="7" y="6"/>
                      <a:pt x="7" y="6"/>
                      <a:pt x="7" y="6"/>
                    </a:cubicBezTo>
                    <a:cubicBezTo>
                      <a:pt x="7" y="6"/>
                      <a:pt x="7" y="6"/>
                      <a:pt x="7" y="6"/>
                    </a:cubicBezTo>
                    <a:cubicBezTo>
                      <a:pt x="7" y="5"/>
                      <a:pt x="7" y="5"/>
                      <a:pt x="7" y="5"/>
                    </a:cubicBezTo>
                    <a:lnTo>
                      <a:pt x="7"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475">
                <a:extLst>
                  <a:ext uri="{FF2B5EF4-FFF2-40B4-BE49-F238E27FC236}">
                    <a16:creationId xmlns:a16="http://schemas.microsoft.com/office/drawing/2014/main" id="{25CFAD90-D0AC-424C-A449-547A9B9B2EF0}"/>
                  </a:ext>
                </a:extLst>
              </p:cNvPr>
              <p:cNvSpPr>
                <a:spLocks/>
              </p:cNvSpPr>
              <p:nvPr/>
            </p:nvSpPr>
            <p:spPr bwMode="auto">
              <a:xfrm>
                <a:off x="4718408" y="2146940"/>
                <a:ext cx="76198" cy="68262"/>
              </a:xfrm>
              <a:custGeom>
                <a:avLst/>
                <a:gdLst>
                  <a:gd name="T0" fmla="*/ 20 w 21"/>
                  <a:gd name="T1" fmla="*/ 14 h 19"/>
                  <a:gd name="T2" fmla="*/ 19 w 21"/>
                  <a:gd name="T3" fmla="*/ 13 h 19"/>
                  <a:gd name="T4" fmla="*/ 18 w 21"/>
                  <a:gd name="T5" fmla="*/ 12 h 19"/>
                  <a:gd name="T6" fmla="*/ 16 w 21"/>
                  <a:gd name="T7" fmla="*/ 12 h 19"/>
                  <a:gd name="T8" fmla="*/ 15 w 21"/>
                  <a:gd name="T9" fmla="*/ 12 h 19"/>
                  <a:gd name="T10" fmla="*/ 12 w 21"/>
                  <a:gd name="T11" fmla="*/ 12 h 19"/>
                  <a:gd name="T12" fmla="*/ 10 w 21"/>
                  <a:gd name="T13" fmla="*/ 12 h 19"/>
                  <a:gd name="T14" fmla="*/ 10 w 21"/>
                  <a:gd name="T15" fmla="*/ 11 h 19"/>
                  <a:gd name="T16" fmla="*/ 8 w 21"/>
                  <a:gd name="T17" fmla="*/ 9 h 19"/>
                  <a:gd name="T18" fmla="*/ 7 w 21"/>
                  <a:gd name="T19" fmla="*/ 8 h 19"/>
                  <a:gd name="T20" fmla="*/ 7 w 21"/>
                  <a:gd name="T21" fmla="*/ 8 h 19"/>
                  <a:gd name="T22" fmla="*/ 7 w 21"/>
                  <a:gd name="T23" fmla="*/ 8 h 19"/>
                  <a:gd name="T24" fmla="*/ 7 w 21"/>
                  <a:gd name="T25" fmla="*/ 8 h 19"/>
                  <a:gd name="T26" fmla="*/ 7 w 21"/>
                  <a:gd name="T27" fmla="*/ 8 h 19"/>
                  <a:gd name="T28" fmla="*/ 7 w 21"/>
                  <a:gd name="T29" fmla="*/ 8 h 19"/>
                  <a:gd name="T30" fmla="*/ 7 w 21"/>
                  <a:gd name="T31" fmla="*/ 8 h 19"/>
                  <a:gd name="T32" fmla="*/ 9 w 21"/>
                  <a:gd name="T33" fmla="*/ 8 h 19"/>
                  <a:gd name="T34" fmla="*/ 9 w 21"/>
                  <a:gd name="T35" fmla="*/ 7 h 19"/>
                  <a:gd name="T36" fmla="*/ 9 w 21"/>
                  <a:gd name="T37" fmla="*/ 7 h 19"/>
                  <a:gd name="T38" fmla="*/ 8 w 21"/>
                  <a:gd name="T39" fmla="*/ 5 h 19"/>
                  <a:gd name="T40" fmla="*/ 7 w 21"/>
                  <a:gd name="T41" fmla="*/ 4 h 19"/>
                  <a:gd name="T42" fmla="*/ 6 w 21"/>
                  <a:gd name="T43" fmla="*/ 4 h 19"/>
                  <a:gd name="T44" fmla="*/ 5 w 21"/>
                  <a:gd name="T45" fmla="*/ 3 h 19"/>
                  <a:gd name="T46" fmla="*/ 5 w 21"/>
                  <a:gd name="T47" fmla="*/ 3 h 19"/>
                  <a:gd name="T48" fmla="*/ 5 w 21"/>
                  <a:gd name="T49" fmla="*/ 2 h 19"/>
                  <a:gd name="T50" fmla="*/ 3 w 21"/>
                  <a:gd name="T51" fmla="*/ 0 h 19"/>
                  <a:gd name="T52" fmla="*/ 1 w 21"/>
                  <a:gd name="T53" fmla="*/ 1 h 19"/>
                  <a:gd name="T54" fmla="*/ 0 w 21"/>
                  <a:gd name="T55" fmla="*/ 2 h 19"/>
                  <a:gd name="T56" fmla="*/ 1 w 21"/>
                  <a:gd name="T57" fmla="*/ 5 h 19"/>
                  <a:gd name="T58" fmla="*/ 1 w 21"/>
                  <a:gd name="T59" fmla="*/ 5 h 19"/>
                  <a:gd name="T60" fmla="*/ 3 w 21"/>
                  <a:gd name="T61" fmla="*/ 6 h 19"/>
                  <a:gd name="T62" fmla="*/ 4 w 21"/>
                  <a:gd name="T63" fmla="*/ 7 h 19"/>
                  <a:gd name="T64" fmla="*/ 4 w 21"/>
                  <a:gd name="T65" fmla="*/ 8 h 19"/>
                  <a:gd name="T66" fmla="*/ 3 w 21"/>
                  <a:gd name="T67" fmla="*/ 10 h 19"/>
                  <a:gd name="T68" fmla="*/ 2 w 21"/>
                  <a:gd name="T69" fmla="*/ 11 h 19"/>
                  <a:gd name="T70" fmla="*/ 2 w 21"/>
                  <a:gd name="T71" fmla="*/ 14 h 19"/>
                  <a:gd name="T72" fmla="*/ 3 w 21"/>
                  <a:gd name="T73" fmla="*/ 15 h 19"/>
                  <a:gd name="T74" fmla="*/ 3 w 21"/>
                  <a:gd name="T75" fmla="*/ 15 h 19"/>
                  <a:gd name="T76" fmla="*/ 5 w 21"/>
                  <a:gd name="T77" fmla="*/ 16 h 19"/>
                  <a:gd name="T78" fmla="*/ 6 w 21"/>
                  <a:gd name="T79" fmla="*/ 15 h 19"/>
                  <a:gd name="T80" fmla="*/ 6 w 21"/>
                  <a:gd name="T81" fmla="*/ 16 h 19"/>
                  <a:gd name="T82" fmla="*/ 6 w 21"/>
                  <a:gd name="T83" fmla="*/ 16 h 19"/>
                  <a:gd name="T84" fmla="*/ 6 w 21"/>
                  <a:gd name="T85" fmla="*/ 17 h 19"/>
                  <a:gd name="T86" fmla="*/ 9 w 21"/>
                  <a:gd name="T87" fmla="*/ 18 h 19"/>
                  <a:gd name="T88" fmla="*/ 13 w 21"/>
                  <a:gd name="T89" fmla="*/ 18 h 19"/>
                  <a:gd name="T90" fmla="*/ 14 w 21"/>
                  <a:gd name="T91" fmla="*/ 19 h 19"/>
                  <a:gd name="T92" fmla="*/ 16 w 21"/>
                  <a:gd name="T93" fmla="*/ 19 h 19"/>
                  <a:gd name="T94" fmla="*/ 18 w 21"/>
                  <a:gd name="T95" fmla="*/ 19 h 19"/>
                  <a:gd name="T96" fmla="*/ 18 w 21"/>
                  <a:gd name="T97" fmla="*/ 19 h 19"/>
                  <a:gd name="T98" fmla="*/ 20 w 21"/>
                  <a:gd name="T99" fmla="*/ 18 h 19"/>
                  <a:gd name="T100" fmla="*/ 20 w 21"/>
                  <a:gd name="T101" fmla="*/ 17 h 19"/>
                  <a:gd name="T102" fmla="*/ 20 w 21"/>
                  <a:gd name="T103" fmla="*/ 16 h 19"/>
                  <a:gd name="T104" fmla="*/ 20 w 21"/>
                  <a:gd name="T105"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 h="19">
                    <a:moveTo>
                      <a:pt x="20" y="14"/>
                    </a:moveTo>
                    <a:cubicBezTo>
                      <a:pt x="20" y="13"/>
                      <a:pt x="20" y="13"/>
                      <a:pt x="19" y="13"/>
                    </a:cubicBezTo>
                    <a:cubicBezTo>
                      <a:pt x="19" y="12"/>
                      <a:pt x="19" y="12"/>
                      <a:pt x="18" y="12"/>
                    </a:cubicBezTo>
                    <a:cubicBezTo>
                      <a:pt x="17" y="12"/>
                      <a:pt x="17" y="12"/>
                      <a:pt x="16" y="12"/>
                    </a:cubicBezTo>
                    <a:cubicBezTo>
                      <a:pt x="16" y="12"/>
                      <a:pt x="16" y="12"/>
                      <a:pt x="15" y="12"/>
                    </a:cubicBezTo>
                    <a:cubicBezTo>
                      <a:pt x="14" y="12"/>
                      <a:pt x="13" y="12"/>
                      <a:pt x="12" y="12"/>
                    </a:cubicBezTo>
                    <a:cubicBezTo>
                      <a:pt x="11" y="12"/>
                      <a:pt x="11" y="12"/>
                      <a:pt x="10" y="12"/>
                    </a:cubicBezTo>
                    <a:cubicBezTo>
                      <a:pt x="10" y="11"/>
                      <a:pt x="10" y="11"/>
                      <a:pt x="10" y="11"/>
                    </a:cubicBezTo>
                    <a:cubicBezTo>
                      <a:pt x="9" y="11"/>
                      <a:pt x="8" y="10"/>
                      <a:pt x="8" y="9"/>
                    </a:cubicBezTo>
                    <a:cubicBezTo>
                      <a:pt x="7" y="9"/>
                      <a:pt x="7" y="9"/>
                      <a:pt x="7" y="8"/>
                    </a:cubicBezTo>
                    <a:cubicBezTo>
                      <a:pt x="6" y="8"/>
                      <a:pt x="6" y="8"/>
                      <a:pt x="7" y="8"/>
                    </a:cubicBezTo>
                    <a:cubicBezTo>
                      <a:pt x="7" y="8"/>
                      <a:pt x="7" y="8"/>
                      <a:pt x="7" y="8"/>
                    </a:cubicBezTo>
                    <a:cubicBezTo>
                      <a:pt x="7" y="8"/>
                      <a:pt x="7" y="8"/>
                      <a:pt x="7" y="8"/>
                    </a:cubicBezTo>
                    <a:cubicBezTo>
                      <a:pt x="7" y="8"/>
                      <a:pt x="7" y="8"/>
                      <a:pt x="7" y="8"/>
                    </a:cubicBezTo>
                    <a:cubicBezTo>
                      <a:pt x="7" y="8"/>
                      <a:pt x="7" y="8"/>
                      <a:pt x="7" y="8"/>
                    </a:cubicBezTo>
                    <a:cubicBezTo>
                      <a:pt x="7" y="8"/>
                      <a:pt x="7" y="8"/>
                      <a:pt x="7" y="8"/>
                    </a:cubicBezTo>
                    <a:cubicBezTo>
                      <a:pt x="8" y="8"/>
                      <a:pt x="8" y="8"/>
                      <a:pt x="9" y="8"/>
                    </a:cubicBezTo>
                    <a:cubicBezTo>
                      <a:pt x="9" y="8"/>
                      <a:pt x="9" y="7"/>
                      <a:pt x="9" y="7"/>
                    </a:cubicBezTo>
                    <a:cubicBezTo>
                      <a:pt x="9" y="7"/>
                      <a:pt x="9" y="7"/>
                      <a:pt x="9" y="7"/>
                    </a:cubicBezTo>
                    <a:cubicBezTo>
                      <a:pt x="8" y="6"/>
                      <a:pt x="8" y="6"/>
                      <a:pt x="8" y="5"/>
                    </a:cubicBezTo>
                    <a:cubicBezTo>
                      <a:pt x="8" y="5"/>
                      <a:pt x="8" y="4"/>
                      <a:pt x="7" y="4"/>
                    </a:cubicBezTo>
                    <a:cubicBezTo>
                      <a:pt x="7" y="4"/>
                      <a:pt x="7" y="4"/>
                      <a:pt x="6" y="4"/>
                    </a:cubicBezTo>
                    <a:cubicBezTo>
                      <a:pt x="6" y="4"/>
                      <a:pt x="5" y="4"/>
                      <a:pt x="5" y="3"/>
                    </a:cubicBezTo>
                    <a:cubicBezTo>
                      <a:pt x="5" y="3"/>
                      <a:pt x="5" y="3"/>
                      <a:pt x="5" y="3"/>
                    </a:cubicBezTo>
                    <a:cubicBezTo>
                      <a:pt x="5" y="2"/>
                      <a:pt x="5" y="2"/>
                      <a:pt x="5" y="2"/>
                    </a:cubicBezTo>
                    <a:cubicBezTo>
                      <a:pt x="4" y="1"/>
                      <a:pt x="4" y="1"/>
                      <a:pt x="3" y="0"/>
                    </a:cubicBezTo>
                    <a:cubicBezTo>
                      <a:pt x="2" y="0"/>
                      <a:pt x="1" y="0"/>
                      <a:pt x="1" y="1"/>
                    </a:cubicBezTo>
                    <a:cubicBezTo>
                      <a:pt x="1" y="1"/>
                      <a:pt x="0" y="1"/>
                      <a:pt x="0" y="2"/>
                    </a:cubicBezTo>
                    <a:cubicBezTo>
                      <a:pt x="1" y="3"/>
                      <a:pt x="1" y="4"/>
                      <a:pt x="1" y="5"/>
                    </a:cubicBezTo>
                    <a:cubicBezTo>
                      <a:pt x="1" y="5"/>
                      <a:pt x="1" y="5"/>
                      <a:pt x="1" y="5"/>
                    </a:cubicBezTo>
                    <a:cubicBezTo>
                      <a:pt x="2" y="5"/>
                      <a:pt x="3" y="5"/>
                      <a:pt x="3" y="6"/>
                    </a:cubicBezTo>
                    <a:cubicBezTo>
                      <a:pt x="4" y="6"/>
                      <a:pt x="4" y="6"/>
                      <a:pt x="4" y="7"/>
                    </a:cubicBezTo>
                    <a:cubicBezTo>
                      <a:pt x="4" y="7"/>
                      <a:pt x="4" y="8"/>
                      <a:pt x="4" y="8"/>
                    </a:cubicBezTo>
                    <a:cubicBezTo>
                      <a:pt x="4" y="9"/>
                      <a:pt x="4" y="9"/>
                      <a:pt x="3" y="10"/>
                    </a:cubicBezTo>
                    <a:cubicBezTo>
                      <a:pt x="3" y="10"/>
                      <a:pt x="3" y="10"/>
                      <a:pt x="2" y="11"/>
                    </a:cubicBezTo>
                    <a:cubicBezTo>
                      <a:pt x="2" y="12"/>
                      <a:pt x="2" y="13"/>
                      <a:pt x="2" y="14"/>
                    </a:cubicBezTo>
                    <a:cubicBezTo>
                      <a:pt x="2" y="15"/>
                      <a:pt x="3" y="15"/>
                      <a:pt x="3" y="15"/>
                    </a:cubicBezTo>
                    <a:cubicBezTo>
                      <a:pt x="3" y="15"/>
                      <a:pt x="3" y="15"/>
                      <a:pt x="3" y="15"/>
                    </a:cubicBezTo>
                    <a:cubicBezTo>
                      <a:pt x="4" y="16"/>
                      <a:pt x="4" y="16"/>
                      <a:pt x="5" y="16"/>
                    </a:cubicBezTo>
                    <a:cubicBezTo>
                      <a:pt x="5" y="16"/>
                      <a:pt x="5" y="15"/>
                      <a:pt x="6" y="15"/>
                    </a:cubicBezTo>
                    <a:cubicBezTo>
                      <a:pt x="6" y="15"/>
                      <a:pt x="6" y="16"/>
                      <a:pt x="6" y="16"/>
                    </a:cubicBezTo>
                    <a:cubicBezTo>
                      <a:pt x="6" y="16"/>
                      <a:pt x="6" y="16"/>
                      <a:pt x="6" y="16"/>
                    </a:cubicBezTo>
                    <a:cubicBezTo>
                      <a:pt x="6" y="17"/>
                      <a:pt x="6" y="17"/>
                      <a:pt x="6" y="17"/>
                    </a:cubicBezTo>
                    <a:cubicBezTo>
                      <a:pt x="7" y="17"/>
                      <a:pt x="8" y="18"/>
                      <a:pt x="9" y="18"/>
                    </a:cubicBezTo>
                    <a:cubicBezTo>
                      <a:pt x="10" y="18"/>
                      <a:pt x="12" y="18"/>
                      <a:pt x="13" y="18"/>
                    </a:cubicBezTo>
                    <a:cubicBezTo>
                      <a:pt x="14" y="18"/>
                      <a:pt x="14" y="19"/>
                      <a:pt x="14" y="19"/>
                    </a:cubicBezTo>
                    <a:cubicBezTo>
                      <a:pt x="15" y="19"/>
                      <a:pt x="16" y="19"/>
                      <a:pt x="16" y="19"/>
                    </a:cubicBezTo>
                    <a:cubicBezTo>
                      <a:pt x="17" y="19"/>
                      <a:pt x="17" y="19"/>
                      <a:pt x="18" y="19"/>
                    </a:cubicBezTo>
                    <a:cubicBezTo>
                      <a:pt x="18" y="19"/>
                      <a:pt x="18" y="19"/>
                      <a:pt x="18" y="19"/>
                    </a:cubicBezTo>
                    <a:cubicBezTo>
                      <a:pt x="19" y="18"/>
                      <a:pt x="19" y="18"/>
                      <a:pt x="20" y="18"/>
                    </a:cubicBezTo>
                    <a:cubicBezTo>
                      <a:pt x="20" y="18"/>
                      <a:pt x="20" y="17"/>
                      <a:pt x="20" y="17"/>
                    </a:cubicBezTo>
                    <a:cubicBezTo>
                      <a:pt x="20" y="17"/>
                      <a:pt x="20" y="16"/>
                      <a:pt x="20" y="16"/>
                    </a:cubicBezTo>
                    <a:cubicBezTo>
                      <a:pt x="21" y="15"/>
                      <a:pt x="21" y="14"/>
                      <a:pt x="2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476">
                <a:extLst>
                  <a:ext uri="{FF2B5EF4-FFF2-40B4-BE49-F238E27FC236}">
                    <a16:creationId xmlns:a16="http://schemas.microsoft.com/office/drawing/2014/main" id="{40BFDCD0-A471-46DD-8469-6DD289122D40}"/>
                  </a:ext>
                </a:extLst>
              </p:cNvPr>
              <p:cNvSpPr>
                <a:spLocks/>
              </p:cNvSpPr>
              <p:nvPr/>
            </p:nvSpPr>
            <p:spPr bwMode="auto">
              <a:xfrm>
                <a:off x="4592999" y="2127890"/>
                <a:ext cx="71436" cy="47624"/>
              </a:xfrm>
              <a:custGeom>
                <a:avLst/>
                <a:gdLst>
                  <a:gd name="T0" fmla="*/ 13 w 20"/>
                  <a:gd name="T1" fmla="*/ 8 h 13"/>
                  <a:gd name="T2" fmla="*/ 11 w 20"/>
                  <a:gd name="T3" fmla="*/ 7 h 13"/>
                  <a:gd name="T4" fmla="*/ 11 w 20"/>
                  <a:gd name="T5" fmla="*/ 7 h 13"/>
                  <a:gd name="T6" fmla="*/ 11 w 20"/>
                  <a:gd name="T7" fmla="*/ 5 h 13"/>
                  <a:gd name="T8" fmla="*/ 11 w 20"/>
                  <a:gd name="T9" fmla="*/ 3 h 13"/>
                  <a:gd name="T10" fmla="*/ 10 w 20"/>
                  <a:gd name="T11" fmla="*/ 2 h 13"/>
                  <a:gd name="T12" fmla="*/ 9 w 20"/>
                  <a:gd name="T13" fmla="*/ 1 h 13"/>
                  <a:gd name="T14" fmla="*/ 8 w 20"/>
                  <a:gd name="T15" fmla="*/ 0 h 13"/>
                  <a:gd name="T16" fmla="*/ 7 w 20"/>
                  <a:gd name="T17" fmla="*/ 0 h 13"/>
                  <a:gd name="T18" fmla="*/ 5 w 20"/>
                  <a:gd name="T19" fmla="*/ 2 h 13"/>
                  <a:gd name="T20" fmla="*/ 4 w 20"/>
                  <a:gd name="T21" fmla="*/ 2 h 13"/>
                  <a:gd name="T22" fmla="*/ 3 w 20"/>
                  <a:gd name="T23" fmla="*/ 3 h 13"/>
                  <a:gd name="T24" fmla="*/ 2 w 20"/>
                  <a:gd name="T25" fmla="*/ 4 h 13"/>
                  <a:gd name="T26" fmla="*/ 2 w 20"/>
                  <a:gd name="T27" fmla="*/ 5 h 13"/>
                  <a:gd name="T28" fmla="*/ 3 w 20"/>
                  <a:gd name="T29" fmla="*/ 5 h 13"/>
                  <a:gd name="T30" fmla="*/ 3 w 20"/>
                  <a:gd name="T31" fmla="*/ 5 h 13"/>
                  <a:gd name="T32" fmla="*/ 3 w 20"/>
                  <a:gd name="T33" fmla="*/ 5 h 13"/>
                  <a:gd name="T34" fmla="*/ 1 w 20"/>
                  <a:gd name="T35" fmla="*/ 5 h 13"/>
                  <a:gd name="T36" fmla="*/ 0 w 20"/>
                  <a:gd name="T37" fmla="*/ 6 h 13"/>
                  <a:gd name="T38" fmla="*/ 0 w 20"/>
                  <a:gd name="T39" fmla="*/ 7 h 13"/>
                  <a:gd name="T40" fmla="*/ 1 w 20"/>
                  <a:gd name="T41" fmla="*/ 8 h 13"/>
                  <a:gd name="T42" fmla="*/ 4 w 20"/>
                  <a:gd name="T43" fmla="*/ 9 h 13"/>
                  <a:gd name="T44" fmla="*/ 5 w 20"/>
                  <a:gd name="T45" fmla="*/ 9 h 13"/>
                  <a:gd name="T46" fmla="*/ 7 w 20"/>
                  <a:gd name="T47" fmla="*/ 9 h 13"/>
                  <a:gd name="T48" fmla="*/ 7 w 20"/>
                  <a:gd name="T49" fmla="*/ 9 h 13"/>
                  <a:gd name="T50" fmla="*/ 7 w 20"/>
                  <a:gd name="T51" fmla="*/ 10 h 13"/>
                  <a:gd name="T52" fmla="*/ 3 w 20"/>
                  <a:gd name="T53" fmla="*/ 10 h 13"/>
                  <a:gd name="T54" fmla="*/ 3 w 20"/>
                  <a:gd name="T55" fmla="*/ 11 h 13"/>
                  <a:gd name="T56" fmla="*/ 4 w 20"/>
                  <a:gd name="T57" fmla="*/ 12 h 13"/>
                  <a:gd name="T58" fmla="*/ 4 w 20"/>
                  <a:gd name="T59" fmla="*/ 13 h 13"/>
                  <a:gd name="T60" fmla="*/ 6 w 20"/>
                  <a:gd name="T61" fmla="*/ 13 h 13"/>
                  <a:gd name="T62" fmla="*/ 9 w 20"/>
                  <a:gd name="T63" fmla="*/ 12 h 13"/>
                  <a:gd name="T64" fmla="*/ 10 w 20"/>
                  <a:gd name="T65" fmla="*/ 12 h 13"/>
                  <a:gd name="T66" fmla="*/ 12 w 20"/>
                  <a:gd name="T67" fmla="*/ 11 h 13"/>
                  <a:gd name="T68" fmla="*/ 12 w 20"/>
                  <a:gd name="T69" fmla="*/ 12 h 13"/>
                  <a:gd name="T70" fmla="*/ 14 w 20"/>
                  <a:gd name="T71" fmla="*/ 12 h 13"/>
                  <a:gd name="T72" fmla="*/ 15 w 20"/>
                  <a:gd name="T73" fmla="*/ 12 h 13"/>
                  <a:gd name="T74" fmla="*/ 16 w 20"/>
                  <a:gd name="T75" fmla="*/ 12 h 13"/>
                  <a:gd name="T76" fmla="*/ 17 w 20"/>
                  <a:gd name="T77" fmla="*/ 11 h 13"/>
                  <a:gd name="T78" fmla="*/ 20 w 20"/>
                  <a:gd name="T79" fmla="*/ 9 h 13"/>
                  <a:gd name="T80" fmla="*/ 20 w 20"/>
                  <a:gd name="T81" fmla="*/ 8 h 13"/>
                  <a:gd name="T82" fmla="*/ 19 w 20"/>
                  <a:gd name="T83" fmla="*/ 6 h 13"/>
                  <a:gd name="T84" fmla="*/ 19 w 20"/>
                  <a:gd name="T85" fmla="*/ 6 h 13"/>
                  <a:gd name="T86" fmla="*/ 18 w 20"/>
                  <a:gd name="T87" fmla="*/ 7 h 13"/>
                  <a:gd name="T88" fmla="*/ 18 w 20"/>
                  <a:gd name="T89" fmla="*/ 7 h 13"/>
                  <a:gd name="T90" fmla="*/ 17 w 20"/>
                  <a:gd name="T91" fmla="*/ 6 h 13"/>
                  <a:gd name="T92" fmla="*/ 17 w 20"/>
                  <a:gd name="T93" fmla="*/ 5 h 13"/>
                  <a:gd name="T94" fmla="*/ 17 w 20"/>
                  <a:gd name="T95" fmla="*/ 4 h 13"/>
                  <a:gd name="T96" fmla="*/ 18 w 20"/>
                  <a:gd name="T97" fmla="*/ 2 h 13"/>
                  <a:gd name="T98" fmla="*/ 18 w 20"/>
                  <a:gd name="T99" fmla="*/ 1 h 13"/>
                  <a:gd name="T100" fmla="*/ 17 w 20"/>
                  <a:gd name="T101" fmla="*/ 1 h 13"/>
                  <a:gd name="T102" fmla="*/ 15 w 20"/>
                  <a:gd name="T103" fmla="*/ 3 h 13"/>
                  <a:gd name="T104" fmla="*/ 14 w 20"/>
                  <a:gd name="T105" fmla="*/ 4 h 13"/>
                  <a:gd name="T106" fmla="*/ 14 w 20"/>
                  <a:gd name="T107" fmla="*/ 4 h 13"/>
                  <a:gd name="T108" fmla="*/ 14 w 20"/>
                  <a:gd name="T109" fmla="*/ 5 h 13"/>
                  <a:gd name="T110" fmla="*/ 14 w 20"/>
                  <a:gd name="T111" fmla="*/ 5 h 13"/>
                  <a:gd name="T112" fmla="*/ 13 w 20"/>
                  <a:gd name="T113" fmla="*/ 7 h 13"/>
                  <a:gd name="T114" fmla="*/ 14 w 20"/>
                  <a:gd name="T115" fmla="*/ 7 h 13"/>
                  <a:gd name="T116" fmla="*/ 13 w 20"/>
                  <a:gd name="T117"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 h="13">
                    <a:moveTo>
                      <a:pt x="13" y="8"/>
                    </a:moveTo>
                    <a:cubicBezTo>
                      <a:pt x="12" y="8"/>
                      <a:pt x="12" y="7"/>
                      <a:pt x="11" y="7"/>
                    </a:cubicBezTo>
                    <a:cubicBezTo>
                      <a:pt x="11" y="7"/>
                      <a:pt x="11" y="7"/>
                      <a:pt x="11" y="7"/>
                    </a:cubicBezTo>
                    <a:cubicBezTo>
                      <a:pt x="11" y="6"/>
                      <a:pt x="11" y="5"/>
                      <a:pt x="11" y="5"/>
                    </a:cubicBezTo>
                    <a:cubicBezTo>
                      <a:pt x="11" y="4"/>
                      <a:pt x="11" y="4"/>
                      <a:pt x="11" y="3"/>
                    </a:cubicBezTo>
                    <a:cubicBezTo>
                      <a:pt x="11" y="2"/>
                      <a:pt x="10" y="2"/>
                      <a:pt x="10" y="2"/>
                    </a:cubicBezTo>
                    <a:cubicBezTo>
                      <a:pt x="9" y="2"/>
                      <a:pt x="9" y="2"/>
                      <a:pt x="9" y="1"/>
                    </a:cubicBezTo>
                    <a:cubicBezTo>
                      <a:pt x="9" y="1"/>
                      <a:pt x="9" y="0"/>
                      <a:pt x="8" y="0"/>
                    </a:cubicBezTo>
                    <a:cubicBezTo>
                      <a:pt x="8" y="0"/>
                      <a:pt x="7" y="0"/>
                      <a:pt x="7" y="0"/>
                    </a:cubicBezTo>
                    <a:cubicBezTo>
                      <a:pt x="6" y="1"/>
                      <a:pt x="5" y="1"/>
                      <a:pt x="5" y="2"/>
                    </a:cubicBezTo>
                    <a:cubicBezTo>
                      <a:pt x="4" y="2"/>
                      <a:pt x="4" y="2"/>
                      <a:pt x="4" y="2"/>
                    </a:cubicBezTo>
                    <a:cubicBezTo>
                      <a:pt x="4" y="3"/>
                      <a:pt x="4" y="3"/>
                      <a:pt x="3" y="3"/>
                    </a:cubicBezTo>
                    <a:cubicBezTo>
                      <a:pt x="3" y="3"/>
                      <a:pt x="3" y="4"/>
                      <a:pt x="2" y="4"/>
                    </a:cubicBezTo>
                    <a:cubicBezTo>
                      <a:pt x="2" y="4"/>
                      <a:pt x="2" y="4"/>
                      <a:pt x="2" y="5"/>
                    </a:cubicBezTo>
                    <a:cubicBezTo>
                      <a:pt x="3" y="5"/>
                      <a:pt x="3" y="5"/>
                      <a:pt x="3" y="5"/>
                    </a:cubicBezTo>
                    <a:cubicBezTo>
                      <a:pt x="3" y="5"/>
                      <a:pt x="3" y="5"/>
                      <a:pt x="3" y="5"/>
                    </a:cubicBezTo>
                    <a:cubicBezTo>
                      <a:pt x="3" y="5"/>
                      <a:pt x="3" y="5"/>
                      <a:pt x="3" y="5"/>
                    </a:cubicBezTo>
                    <a:cubicBezTo>
                      <a:pt x="2" y="5"/>
                      <a:pt x="2" y="5"/>
                      <a:pt x="1" y="5"/>
                    </a:cubicBezTo>
                    <a:cubicBezTo>
                      <a:pt x="1" y="5"/>
                      <a:pt x="0" y="6"/>
                      <a:pt x="0" y="6"/>
                    </a:cubicBezTo>
                    <a:cubicBezTo>
                      <a:pt x="0" y="7"/>
                      <a:pt x="0" y="7"/>
                      <a:pt x="0" y="7"/>
                    </a:cubicBezTo>
                    <a:cubicBezTo>
                      <a:pt x="1" y="8"/>
                      <a:pt x="1" y="8"/>
                      <a:pt x="1" y="8"/>
                    </a:cubicBezTo>
                    <a:cubicBezTo>
                      <a:pt x="2" y="9"/>
                      <a:pt x="3" y="9"/>
                      <a:pt x="4" y="9"/>
                    </a:cubicBezTo>
                    <a:cubicBezTo>
                      <a:pt x="4" y="9"/>
                      <a:pt x="5" y="9"/>
                      <a:pt x="5" y="9"/>
                    </a:cubicBezTo>
                    <a:cubicBezTo>
                      <a:pt x="5" y="9"/>
                      <a:pt x="6" y="9"/>
                      <a:pt x="7" y="9"/>
                    </a:cubicBezTo>
                    <a:cubicBezTo>
                      <a:pt x="7" y="9"/>
                      <a:pt x="7" y="9"/>
                      <a:pt x="7" y="9"/>
                    </a:cubicBezTo>
                    <a:cubicBezTo>
                      <a:pt x="7" y="9"/>
                      <a:pt x="7" y="9"/>
                      <a:pt x="7" y="10"/>
                    </a:cubicBezTo>
                    <a:cubicBezTo>
                      <a:pt x="5" y="10"/>
                      <a:pt x="4" y="10"/>
                      <a:pt x="3" y="10"/>
                    </a:cubicBezTo>
                    <a:cubicBezTo>
                      <a:pt x="3" y="10"/>
                      <a:pt x="3" y="10"/>
                      <a:pt x="3" y="11"/>
                    </a:cubicBezTo>
                    <a:cubicBezTo>
                      <a:pt x="3" y="12"/>
                      <a:pt x="3" y="12"/>
                      <a:pt x="4" y="12"/>
                    </a:cubicBezTo>
                    <a:cubicBezTo>
                      <a:pt x="4" y="13"/>
                      <a:pt x="4" y="13"/>
                      <a:pt x="4" y="13"/>
                    </a:cubicBezTo>
                    <a:cubicBezTo>
                      <a:pt x="5" y="13"/>
                      <a:pt x="5" y="13"/>
                      <a:pt x="6" y="13"/>
                    </a:cubicBezTo>
                    <a:cubicBezTo>
                      <a:pt x="7" y="13"/>
                      <a:pt x="8" y="13"/>
                      <a:pt x="9" y="12"/>
                    </a:cubicBezTo>
                    <a:cubicBezTo>
                      <a:pt x="9" y="12"/>
                      <a:pt x="9" y="12"/>
                      <a:pt x="10" y="12"/>
                    </a:cubicBezTo>
                    <a:cubicBezTo>
                      <a:pt x="10" y="12"/>
                      <a:pt x="11" y="12"/>
                      <a:pt x="12" y="11"/>
                    </a:cubicBezTo>
                    <a:cubicBezTo>
                      <a:pt x="12" y="11"/>
                      <a:pt x="12" y="11"/>
                      <a:pt x="12" y="12"/>
                    </a:cubicBezTo>
                    <a:cubicBezTo>
                      <a:pt x="13" y="12"/>
                      <a:pt x="13" y="12"/>
                      <a:pt x="14" y="12"/>
                    </a:cubicBezTo>
                    <a:cubicBezTo>
                      <a:pt x="14" y="12"/>
                      <a:pt x="15" y="12"/>
                      <a:pt x="15" y="12"/>
                    </a:cubicBezTo>
                    <a:cubicBezTo>
                      <a:pt x="15" y="12"/>
                      <a:pt x="16" y="12"/>
                      <a:pt x="16" y="12"/>
                    </a:cubicBezTo>
                    <a:cubicBezTo>
                      <a:pt x="16" y="12"/>
                      <a:pt x="17" y="12"/>
                      <a:pt x="17" y="11"/>
                    </a:cubicBezTo>
                    <a:cubicBezTo>
                      <a:pt x="18" y="11"/>
                      <a:pt x="19" y="10"/>
                      <a:pt x="20" y="9"/>
                    </a:cubicBezTo>
                    <a:cubicBezTo>
                      <a:pt x="20" y="9"/>
                      <a:pt x="20" y="9"/>
                      <a:pt x="20" y="8"/>
                    </a:cubicBezTo>
                    <a:cubicBezTo>
                      <a:pt x="20" y="8"/>
                      <a:pt x="20" y="7"/>
                      <a:pt x="19" y="6"/>
                    </a:cubicBezTo>
                    <a:cubicBezTo>
                      <a:pt x="19" y="6"/>
                      <a:pt x="19" y="6"/>
                      <a:pt x="19" y="6"/>
                    </a:cubicBezTo>
                    <a:cubicBezTo>
                      <a:pt x="19" y="6"/>
                      <a:pt x="18" y="7"/>
                      <a:pt x="18" y="7"/>
                    </a:cubicBezTo>
                    <a:cubicBezTo>
                      <a:pt x="18" y="7"/>
                      <a:pt x="18" y="7"/>
                      <a:pt x="18" y="7"/>
                    </a:cubicBezTo>
                    <a:cubicBezTo>
                      <a:pt x="18" y="7"/>
                      <a:pt x="17" y="7"/>
                      <a:pt x="17" y="6"/>
                    </a:cubicBezTo>
                    <a:cubicBezTo>
                      <a:pt x="17" y="6"/>
                      <a:pt x="17" y="5"/>
                      <a:pt x="17" y="5"/>
                    </a:cubicBezTo>
                    <a:cubicBezTo>
                      <a:pt x="17" y="5"/>
                      <a:pt x="17" y="4"/>
                      <a:pt x="17" y="4"/>
                    </a:cubicBezTo>
                    <a:cubicBezTo>
                      <a:pt x="17" y="3"/>
                      <a:pt x="17" y="2"/>
                      <a:pt x="18" y="2"/>
                    </a:cubicBezTo>
                    <a:cubicBezTo>
                      <a:pt x="18" y="1"/>
                      <a:pt x="18" y="1"/>
                      <a:pt x="18" y="1"/>
                    </a:cubicBezTo>
                    <a:cubicBezTo>
                      <a:pt x="17" y="1"/>
                      <a:pt x="17" y="1"/>
                      <a:pt x="17" y="1"/>
                    </a:cubicBezTo>
                    <a:cubicBezTo>
                      <a:pt x="16" y="2"/>
                      <a:pt x="15" y="2"/>
                      <a:pt x="15" y="3"/>
                    </a:cubicBezTo>
                    <a:cubicBezTo>
                      <a:pt x="14" y="3"/>
                      <a:pt x="14" y="3"/>
                      <a:pt x="14" y="4"/>
                    </a:cubicBezTo>
                    <a:cubicBezTo>
                      <a:pt x="14" y="4"/>
                      <a:pt x="14" y="4"/>
                      <a:pt x="14" y="4"/>
                    </a:cubicBezTo>
                    <a:cubicBezTo>
                      <a:pt x="15" y="5"/>
                      <a:pt x="14" y="5"/>
                      <a:pt x="14" y="5"/>
                    </a:cubicBezTo>
                    <a:cubicBezTo>
                      <a:pt x="14" y="5"/>
                      <a:pt x="14" y="5"/>
                      <a:pt x="14" y="5"/>
                    </a:cubicBezTo>
                    <a:cubicBezTo>
                      <a:pt x="13" y="6"/>
                      <a:pt x="13" y="6"/>
                      <a:pt x="13" y="7"/>
                    </a:cubicBezTo>
                    <a:cubicBezTo>
                      <a:pt x="13" y="7"/>
                      <a:pt x="14" y="7"/>
                      <a:pt x="14" y="7"/>
                    </a:cubicBezTo>
                    <a:cubicBezTo>
                      <a:pt x="14" y="7"/>
                      <a:pt x="13" y="8"/>
                      <a:pt x="1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477">
                <a:extLst>
                  <a:ext uri="{FF2B5EF4-FFF2-40B4-BE49-F238E27FC236}">
                    <a16:creationId xmlns:a16="http://schemas.microsoft.com/office/drawing/2014/main" id="{4AF2A673-D817-4090-9F6F-AA6E610FAC21}"/>
                  </a:ext>
                </a:extLst>
              </p:cNvPr>
              <p:cNvSpPr>
                <a:spLocks/>
              </p:cNvSpPr>
              <p:nvPr/>
            </p:nvSpPr>
            <p:spPr bwMode="auto">
              <a:xfrm>
                <a:off x="6386837" y="3361353"/>
                <a:ext cx="76198" cy="76198"/>
              </a:xfrm>
              <a:custGeom>
                <a:avLst/>
                <a:gdLst>
                  <a:gd name="T0" fmla="*/ 21 w 21"/>
                  <a:gd name="T1" fmla="*/ 2 h 21"/>
                  <a:gd name="T2" fmla="*/ 20 w 21"/>
                  <a:gd name="T3" fmla="*/ 2 h 21"/>
                  <a:gd name="T4" fmla="*/ 19 w 21"/>
                  <a:gd name="T5" fmla="*/ 1 h 21"/>
                  <a:gd name="T6" fmla="*/ 19 w 21"/>
                  <a:gd name="T7" fmla="*/ 1 h 21"/>
                  <a:gd name="T8" fmla="*/ 18 w 21"/>
                  <a:gd name="T9" fmla="*/ 1 h 21"/>
                  <a:gd name="T10" fmla="*/ 17 w 21"/>
                  <a:gd name="T11" fmla="*/ 1 h 21"/>
                  <a:gd name="T12" fmla="*/ 15 w 21"/>
                  <a:gd name="T13" fmla="*/ 4 h 21"/>
                  <a:gd name="T14" fmla="*/ 14 w 21"/>
                  <a:gd name="T15" fmla="*/ 5 h 21"/>
                  <a:gd name="T16" fmla="*/ 14 w 21"/>
                  <a:gd name="T17" fmla="*/ 6 h 21"/>
                  <a:gd name="T18" fmla="*/ 12 w 21"/>
                  <a:gd name="T19" fmla="*/ 8 h 21"/>
                  <a:gd name="T20" fmla="*/ 9 w 21"/>
                  <a:gd name="T21" fmla="*/ 10 h 21"/>
                  <a:gd name="T22" fmla="*/ 7 w 21"/>
                  <a:gd name="T23" fmla="*/ 11 h 21"/>
                  <a:gd name="T24" fmla="*/ 6 w 21"/>
                  <a:gd name="T25" fmla="*/ 11 h 21"/>
                  <a:gd name="T26" fmla="*/ 3 w 21"/>
                  <a:gd name="T27" fmla="*/ 14 h 21"/>
                  <a:gd name="T28" fmla="*/ 1 w 21"/>
                  <a:gd name="T29" fmla="*/ 18 h 21"/>
                  <a:gd name="T30" fmla="*/ 1 w 21"/>
                  <a:gd name="T31" fmla="*/ 19 h 21"/>
                  <a:gd name="T32" fmla="*/ 3 w 21"/>
                  <a:gd name="T33" fmla="*/ 20 h 21"/>
                  <a:gd name="T34" fmla="*/ 3 w 21"/>
                  <a:gd name="T35" fmla="*/ 20 h 21"/>
                  <a:gd name="T36" fmla="*/ 5 w 21"/>
                  <a:gd name="T37" fmla="*/ 21 h 21"/>
                  <a:gd name="T38" fmla="*/ 9 w 21"/>
                  <a:gd name="T39" fmla="*/ 18 h 21"/>
                  <a:gd name="T40" fmla="*/ 10 w 21"/>
                  <a:gd name="T41" fmla="*/ 17 h 21"/>
                  <a:gd name="T42" fmla="*/ 10 w 21"/>
                  <a:gd name="T43" fmla="*/ 16 h 21"/>
                  <a:gd name="T44" fmla="*/ 11 w 21"/>
                  <a:gd name="T45" fmla="*/ 14 h 21"/>
                  <a:gd name="T46" fmla="*/ 14 w 21"/>
                  <a:gd name="T47" fmla="*/ 12 h 21"/>
                  <a:gd name="T48" fmla="*/ 15 w 21"/>
                  <a:gd name="T49" fmla="*/ 12 h 21"/>
                  <a:gd name="T50" fmla="*/ 16 w 21"/>
                  <a:gd name="T51" fmla="*/ 11 h 21"/>
                  <a:gd name="T52" fmla="*/ 17 w 21"/>
                  <a:gd name="T53" fmla="*/ 9 h 21"/>
                  <a:gd name="T54" fmla="*/ 18 w 21"/>
                  <a:gd name="T55" fmla="*/ 8 h 21"/>
                  <a:gd name="T56" fmla="*/ 20 w 21"/>
                  <a:gd name="T57" fmla="*/ 5 h 21"/>
                  <a:gd name="T58" fmla="*/ 21 w 21"/>
                  <a:gd name="T59" fmla="*/ 4 h 21"/>
                  <a:gd name="T60" fmla="*/ 21 w 21"/>
                  <a:gd name="T61" fmla="*/ 4 h 21"/>
                  <a:gd name="T62" fmla="*/ 21 w 21"/>
                  <a:gd name="T63" fmla="*/ 3 h 21"/>
                  <a:gd name="T64" fmla="*/ 21 w 21"/>
                  <a:gd name="T65" fmla="*/ 3 h 21"/>
                  <a:gd name="T66" fmla="*/ 21 w 21"/>
                  <a:gd name="T67" fmla="*/ 2 h 21"/>
                  <a:gd name="T68" fmla="*/ 21 w 21"/>
                  <a:gd name="T69"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 h="21">
                    <a:moveTo>
                      <a:pt x="21" y="2"/>
                    </a:moveTo>
                    <a:cubicBezTo>
                      <a:pt x="20" y="2"/>
                      <a:pt x="20" y="2"/>
                      <a:pt x="20" y="2"/>
                    </a:cubicBezTo>
                    <a:cubicBezTo>
                      <a:pt x="19" y="2"/>
                      <a:pt x="19" y="1"/>
                      <a:pt x="19" y="1"/>
                    </a:cubicBezTo>
                    <a:cubicBezTo>
                      <a:pt x="19" y="1"/>
                      <a:pt x="19" y="1"/>
                      <a:pt x="19" y="1"/>
                    </a:cubicBezTo>
                    <a:cubicBezTo>
                      <a:pt x="19" y="1"/>
                      <a:pt x="18" y="0"/>
                      <a:pt x="18" y="1"/>
                    </a:cubicBezTo>
                    <a:cubicBezTo>
                      <a:pt x="18" y="1"/>
                      <a:pt x="17" y="1"/>
                      <a:pt x="17" y="1"/>
                    </a:cubicBezTo>
                    <a:cubicBezTo>
                      <a:pt x="17" y="2"/>
                      <a:pt x="16" y="4"/>
                      <a:pt x="15" y="4"/>
                    </a:cubicBezTo>
                    <a:cubicBezTo>
                      <a:pt x="15" y="4"/>
                      <a:pt x="14" y="5"/>
                      <a:pt x="14" y="5"/>
                    </a:cubicBezTo>
                    <a:cubicBezTo>
                      <a:pt x="14" y="5"/>
                      <a:pt x="14" y="6"/>
                      <a:pt x="14" y="6"/>
                    </a:cubicBezTo>
                    <a:cubicBezTo>
                      <a:pt x="13" y="7"/>
                      <a:pt x="13" y="8"/>
                      <a:pt x="12" y="8"/>
                    </a:cubicBezTo>
                    <a:cubicBezTo>
                      <a:pt x="11" y="9"/>
                      <a:pt x="10" y="9"/>
                      <a:pt x="9" y="10"/>
                    </a:cubicBezTo>
                    <a:cubicBezTo>
                      <a:pt x="8" y="10"/>
                      <a:pt x="8" y="11"/>
                      <a:pt x="7" y="11"/>
                    </a:cubicBezTo>
                    <a:cubicBezTo>
                      <a:pt x="7" y="11"/>
                      <a:pt x="6" y="11"/>
                      <a:pt x="6" y="11"/>
                    </a:cubicBezTo>
                    <a:cubicBezTo>
                      <a:pt x="5" y="12"/>
                      <a:pt x="4" y="13"/>
                      <a:pt x="3" y="14"/>
                    </a:cubicBezTo>
                    <a:cubicBezTo>
                      <a:pt x="2" y="15"/>
                      <a:pt x="1" y="16"/>
                      <a:pt x="1" y="18"/>
                    </a:cubicBezTo>
                    <a:cubicBezTo>
                      <a:pt x="0" y="18"/>
                      <a:pt x="1" y="18"/>
                      <a:pt x="1" y="19"/>
                    </a:cubicBezTo>
                    <a:cubicBezTo>
                      <a:pt x="2" y="19"/>
                      <a:pt x="3" y="19"/>
                      <a:pt x="3" y="20"/>
                    </a:cubicBezTo>
                    <a:cubicBezTo>
                      <a:pt x="3" y="20"/>
                      <a:pt x="3" y="20"/>
                      <a:pt x="3" y="20"/>
                    </a:cubicBezTo>
                    <a:cubicBezTo>
                      <a:pt x="4" y="21"/>
                      <a:pt x="5" y="21"/>
                      <a:pt x="5" y="21"/>
                    </a:cubicBezTo>
                    <a:cubicBezTo>
                      <a:pt x="7" y="20"/>
                      <a:pt x="7" y="19"/>
                      <a:pt x="9" y="18"/>
                    </a:cubicBezTo>
                    <a:cubicBezTo>
                      <a:pt x="9" y="18"/>
                      <a:pt x="9" y="17"/>
                      <a:pt x="10" y="17"/>
                    </a:cubicBezTo>
                    <a:cubicBezTo>
                      <a:pt x="10" y="16"/>
                      <a:pt x="10" y="16"/>
                      <a:pt x="10" y="16"/>
                    </a:cubicBezTo>
                    <a:cubicBezTo>
                      <a:pt x="11" y="15"/>
                      <a:pt x="11" y="15"/>
                      <a:pt x="11" y="14"/>
                    </a:cubicBezTo>
                    <a:cubicBezTo>
                      <a:pt x="12" y="12"/>
                      <a:pt x="12" y="13"/>
                      <a:pt x="14" y="12"/>
                    </a:cubicBezTo>
                    <a:cubicBezTo>
                      <a:pt x="14" y="12"/>
                      <a:pt x="15" y="12"/>
                      <a:pt x="15" y="12"/>
                    </a:cubicBezTo>
                    <a:cubicBezTo>
                      <a:pt x="16" y="12"/>
                      <a:pt x="16" y="11"/>
                      <a:pt x="16" y="11"/>
                    </a:cubicBezTo>
                    <a:cubicBezTo>
                      <a:pt x="16" y="10"/>
                      <a:pt x="16" y="9"/>
                      <a:pt x="17" y="9"/>
                    </a:cubicBezTo>
                    <a:cubicBezTo>
                      <a:pt x="17" y="9"/>
                      <a:pt x="17" y="9"/>
                      <a:pt x="18" y="8"/>
                    </a:cubicBezTo>
                    <a:cubicBezTo>
                      <a:pt x="19" y="7"/>
                      <a:pt x="20" y="6"/>
                      <a:pt x="20" y="5"/>
                    </a:cubicBezTo>
                    <a:cubicBezTo>
                      <a:pt x="21" y="5"/>
                      <a:pt x="21" y="5"/>
                      <a:pt x="21" y="4"/>
                    </a:cubicBezTo>
                    <a:cubicBezTo>
                      <a:pt x="21" y="4"/>
                      <a:pt x="21" y="4"/>
                      <a:pt x="21" y="4"/>
                    </a:cubicBezTo>
                    <a:cubicBezTo>
                      <a:pt x="21" y="3"/>
                      <a:pt x="21" y="3"/>
                      <a:pt x="21" y="3"/>
                    </a:cubicBezTo>
                    <a:cubicBezTo>
                      <a:pt x="21" y="3"/>
                      <a:pt x="21" y="3"/>
                      <a:pt x="21" y="3"/>
                    </a:cubicBezTo>
                    <a:cubicBezTo>
                      <a:pt x="21" y="3"/>
                      <a:pt x="21" y="3"/>
                      <a:pt x="21" y="2"/>
                    </a:cubicBezTo>
                    <a:cubicBezTo>
                      <a:pt x="21" y="2"/>
                      <a:pt x="21" y="2"/>
                      <a:pt x="2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478">
                <a:extLst>
                  <a:ext uri="{FF2B5EF4-FFF2-40B4-BE49-F238E27FC236}">
                    <a16:creationId xmlns:a16="http://schemas.microsoft.com/office/drawing/2014/main" id="{46339C4E-1C3A-476D-8ADC-236B269A92CC}"/>
                  </a:ext>
                </a:extLst>
              </p:cNvPr>
              <p:cNvSpPr>
                <a:spLocks/>
              </p:cNvSpPr>
              <p:nvPr/>
            </p:nvSpPr>
            <p:spPr bwMode="auto">
              <a:xfrm>
                <a:off x="5069239" y="2380297"/>
                <a:ext cx="65087" cy="39687"/>
              </a:xfrm>
              <a:custGeom>
                <a:avLst/>
                <a:gdLst>
                  <a:gd name="T0" fmla="*/ 9 w 18"/>
                  <a:gd name="T1" fmla="*/ 11 h 11"/>
                  <a:gd name="T2" fmla="*/ 13 w 18"/>
                  <a:gd name="T3" fmla="*/ 9 h 11"/>
                  <a:gd name="T4" fmla="*/ 14 w 18"/>
                  <a:gd name="T5" fmla="*/ 9 h 11"/>
                  <a:gd name="T6" fmla="*/ 16 w 18"/>
                  <a:gd name="T7" fmla="*/ 8 h 11"/>
                  <a:gd name="T8" fmla="*/ 17 w 18"/>
                  <a:gd name="T9" fmla="*/ 7 h 11"/>
                  <a:gd name="T10" fmla="*/ 17 w 18"/>
                  <a:gd name="T11" fmla="*/ 6 h 11"/>
                  <a:gd name="T12" fmla="*/ 18 w 18"/>
                  <a:gd name="T13" fmla="*/ 6 h 11"/>
                  <a:gd name="T14" fmla="*/ 18 w 18"/>
                  <a:gd name="T15" fmla="*/ 4 h 11"/>
                  <a:gd name="T16" fmla="*/ 18 w 18"/>
                  <a:gd name="T17" fmla="*/ 4 h 11"/>
                  <a:gd name="T18" fmla="*/ 18 w 18"/>
                  <a:gd name="T19" fmla="*/ 4 h 11"/>
                  <a:gd name="T20" fmla="*/ 17 w 18"/>
                  <a:gd name="T21" fmla="*/ 3 h 11"/>
                  <a:gd name="T22" fmla="*/ 17 w 18"/>
                  <a:gd name="T23" fmla="*/ 2 h 11"/>
                  <a:gd name="T24" fmla="*/ 16 w 18"/>
                  <a:gd name="T25" fmla="*/ 1 h 11"/>
                  <a:gd name="T26" fmla="*/ 16 w 18"/>
                  <a:gd name="T27" fmla="*/ 1 h 11"/>
                  <a:gd name="T28" fmla="*/ 15 w 18"/>
                  <a:gd name="T29" fmla="*/ 1 h 11"/>
                  <a:gd name="T30" fmla="*/ 13 w 18"/>
                  <a:gd name="T31" fmla="*/ 1 h 11"/>
                  <a:gd name="T32" fmla="*/ 11 w 18"/>
                  <a:gd name="T33" fmla="*/ 1 h 11"/>
                  <a:gd name="T34" fmla="*/ 10 w 18"/>
                  <a:gd name="T35" fmla="*/ 1 h 11"/>
                  <a:gd name="T36" fmla="*/ 8 w 18"/>
                  <a:gd name="T37" fmla="*/ 2 h 11"/>
                  <a:gd name="T38" fmla="*/ 8 w 18"/>
                  <a:gd name="T39" fmla="*/ 2 h 11"/>
                  <a:gd name="T40" fmla="*/ 8 w 18"/>
                  <a:gd name="T41" fmla="*/ 1 h 11"/>
                  <a:gd name="T42" fmla="*/ 7 w 18"/>
                  <a:gd name="T43" fmla="*/ 1 h 11"/>
                  <a:gd name="T44" fmla="*/ 7 w 18"/>
                  <a:gd name="T45" fmla="*/ 2 h 11"/>
                  <a:gd name="T46" fmla="*/ 6 w 18"/>
                  <a:gd name="T47" fmla="*/ 3 h 11"/>
                  <a:gd name="T48" fmla="*/ 6 w 18"/>
                  <a:gd name="T49" fmla="*/ 4 h 11"/>
                  <a:gd name="T50" fmla="*/ 6 w 18"/>
                  <a:gd name="T51" fmla="*/ 4 h 11"/>
                  <a:gd name="T52" fmla="*/ 6 w 18"/>
                  <a:gd name="T53" fmla="*/ 4 h 11"/>
                  <a:gd name="T54" fmla="*/ 6 w 18"/>
                  <a:gd name="T55" fmla="*/ 4 h 11"/>
                  <a:gd name="T56" fmla="*/ 6 w 18"/>
                  <a:gd name="T57" fmla="*/ 4 h 11"/>
                  <a:gd name="T58" fmla="*/ 5 w 18"/>
                  <a:gd name="T59" fmla="*/ 2 h 11"/>
                  <a:gd name="T60" fmla="*/ 5 w 18"/>
                  <a:gd name="T61" fmla="*/ 1 h 11"/>
                  <a:gd name="T62" fmla="*/ 4 w 18"/>
                  <a:gd name="T63" fmla="*/ 1 h 11"/>
                  <a:gd name="T64" fmla="*/ 3 w 18"/>
                  <a:gd name="T65" fmla="*/ 1 h 11"/>
                  <a:gd name="T66" fmla="*/ 3 w 18"/>
                  <a:gd name="T67" fmla="*/ 1 h 11"/>
                  <a:gd name="T68" fmla="*/ 3 w 18"/>
                  <a:gd name="T69" fmla="*/ 1 h 11"/>
                  <a:gd name="T70" fmla="*/ 3 w 18"/>
                  <a:gd name="T71" fmla="*/ 1 h 11"/>
                  <a:gd name="T72" fmla="*/ 3 w 18"/>
                  <a:gd name="T73" fmla="*/ 1 h 11"/>
                  <a:gd name="T74" fmla="*/ 2 w 18"/>
                  <a:gd name="T75" fmla="*/ 1 h 11"/>
                  <a:gd name="T76" fmla="*/ 0 w 18"/>
                  <a:gd name="T77" fmla="*/ 3 h 11"/>
                  <a:gd name="T78" fmla="*/ 1 w 18"/>
                  <a:gd name="T79" fmla="*/ 4 h 11"/>
                  <a:gd name="T80" fmla="*/ 2 w 18"/>
                  <a:gd name="T81" fmla="*/ 3 h 11"/>
                  <a:gd name="T82" fmla="*/ 3 w 18"/>
                  <a:gd name="T83" fmla="*/ 4 h 11"/>
                  <a:gd name="T84" fmla="*/ 3 w 18"/>
                  <a:gd name="T85" fmla="*/ 4 h 11"/>
                  <a:gd name="T86" fmla="*/ 2 w 18"/>
                  <a:gd name="T87" fmla="*/ 5 h 11"/>
                  <a:gd name="T88" fmla="*/ 1 w 18"/>
                  <a:gd name="T89" fmla="*/ 5 h 11"/>
                  <a:gd name="T90" fmla="*/ 1 w 18"/>
                  <a:gd name="T91" fmla="*/ 6 h 11"/>
                  <a:gd name="T92" fmla="*/ 1 w 18"/>
                  <a:gd name="T93" fmla="*/ 6 h 11"/>
                  <a:gd name="T94" fmla="*/ 2 w 18"/>
                  <a:gd name="T95" fmla="*/ 6 h 11"/>
                  <a:gd name="T96" fmla="*/ 3 w 18"/>
                  <a:gd name="T97" fmla="*/ 7 h 11"/>
                  <a:gd name="T98" fmla="*/ 3 w 18"/>
                  <a:gd name="T99" fmla="*/ 8 h 11"/>
                  <a:gd name="T100" fmla="*/ 3 w 18"/>
                  <a:gd name="T101" fmla="*/ 8 h 11"/>
                  <a:gd name="T102" fmla="*/ 3 w 18"/>
                  <a:gd name="T103" fmla="*/ 8 h 11"/>
                  <a:gd name="T104" fmla="*/ 2 w 18"/>
                  <a:gd name="T105" fmla="*/ 9 h 11"/>
                  <a:gd name="T106" fmla="*/ 3 w 18"/>
                  <a:gd name="T107" fmla="*/ 10 h 11"/>
                  <a:gd name="T108" fmla="*/ 4 w 18"/>
                  <a:gd name="T109" fmla="*/ 10 h 11"/>
                  <a:gd name="T110" fmla="*/ 6 w 18"/>
                  <a:gd name="T111" fmla="*/ 10 h 11"/>
                  <a:gd name="T112" fmla="*/ 8 w 18"/>
                  <a:gd name="T113" fmla="*/ 11 h 11"/>
                  <a:gd name="T114" fmla="*/ 9 w 18"/>
                  <a:gd name="T115"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 h="11">
                    <a:moveTo>
                      <a:pt x="9" y="11"/>
                    </a:moveTo>
                    <a:cubicBezTo>
                      <a:pt x="11" y="11"/>
                      <a:pt x="12" y="10"/>
                      <a:pt x="13" y="9"/>
                    </a:cubicBezTo>
                    <a:cubicBezTo>
                      <a:pt x="13" y="9"/>
                      <a:pt x="13" y="9"/>
                      <a:pt x="14" y="9"/>
                    </a:cubicBezTo>
                    <a:cubicBezTo>
                      <a:pt x="14" y="8"/>
                      <a:pt x="15" y="8"/>
                      <a:pt x="16" y="8"/>
                    </a:cubicBezTo>
                    <a:cubicBezTo>
                      <a:pt x="16" y="8"/>
                      <a:pt x="16" y="8"/>
                      <a:pt x="17" y="7"/>
                    </a:cubicBezTo>
                    <a:cubicBezTo>
                      <a:pt x="17" y="7"/>
                      <a:pt x="17" y="7"/>
                      <a:pt x="17" y="6"/>
                    </a:cubicBezTo>
                    <a:cubicBezTo>
                      <a:pt x="17" y="6"/>
                      <a:pt x="18" y="6"/>
                      <a:pt x="18" y="6"/>
                    </a:cubicBezTo>
                    <a:cubicBezTo>
                      <a:pt x="17" y="5"/>
                      <a:pt x="17" y="5"/>
                      <a:pt x="18" y="4"/>
                    </a:cubicBezTo>
                    <a:cubicBezTo>
                      <a:pt x="18" y="4"/>
                      <a:pt x="18" y="4"/>
                      <a:pt x="18" y="4"/>
                    </a:cubicBezTo>
                    <a:cubicBezTo>
                      <a:pt x="18" y="4"/>
                      <a:pt x="18" y="4"/>
                      <a:pt x="18" y="4"/>
                    </a:cubicBezTo>
                    <a:cubicBezTo>
                      <a:pt x="17" y="3"/>
                      <a:pt x="17" y="3"/>
                      <a:pt x="17" y="3"/>
                    </a:cubicBezTo>
                    <a:cubicBezTo>
                      <a:pt x="16" y="3"/>
                      <a:pt x="17" y="2"/>
                      <a:pt x="17" y="2"/>
                    </a:cubicBezTo>
                    <a:cubicBezTo>
                      <a:pt x="16" y="2"/>
                      <a:pt x="16" y="1"/>
                      <a:pt x="16" y="1"/>
                    </a:cubicBezTo>
                    <a:cubicBezTo>
                      <a:pt x="16" y="1"/>
                      <a:pt x="16" y="1"/>
                      <a:pt x="16" y="1"/>
                    </a:cubicBezTo>
                    <a:cubicBezTo>
                      <a:pt x="15" y="1"/>
                      <a:pt x="15" y="1"/>
                      <a:pt x="15" y="1"/>
                    </a:cubicBezTo>
                    <a:cubicBezTo>
                      <a:pt x="14" y="0"/>
                      <a:pt x="14" y="0"/>
                      <a:pt x="13" y="1"/>
                    </a:cubicBezTo>
                    <a:cubicBezTo>
                      <a:pt x="13" y="1"/>
                      <a:pt x="12" y="2"/>
                      <a:pt x="11" y="1"/>
                    </a:cubicBezTo>
                    <a:cubicBezTo>
                      <a:pt x="11" y="1"/>
                      <a:pt x="10" y="1"/>
                      <a:pt x="10" y="1"/>
                    </a:cubicBezTo>
                    <a:cubicBezTo>
                      <a:pt x="9" y="1"/>
                      <a:pt x="9" y="1"/>
                      <a:pt x="8" y="2"/>
                    </a:cubicBezTo>
                    <a:cubicBezTo>
                      <a:pt x="8" y="2"/>
                      <a:pt x="8" y="2"/>
                      <a:pt x="8" y="2"/>
                    </a:cubicBezTo>
                    <a:cubicBezTo>
                      <a:pt x="8" y="2"/>
                      <a:pt x="8" y="2"/>
                      <a:pt x="8" y="1"/>
                    </a:cubicBezTo>
                    <a:cubicBezTo>
                      <a:pt x="7" y="1"/>
                      <a:pt x="7" y="1"/>
                      <a:pt x="7" y="1"/>
                    </a:cubicBezTo>
                    <a:cubicBezTo>
                      <a:pt x="7" y="2"/>
                      <a:pt x="7" y="2"/>
                      <a:pt x="7" y="2"/>
                    </a:cubicBezTo>
                    <a:cubicBezTo>
                      <a:pt x="7" y="3"/>
                      <a:pt x="7" y="3"/>
                      <a:pt x="6" y="3"/>
                    </a:cubicBezTo>
                    <a:cubicBezTo>
                      <a:pt x="6" y="3"/>
                      <a:pt x="6" y="3"/>
                      <a:pt x="6" y="4"/>
                    </a:cubicBezTo>
                    <a:cubicBezTo>
                      <a:pt x="6" y="4"/>
                      <a:pt x="6" y="4"/>
                      <a:pt x="6" y="4"/>
                    </a:cubicBezTo>
                    <a:cubicBezTo>
                      <a:pt x="6" y="4"/>
                      <a:pt x="6" y="4"/>
                      <a:pt x="6" y="4"/>
                    </a:cubicBezTo>
                    <a:cubicBezTo>
                      <a:pt x="6" y="4"/>
                      <a:pt x="6" y="4"/>
                      <a:pt x="6" y="4"/>
                    </a:cubicBezTo>
                    <a:cubicBezTo>
                      <a:pt x="6" y="4"/>
                      <a:pt x="6" y="4"/>
                      <a:pt x="6" y="4"/>
                    </a:cubicBezTo>
                    <a:cubicBezTo>
                      <a:pt x="5" y="3"/>
                      <a:pt x="5" y="3"/>
                      <a:pt x="5" y="2"/>
                    </a:cubicBezTo>
                    <a:cubicBezTo>
                      <a:pt x="5" y="2"/>
                      <a:pt x="5" y="1"/>
                      <a:pt x="5" y="1"/>
                    </a:cubicBezTo>
                    <a:cubicBezTo>
                      <a:pt x="5" y="1"/>
                      <a:pt x="4" y="1"/>
                      <a:pt x="4" y="1"/>
                    </a:cubicBezTo>
                    <a:cubicBezTo>
                      <a:pt x="4" y="0"/>
                      <a:pt x="3" y="0"/>
                      <a:pt x="3" y="1"/>
                    </a:cubicBezTo>
                    <a:cubicBezTo>
                      <a:pt x="3" y="1"/>
                      <a:pt x="3" y="1"/>
                      <a:pt x="3" y="1"/>
                    </a:cubicBezTo>
                    <a:cubicBezTo>
                      <a:pt x="3" y="1"/>
                      <a:pt x="3" y="1"/>
                      <a:pt x="3" y="1"/>
                    </a:cubicBezTo>
                    <a:cubicBezTo>
                      <a:pt x="3" y="1"/>
                      <a:pt x="3" y="1"/>
                      <a:pt x="3" y="1"/>
                    </a:cubicBezTo>
                    <a:cubicBezTo>
                      <a:pt x="3" y="1"/>
                      <a:pt x="3" y="1"/>
                      <a:pt x="3" y="1"/>
                    </a:cubicBezTo>
                    <a:cubicBezTo>
                      <a:pt x="2" y="1"/>
                      <a:pt x="2" y="1"/>
                      <a:pt x="2" y="1"/>
                    </a:cubicBezTo>
                    <a:cubicBezTo>
                      <a:pt x="1" y="2"/>
                      <a:pt x="1" y="2"/>
                      <a:pt x="0" y="3"/>
                    </a:cubicBezTo>
                    <a:cubicBezTo>
                      <a:pt x="0" y="3"/>
                      <a:pt x="1" y="4"/>
                      <a:pt x="1" y="4"/>
                    </a:cubicBezTo>
                    <a:cubicBezTo>
                      <a:pt x="1" y="4"/>
                      <a:pt x="1" y="4"/>
                      <a:pt x="2" y="3"/>
                    </a:cubicBezTo>
                    <a:cubicBezTo>
                      <a:pt x="2" y="3"/>
                      <a:pt x="3" y="3"/>
                      <a:pt x="3" y="4"/>
                    </a:cubicBezTo>
                    <a:cubicBezTo>
                      <a:pt x="3" y="4"/>
                      <a:pt x="3" y="4"/>
                      <a:pt x="3" y="4"/>
                    </a:cubicBezTo>
                    <a:cubicBezTo>
                      <a:pt x="3" y="4"/>
                      <a:pt x="3" y="5"/>
                      <a:pt x="2" y="5"/>
                    </a:cubicBezTo>
                    <a:cubicBezTo>
                      <a:pt x="2" y="5"/>
                      <a:pt x="1" y="5"/>
                      <a:pt x="1" y="5"/>
                    </a:cubicBezTo>
                    <a:cubicBezTo>
                      <a:pt x="1" y="5"/>
                      <a:pt x="1" y="5"/>
                      <a:pt x="1" y="6"/>
                    </a:cubicBezTo>
                    <a:cubicBezTo>
                      <a:pt x="1" y="6"/>
                      <a:pt x="1" y="6"/>
                      <a:pt x="1" y="6"/>
                    </a:cubicBezTo>
                    <a:cubicBezTo>
                      <a:pt x="1" y="6"/>
                      <a:pt x="2" y="6"/>
                      <a:pt x="2" y="6"/>
                    </a:cubicBezTo>
                    <a:cubicBezTo>
                      <a:pt x="2" y="6"/>
                      <a:pt x="3" y="6"/>
                      <a:pt x="3" y="7"/>
                    </a:cubicBezTo>
                    <a:cubicBezTo>
                      <a:pt x="3" y="7"/>
                      <a:pt x="3" y="7"/>
                      <a:pt x="3" y="8"/>
                    </a:cubicBezTo>
                    <a:cubicBezTo>
                      <a:pt x="3" y="8"/>
                      <a:pt x="3" y="8"/>
                      <a:pt x="3" y="8"/>
                    </a:cubicBezTo>
                    <a:cubicBezTo>
                      <a:pt x="3" y="8"/>
                      <a:pt x="3" y="8"/>
                      <a:pt x="3" y="8"/>
                    </a:cubicBezTo>
                    <a:cubicBezTo>
                      <a:pt x="2" y="8"/>
                      <a:pt x="2" y="8"/>
                      <a:pt x="2" y="9"/>
                    </a:cubicBezTo>
                    <a:cubicBezTo>
                      <a:pt x="2" y="9"/>
                      <a:pt x="2" y="10"/>
                      <a:pt x="3" y="10"/>
                    </a:cubicBezTo>
                    <a:cubicBezTo>
                      <a:pt x="3" y="10"/>
                      <a:pt x="3" y="10"/>
                      <a:pt x="4" y="10"/>
                    </a:cubicBezTo>
                    <a:cubicBezTo>
                      <a:pt x="5" y="10"/>
                      <a:pt x="5" y="10"/>
                      <a:pt x="6" y="10"/>
                    </a:cubicBezTo>
                    <a:cubicBezTo>
                      <a:pt x="7" y="11"/>
                      <a:pt x="8" y="11"/>
                      <a:pt x="8" y="11"/>
                    </a:cubicBezTo>
                    <a:cubicBezTo>
                      <a:pt x="9" y="11"/>
                      <a:pt x="9" y="11"/>
                      <a:pt x="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479">
                <a:extLst>
                  <a:ext uri="{FF2B5EF4-FFF2-40B4-BE49-F238E27FC236}">
                    <a16:creationId xmlns:a16="http://schemas.microsoft.com/office/drawing/2014/main" id="{58A8CBB2-2695-4ADD-845A-8CAA22112DEE}"/>
                  </a:ext>
                </a:extLst>
              </p:cNvPr>
              <p:cNvSpPr>
                <a:spLocks/>
              </p:cNvSpPr>
              <p:nvPr/>
            </p:nvSpPr>
            <p:spPr bwMode="auto">
              <a:xfrm>
                <a:off x="5637552" y="2056454"/>
                <a:ext cx="61912" cy="53974"/>
              </a:xfrm>
              <a:custGeom>
                <a:avLst/>
                <a:gdLst>
                  <a:gd name="T0" fmla="*/ 0 w 17"/>
                  <a:gd name="T1" fmla="*/ 8 h 15"/>
                  <a:gd name="T2" fmla="*/ 1 w 17"/>
                  <a:gd name="T3" fmla="*/ 9 h 15"/>
                  <a:gd name="T4" fmla="*/ 2 w 17"/>
                  <a:gd name="T5" fmla="*/ 9 h 15"/>
                  <a:gd name="T6" fmla="*/ 3 w 17"/>
                  <a:gd name="T7" fmla="*/ 9 h 15"/>
                  <a:gd name="T8" fmla="*/ 3 w 17"/>
                  <a:gd name="T9" fmla="*/ 9 h 15"/>
                  <a:gd name="T10" fmla="*/ 3 w 17"/>
                  <a:gd name="T11" fmla="*/ 10 h 15"/>
                  <a:gd name="T12" fmla="*/ 2 w 17"/>
                  <a:gd name="T13" fmla="*/ 10 h 15"/>
                  <a:gd name="T14" fmla="*/ 1 w 17"/>
                  <a:gd name="T15" fmla="*/ 10 h 15"/>
                  <a:gd name="T16" fmla="*/ 2 w 17"/>
                  <a:gd name="T17" fmla="*/ 11 h 15"/>
                  <a:gd name="T18" fmla="*/ 3 w 17"/>
                  <a:gd name="T19" fmla="*/ 12 h 15"/>
                  <a:gd name="T20" fmla="*/ 4 w 17"/>
                  <a:gd name="T21" fmla="*/ 12 h 15"/>
                  <a:gd name="T22" fmla="*/ 5 w 17"/>
                  <a:gd name="T23" fmla="*/ 10 h 15"/>
                  <a:gd name="T24" fmla="*/ 5 w 17"/>
                  <a:gd name="T25" fmla="*/ 10 h 15"/>
                  <a:gd name="T26" fmla="*/ 5 w 17"/>
                  <a:gd name="T27" fmla="*/ 9 h 15"/>
                  <a:gd name="T28" fmla="*/ 5 w 17"/>
                  <a:gd name="T29" fmla="*/ 9 h 15"/>
                  <a:gd name="T30" fmla="*/ 6 w 17"/>
                  <a:gd name="T31" fmla="*/ 11 h 15"/>
                  <a:gd name="T32" fmla="*/ 6 w 17"/>
                  <a:gd name="T33" fmla="*/ 12 h 15"/>
                  <a:gd name="T34" fmla="*/ 6 w 17"/>
                  <a:gd name="T35" fmla="*/ 13 h 15"/>
                  <a:gd name="T36" fmla="*/ 8 w 17"/>
                  <a:gd name="T37" fmla="*/ 14 h 15"/>
                  <a:gd name="T38" fmla="*/ 10 w 17"/>
                  <a:gd name="T39" fmla="*/ 15 h 15"/>
                  <a:gd name="T40" fmla="*/ 14 w 17"/>
                  <a:gd name="T41" fmla="*/ 15 h 15"/>
                  <a:gd name="T42" fmla="*/ 15 w 17"/>
                  <a:gd name="T43" fmla="*/ 15 h 15"/>
                  <a:gd name="T44" fmla="*/ 16 w 17"/>
                  <a:gd name="T45" fmla="*/ 14 h 15"/>
                  <a:gd name="T46" fmla="*/ 16 w 17"/>
                  <a:gd name="T47" fmla="*/ 13 h 15"/>
                  <a:gd name="T48" fmla="*/ 16 w 17"/>
                  <a:gd name="T49" fmla="*/ 13 h 15"/>
                  <a:gd name="T50" fmla="*/ 15 w 17"/>
                  <a:gd name="T51" fmla="*/ 12 h 15"/>
                  <a:gd name="T52" fmla="*/ 15 w 17"/>
                  <a:gd name="T53" fmla="*/ 11 h 15"/>
                  <a:gd name="T54" fmla="*/ 14 w 17"/>
                  <a:gd name="T55" fmla="*/ 9 h 15"/>
                  <a:gd name="T56" fmla="*/ 12 w 17"/>
                  <a:gd name="T57" fmla="*/ 7 h 15"/>
                  <a:gd name="T58" fmla="*/ 11 w 17"/>
                  <a:gd name="T59" fmla="*/ 7 h 15"/>
                  <a:gd name="T60" fmla="*/ 10 w 17"/>
                  <a:gd name="T61" fmla="*/ 7 h 15"/>
                  <a:gd name="T62" fmla="*/ 8 w 17"/>
                  <a:gd name="T63" fmla="*/ 7 h 15"/>
                  <a:gd name="T64" fmla="*/ 8 w 17"/>
                  <a:gd name="T65" fmla="*/ 7 h 15"/>
                  <a:gd name="T66" fmla="*/ 8 w 17"/>
                  <a:gd name="T67" fmla="*/ 7 h 15"/>
                  <a:gd name="T68" fmla="*/ 8 w 17"/>
                  <a:gd name="T69" fmla="*/ 7 h 15"/>
                  <a:gd name="T70" fmla="*/ 6 w 17"/>
                  <a:gd name="T71" fmla="*/ 8 h 15"/>
                  <a:gd name="T72" fmla="*/ 6 w 17"/>
                  <a:gd name="T73" fmla="*/ 8 h 15"/>
                  <a:gd name="T74" fmla="*/ 6 w 17"/>
                  <a:gd name="T75" fmla="*/ 8 h 15"/>
                  <a:gd name="T76" fmla="*/ 8 w 17"/>
                  <a:gd name="T77" fmla="*/ 7 h 15"/>
                  <a:gd name="T78" fmla="*/ 8 w 17"/>
                  <a:gd name="T79" fmla="*/ 7 h 15"/>
                  <a:gd name="T80" fmla="*/ 8 w 17"/>
                  <a:gd name="T81" fmla="*/ 7 h 15"/>
                  <a:gd name="T82" fmla="*/ 7 w 17"/>
                  <a:gd name="T83" fmla="*/ 5 h 15"/>
                  <a:gd name="T84" fmla="*/ 6 w 17"/>
                  <a:gd name="T85" fmla="*/ 3 h 15"/>
                  <a:gd name="T86" fmla="*/ 6 w 17"/>
                  <a:gd name="T87" fmla="*/ 3 h 15"/>
                  <a:gd name="T88" fmla="*/ 3 w 17"/>
                  <a:gd name="T89" fmla="*/ 1 h 15"/>
                  <a:gd name="T90" fmla="*/ 2 w 17"/>
                  <a:gd name="T91" fmla="*/ 1 h 15"/>
                  <a:gd name="T92" fmla="*/ 1 w 17"/>
                  <a:gd name="T93" fmla="*/ 1 h 15"/>
                  <a:gd name="T94" fmla="*/ 0 w 17"/>
                  <a:gd name="T95" fmla="*/ 3 h 15"/>
                  <a:gd name="T96" fmla="*/ 0 w 17"/>
                  <a:gd name="T97" fmla="*/ 6 h 15"/>
                  <a:gd name="T98" fmla="*/ 0 w 17"/>
                  <a:gd name="T99"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 h="15">
                    <a:moveTo>
                      <a:pt x="0" y="8"/>
                    </a:moveTo>
                    <a:cubicBezTo>
                      <a:pt x="0" y="8"/>
                      <a:pt x="0" y="8"/>
                      <a:pt x="1" y="9"/>
                    </a:cubicBezTo>
                    <a:cubicBezTo>
                      <a:pt x="1" y="9"/>
                      <a:pt x="1" y="8"/>
                      <a:pt x="2" y="9"/>
                    </a:cubicBezTo>
                    <a:cubicBezTo>
                      <a:pt x="2" y="9"/>
                      <a:pt x="3" y="9"/>
                      <a:pt x="3" y="9"/>
                    </a:cubicBezTo>
                    <a:cubicBezTo>
                      <a:pt x="3" y="9"/>
                      <a:pt x="3" y="9"/>
                      <a:pt x="3" y="9"/>
                    </a:cubicBezTo>
                    <a:cubicBezTo>
                      <a:pt x="3" y="9"/>
                      <a:pt x="3" y="10"/>
                      <a:pt x="3" y="10"/>
                    </a:cubicBezTo>
                    <a:cubicBezTo>
                      <a:pt x="3" y="10"/>
                      <a:pt x="2" y="10"/>
                      <a:pt x="2" y="10"/>
                    </a:cubicBezTo>
                    <a:cubicBezTo>
                      <a:pt x="2" y="10"/>
                      <a:pt x="2" y="10"/>
                      <a:pt x="1" y="10"/>
                    </a:cubicBezTo>
                    <a:cubicBezTo>
                      <a:pt x="1" y="10"/>
                      <a:pt x="1" y="11"/>
                      <a:pt x="2" y="11"/>
                    </a:cubicBezTo>
                    <a:cubicBezTo>
                      <a:pt x="2" y="11"/>
                      <a:pt x="3" y="12"/>
                      <a:pt x="3" y="12"/>
                    </a:cubicBezTo>
                    <a:cubicBezTo>
                      <a:pt x="3" y="12"/>
                      <a:pt x="3" y="13"/>
                      <a:pt x="4" y="12"/>
                    </a:cubicBezTo>
                    <a:cubicBezTo>
                      <a:pt x="5" y="12"/>
                      <a:pt x="5" y="11"/>
                      <a:pt x="5" y="10"/>
                    </a:cubicBezTo>
                    <a:cubicBezTo>
                      <a:pt x="5" y="10"/>
                      <a:pt x="5" y="10"/>
                      <a:pt x="5" y="10"/>
                    </a:cubicBezTo>
                    <a:cubicBezTo>
                      <a:pt x="5" y="9"/>
                      <a:pt x="5" y="9"/>
                      <a:pt x="5" y="9"/>
                    </a:cubicBezTo>
                    <a:cubicBezTo>
                      <a:pt x="5" y="9"/>
                      <a:pt x="5" y="9"/>
                      <a:pt x="5" y="9"/>
                    </a:cubicBezTo>
                    <a:cubicBezTo>
                      <a:pt x="6" y="10"/>
                      <a:pt x="6" y="10"/>
                      <a:pt x="6" y="11"/>
                    </a:cubicBezTo>
                    <a:cubicBezTo>
                      <a:pt x="6" y="11"/>
                      <a:pt x="6" y="12"/>
                      <a:pt x="6" y="12"/>
                    </a:cubicBezTo>
                    <a:cubicBezTo>
                      <a:pt x="6" y="13"/>
                      <a:pt x="6" y="13"/>
                      <a:pt x="6" y="13"/>
                    </a:cubicBezTo>
                    <a:cubicBezTo>
                      <a:pt x="7" y="13"/>
                      <a:pt x="8" y="13"/>
                      <a:pt x="8" y="14"/>
                    </a:cubicBezTo>
                    <a:cubicBezTo>
                      <a:pt x="8" y="14"/>
                      <a:pt x="9" y="15"/>
                      <a:pt x="10" y="15"/>
                    </a:cubicBezTo>
                    <a:cubicBezTo>
                      <a:pt x="11" y="15"/>
                      <a:pt x="13" y="15"/>
                      <a:pt x="14" y="15"/>
                    </a:cubicBezTo>
                    <a:cubicBezTo>
                      <a:pt x="14" y="15"/>
                      <a:pt x="15" y="15"/>
                      <a:pt x="15" y="15"/>
                    </a:cubicBezTo>
                    <a:cubicBezTo>
                      <a:pt x="15" y="15"/>
                      <a:pt x="16" y="15"/>
                      <a:pt x="16" y="14"/>
                    </a:cubicBezTo>
                    <a:cubicBezTo>
                      <a:pt x="17" y="14"/>
                      <a:pt x="17" y="13"/>
                      <a:pt x="16" y="13"/>
                    </a:cubicBezTo>
                    <a:cubicBezTo>
                      <a:pt x="16" y="13"/>
                      <a:pt x="16" y="13"/>
                      <a:pt x="16" y="13"/>
                    </a:cubicBezTo>
                    <a:cubicBezTo>
                      <a:pt x="16" y="13"/>
                      <a:pt x="16" y="12"/>
                      <a:pt x="15" y="12"/>
                    </a:cubicBezTo>
                    <a:cubicBezTo>
                      <a:pt x="15" y="12"/>
                      <a:pt x="15" y="12"/>
                      <a:pt x="15" y="11"/>
                    </a:cubicBezTo>
                    <a:cubicBezTo>
                      <a:pt x="15" y="11"/>
                      <a:pt x="14" y="10"/>
                      <a:pt x="14" y="9"/>
                    </a:cubicBezTo>
                    <a:cubicBezTo>
                      <a:pt x="14" y="8"/>
                      <a:pt x="13" y="8"/>
                      <a:pt x="12" y="7"/>
                    </a:cubicBezTo>
                    <a:cubicBezTo>
                      <a:pt x="12" y="7"/>
                      <a:pt x="11" y="7"/>
                      <a:pt x="11" y="7"/>
                    </a:cubicBezTo>
                    <a:cubicBezTo>
                      <a:pt x="10" y="7"/>
                      <a:pt x="10" y="7"/>
                      <a:pt x="10" y="7"/>
                    </a:cubicBezTo>
                    <a:cubicBezTo>
                      <a:pt x="9" y="6"/>
                      <a:pt x="9" y="7"/>
                      <a:pt x="8" y="7"/>
                    </a:cubicBezTo>
                    <a:cubicBezTo>
                      <a:pt x="8" y="7"/>
                      <a:pt x="8" y="7"/>
                      <a:pt x="8" y="7"/>
                    </a:cubicBezTo>
                    <a:cubicBezTo>
                      <a:pt x="8" y="7"/>
                      <a:pt x="8" y="7"/>
                      <a:pt x="8" y="7"/>
                    </a:cubicBezTo>
                    <a:cubicBezTo>
                      <a:pt x="8" y="7"/>
                      <a:pt x="8" y="7"/>
                      <a:pt x="8" y="7"/>
                    </a:cubicBezTo>
                    <a:cubicBezTo>
                      <a:pt x="7" y="8"/>
                      <a:pt x="7" y="8"/>
                      <a:pt x="6" y="8"/>
                    </a:cubicBezTo>
                    <a:cubicBezTo>
                      <a:pt x="6" y="8"/>
                      <a:pt x="6" y="8"/>
                      <a:pt x="6" y="8"/>
                    </a:cubicBezTo>
                    <a:cubicBezTo>
                      <a:pt x="6" y="8"/>
                      <a:pt x="6" y="8"/>
                      <a:pt x="6" y="8"/>
                    </a:cubicBezTo>
                    <a:cubicBezTo>
                      <a:pt x="6" y="8"/>
                      <a:pt x="7" y="7"/>
                      <a:pt x="8" y="7"/>
                    </a:cubicBezTo>
                    <a:cubicBezTo>
                      <a:pt x="8" y="7"/>
                      <a:pt x="8" y="7"/>
                      <a:pt x="8" y="7"/>
                    </a:cubicBezTo>
                    <a:cubicBezTo>
                      <a:pt x="8" y="7"/>
                      <a:pt x="8" y="7"/>
                      <a:pt x="8" y="7"/>
                    </a:cubicBezTo>
                    <a:cubicBezTo>
                      <a:pt x="8" y="6"/>
                      <a:pt x="8" y="6"/>
                      <a:pt x="7" y="5"/>
                    </a:cubicBezTo>
                    <a:cubicBezTo>
                      <a:pt x="6" y="5"/>
                      <a:pt x="6" y="4"/>
                      <a:pt x="6" y="3"/>
                    </a:cubicBezTo>
                    <a:cubicBezTo>
                      <a:pt x="6" y="3"/>
                      <a:pt x="6" y="3"/>
                      <a:pt x="6" y="3"/>
                    </a:cubicBezTo>
                    <a:cubicBezTo>
                      <a:pt x="4" y="3"/>
                      <a:pt x="4" y="2"/>
                      <a:pt x="3" y="1"/>
                    </a:cubicBezTo>
                    <a:cubicBezTo>
                      <a:pt x="3" y="1"/>
                      <a:pt x="2" y="1"/>
                      <a:pt x="2" y="1"/>
                    </a:cubicBezTo>
                    <a:cubicBezTo>
                      <a:pt x="2" y="0"/>
                      <a:pt x="1" y="1"/>
                      <a:pt x="1" y="1"/>
                    </a:cubicBezTo>
                    <a:cubicBezTo>
                      <a:pt x="1" y="2"/>
                      <a:pt x="1" y="2"/>
                      <a:pt x="0" y="3"/>
                    </a:cubicBezTo>
                    <a:cubicBezTo>
                      <a:pt x="0" y="4"/>
                      <a:pt x="0" y="5"/>
                      <a:pt x="0" y="6"/>
                    </a:cubicBezTo>
                    <a:cubicBezTo>
                      <a:pt x="0" y="6"/>
                      <a:pt x="1" y="7"/>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480">
                <a:extLst>
                  <a:ext uri="{FF2B5EF4-FFF2-40B4-BE49-F238E27FC236}">
                    <a16:creationId xmlns:a16="http://schemas.microsoft.com/office/drawing/2014/main" id="{DEBBE115-1E0B-4BB8-A6C9-51C5B153A5B5}"/>
                  </a:ext>
                </a:extLst>
              </p:cNvPr>
              <p:cNvSpPr>
                <a:spLocks/>
              </p:cNvSpPr>
              <p:nvPr/>
            </p:nvSpPr>
            <p:spPr bwMode="auto">
              <a:xfrm>
                <a:off x="6466210" y="3289917"/>
                <a:ext cx="39687" cy="85723"/>
              </a:xfrm>
              <a:custGeom>
                <a:avLst/>
                <a:gdLst>
                  <a:gd name="T0" fmla="*/ 11 w 11"/>
                  <a:gd name="T1" fmla="*/ 12 h 24"/>
                  <a:gd name="T2" fmla="*/ 10 w 11"/>
                  <a:gd name="T3" fmla="*/ 12 h 24"/>
                  <a:gd name="T4" fmla="*/ 10 w 11"/>
                  <a:gd name="T5" fmla="*/ 12 h 24"/>
                  <a:gd name="T6" fmla="*/ 8 w 11"/>
                  <a:gd name="T7" fmla="*/ 12 h 24"/>
                  <a:gd name="T8" fmla="*/ 7 w 11"/>
                  <a:gd name="T9" fmla="*/ 10 h 24"/>
                  <a:gd name="T10" fmla="*/ 7 w 11"/>
                  <a:gd name="T11" fmla="*/ 9 h 24"/>
                  <a:gd name="T12" fmla="*/ 6 w 11"/>
                  <a:gd name="T13" fmla="*/ 8 h 24"/>
                  <a:gd name="T14" fmla="*/ 6 w 11"/>
                  <a:gd name="T15" fmla="*/ 8 h 24"/>
                  <a:gd name="T16" fmla="*/ 6 w 11"/>
                  <a:gd name="T17" fmla="*/ 8 h 24"/>
                  <a:gd name="T18" fmla="*/ 6 w 11"/>
                  <a:gd name="T19" fmla="*/ 8 h 24"/>
                  <a:gd name="T20" fmla="*/ 5 w 11"/>
                  <a:gd name="T21" fmla="*/ 9 h 24"/>
                  <a:gd name="T22" fmla="*/ 5 w 11"/>
                  <a:gd name="T23" fmla="*/ 8 h 24"/>
                  <a:gd name="T24" fmla="*/ 5 w 11"/>
                  <a:gd name="T25" fmla="*/ 5 h 24"/>
                  <a:gd name="T26" fmla="*/ 5 w 11"/>
                  <a:gd name="T27" fmla="*/ 3 h 24"/>
                  <a:gd name="T28" fmla="*/ 3 w 11"/>
                  <a:gd name="T29" fmla="*/ 1 h 24"/>
                  <a:gd name="T30" fmla="*/ 3 w 11"/>
                  <a:gd name="T31" fmla="*/ 0 h 24"/>
                  <a:gd name="T32" fmla="*/ 3 w 11"/>
                  <a:gd name="T33" fmla="*/ 0 h 24"/>
                  <a:gd name="T34" fmla="*/ 2 w 11"/>
                  <a:gd name="T35" fmla="*/ 0 h 24"/>
                  <a:gd name="T36" fmla="*/ 2 w 11"/>
                  <a:gd name="T37" fmla="*/ 0 h 24"/>
                  <a:gd name="T38" fmla="*/ 3 w 11"/>
                  <a:gd name="T39" fmla="*/ 2 h 24"/>
                  <a:gd name="T40" fmla="*/ 3 w 11"/>
                  <a:gd name="T41" fmla="*/ 4 h 24"/>
                  <a:gd name="T42" fmla="*/ 3 w 11"/>
                  <a:gd name="T43" fmla="*/ 6 h 24"/>
                  <a:gd name="T44" fmla="*/ 3 w 11"/>
                  <a:gd name="T45" fmla="*/ 8 h 24"/>
                  <a:gd name="T46" fmla="*/ 4 w 11"/>
                  <a:gd name="T47" fmla="*/ 9 h 24"/>
                  <a:gd name="T48" fmla="*/ 4 w 11"/>
                  <a:gd name="T49" fmla="*/ 10 h 24"/>
                  <a:gd name="T50" fmla="*/ 3 w 11"/>
                  <a:gd name="T51" fmla="*/ 12 h 24"/>
                  <a:gd name="T52" fmla="*/ 3 w 11"/>
                  <a:gd name="T53" fmla="*/ 14 h 24"/>
                  <a:gd name="T54" fmla="*/ 2 w 11"/>
                  <a:gd name="T55" fmla="*/ 15 h 24"/>
                  <a:gd name="T56" fmla="*/ 1 w 11"/>
                  <a:gd name="T57" fmla="*/ 15 h 24"/>
                  <a:gd name="T58" fmla="*/ 0 w 11"/>
                  <a:gd name="T59" fmla="*/ 17 h 24"/>
                  <a:gd name="T60" fmla="*/ 1 w 11"/>
                  <a:gd name="T61" fmla="*/ 18 h 24"/>
                  <a:gd name="T62" fmla="*/ 2 w 11"/>
                  <a:gd name="T63" fmla="*/ 20 h 24"/>
                  <a:gd name="T64" fmla="*/ 1 w 11"/>
                  <a:gd name="T65" fmla="*/ 21 h 24"/>
                  <a:gd name="T66" fmla="*/ 0 w 11"/>
                  <a:gd name="T67" fmla="*/ 23 h 24"/>
                  <a:gd name="T68" fmla="*/ 0 w 11"/>
                  <a:gd name="T69" fmla="*/ 23 h 24"/>
                  <a:gd name="T70" fmla="*/ 1 w 11"/>
                  <a:gd name="T71" fmla="*/ 24 h 24"/>
                  <a:gd name="T72" fmla="*/ 1 w 11"/>
                  <a:gd name="T73" fmla="*/ 24 h 24"/>
                  <a:gd name="T74" fmla="*/ 3 w 11"/>
                  <a:gd name="T75" fmla="*/ 23 h 24"/>
                  <a:gd name="T76" fmla="*/ 5 w 11"/>
                  <a:gd name="T77" fmla="*/ 20 h 24"/>
                  <a:gd name="T78" fmla="*/ 7 w 11"/>
                  <a:gd name="T79" fmla="*/ 18 h 24"/>
                  <a:gd name="T80" fmla="*/ 8 w 11"/>
                  <a:gd name="T81" fmla="*/ 16 h 24"/>
                  <a:gd name="T82" fmla="*/ 8 w 11"/>
                  <a:gd name="T83" fmla="*/ 16 h 24"/>
                  <a:gd name="T84" fmla="*/ 9 w 11"/>
                  <a:gd name="T85" fmla="*/ 16 h 24"/>
                  <a:gd name="T86" fmla="*/ 10 w 11"/>
                  <a:gd name="T87" fmla="*/ 15 h 24"/>
                  <a:gd name="T88" fmla="*/ 11 w 11"/>
                  <a:gd name="T89" fmla="*/ 14 h 24"/>
                  <a:gd name="T90" fmla="*/ 11 w 11"/>
                  <a:gd name="T91" fmla="*/ 12 h 24"/>
                  <a:gd name="T92" fmla="*/ 11 w 11"/>
                  <a:gd name="T93"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 h="24">
                    <a:moveTo>
                      <a:pt x="11" y="12"/>
                    </a:moveTo>
                    <a:cubicBezTo>
                      <a:pt x="11" y="11"/>
                      <a:pt x="10" y="11"/>
                      <a:pt x="10" y="12"/>
                    </a:cubicBezTo>
                    <a:cubicBezTo>
                      <a:pt x="10" y="12"/>
                      <a:pt x="10" y="12"/>
                      <a:pt x="10" y="12"/>
                    </a:cubicBezTo>
                    <a:cubicBezTo>
                      <a:pt x="9" y="12"/>
                      <a:pt x="8" y="12"/>
                      <a:pt x="8" y="12"/>
                    </a:cubicBezTo>
                    <a:cubicBezTo>
                      <a:pt x="7" y="11"/>
                      <a:pt x="7" y="11"/>
                      <a:pt x="7" y="10"/>
                    </a:cubicBezTo>
                    <a:cubicBezTo>
                      <a:pt x="7" y="10"/>
                      <a:pt x="7" y="9"/>
                      <a:pt x="7" y="9"/>
                    </a:cubicBezTo>
                    <a:cubicBezTo>
                      <a:pt x="7" y="9"/>
                      <a:pt x="7" y="8"/>
                      <a:pt x="6" y="8"/>
                    </a:cubicBezTo>
                    <a:cubicBezTo>
                      <a:pt x="6" y="8"/>
                      <a:pt x="6" y="8"/>
                      <a:pt x="6" y="8"/>
                    </a:cubicBezTo>
                    <a:cubicBezTo>
                      <a:pt x="6" y="8"/>
                      <a:pt x="6" y="8"/>
                      <a:pt x="6" y="8"/>
                    </a:cubicBezTo>
                    <a:cubicBezTo>
                      <a:pt x="6" y="8"/>
                      <a:pt x="6" y="8"/>
                      <a:pt x="6" y="8"/>
                    </a:cubicBezTo>
                    <a:cubicBezTo>
                      <a:pt x="6" y="9"/>
                      <a:pt x="6" y="9"/>
                      <a:pt x="5" y="9"/>
                    </a:cubicBezTo>
                    <a:cubicBezTo>
                      <a:pt x="5" y="9"/>
                      <a:pt x="5" y="9"/>
                      <a:pt x="5" y="8"/>
                    </a:cubicBezTo>
                    <a:cubicBezTo>
                      <a:pt x="5" y="7"/>
                      <a:pt x="5" y="6"/>
                      <a:pt x="5" y="5"/>
                    </a:cubicBezTo>
                    <a:cubicBezTo>
                      <a:pt x="6" y="4"/>
                      <a:pt x="6" y="4"/>
                      <a:pt x="5" y="3"/>
                    </a:cubicBezTo>
                    <a:cubicBezTo>
                      <a:pt x="4" y="2"/>
                      <a:pt x="4" y="1"/>
                      <a:pt x="3" y="1"/>
                    </a:cubicBezTo>
                    <a:cubicBezTo>
                      <a:pt x="3" y="1"/>
                      <a:pt x="3" y="1"/>
                      <a:pt x="3" y="0"/>
                    </a:cubicBezTo>
                    <a:cubicBezTo>
                      <a:pt x="3" y="0"/>
                      <a:pt x="3" y="0"/>
                      <a:pt x="3" y="0"/>
                    </a:cubicBezTo>
                    <a:cubicBezTo>
                      <a:pt x="3" y="0"/>
                      <a:pt x="3" y="0"/>
                      <a:pt x="2" y="0"/>
                    </a:cubicBezTo>
                    <a:cubicBezTo>
                      <a:pt x="2" y="0"/>
                      <a:pt x="2" y="0"/>
                      <a:pt x="2" y="0"/>
                    </a:cubicBezTo>
                    <a:cubicBezTo>
                      <a:pt x="2" y="1"/>
                      <a:pt x="3" y="2"/>
                      <a:pt x="3" y="2"/>
                    </a:cubicBezTo>
                    <a:cubicBezTo>
                      <a:pt x="2" y="3"/>
                      <a:pt x="2" y="3"/>
                      <a:pt x="3" y="4"/>
                    </a:cubicBezTo>
                    <a:cubicBezTo>
                      <a:pt x="3" y="4"/>
                      <a:pt x="3" y="5"/>
                      <a:pt x="3" y="6"/>
                    </a:cubicBezTo>
                    <a:cubicBezTo>
                      <a:pt x="3" y="7"/>
                      <a:pt x="4" y="7"/>
                      <a:pt x="3" y="8"/>
                    </a:cubicBezTo>
                    <a:cubicBezTo>
                      <a:pt x="3" y="8"/>
                      <a:pt x="4" y="8"/>
                      <a:pt x="4" y="9"/>
                    </a:cubicBezTo>
                    <a:cubicBezTo>
                      <a:pt x="4" y="9"/>
                      <a:pt x="4" y="9"/>
                      <a:pt x="4" y="10"/>
                    </a:cubicBezTo>
                    <a:cubicBezTo>
                      <a:pt x="4" y="10"/>
                      <a:pt x="4" y="11"/>
                      <a:pt x="3" y="12"/>
                    </a:cubicBezTo>
                    <a:cubicBezTo>
                      <a:pt x="3" y="13"/>
                      <a:pt x="3" y="13"/>
                      <a:pt x="3" y="14"/>
                    </a:cubicBezTo>
                    <a:cubicBezTo>
                      <a:pt x="2" y="15"/>
                      <a:pt x="2" y="15"/>
                      <a:pt x="2" y="15"/>
                    </a:cubicBezTo>
                    <a:cubicBezTo>
                      <a:pt x="1" y="15"/>
                      <a:pt x="1" y="15"/>
                      <a:pt x="1" y="15"/>
                    </a:cubicBezTo>
                    <a:cubicBezTo>
                      <a:pt x="0" y="16"/>
                      <a:pt x="0" y="17"/>
                      <a:pt x="0" y="17"/>
                    </a:cubicBezTo>
                    <a:cubicBezTo>
                      <a:pt x="1" y="18"/>
                      <a:pt x="1" y="18"/>
                      <a:pt x="1" y="18"/>
                    </a:cubicBezTo>
                    <a:cubicBezTo>
                      <a:pt x="2" y="19"/>
                      <a:pt x="2" y="19"/>
                      <a:pt x="2" y="20"/>
                    </a:cubicBezTo>
                    <a:cubicBezTo>
                      <a:pt x="2" y="20"/>
                      <a:pt x="2" y="21"/>
                      <a:pt x="1" y="21"/>
                    </a:cubicBezTo>
                    <a:cubicBezTo>
                      <a:pt x="1" y="22"/>
                      <a:pt x="0" y="22"/>
                      <a:pt x="0" y="23"/>
                    </a:cubicBezTo>
                    <a:cubicBezTo>
                      <a:pt x="0" y="23"/>
                      <a:pt x="0" y="23"/>
                      <a:pt x="0" y="23"/>
                    </a:cubicBezTo>
                    <a:cubicBezTo>
                      <a:pt x="0" y="23"/>
                      <a:pt x="1" y="24"/>
                      <a:pt x="1" y="24"/>
                    </a:cubicBezTo>
                    <a:cubicBezTo>
                      <a:pt x="1" y="24"/>
                      <a:pt x="1" y="24"/>
                      <a:pt x="1" y="24"/>
                    </a:cubicBezTo>
                    <a:cubicBezTo>
                      <a:pt x="2" y="24"/>
                      <a:pt x="3" y="23"/>
                      <a:pt x="3" y="23"/>
                    </a:cubicBezTo>
                    <a:cubicBezTo>
                      <a:pt x="4" y="22"/>
                      <a:pt x="5" y="21"/>
                      <a:pt x="5" y="20"/>
                    </a:cubicBezTo>
                    <a:cubicBezTo>
                      <a:pt x="6" y="20"/>
                      <a:pt x="7" y="19"/>
                      <a:pt x="7" y="18"/>
                    </a:cubicBezTo>
                    <a:cubicBezTo>
                      <a:pt x="7" y="17"/>
                      <a:pt x="7" y="17"/>
                      <a:pt x="8" y="16"/>
                    </a:cubicBezTo>
                    <a:cubicBezTo>
                      <a:pt x="8" y="16"/>
                      <a:pt x="8" y="17"/>
                      <a:pt x="8" y="16"/>
                    </a:cubicBezTo>
                    <a:cubicBezTo>
                      <a:pt x="9" y="16"/>
                      <a:pt x="9" y="16"/>
                      <a:pt x="9" y="16"/>
                    </a:cubicBezTo>
                    <a:cubicBezTo>
                      <a:pt x="9" y="16"/>
                      <a:pt x="10" y="15"/>
                      <a:pt x="10" y="15"/>
                    </a:cubicBezTo>
                    <a:cubicBezTo>
                      <a:pt x="10" y="14"/>
                      <a:pt x="11" y="14"/>
                      <a:pt x="11" y="14"/>
                    </a:cubicBezTo>
                    <a:cubicBezTo>
                      <a:pt x="11" y="13"/>
                      <a:pt x="11" y="13"/>
                      <a:pt x="11" y="12"/>
                    </a:cubicBezTo>
                    <a:cubicBezTo>
                      <a:pt x="11" y="12"/>
                      <a:pt x="11" y="12"/>
                      <a:pt x="1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481">
                <a:extLst>
                  <a:ext uri="{FF2B5EF4-FFF2-40B4-BE49-F238E27FC236}">
                    <a16:creationId xmlns:a16="http://schemas.microsoft.com/office/drawing/2014/main" id="{3435AFD5-ABC8-4C97-95D8-056D3A5AFBFA}"/>
                  </a:ext>
                </a:extLst>
              </p:cNvPr>
              <p:cNvSpPr>
                <a:spLocks noEditPoints="1"/>
              </p:cNvSpPr>
              <p:nvPr/>
            </p:nvSpPr>
            <p:spPr bwMode="auto">
              <a:xfrm>
                <a:off x="5928058" y="2088203"/>
                <a:ext cx="53974" cy="36512"/>
              </a:xfrm>
              <a:custGeom>
                <a:avLst/>
                <a:gdLst>
                  <a:gd name="T0" fmla="*/ 1 w 15"/>
                  <a:gd name="T1" fmla="*/ 5 h 10"/>
                  <a:gd name="T2" fmla="*/ 2 w 15"/>
                  <a:gd name="T3" fmla="*/ 7 h 10"/>
                  <a:gd name="T4" fmla="*/ 3 w 15"/>
                  <a:gd name="T5" fmla="*/ 8 h 10"/>
                  <a:gd name="T6" fmla="*/ 4 w 15"/>
                  <a:gd name="T7" fmla="*/ 8 h 10"/>
                  <a:gd name="T8" fmla="*/ 6 w 15"/>
                  <a:gd name="T9" fmla="*/ 9 h 10"/>
                  <a:gd name="T10" fmla="*/ 7 w 15"/>
                  <a:gd name="T11" fmla="*/ 10 h 10"/>
                  <a:gd name="T12" fmla="*/ 8 w 15"/>
                  <a:gd name="T13" fmla="*/ 10 h 10"/>
                  <a:gd name="T14" fmla="*/ 9 w 15"/>
                  <a:gd name="T15" fmla="*/ 9 h 10"/>
                  <a:gd name="T16" fmla="*/ 9 w 15"/>
                  <a:gd name="T17" fmla="*/ 8 h 10"/>
                  <a:gd name="T18" fmla="*/ 10 w 15"/>
                  <a:gd name="T19" fmla="*/ 7 h 10"/>
                  <a:gd name="T20" fmla="*/ 12 w 15"/>
                  <a:gd name="T21" fmla="*/ 6 h 10"/>
                  <a:gd name="T22" fmla="*/ 13 w 15"/>
                  <a:gd name="T23" fmla="*/ 6 h 10"/>
                  <a:gd name="T24" fmla="*/ 13 w 15"/>
                  <a:gd name="T25" fmla="*/ 6 h 10"/>
                  <a:gd name="T26" fmla="*/ 13 w 15"/>
                  <a:gd name="T27" fmla="*/ 5 h 10"/>
                  <a:gd name="T28" fmla="*/ 14 w 15"/>
                  <a:gd name="T29" fmla="*/ 5 h 10"/>
                  <a:gd name="T30" fmla="*/ 14 w 15"/>
                  <a:gd name="T31" fmla="*/ 4 h 10"/>
                  <a:gd name="T32" fmla="*/ 14 w 15"/>
                  <a:gd name="T33" fmla="*/ 4 h 10"/>
                  <a:gd name="T34" fmla="*/ 14 w 15"/>
                  <a:gd name="T35" fmla="*/ 3 h 10"/>
                  <a:gd name="T36" fmla="*/ 14 w 15"/>
                  <a:gd name="T37" fmla="*/ 2 h 10"/>
                  <a:gd name="T38" fmla="*/ 13 w 15"/>
                  <a:gd name="T39" fmla="*/ 0 h 10"/>
                  <a:gd name="T40" fmla="*/ 10 w 15"/>
                  <a:gd name="T41" fmla="*/ 0 h 10"/>
                  <a:gd name="T42" fmla="*/ 10 w 15"/>
                  <a:gd name="T43" fmla="*/ 0 h 10"/>
                  <a:gd name="T44" fmla="*/ 9 w 15"/>
                  <a:gd name="T45" fmla="*/ 0 h 10"/>
                  <a:gd name="T46" fmla="*/ 9 w 15"/>
                  <a:gd name="T47" fmla="*/ 1 h 10"/>
                  <a:gd name="T48" fmla="*/ 10 w 15"/>
                  <a:gd name="T49" fmla="*/ 3 h 10"/>
                  <a:gd name="T50" fmla="*/ 10 w 15"/>
                  <a:gd name="T51" fmla="*/ 4 h 10"/>
                  <a:gd name="T52" fmla="*/ 10 w 15"/>
                  <a:gd name="T53" fmla="*/ 4 h 10"/>
                  <a:gd name="T54" fmla="*/ 10 w 15"/>
                  <a:gd name="T55" fmla="*/ 4 h 10"/>
                  <a:gd name="T56" fmla="*/ 10 w 15"/>
                  <a:gd name="T57" fmla="*/ 4 h 10"/>
                  <a:gd name="T58" fmla="*/ 10 w 15"/>
                  <a:gd name="T59" fmla="*/ 4 h 10"/>
                  <a:gd name="T60" fmla="*/ 10 w 15"/>
                  <a:gd name="T61" fmla="*/ 3 h 10"/>
                  <a:gd name="T62" fmla="*/ 9 w 15"/>
                  <a:gd name="T63" fmla="*/ 1 h 10"/>
                  <a:gd name="T64" fmla="*/ 8 w 15"/>
                  <a:gd name="T65" fmla="*/ 0 h 10"/>
                  <a:gd name="T66" fmla="*/ 6 w 15"/>
                  <a:gd name="T67" fmla="*/ 0 h 10"/>
                  <a:gd name="T68" fmla="*/ 6 w 15"/>
                  <a:gd name="T69" fmla="*/ 0 h 10"/>
                  <a:gd name="T70" fmla="*/ 5 w 15"/>
                  <a:gd name="T71" fmla="*/ 1 h 10"/>
                  <a:gd name="T72" fmla="*/ 5 w 15"/>
                  <a:gd name="T73" fmla="*/ 2 h 10"/>
                  <a:gd name="T74" fmla="*/ 5 w 15"/>
                  <a:gd name="T75" fmla="*/ 2 h 10"/>
                  <a:gd name="T76" fmla="*/ 6 w 15"/>
                  <a:gd name="T77" fmla="*/ 2 h 10"/>
                  <a:gd name="T78" fmla="*/ 5 w 15"/>
                  <a:gd name="T79" fmla="*/ 2 h 10"/>
                  <a:gd name="T80" fmla="*/ 5 w 15"/>
                  <a:gd name="T81" fmla="*/ 2 h 10"/>
                  <a:gd name="T82" fmla="*/ 4 w 15"/>
                  <a:gd name="T83" fmla="*/ 1 h 10"/>
                  <a:gd name="T84" fmla="*/ 2 w 15"/>
                  <a:gd name="T85" fmla="*/ 0 h 10"/>
                  <a:gd name="T86" fmla="*/ 1 w 15"/>
                  <a:gd name="T87" fmla="*/ 1 h 10"/>
                  <a:gd name="T88" fmla="*/ 0 w 15"/>
                  <a:gd name="T89" fmla="*/ 3 h 10"/>
                  <a:gd name="T90" fmla="*/ 0 w 15"/>
                  <a:gd name="T91" fmla="*/ 3 h 10"/>
                  <a:gd name="T92" fmla="*/ 1 w 15"/>
                  <a:gd name="T93" fmla="*/ 5 h 10"/>
                  <a:gd name="T94" fmla="*/ 10 w 15"/>
                  <a:gd name="T95" fmla="*/ 4 h 10"/>
                  <a:gd name="T96" fmla="*/ 11 w 15"/>
                  <a:gd name="T97" fmla="*/ 4 h 10"/>
                  <a:gd name="T98" fmla="*/ 10 w 15"/>
                  <a:gd name="T99" fmla="*/ 4 h 10"/>
                  <a:gd name="T100" fmla="*/ 10 w 15"/>
                  <a:gd name="T101" fmla="*/ 4 h 10"/>
                  <a:gd name="T102" fmla="*/ 10 w 15"/>
                  <a:gd name="T103" fmla="*/ 4 h 10"/>
                  <a:gd name="T104" fmla="*/ 6 w 15"/>
                  <a:gd name="T105" fmla="*/ 3 h 10"/>
                  <a:gd name="T106" fmla="*/ 6 w 15"/>
                  <a:gd name="T107" fmla="*/ 3 h 10"/>
                  <a:gd name="T108" fmla="*/ 6 w 15"/>
                  <a:gd name="T109" fmla="*/ 3 h 10"/>
                  <a:gd name="T110" fmla="*/ 6 w 15"/>
                  <a:gd name="T111" fmla="*/ 2 h 10"/>
                  <a:gd name="T112" fmla="*/ 6 w 15"/>
                  <a:gd name="T113"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 h="10">
                    <a:moveTo>
                      <a:pt x="1" y="5"/>
                    </a:moveTo>
                    <a:cubicBezTo>
                      <a:pt x="2" y="6"/>
                      <a:pt x="2" y="6"/>
                      <a:pt x="2" y="7"/>
                    </a:cubicBezTo>
                    <a:cubicBezTo>
                      <a:pt x="2" y="7"/>
                      <a:pt x="3" y="7"/>
                      <a:pt x="3" y="8"/>
                    </a:cubicBezTo>
                    <a:cubicBezTo>
                      <a:pt x="3" y="8"/>
                      <a:pt x="4" y="8"/>
                      <a:pt x="4" y="8"/>
                    </a:cubicBezTo>
                    <a:cubicBezTo>
                      <a:pt x="5" y="8"/>
                      <a:pt x="5" y="9"/>
                      <a:pt x="6" y="9"/>
                    </a:cubicBezTo>
                    <a:cubicBezTo>
                      <a:pt x="6" y="9"/>
                      <a:pt x="6" y="10"/>
                      <a:pt x="7" y="10"/>
                    </a:cubicBezTo>
                    <a:cubicBezTo>
                      <a:pt x="7" y="9"/>
                      <a:pt x="8" y="10"/>
                      <a:pt x="8" y="10"/>
                    </a:cubicBezTo>
                    <a:cubicBezTo>
                      <a:pt x="8" y="9"/>
                      <a:pt x="9" y="9"/>
                      <a:pt x="9" y="9"/>
                    </a:cubicBezTo>
                    <a:cubicBezTo>
                      <a:pt x="9" y="9"/>
                      <a:pt x="9" y="8"/>
                      <a:pt x="9" y="8"/>
                    </a:cubicBezTo>
                    <a:cubicBezTo>
                      <a:pt x="10" y="8"/>
                      <a:pt x="10" y="7"/>
                      <a:pt x="10" y="7"/>
                    </a:cubicBezTo>
                    <a:cubicBezTo>
                      <a:pt x="11" y="6"/>
                      <a:pt x="11" y="6"/>
                      <a:pt x="12" y="6"/>
                    </a:cubicBezTo>
                    <a:cubicBezTo>
                      <a:pt x="12" y="6"/>
                      <a:pt x="13" y="6"/>
                      <a:pt x="13" y="6"/>
                    </a:cubicBezTo>
                    <a:cubicBezTo>
                      <a:pt x="13" y="6"/>
                      <a:pt x="13" y="6"/>
                      <a:pt x="13" y="6"/>
                    </a:cubicBezTo>
                    <a:cubicBezTo>
                      <a:pt x="13" y="6"/>
                      <a:pt x="13" y="5"/>
                      <a:pt x="13" y="5"/>
                    </a:cubicBezTo>
                    <a:cubicBezTo>
                      <a:pt x="13" y="5"/>
                      <a:pt x="14" y="5"/>
                      <a:pt x="14" y="5"/>
                    </a:cubicBezTo>
                    <a:cubicBezTo>
                      <a:pt x="14" y="5"/>
                      <a:pt x="14" y="4"/>
                      <a:pt x="14" y="4"/>
                    </a:cubicBezTo>
                    <a:cubicBezTo>
                      <a:pt x="14" y="4"/>
                      <a:pt x="14" y="4"/>
                      <a:pt x="14" y="4"/>
                    </a:cubicBezTo>
                    <a:cubicBezTo>
                      <a:pt x="15" y="3"/>
                      <a:pt x="15" y="3"/>
                      <a:pt x="14" y="3"/>
                    </a:cubicBezTo>
                    <a:cubicBezTo>
                      <a:pt x="14" y="2"/>
                      <a:pt x="14" y="2"/>
                      <a:pt x="14" y="2"/>
                    </a:cubicBezTo>
                    <a:cubicBezTo>
                      <a:pt x="14" y="1"/>
                      <a:pt x="14" y="1"/>
                      <a:pt x="13" y="0"/>
                    </a:cubicBezTo>
                    <a:cubicBezTo>
                      <a:pt x="12" y="0"/>
                      <a:pt x="11" y="0"/>
                      <a:pt x="10" y="0"/>
                    </a:cubicBezTo>
                    <a:cubicBezTo>
                      <a:pt x="10" y="0"/>
                      <a:pt x="10" y="0"/>
                      <a:pt x="10" y="0"/>
                    </a:cubicBezTo>
                    <a:cubicBezTo>
                      <a:pt x="10" y="0"/>
                      <a:pt x="9" y="0"/>
                      <a:pt x="9" y="0"/>
                    </a:cubicBezTo>
                    <a:cubicBezTo>
                      <a:pt x="9" y="0"/>
                      <a:pt x="9" y="0"/>
                      <a:pt x="9" y="1"/>
                    </a:cubicBezTo>
                    <a:cubicBezTo>
                      <a:pt x="10" y="1"/>
                      <a:pt x="10" y="2"/>
                      <a:pt x="10" y="3"/>
                    </a:cubicBezTo>
                    <a:cubicBezTo>
                      <a:pt x="10" y="3"/>
                      <a:pt x="10" y="3"/>
                      <a:pt x="10" y="4"/>
                    </a:cubicBezTo>
                    <a:cubicBezTo>
                      <a:pt x="10" y="4"/>
                      <a:pt x="10" y="4"/>
                      <a:pt x="10" y="4"/>
                    </a:cubicBezTo>
                    <a:cubicBezTo>
                      <a:pt x="10" y="4"/>
                      <a:pt x="10" y="4"/>
                      <a:pt x="10" y="4"/>
                    </a:cubicBezTo>
                    <a:cubicBezTo>
                      <a:pt x="10" y="4"/>
                      <a:pt x="10" y="4"/>
                      <a:pt x="10" y="4"/>
                    </a:cubicBezTo>
                    <a:cubicBezTo>
                      <a:pt x="10" y="4"/>
                      <a:pt x="10" y="4"/>
                      <a:pt x="10" y="4"/>
                    </a:cubicBezTo>
                    <a:cubicBezTo>
                      <a:pt x="10" y="3"/>
                      <a:pt x="10" y="3"/>
                      <a:pt x="10" y="3"/>
                    </a:cubicBezTo>
                    <a:cubicBezTo>
                      <a:pt x="9" y="3"/>
                      <a:pt x="9" y="2"/>
                      <a:pt x="9" y="1"/>
                    </a:cubicBezTo>
                    <a:cubicBezTo>
                      <a:pt x="9" y="0"/>
                      <a:pt x="8" y="0"/>
                      <a:pt x="8" y="0"/>
                    </a:cubicBezTo>
                    <a:cubicBezTo>
                      <a:pt x="7" y="0"/>
                      <a:pt x="7" y="0"/>
                      <a:pt x="6" y="0"/>
                    </a:cubicBezTo>
                    <a:cubicBezTo>
                      <a:pt x="6" y="0"/>
                      <a:pt x="6" y="0"/>
                      <a:pt x="6" y="0"/>
                    </a:cubicBezTo>
                    <a:cubicBezTo>
                      <a:pt x="6" y="0"/>
                      <a:pt x="5" y="0"/>
                      <a:pt x="5" y="1"/>
                    </a:cubicBezTo>
                    <a:cubicBezTo>
                      <a:pt x="5" y="1"/>
                      <a:pt x="5" y="2"/>
                      <a:pt x="5" y="2"/>
                    </a:cubicBezTo>
                    <a:cubicBezTo>
                      <a:pt x="5" y="2"/>
                      <a:pt x="5" y="2"/>
                      <a:pt x="5" y="2"/>
                    </a:cubicBezTo>
                    <a:cubicBezTo>
                      <a:pt x="6" y="2"/>
                      <a:pt x="6" y="2"/>
                      <a:pt x="6" y="2"/>
                    </a:cubicBezTo>
                    <a:cubicBezTo>
                      <a:pt x="6" y="2"/>
                      <a:pt x="6" y="2"/>
                      <a:pt x="5" y="2"/>
                    </a:cubicBezTo>
                    <a:cubicBezTo>
                      <a:pt x="5" y="2"/>
                      <a:pt x="5" y="2"/>
                      <a:pt x="5" y="2"/>
                    </a:cubicBezTo>
                    <a:cubicBezTo>
                      <a:pt x="5" y="2"/>
                      <a:pt x="4" y="2"/>
                      <a:pt x="4" y="1"/>
                    </a:cubicBezTo>
                    <a:cubicBezTo>
                      <a:pt x="3" y="1"/>
                      <a:pt x="2" y="1"/>
                      <a:pt x="2" y="0"/>
                    </a:cubicBezTo>
                    <a:cubicBezTo>
                      <a:pt x="1" y="0"/>
                      <a:pt x="1" y="0"/>
                      <a:pt x="1" y="1"/>
                    </a:cubicBezTo>
                    <a:cubicBezTo>
                      <a:pt x="1" y="1"/>
                      <a:pt x="1" y="2"/>
                      <a:pt x="0" y="3"/>
                    </a:cubicBezTo>
                    <a:cubicBezTo>
                      <a:pt x="0" y="3"/>
                      <a:pt x="0" y="3"/>
                      <a:pt x="0" y="3"/>
                    </a:cubicBezTo>
                    <a:cubicBezTo>
                      <a:pt x="1" y="4"/>
                      <a:pt x="1" y="5"/>
                      <a:pt x="1" y="5"/>
                    </a:cubicBezTo>
                    <a:close/>
                    <a:moveTo>
                      <a:pt x="10" y="4"/>
                    </a:moveTo>
                    <a:cubicBezTo>
                      <a:pt x="11" y="4"/>
                      <a:pt x="11" y="4"/>
                      <a:pt x="11" y="4"/>
                    </a:cubicBezTo>
                    <a:cubicBezTo>
                      <a:pt x="10" y="4"/>
                      <a:pt x="10" y="4"/>
                      <a:pt x="10" y="4"/>
                    </a:cubicBezTo>
                    <a:cubicBezTo>
                      <a:pt x="10" y="4"/>
                      <a:pt x="10" y="4"/>
                      <a:pt x="10" y="4"/>
                    </a:cubicBezTo>
                    <a:cubicBezTo>
                      <a:pt x="10" y="4"/>
                      <a:pt x="10" y="4"/>
                      <a:pt x="10" y="4"/>
                    </a:cubicBezTo>
                    <a:close/>
                    <a:moveTo>
                      <a:pt x="6" y="3"/>
                    </a:moveTo>
                    <a:cubicBezTo>
                      <a:pt x="6" y="3"/>
                      <a:pt x="6" y="3"/>
                      <a:pt x="6" y="3"/>
                    </a:cubicBezTo>
                    <a:cubicBezTo>
                      <a:pt x="6" y="3"/>
                      <a:pt x="6" y="3"/>
                      <a:pt x="6" y="3"/>
                    </a:cubicBezTo>
                    <a:cubicBezTo>
                      <a:pt x="6" y="3"/>
                      <a:pt x="6" y="2"/>
                      <a:pt x="6" y="2"/>
                    </a:cubicBezTo>
                    <a:cubicBezTo>
                      <a:pt x="6" y="2"/>
                      <a:pt x="6" y="3"/>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Freeform 482">
                <a:extLst>
                  <a:ext uri="{FF2B5EF4-FFF2-40B4-BE49-F238E27FC236}">
                    <a16:creationId xmlns:a16="http://schemas.microsoft.com/office/drawing/2014/main" id="{896A14DF-33AE-46A1-99E6-6121AF1CF04A}"/>
                  </a:ext>
                </a:extLst>
              </p:cNvPr>
              <p:cNvSpPr>
                <a:spLocks/>
              </p:cNvSpPr>
              <p:nvPr/>
            </p:nvSpPr>
            <p:spPr bwMode="auto">
              <a:xfrm>
                <a:off x="4646972" y="2200914"/>
                <a:ext cx="39687" cy="50799"/>
              </a:xfrm>
              <a:custGeom>
                <a:avLst/>
                <a:gdLst>
                  <a:gd name="T0" fmla="*/ 11 w 11"/>
                  <a:gd name="T1" fmla="*/ 3 h 14"/>
                  <a:gd name="T2" fmla="*/ 11 w 11"/>
                  <a:gd name="T3" fmla="*/ 2 h 14"/>
                  <a:gd name="T4" fmla="*/ 10 w 11"/>
                  <a:gd name="T5" fmla="*/ 2 h 14"/>
                  <a:gd name="T6" fmla="*/ 9 w 11"/>
                  <a:gd name="T7" fmla="*/ 1 h 14"/>
                  <a:gd name="T8" fmla="*/ 8 w 11"/>
                  <a:gd name="T9" fmla="*/ 1 h 14"/>
                  <a:gd name="T10" fmla="*/ 8 w 11"/>
                  <a:gd name="T11" fmla="*/ 1 h 14"/>
                  <a:gd name="T12" fmla="*/ 8 w 11"/>
                  <a:gd name="T13" fmla="*/ 1 h 14"/>
                  <a:gd name="T14" fmla="*/ 8 w 11"/>
                  <a:gd name="T15" fmla="*/ 1 h 14"/>
                  <a:gd name="T16" fmla="*/ 7 w 11"/>
                  <a:gd name="T17" fmla="*/ 1 h 14"/>
                  <a:gd name="T18" fmla="*/ 7 w 11"/>
                  <a:gd name="T19" fmla="*/ 0 h 14"/>
                  <a:gd name="T20" fmla="*/ 5 w 11"/>
                  <a:gd name="T21" fmla="*/ 1 h 14"/>
                  <a:gd name="T22" fmla="*/ 5 w 11"/>
                  <a:gd name="T23" fmla="*/ 1 h 14"/>
                  <a:gd name="T24" fmla="*/ 4 w 11"/>
                  <a:gd name="T25" fmla="*/ 2 h 14"/>
                  <a:gd name="T26" fmla="*/ 4 w 11"/>
                  <a:gd name="T27" fmla="*/ 3 h 14"/>
                  <a:gd name="T28" fmla="*/ 4 w 11"/>
                  <a:gd name="T29" fmla="*/ 4 h 14"/>
                  <a:gd name="T30" fmla="*/ 4 w 11"/>
                  <a:gd name="T31" fmla="*/ 6 h 14"/>
                  <a:gd name="T32" fmla="*/ 3 w 11"/>
                  <a:gd name="T33" fmla="*/ 6 h 14"/>
                  <a:gd name="T34" fmla="*/ 2 w 11"/>
                  <a:gd name="T35" fmla="*/ 5 h 14"/>
                  <a:gd name="T36" fmla="*/ 1 w 11"/>
                  <a:gd name="T37" fmla="*/ 4 h 14"/>
                  <a:gd name="T38" fmla="*/ 0 w 11"/>
                  <a:gd name="T39" fmla="*/ 6 h 14"/>
                  <a:gd name="T40" fmla="*/ 0 w 11"/>
                  <a:gd name="T41" fmla="*/ 8 h 14"/>
                  <a:gd name="T42" fmla="*/ 0 w 11"/>
                  <a:gd name="T43" fmla="*/ 8 h 14"/>
                  <a:gd name="T44" fmla="*/ 1 w 11"/>
                  <a:gd name="T45" fmla="*/ 9 h 14"/>
                  <a:gd name="T46" fmla="*/ 2 w 11"/>
                  <a:gd name="T47" fmla="*/ 13 h 14"/>
                  <a:gd name="T48" fmla="*/ 3 w 11"/>
                  <a:gd name="T49" fmla="*/ 14 h 14"/>
                  <a:gd name="T50" fmla="*/ 3 w 11"/>
                  <a:gd name="T51" fmla="*/ 14 h 14"/>
                  <a:gd name="T52" fmla="*/ 5 w 11"/>
                  <a:gd name="T53" fmla="*/ 13 h 14"/>
                  <a:gd name="T54" fmla="*/ 6 w 11"/>
                  <a:gd name="T55" fmla="*/ 13 h 14"/>
                  <a:gd name="T56" fmla="*/ 7 w 11"/>
                  <a:gd name="T57" fmla="*/ 12 h 14"/>
                  <a:gd name="T58" fmla="*/ 8 w 11"/>
                  <a:gd name="T59" fmla="*/ 12 h 14"/>
                  <a:gd name="T60" fmla="*/ 9 w 11"/>
                  <a:gd name="T61" fmla="*/ 9 h 14"/>
                  <a:gd name="T62" fmla="*/ 9 w 11"/>
                  <a:gd name="T63" fmla="*/ 8 h 14"/>
                  <a:gd name="T64" fmla="*/ 9 w 11"/>
                  <a:gd name="T65" fmla="*/ 7 h 14"/>
                  <a:gd name="T66" fmla="*/ 8 w 11"/>
                  <a:gd name="T67" fmla="*/ 6 h 14"/>
                  <a:gd name="T68" fmla="*/ 8 w 11"/>
                  <a:gd name="T69" fmla="*/ 5 h 14"/>
                  <a:gd name="T70" fmla="*/ 9 w 11"/>
                  <a:gd name="T71" fmla="*/ 5 h 14"/>
                  <a:gd name="T72" fmla="*/ 10 w 11"/>
                  <a:gd name="T73" fmla="*/ 4 h 14"/>
                  <a:gd name="T74" fmla="*/ 11 w 11"/>
                  <a:gd name="T7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 h="14">
                    <a:moveTo>
                      <a:pt x="11" y="3"/>
                    </a:moveTo>
                    <a:cubicBezTo>
                      <a:pt x="11" y="3"/>
                      <a:pt x="11" y="2"/>
                      <a:pt x="11" y="2"/>
                    </a:cubicBezTo>
                    <a:cubicBezTo>
                      <a:pt x="11" y="2"/>
                      <a:pt x="11" y="2"/>
                      <a:pt x="10" y="2"/>
                    </a:cubicBezTo>
                    <a:cubicBezTo>
                      <a:pt x="10" y="1"/>
                      <a:pt x="9" y="1"/>
                      <a:pt x="9" y="1"/>
                    </a:cubicBezTo>
                    <a:cubicBezTo>
                      <a:pt x="8" y="1"/>
                      <a:pt x="8" y="1"/>
                      <a:pt x="8" y="1"/>
                    </a:cubicBezTo>
                    <a:cubicBezTo>
                      <a:pt x="8" y="1"/>
                      <a:pt x="8" y="1"/>
                      <a:pt x="8" y="1"/>
                    </a:cubicBezTo>
                    <a:cubicBezTo>
                      <a:pt x="8" y="1"/>
                      <a:pt x="8" y="1"/>
                      <a:pt x="8" y="1"/>
                    </a:cubicBezTo>
                    <a:cubicBezTo>
                      <a:pt x="8" y="1"/>
                      <a:pt x="8" y="1"/>
                      <a:pt x="8" y="1"/>
                    </a:cubicBezTo>
                    <a:cubicBezTo>
                      <a:pt x="8" y="1"/>
                      <a:pt x="7" y="1"/>
                      <a:pt x="7" y="1"/>
                    </a:cubicBezTo>
                    <a:cubicBezTo>
                      <a:pt x="7" y="0"/>
                      <a:pt x="7" y="0"/>
                      <a:pt x="7" y="0"/>
                    </a:cubicBezTo>
                    <a:cubicBezTo>
                      <a:pt x="6" y="0"/>
                      <a:pt x="6" y="0"/>
                      <a:pt x="5" y="1"/>
                    </a:cubicBezTo>
                    <a:cubicBezTo>
                      <a:pt x="5" y="1"/>
                      <a:pt x="5" y="1"/>
                      <a:pt x="5" y="1"/>
                    </a:cubicBezTo>
                    <a:cubicBezTo>
                      <a:pt x="5" y="2"/>
                      <a:pt x="4" y="2"/>
                      <a:pt x="4" y="2"/>
                    </a:cubicBezTo>
                    <a:cubicBezTo>
                      <a:pt x="3" y="2"/>
                      <a:pt x="3" y="3"/>
                      <a:pt x="4" y="3"/>
                    </a:cubicBezTo>
                    <a:cubicBezTo>
                      <a:pt x="4" y="3"/>
                      <a:pt x="4" y="3"/>
                      <a:pt x="4" y="4"/>
                    </a:cubicBezTo>
                    <a:cubicBezTo>
                      <a:pt x="4" y="5"/>
                      <a:pt x="4" y="5"/>
                      <a:pt x="4" y="6"/>
                    </a:cubicBezTo>
                    <a:cubicBezTo>
                      <a:pt x="3" y="6"/>
                      <a:pt x="3" y="6"/>
                      <a:pt x="3" y="6"/>
                    </a:cubicBezTo>
                    <a:cubicBezTo>
                      <a:pt x="3" y="6"/>
                      <a:pt x="2" y="5"/>
                      <a:pt x="2" y="5"/>
                    </a:cubicBezTo>
                    <a:cubicBezTo>
                      <a:pt x="2" y="4"/>
                      <a:pt x="2" y="4"/>
                      <a:pt x="1" y="4"/>
                    </a:cubicBezTo>
                    <a:cubicBezTo>
                      <a:pt x="0" y="4"/>
                      <a:pt x="0" y="5"/>
                      <a:pt x="0" y="6"/>
                    </a:cubicBezTo>
                    <a:cubicBezTo>
                      <a:pt x="0" y="6"/>
                      <a:pt x="0" y="7"/>
                      <a:pt x="0" y="8"/>
                    </a:cubicBezTo>
                    <a:cubicBezTo>
                      <a:pt x="0" y="8"/>
                      <a:pt x="0" y="8"/>
                      <a:pt x="0" y="8"/>
                    </a:cubicBezTo>
                    <a:cubicBezTo>
                      <a:pt x="1" y="8"/>
                      <a:pt x="1" y="9"/>
                      <a:pt x="1" y="9"/>
                    </a:cubicBezTo>
                    <a:cubicBezTo>
                      <a:pt x="1" y="10"/>
                      <a:pt x="2" y="11"/>
                      <a:pt x="2" y="13"/>
                    </a:cubicBezTo>
                    <a:cubicBezTo>
                      <a:pt x="2" y="13"/>
                      <a:pt x="2" y="14"/>
                      <a:pt x="3" y="14"/>
                    </a:cubicBezTo>
                    <a:cubicBezTo>
                      <a:pt x="3" y="14"/>
                      <a:pt x="3" y="14"/>
                      <a:pt x="3" y="14"/>
                    </a:cubicBezTo>
                    <a:cubicBezTo>
                      <a:pt x="4" y="14"/>
                      <a:pt x="4" y="13"/>
                      <a:pt x="5" y="13"/>
                    </a:cubicBezTo>
                    <a:cubicBezTo>
                      <a:pt x="5" y="13"/>
                      <a:pt x="5" y="13"/>
                      <a:pt x="6" y="13"/>
                    </a:cubicBezTo>
                    <a:cubicBezTo>
                      <a:pt x="6" y="13"/>
                      <a:pt x="7" y="12"/>
                      <a:pt x="7" y="12"/>
                    </a:cubicBezTo>
                    <a:cubicBezTo>
                      <a:pt x="7" y="12"/>
                      <a:pt x="8" y="12"/>
                      <a:pt x="8" y="12"/>
                    </a:cubicBezTo>
                    <a:cubicBezTo>
                      <a:pt x="8" y="11"/>
                      <a:pt x="8" y="10"/>
                      <a:pt x="9" y="9"/>
                    </a:cubicBezTo>
                    <a:cubicBezTo>
                      <a:pt x="9" y="9"/>
                      <a:pt x="9" y="8"/>
                      <a:pt x="9" y="8"/>
                    </a:cubicBezTo>
                    <a:cubicBezTo>
                      <a:pt x="9" y="7"/>
                      <a:pt x="9" y="7"/>
                      <a:pt x="9" y="7"/>
                    </a:cubicBezTo>
                    <a:cubicBezTo>
                      <a:pt x="9" y="6"/>
                      <a:pt x="8" y="6"/>
                      <a:pt x="8" y="6"/>
                    </a:cubicBezTo>
                    <a:cubicBezTo>
                      <a:pt x="8" y="5"/>
                      <a:pt x="8" y="5"/>
                      <a:pt x="8" y="5"/>
                    </a:cubicBezTo>
                    <a:cubicBezTo>
                      <a:pt x="8" y="5"/>
                      <a:pt x="9" y="5"/>
                      <a:pt x="9" y="5"/>
                    </a:cubicBezTo>
                    <a:cubicBezTo>
                      <a:pt x="10" y="5"/>
                      <a:pt x="10" y="4"/>
                      <a:pt x="10" y="4"/>
                    </a:cubicBezTo>
                    <a:cubicBezTo>
                      <a:pt x="10" y="3"/>
                      <a:pt x="10" y="3"/>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Freeform 483">
                <a:extLst>
                  <a:ext uri="{FF2B5EF4-FFF2-40B4-BE49-F238E27FC236}">
                    <a16:creationId xmlns:a16="http://schemas.microsoft.com/office/drawing/2014/main" id="{A0C8BFE6-848C-4549-84CA-98F8B5BB7B9E}"/>
                  </a:ext>
                </a:extLst>
              </p:cNvPr>
              <p:cNvSpPr>
                <a:spLocks noEditPoints="1"/>
              </p:cNvSpPr>
              <p:nvPr/>
            </p:nvSpPr>
            <p:spPr bwMode="auto">
              <a:xfrm>
                <a:off x="6109030" y="2964486"/>
                <a:ext cx="46037" cy="58737"/>
              </a:xfrm>
              <a:custGeom>
                <a:avLst/>
                <a:gdLst>
                  <a:gd name="T0" fmla="*/ 9 w 13"/>
                  <a:gd name="T1" fmla="*/ 3 h 16"/>
                  <a:gd name="T2" fmla="*/ 13 w 13"/>
                  <a:gd name="T3" fmla="*/ 0 h 16"/>
                  <a:gd name="T4" fmla="*/ 12 w 13"/>
                  <a:gd name="T5" fmla="*/ 1 h 16"/>
                  <a:gd name="T6" fmla="*/ 7 w 13"/>
                  <a:gd name="T7" fmla="*/ 1 h 16"/>
                  <a:gd name="T8" fmla="*/ 3 w 13"/>
                  <a:gd name="T9" fmla="*/ 2 h 16"/>
                  <a:gd name="T10" fmla="*/ 2 w 13"/>
                  <a:gd name="T11" fmla="*/ 3 h 16"/>
                  <a:gd name="T12" fmla="*/ 1 w 13"/>
                  <a:gd name="T13" fmla="*/ 5 h 16"/>
                  <a:gd name="T14" fmla="*/ 0 w 13"/>
                  <a:gd name="T15" fmla="*/ 9 h 16"/>
                  <a:gd name="T16" fmla="*/ 0 w 13"/>
                  <a:gd name="T17" fmla="*/ 11 h 16"/>
                  <a:gd name="T18" fmla="*/ 1 w 13"/>
                  <a:gd name="T19" fmla="*/ 13 h 16"/>
                  <a:gd name="T20" fmla="*/ 1 w 13"/>
                  <a:gd name="T21" fmla="*/ 15 h 16"/>
                  <a:gd name="T22" fmla="*/ 3 w 13"/>
                  <a:gd name="T23" fmla="*/ 15 h 16"/>
                  <a:gd name="T24" fmla="*/ 4 w 13"/>
                  <a:gd name="T25" fmla="*/ 10 h 16"/>
                  <a:gd name="T26" fmla="*/ 5 w 13"/>
                  <a:gd name="T27" fmla="*/ 12 h 16"/>
                  <a:gd name="T28" fmla="*/ 6 w 13"/>
                  <a:gd name="T29" fmla="*/ 14 h 16"/>
                  <a:gd name="T30" fmla="*/ 7 w 13"/>
                  <a:gd name="T31" fmla="*/ 14 h 16"/>
                  <a:gd name="T32" fmla="*/ 7 w 13"/>
                  <a:gd name="T33" fmla="*/ 14 h 16"/>
                  <a:gd name="T34" fmla="*/ 8 w 13"/>
                  <a:gd name="T35" fmla="*/ 15 h 16"/>
                  <a:gd name="T36" fmla="*/ 9 w 13"/>
                  <a:gd name="T37" fmla="*/ 15 h 16"/>
                  <a:gd name="T38" fmla="*/ 8 w 13"/>
                  <a:gd name="T39" fmla="*/ 12 h 16"/>
                  <a:gd name="T40" fmla="*/ 7 w 13"/>
                  <a:gd name="T41" fmla="*/ 11 h 16"/>
                  <a:gd name="T42" fmla="*/ 6 w 13"/>
                  <a:gd name="T43" fmla="*/ 8 h 16"/>
                  <a:gd name="T44" fmla="*/ 8 w 13"/>
                  <a:gd name="T45" fmla="*/ 7 h 16"/>
                  <a:gd name="T46" fmla="*/ 9 w 13"/>
                  <a:gd name="T47" fmla="*/ 7 h 16"/>
                  <a:gd name="T48" fmla="*/ 10 w 13"/>
                  <a:gd name="T49" fmla="*/ 5 h 16"/>
                  <a:gd name="T50" fmla="*/ 9 w 13"/>
                  <a:gd name="T51" fmla="*/ 5 h 16"/>
                  <a:gd name="T52" fmla="*/ 5 w 13"/>
                  <a:gd name="T53" fmla="*/ 6 h 16"/>
                  <a:gd name="T54" fmla="*/ 3 w 13"/>
                  <a:gd name="T55" fmla="*/ 5 h 16"/>
                  <a:gd name="T56" fmla="*/ 7 w 13"/>
                  <a:gd name="T57" fmla="*/ 13 h 16"/>
                  <a:gd name="T58" fmla="*/ 8 w 13"/>
                  <a:gd name="T59" fmla="*/ 13 h 16"/>
                  <a:gd name="T60" fmla="*/ 8 w 13"/>
                  <a:gd name="T61" fmla="*/ 14 h 16"/>
                  <a:gd name="T62" fmla="*/ 8 w 13"/>
                  <a:gd name="T63" fmla="*/ 13 h 16"/>
                  <a:gd name="T64" fmla="*/ 7 w 13"/>
                  <a:gd name="T65" fmla="*/ 1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 h="16">
                    <a:moveTo>
                      <a:pt x="4" y="3"/>
                    </a:moveTo>
                    <a:cubicBezTo>
                      <a:pt x="6" y="3"/>
                      <a:pt x="8" y="3"/>
                      <a:pt x="9" y="3"/>
                    </a:cubicBezTo>
                    <a:cubicBezTo>
                      <a:pt x="11" y="3"/>
                      <a:pt x="12" y="3"/>
                      <a:pt x="13" y="1"/>
                    </a:cubicBezTo>
                    <a:cubicBezTo>
                      <a:pt x="13" y="1"/>
                      <a:pt x="13" y="1"/>
                      <a:pt x="13" y="0"/>
                    </a:cubicBezTo>
                    <a:cubicBezTo>
                      <a:pt x="13" y="0"/>
                      <a:pt x="13" y="0"/>
                      <a:pt x="13" y="0"/>
                    </a:cubicBezTo>
                    <a:cubicBezTo>
                      <a:pt x="12" y="1"/>
                      <a:pt x="12" y="1"/>
                      <a:pt x="12" y="1"/>
                    </a:cubicBezTo>
                    <a:cubicBezTo>
                      <a:pt x="11" y="2"/>
                      <a:pt x="11" y="2"/>
                      <a:pt x="10" y="2"/>
                    </a:cubicBezTo>
                    <a:cubicBezTo>
                      <a:pt x="9" y="1"/>
                      <a:pt x="8" y="1"/>
                      <a:pt x="7" y="1"/>
                    </a:cubicBezTo>
                    <a:cubicBezTo>
                      <a:pt x="6" y="1"/>
                      <a:pt x="6" y="1"/>
                      <a:pt x="5" y="1"/>
                    </a:cubicBezTo>
                    <a:cubicBezTo>
                      <a:pt x="4" y="1"/>
                      <a:pt x="4" y="2"/>
                      <a:pt x="3" y="2"/>
                    </a:cubicBezTo>
                    <a:cubicBezTo>
                      <a:pt x="3" y="2"/>
                      <a:pt x="3" y="2"/>
                      <a:pt x="3" y="2"/>
                    </a:cubicBezTo>
                    <a:cubicBezTo>
                      <a:pt x="2" y="2"/>
                      <a:pt x="2" y="3"/>
                      <a:pt x="2" y="3"/>
                    </a:cubicBezTo>
                    <a:cubicBezTo>
                      <a:pt x="2" y="4"/>
                      <a:pt x="2" y="4"/>
                      <a:pt x="2" y="4"/>
                    </a:cubicBezTo>
                    <a:cubicBezTo>
                      <a:pt x="2" y="5"/>
                      <a:pt x="2" y="5"/>
                      <a:pt x="1" y="5"/>
                    </a:cubicBezTo>
                    <a:cubicBezTo>
                      <a:pt x="1" y="6"/>
                      <a:pt x="1" y="6"/>
                      <a:pt x="1" y="7"/>
                    </a:cubicBezTo>
                    <a:cubicBezTo>
                      <a:pt x="1" y="8"/>
                      <a:pt x="1" y="8"/>
                      <a:pt x="0" y="9"/>
                    </a:cubicBezTo>
                    <a:cubicBezTo>
                      <a:pt x="0" y="9"/>
                      <a:pt x="0" y="9"/>
                      <a:pt x="0" y="10"/>
                    </a:cubicBezTo>
                    <a:cubicBezTo>
                      <a:pt x="0" y="10"/>
                      <a:pt x="0" y="11"/>
                      <a:pt x="0" y="11"/>
                    </a:cubicBezTo>
                    <a:cubicBezTo>
                      <a:pt x="0" y="11"/>
                      <a:pt x="1" y="11"/>
                      <a:pt x="1" y="12"/>
                    </a:cubicBezTo>
                    <a:cubicBezTo>
                      <a:pt x="1" y="12"/>
                      <a:pt x="1" y="12"/>
                      <a:pt x="1" y="13"/>
                    </a:cubicBezTo>
                    <a:cubicBezTo>
                      <a:pt x="1" y="14"/>
                      <a:pt x="1" y="14"/>
                      <a:pt x="1" y="15"/>
                    </a:cubicBezTo>
                    <a:cubicBezTo>
                      <a:pt x="1" y="15"/>
                      <a:pt x="1" y="15"/>
                      <a:pt x="1" y="15"/>
                    </a:cubicBezTo>
                    <a:cubicBezTo>
                      <a:pt x="2" y="16"/>
                      <a:pt x="2" y="16"/>
                      <a:pt x="3" y="15"/>
                    </a:cubicBezTo>
                    <a:cubicBezTo>
                      <a:pt x="3" y="15"/>
                      <a:pt x="3" y="15"/>
                      <a:pt x="3" y="15"/>
                    </a:cubicBezTo>
                    <a:cubicBezTo>
                      <a:pt x="3" y="13"/>
                      <a:pt x="3" y="12"/>
                      <a:pt x="4" y="10"/>
                    </a:cubicBezTo>
                    <a:cubicBezTo>
                      <a:pt x="4" y="10"/>
                      <a:pt x="4" y="10"/>
                      <a:pt x="4" y="10"/>
                    </a:cubicBezTo>
                    <a:cubicBezTo>
                      <a:pt x="4" y="10"/>
                      <a:pt x="4" y="10"/>
                      <a:pt x="4" y="10"/>
                    </a:cubicBezTo>
                    <a:cubicBezTo>
                      <a:pt x="4" y="11"/>
                      <a:pt x="4" y="12"/>
                      <a:pt x="5" y="12"/>
                    </a:cubicBezTo>
                    <a:cubicBezTo>
                      <a:pt x="5" y="13"/>
                      <a:pt x="5" y="13"/>
                      <a:pt x="5" y="13"/>
                    </a:cubicBezTo>
                    <a:cubicBezTo>
                      <a:pt x="6" y="14"/>
                      <a:pt x="6" y="14"/>
                      <a:pt x="6" y="14"/>
                    </a:cubicBezTo>
                    <a:cubicBezTo>
                      <a:pt x="7" y="14"/>
                      <a:pt x="7" y="14"/>
                      <a:pt x="7" y="14"/>
                    </a:cubicBezTo>
                    <a:cubicBezTo>
                      <a:pt x="7" y="14"/>
                      <a:pt x="7" y="14"/>
                      <a:pt x="7" y="14"/>
                    </a:cubicBezTo>
                    <a:cubicBezTo>
                      <a:pt x="7" y="14"/>
                      <a:pt x="7" y="14"/>
                      <a:pt x="7" y="14"/>
                    </a:cubicBezTo>
                    <a:cubicBezTo>
                      <a:pt x="7" y="14"/>
                      <a:pt x="7" y="14"/>
                      <a:pt x="7" y="14"/>
                    </a:cubicBezTo>
                    <a:cubicBezTo>
                      <a:pt x="7" y="14"/>
                      <a:pt x="7" y="14"/>
                      <a:pt x="7" y="14"/>
                    </a:cubicBezTo>
                    <a:cubicBezTo>
                      <a:pt x="7" y="14"/>
                      <a:pt x="7" y="15"/>
                      <a:pt x="8" y="15"/>
                    </a:cubicBezTo>
                    <a:cubicBezTo>
                      <a:pt x="8" y="15"/>
                      <a:pt x="8" y="15"/>
                      <a:pt x="8" y="15"/>
                    </a:cubicBezTo>
                    <a:cubicBezTo>
                      <a:pt x="8" y="15"/>
                      <a:pt x="9" y="15"/>
                      <a:pt x="9" y="15"/>
                    </a:cubicBezTo>
                    <a:cubicBezTo>
                      <a:pt x="9" y="14"/>
                      <a:pt x="9" y="14"/>
                      <a:pt x="9" y="13"/>
                    </a:cubicBezTo>
                    <a:cubicBezTo>
                      <a:pt x="9" y="13"/>
                      <a:pt x="9" y="12"/>
                      <a:pt x="8" y="12"/>
                    </a:cubicBezTo>
                    <a:cubicBezTo>
                      <a:pt x="8" y="12"/>
                      <a:pt x="8" y="12"/>
                      <a:pt x="8" y="12"/>
                    </a:cubicBezTo>
                    <a:cubicBezTo>
                      <a:pt x="8" y="11"/>
                      <a:pt x="7" y="11"/>
                      <a:pt x="7" y="11"/>
                    </a:cubicBezTo>
                    <a:cubicBezTo>
                      <a:pt x="8" y="10"/>
                      <a:pt x="7" y="10"/>
                      <a:pt x="7" y="10"/>
                    </a:cubicBezTo>
                    <a:cubicBezTo>
                      <a:pt x="7" y="9"/>
                      <a:pt x="7" y="9"/>
                      <a:pt x="6" y="8"/>
                    </a:cubicBezTo>
                    <a:cubicBezTo>
                      <a:pt x="6" y="8"/>
                      <a:pt x="6" y="8"/>
                      <a:pt x="6" y="8"/>
                    </a:cubicBezTo>
                    <a:cubicBezTo>
                      <a:pt x="7" y="8"/>
                      <a:pt x="7" y="7"/>
                      <a:pt x="8" y="7"/>
                    </a:cubicBezTo>
                    <a:cubicBezTo>
                      <a:pt x="8" y="7"/>
                      <a:pt x="8" y="7"/>
                      <a:pt x="9" y="7"/>
                    </a:cubicBezTo>
                    <a:cubicBezTo>
                      <a:pt x="9" y="7"/>
                      <a:pt x="9" y="7"/>
                      <a:pt x="9" y="7"/>
                    </a:cubicBezTo>
                    <a:cubicBezTo>
                      <a:pt x="9" y="7"/>
                      <a:pt x="10" y="7"/>
                      <a:pt x="10" y="7"/>
                    </a:cubicBezTo>
                    <a:cubicBezTo>
                      <a:pt x="10" y="6"/>
                      <a:pt x="10" y="6"/>
                      <a:pt x="10" y="5"/>
                    </a:cubicBezTo>
                    <a:cubicBezTo>
                      <a:pt x="10" y="5"/>
                      <a:pt x="10" y="5"/>
                      <a:pt x="10" y="5"/>
                    </a:cubicBezTo>
                    <a:cubicBezTo>
                      <a:pt x="9" y="5"/>
                      <a:pt x="9" y="5"/>
                      <a:pt x="9" y="5"/>
                    </a:cubicBezTo>
                    <a:cubicBezTo>
                      <a:pt x="8" y="5"/>
                      <a:pt x="7" y="5"/>
                      <a:pt x="7" y="5"/>
                    </a:cubicBezTo>
                    <a:cubicBezTo>
                      <a:pt x="6" y="5"/>
                      <a:pt x="5" y="6"/>
                      <a:pt x="5" y="6"/>
                    </a:cubicBezTo>
                    <a:cubicBezTo>
                      <a:pt x="5" y="6"/>
                      <a:pt x="4" y="6"/>
                      <a:pt x="4" y="6"/>
                    </a:cubicBezTo>
                    <a:cubicBezTo>
                      <a:pt x="3" y="6"/>
                      <a:pt x="3" y="5"/>
                      <a:pt x="3" y="5"/>
                    </a:cubicBezTo>
                    <a:cubicBezTo>
                      <a:pt x="3" y="4"/>
                      <a:pt x="3" y="3"/>
                      <a:pt x="4" y="3"/>
                    </a:cubicBezTo>
                    <a:close/>
                    <a:moveTo>
                      <a:pt x="7" y="13"/>
                    </a:moveTo>
                    <a:cubicBezTo>
                      <a:pt x="7" y="13"/>
                      <a:pt x="8" y="13"/>
                      <a:pt x="8" y="13"/>
                    </a:cubicBezTo>
                    <a:cubicBezTo>
                      <a:pt x="8" y="13"/>
                      <a:pt x="8" y="13"/>
                      <a:pt x="8" y="13"/>
                    </a:cubicBezTo>
                    <a:cubicBezTo>
                      <a:pt x="8" y="13"/>
                      <a:pt x="8" y="13"/>
                      <a:pt x="8" y="13"/>
                    </a:cubicBezTo>
                    <a:cubicBezTo>
                      <a:pt x="8" y="14"/>
                      <a:pt x="8" y="14"/>
                      <a:pt x="8" y="14"/>
                    </a:cubicBezTo>
                    <a:cubicBezTo>
                      <a:pt x="8" y="14"/>
                      <a:pt x="8" y="13"/>
                      <a:pt x="8" y="13"/>
                    </a:cubicBezTo>
                    <a:cubicBezTo>
                      <a:pt x="8" y="13"/>
                      <a:pt x="8" y="13"/>
                      <a:pt x="8" y="13"/>
                    </a:cubicBezTo>
                    <a:cubicBezTo>
                      <a:pt x="7" y="13"/>
                      <a:pt x="7" y="13"/>
                      <a:pt x="7" y="14"/>
                    </a:cubicBezTo>
                    <a:cubicBezTo>
                      <a:pt x="7" y="13"/>
                      <a:pt x="7" y="13"/>
                      <a:pt x="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484">
                <a:extLst>
                  <a:ext uri="{FF2B5EF4-FFF2-40B4-BE49-F238E27FC236}">
                    <a16:creationId xmlns:a16="http://schemas.microsoft.com/office/drawing/2014/main" id="{54BEF1D6-AE78-4B15-BE3E-16176984C5D0}"/>
                  </a:ext>
                </a:extLst>
              </p:cNvPr>
              <p:cNvSpPr>
                <a:spLocks/>
              </p:cNvSpPr>
              <p:nvPr/>
            </p:nvSpPr>
            <p:spPr bwMode="auto">
              <a:xfrm>
                <a:off x="4856518" y="2578732"/>
                <a:ext cx="0" cy="476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Freeform 485">
                <a:extLst>
                  <a:ext uri="{FF2B5EF4-FFF2-40B4-BE49-F238E27FC236}">
                    <a16:creationId xmlns:a16="http://schemas.microsoft.com/office/drawing/2014/main" id="{1F412C18-3632-44C1-B836-4792C6677BD6}"/>
                  </a:ext>
                </a:extLst>
              </p:cNvPr>
              <p:cNvSpPr>
                <a:spLocks/>
              </p:cNvSpPr>
              <p:nvPr/>
            </p:nvSpPr>
            <p:spPr bwMode="auto">
              <a:xfrm>
                <a:off x="4813656" y="2543807"/>
                <a:ext cx="46037" cy="49212"/>
              </a:xfrm>
              <a:custGeom>
                <a:avLst/>
                <a:gdLst>
                  <a:gd name="T0" fmla="*/ 12 w 13"/>
                  <a:gd name="T1" fmla="*/ 7 h 14"/>
                  <a:gd name="T2" fmla="*/ 11 w 13"/>
                  <a:gd name="T3" fmla="*/ 6 h 14"/>
                  <a:gd name="T4" fmla="*/ 11 w 13"/>
                  <a:gd name="T5" fmla="*/ 6 h 14"/>
                  <a:gd name="T6" fmla="*/ 10 w 13"/>
                  <a:gd name="T7" fmla="*/ 5 h 14"/>
                  <a:gd name="T8" fmla="*/ 10 w 13"/>
                  <a:gd name="T9" fmla="*/ 6 h 14"/>
                  <a:gd name="T10" fmla="*/ 8 w 13"/>
                  <a:gd name="T11" fmla="*/ 6 h 14"/>
                  <a:gd name="T12" fmla="*/ 8 w 13"/>
                  <a:gd name="T13" fmla="*/ 5 h 14"/>
                  <a:gd name="T14" fmla="*/ 8 w 13"/>
                  <a:gd name="T15" fmla="*/ 5 h 14"/>
                  <a:gd name="T16" fmla="*/ 7 w 13"/>
                  <a:gd name="T17" fmla="*/ 4 h 14"/>
                  <a:gd name="T18" fmla="*/ 6 w 13"/>
                  <a:gd name="T19" fmla="*/ 4 h 14"/>
                  <a:gd name="T20" fmla="*/ 6 w 13"/>
                  <a:gd name="T21" fmla="*/ 4 h 14"/>
                  <a:gd name="T22" fmla="*/ 6 w 13"/>
                  <a:gd name="T23" fmla="*/ 4 h 14"/>
                  <a:gd name="T24" fmla="*/ 6 w 13"/>
                  <a:gd name="T25" fmla="*/ 4 h 14"/>
                  <a:gd name="T26" fmla="*/ 6 w 13"/>
                  <a:gd name="T27" fmla="*/ 4 h 14"/>
                  <a:gd name="T28" fmla="*/ 8 w 13"/>
                  <a:gd name="T29" fmla="*/ 2 h 14"/>
                  <a:gd name="T30" fmla="*/ 9 w 13"/>
                  <a:gd name="T31" fmla="*/ 1 h 14"/>
                  <a:gd name="T32" fmla="*/ 9 w 13"/>
                  <a:gd name="T33" fmla="*/ 0 h 14"/>
                  <a:gd name="T34" fmla="*/ 8 w 13"/>
                  <a:gd name="T35" fmla="*/ 0 h 14"/>
                  <a:gd name="T36" fmla="*/ 6 w 13"/>
                  <a:gd name="T37" fmla="*/ 1 h 14"/>
                  <a:gd name="T38" fmla="*/ 3 w 13"/>
                  <a:gd name="T39" fmla="*/ 6 h 14"/>
                  <a:gd name="T40" fmla="*/ 1 w 13"/>
                  <a:gd name="T41" fmla="*/ 8 h 14"/>
                  <a:gd name="T42" fmla="*/ 1 w 13"/>
                  <a:gd name="T43" fmla="*/ 8 h 14"/>
                  <a:gd name="T44" fmla="*/ 1 w 13"/>
                  <a:gd name="T45" fmla="*/ 9 h 14"/>
                  <a:gd name="T46" fmla="*/ 0 w 13"/>
                  <a:gd name="T47" fmla="*/ 10 h 14"/>
                  <a:gd name="T48" fmla="*/ 0 w 13"/>
                  <a:gd name="T49" fmla="*/ 10 h 14"/>
                  <a:gd name="T50" fmla="*/ 1 w 13"/>
                  <a:gd name="T51" fmla="*/ 11 h 14"/>
                  <a:gd name="T52" fmla="*/ 3 w 13"/>
                  <a:gd name="T53" fmla="*/ 11 h 14"/>
                  <a:gd name="T54" fmla="*/ 5 w 13"/>
                  <a:gd name="T55" fmla="*/ 11 h 14"/>
                  <a:gd name="T56" fmla="*/ 7 w 13"/>
                  <a:gd name="T57" fmla="*/ 11 h 14"/>
                  <a:gd name="T58" fmla="*/ 7 w 13"/>
                  <a:gd name="T59" fmla="*/ 12 h 14"/>
                  <a:gd name="T60" fmla="*/ 6 w 13"/>
                  <a:gd name="T61" fmla="*/ 12 h 14"/>
                  <a:gd name="T62" fmla="*/ 6 w 13"/>
                  <a:gd name="T63" fmla="*/ 13 h 14"/>
                  <a:gd name="T64" fmla="*/ 7 w 13"/>
                  <a:gd name="T65" fmla="*/ 13 h 14"/>
                  <a:gd name="T66" fmla="*/ 8 w 13"/>
                  <a:gd name="T67" fmla="*/ 12 h 14"/>
                  <a:gd name="T68" fmla="*/ 9 w 13"/>
                  <a:gd name="T69" fmla="*/ 11 h 14"/>
                  <a:gd name="T70" fmla="*/ 10 w 13"/>
                  <a:gd name="T71" fmla="*/ 11 h 14"/>
                  <a:gd name="T72" fmla="*/ 9 w 13"/>
                  <a:gd name="T73" fmla="*/ 12 h 14"/>
                  <a:gd name="T74" fmla="*/ 10 w 13"/>
                  <a:gd name="T75" fmla="*/ 13 h 14"/>
                  <a:gd name="T76" fmla="*/ 11 w 13"/>
                  <a:gd name="T77" fmla="*/ 14 h 14"/>
                  <a:gd name="T78" fmla="*/ 12 w 13"/>
                  <a:gd name="T79" fmla="*/ 13 h 14"/>
                  <a:gd name="T80" fmla="*/ 13 w 13"/>
                  <a:gd name="T81" fmla="*/ 12 h 14"/>
                  <a:gd name="T82" fmla="*/ 12 w 13"/>
                  <a:gd name="T83" fmla="*/ 11 h 14"/>
                  <a:gd name="T84" fmla="*/ 12 w 13"/>
                  <a:gd name="T85" fmla="*/ 11 h 14"/>
                  <a:gd name="T86" fmla="*/ 12 w 13"/>
                  <a:gd name="T87" fmla="*/ 11 h 14"/>
                  <a:gd name="T88" fmla="*/ 12 w 13"/>
                  <a:gd name="T89" fmla="*/ 11 h 14"/>
                  <a:gd name="T90" fmla="*/ 12 w 13"/>
                  <a:gd name="T91" fmla="*/ 11 h 14"/>
                  <a:gd name="T92" fmla="*/ 12 w 13"/>
                  <a:gd name="T93" fmla="*/ 10 h 14"/>
                  <a:gd name="T94" fmla="*/ 11 w 13"/>
                  <a:gd name="T95" fmla="*/ 10 h 14"/>
                  <a:gd name="T96" fmla="*/ 11 w 13"/>
                  <a:gd name="T97" fmla="*/ 10 h 14"/>
                  <a:gd name="T98" fmla="*/ 11 w 13"/>
                  <a:gd name="T99" fmla="*/ 9 h 14"/>
                  <a:gd name="T100" fmla="*/ 12 w 13"/>
                  <a:gd name="T101" fmla="*/ 9 h 14"/>
                  <a:gd name="T102" fmla="*/ 12 w 13"/>
                  <a:gd name="T103" fmla="*/ 8 h 14"/>
                  <a:gd name="T104" fmla="*/ 12 w 13"/>
                  <a:gd name="T105" fmla="*/ 8 h 14"/>
                  <a:gd name="T106" fmla="*/ 11 w 13"/>
                  <a:gd name="T107" fmla="*/ 8 h 14"/>
                  <a:gd name="T108" fmla="*/ 11 w 13"/>
                  <a:gd name="T109" fmla="*/ 7 h 14"/>
                  <a:gd name="T110" fmla="*/ 12 w 13"/>
                  <a:gd name="T111"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 h="14">
                    <a:moveTo>
                      <a:pt x="12" y="7"/>
                    </a:moveTo>
                    <a:cubicBezTo>
                      <a:pt x="12" y="7"/>
                      <a:pt x="12" y="6"/>
                      <a:pt x="11" y="6"/>
                    </a:cubicBezTo>
                    <a:cubicBezTo>
                      <a:pt x="11" y="6"/>
                      <a:pt x="11" y="6"/>
                      <a:pt x="11" y="6"/>
                    </a:cubicBezTo>
                    <a:cubicBezTo>
                      <a:pt x="11" y="5"/>
                      <a:pt x="11" y="5"/>
                      <a:pt x="10" y="5"/>
                    </a:cubicBezTo>
                    <a:cubicBezTo>
                      <a:pt x="10" y="5"/>
                      <a:pt x="10" y="6"/>
                      <a:pt x="10" y="6"/>
                    </a:cubicBezTo>
                    <a:cubicBezTo>
                      <a:pt x="9" y="6"/>
                      <a:pt x="9" y="6"/>
                      <a:pt x="8" y="6"/>
                    </a:cubicBezTo>
                    <a:cubicBezTo>
                      <a:pt x="8" y="6"/>
                      <a:pt x="7" y="6"/>
                      <a:pt x="8" y="5"/>
                    </a:cubicBezTo>
                    <a:cubicBezTo>
                      <a:pt x="8" y="5"/>
                      <a:pt x="8" y="5"/>
                      <a:pt x="8" y="5"/>
                    </a:cubicBezTo>
                    <a:cubicBezTo>
                      <a:pt x="8" y="4"/>
                      <a:pt x="7" y="4"/>
                      <a:pt x="7" y="4"/>
                    </a:cubicBezTo>
                    <a:cubicBezTo>
                      <a:pt x="7" y="4"/>
                      <a:pt x="7" y="4"/>
                      <a:pt x="6" y="4"/>
                    </a:cubicBezTo>
                    <a:cubicBezTo>
                      <a:pt x="6" y="4"/>
                      <a:pt x="6" y="4"/>
                      <a:pt x="6" y="4"/>
                    </a:cubicBezTo>
                    <a:cubicBezTo>
                      <a:pt x="6" y="4"/>
                      <a:pt x="6" y="4"/>
                      <a:pt x="6" y="4"/>
                    </a:cubicBezTo>
                    <a:cubicBezTo>
                      <a:pt x="6" y="4"/>
                      <a:pt x="6" y="4"/>
                      <a:pt x="6" y="4"/>
                    </a:cubicBezTo>
                    <a:cubicBezTo>
                      <a:pt x="6" y="4"/>
                      <a:pt x="6" y="4"/>
                      <a:pt x="6" y="4"/>
                    </a:cubicBezTo>
                    <a:cubicBezTo>
                      <a:pt x="7" y="3"/>
                      <a:pt x="7" y="3"/>
                      <a:pt x="8" y="2"/>
                    </a:cubicBezTo>
                    <a:cubicBezTo>
                      <a:pt x="8" y="2"/>
                      <a:pt x="8" y="1"/>
                      <a:pt x="9" y="1"/>
                    </a:cubicBezTo>
                    <a:cubicBezTo>
                      <a:pt x="9" y="0"/>
                      <a:pt x="9" y="0"/>
                      <a:pt x="9" y="0"/>
                    </a:cubicBezTo>
                    <a:cubicBezTo>
                      <a:pt x="9" y="0"/>
                      <a:pt x="8" y="0"/>
                      <a:pt x="8" y="0"/>
                    </a:cubicBezTo>
                    <a:cubicBezTo>
                      <a:pt x="7" y="0"/>
                      <a:pt x="7" y="1"/>
                      <a:pt x="6" y="1"/>
                    </a:cubicBezTo>
                    <a:cubicBezTo>
                      <a:pt x="5" y="3"/>
                      <a:pt x="4" y="4"/>
                      <a:pt x="3" y="6"/>
                    </a:cubicBezTo>
                    <a:cubicBezTo>
                      <a:pt x="2" y="7"/>
                      <a:pt x="2" y="7"/>
                      <a:pt x="1" y="8"/>
                    </a:cubicBezTo>
                    <a:cubicBezTo>
                      <a:pt x="1" y="8"/>
                      <a:pt x="1" y="8"/>
                      <a:pt x="1" y="8"/>
                    </a:cubicBezTo>
                    <a:cubicBezTo>
                      <a:pt x="1" y="8"/>
                      <a:pt x="1" y="9"/>
                      <a:pt x="1" y="9"/>
                    </a:cubicBezTo>
                    <a:cubicBezTo>
                      <a:pt x="0" y="9"/>
                      <a:pt x="0" y="10"/>
                      <a:pt x="0" y="10"/>
                    </a:cubicBezTo>
                    <a:cubicBezTo>
                      <a:pt x="0" y="10"/>
                      <a:pt x="0" y="10"/>
                      <a:pt x="0" y="10"/>
                    </a:cubicBezTo>
                    <a:cubicBezTo>
                      <a:pt x="0" y="11"/>
                      <a:pt x="1" y="11"/>
                      <a:pt x="1" y="11"/>
                    </a:cubicBezTo>
                    <a:cubicBezTo>
                      <a:pt x="2" y="11"/>
                      <a:pt x="3" y="11"/>
                      <a:pt x="3" y="11"/>
                    </a:cubicBezTo>
                    <a:cubicBezTo>
                      <a:pt x="4" y="11"/>
                      <a:pt x="5" y="11"/>
                      <a:pt x="5" y="11"/>
                    </a:cubicBezTo>
                    <a:cubicBezTo>
                      <a:pt x="6" y="11"/>
                      <a:pt x="7" y="11"/>
                      <a:pt x="7" y="11"/>
                    </a:cubicBezTo>
                    <a:cubicBezTo>
                      <a:pt x="7" y="11"/>
                      <a:pt x="7" y="11"/>
                      <a:pt x="7" y="12"/>
                    </a:cubicBezTo>
                    <a:cubicBezTo>
                      <a:pt x="7" y="12"/>
                      <a:pt x="7" y="12"/>
                      <a:pt x="6" y="12"/>
                    </a:cubicBezTo>
                    <a:cubicBezTo>
                      <a:pt x="6" y="12"/>
                      <a:pt x="6" y="13"/>
                      <a:pt x="6" y="13"/>
                    </a:cubicBezTo>
                    <a:cubicBezTo>
                      <a:pt x="7" y="13"/>
                      <a:pt x="7" y="13"/>
                      <a:pt x="7" y="13"/>
                    </a:cubicBezTo>
                    <a:cubicBezTo>
                      <a:pt x="7" y="13"/>
                      <a:pt x="8" y="13"/>
                      <a:pt x="8" y="12"/>
                    </a:cubicBezTo>
                    <a:cubicBezTo>
                      <a:pt x="8" y="12"/>
                      <a:pt x="9" y="12"/>
                      <a:pt x="9" y="11"/>
                    </a:cubicBezTo>
                    <a:cubicBezTo>
                      <a:pt x="9" y="11"/>
                      <a:pt x="10" y="11"/>
                      <a:pt x="10" y="11"/>
                    </a:cubicBezTo>
                    <a:cubicBezTo>
                      <a:pt x="10" y="12"/>
                      <a:pt x="9" y="12"/>
                      <a:pt x="9" y="12"/>
                    </a:cubicBezTo>
                    <a:cubicBezTo>
                      <a:pt x="9" y="13"/>
                      <a:pt x="9" y="13"/>
                      <a:pt x="10" y="13"/>
                    </a:cubicBezTo>
                    <a:cubicBezTo>
                      <a:pt x="10" y="13"/>
                      <a:pt x="10" y="14"/>
                      <a:pt x="11" y="14"/>
                    </a:cubicBezTo>
                    <a:cubicBezTo>
                      <a:pt x="11" y="14"/>
                      <a:pt x="12" y="13"/>
                      <a:pt x="12" y="13"/>
                    </a:cubicBezTo>
                    <a:cubicBezTo>
                      <a:pt x="12" y="13"/>
                      <a:pt x="12" y="12"/>
                      <a:pt x="13" y="12"/>
                    </a:cubicBezTo>
                    <a:cubicBezTo>
                      <a:pt x="13" y="11"/>
                      <a:pt x="13" y="11"/>
                      <a:pt x="12" y="11"/>
                    </a:cubicBezTo>
                    <a:cubicBezTo>
                      <a:pt x="12" y="11"/>
                      <a:pt x="12" y="11"/>
                      <a:pt x="12" y="11"/>
                    </a:cubicBezTo>
                    <a:cubicBezTo>
                      <a:pt x="12" y="11"/>
                      <a:pt x="12" y="11"/>
                      <a:pt x="12" y="11"/>
                    </a:cubicBezTo>
                    <a:cubicBezTo>
                      <a:pt x="12" y="11"/>
                      <a:pt x="12" y="11"/>
                      <a:pt x="12" y="11"/>
                    </a:cubicBezTo>
                    <a:cubicBezTo>
                      <a:pt x="12" y="11"/>
                      <a:pt x="12" y="11"/>
                      <a:pt x="12" y="11"/>
                    </a:cubicBezTo>
                    <a:cubicBezTo>
                      <a:pt x="12" y="11"/>
                      <a:pt x="12" y="11"/>
                      <a:pt x="12" y="10"/>
                    </a:cubicBezTo>
                    <a:cubicBezTo>
                      <a:pt x="12" y="10"/>
                      <a:pt x="12" y="10"/>
                      <a:pt x="11" y="10"/>
                    </a:cubicBezTo>
                    <a:cubicBezTo>
                      <a:pt x="11" y="10"/>
                      <a:pt x="11" y="10"/>
                      <a:pt x="11" y="10"/>
                    </a:cubicBezTo>
                    <a:cubicBezTo>
                      <a:pt x="11" y="10"/>
                      <a:pt x="11" y="9"/>
                      <a:pt x="11" y="9"/>
                    </a:cubicBezTo>
                    <a:cubicBezTo>
                      <a:pt x="12" y="9"/>
                      <a:pt x="12" y="9"/>
                      <a:pt x="12" y="9"/>
                    </a:cubicBezTo>
                    <a:cubicBezTo>
                      <a:pt x="12" y="8"/>
                      <a:pt x="12" y="8"/>
                      <a:pt x="12" y="8"/>
                    </a:cubicBezTo>
                    <a:cubicBezTo>
                      <a:pt x="12" y="8"/>
                      <a:pt x="12" y="8"/>
                      <a:pt x="12" y="8"/>
                    </a:cubicBezTo>
                    <a:cubicBezTo>
                      <a:pt x="11" y="8"/>
                      <a:pt x="11" y="8"/>
                      <a:pt x="11" y="8"/>
                    </a:cubicBezTo>
                    <a:cubicBezTo>
                      <a:pt x="11" y="8"/>
                      <a:pt x="11" y="8"/>
                      <a:pt x="11" y="7"/>
                    </a:cubicBezTo>
                    <a:cubicBezTo>
                      <a:pt x="11" y="7"/>
                      <a:pt x="11" y="7"/>
                      <a:pt x="1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486">
                <a:extLst>
                  <a:ext uri="{FF2B5EF4-FFF2-40B4-BE49-F238E27FC236}">
                    <a16:creationId xmlns:a16="http://schemas.microsoft.com/office/drawing/2014/main" id="{C8A1E1BE-1F4B-4BCF-8733-416069942AA2}"/>
                  </a:ext>
                </a:extLst>
              </p:cNvPr>
              <p:cNvSpPr>
                <a:spLocks/>
              </p:cNvSpPr>
              <p:nvPr/>
            </p:nvSpPr>
            <p:spPr bwMode="auto">
              <a:xfrm>
                <a:off x="4578711" y="2104078"/>
                <a:ext cx="53974" cy="28575"/>
              </a:xfrm>
              <a:custGeom>
                <a:avLst/>
                <a:gdLst>
                  <a:gd name="T0" fmla="*/ 0 w 15"/>
                  <a:gd name="T1" fmla="*/ 6 h 8"/>
                  <a:gd name="T2" fmla="*/ 2 w 15"/>
                  <a:gd name="T3" fmla="*/ 7 h 8"/>
                  <a:gd name="T4" fmla="*/ 2 w 15"/>
                  <a:gd name="T5" fmla="*/ 8 h 8"/>
                  <a:gd name="T6" fmla="*/ 4 w 15"/>
                  <a:gd name="T7" fmla="*/ 8 h 8"/>
                  <a:gd name="T8" fmla="*/ 5 w 15"/>
                  <a:gd name="T9" fmla="*/ 7 h 8"/>
                  <a:gd name="T10" fmla="*/ 5 w 15"/>
                  <a:gd name="T11" fmla="*/ 7 h 8"/>
                  <a:gd name="T12" fmla="*/ 6 w 15"/>
                  <a:gd name="T13" fmla="*/ 7 h 8"/>
                  <a:gd name="T14" fmla="*/ 7 w 15"/>
                  <a:gd name="T15" fmla="*/ 5 h 8"/>
                  <a:gd name="T16" fmla="*/ 8 w 15"/>
                  <a:gd name="T17" fmla="*/ 4 h 8"/>
                  <a:gd name="T18" fmla="*/ 9 w 15"/>
                  <a:gd name="T19" fmla="*/ 4 h 8"/>
                  <a:gd name="T20" fmla="*/ 9 w 15"/>
                  <a:gd name="T21" fmla="*/ 5 h 8"/>
                  <a:gd name="T22" fmla="*/ 8 w 15"/>
                  <a:gd name="T23" fmla="*/ 6 h 8"/>
                  <a:gd name="T24" fmla="*/ 8 w 15"/>
                  <a:gd name="T25" fmla="*/ 7 h 8"/>
                  <a:gd name="T26" fmla="*/ 9 w 15"/>
                  <a:gd name="T27" fmla="*/ 7 h 8"/>
                  <a:gd name="T28" fmla="*/ 9 w 15"/>
                  <a:gd name="T29" fmla="*/ 7 h 8"/>
                  <a:gd name="T30" fmla="*/ 11 w 15"/>
                  <a:gd name="T31" fmla="*/ 6 h 8"/>
                  <a:gd name="T32" fmla="*/ 11 w 15"/>
                  <a:gd name="T33" fmla="*/ 6 h 8"/>
                  <a:gd name="T34" fmla="*/ 12 w 15"/>
                  <a:gd name="T35" fmla="*/ 5 h 8"/>
                  <a:gd name="T36" fmla="*/ 13 w 15"/>
                  <a:gd name="T37" fmla="*/ 3 h 8"/>
                  <a:gd name="T38" fmla="*/ 14 w 15"/>
                  <a:gd name="T39" fmla="*/ 2 h 8"/>
                  <a:gd name="T40" fmla="*/ 15 w 15"/>
                  <a:gd name="T41" fmla="*/ 2 h 8"/>
                  <a:gd name="T42" fmla="*/ 15 w 15"/>
                  <a:gd name="T43" fmla="*/ 2 h 8"/>
                  <a:gd name="T44" fmla="*/ 15 w 15"/>
                  <a:gd name="T45" fmla="*/ 1 h 8"/>
                  <a:gd name="T46" fmla="*/ 14 w 15"/>
                  <a:gd name="T47" fmla="*/ 0 h 8"/>
                  <a:gd name="T48" fmla="*/ 14 w 15"/>
                  <a:gd name="T49" fmla="*/ 0 h 8"/>
                  <a:gd name="T50" fmla="*/ 13 w 15"/>
                  <a:gd name="T51" fmla="*/ 0 h 8"/>
                  <a:gd name="T52" fmla="*/ 11 w 15"/>
                  <a:gd name="T53" fmla="*/ 0 h 8"/>
                  <a:gd name="T54" fmla="*/ 9 w 15"/>
                  <a:gd name="T55" fmla="*/ 0 h 8"/>
                  <a:gd name="T56" fmla="*/ 4 w 15"/>
                  <a:gd name="T57" fmla="*/ 3 h 8"/>
                  <a:gd name="T58" fmla="*/ 3 w 15"/>
                  <a:gd name="T59" fmla="*/ 3 h 8"/>
                  <a:gd name="T60" fmla="*/ 0 w 15"/>
                  <a:gd name="T61" fmla="*/ 4 h 8"/>
                  <a:gd name="T62" fmla="*/ 0 w 15"/>
                  <a:gd name="T63" fmla="*/ 6 h 8"/>
                  <a:gd name="T64" fmla="*/ 0 w 15"/>
                  <a:gd name="T6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 h="8">
                    <a:moveTo>
                      <a:pt x="0" y="6"/>
                    </a:moveTo>
                    <a:cubicBezTo>
                      <a:pt x="1" y="7"/>
                      <a:pt x="1" y="7"/>
                      <a:pt x="2" y="7"/>
                    </a:cubicBezTo>
                    <a:cubicBezTo>
                      <a:pt x="2" y="7"/>
                      <a:pt x="2" y="8"/>
                      <a:pt x="2" y="8"/>
                    </a:cubicBezTo>
                    <a:cubicBezTo>
                      <a:pt x="3" y="8"/>
                      <a:pt x="3" y="8"/>
                      <a:pt x="4" y="8"/>
                    </a:cubicBezTo>
                    <a:cubicBezTo>
                      <a:pt x="4" y="8"/>
                      <a:pt x="4" y="7"/>
                      <a:pt x="5" y="7"/>
                    </a:cubicBezTo>
                    <a:cubicBezTo>
                      <a:pt x="5" y="7"/>
                      <a:pt x="5" y="7"/>
                      <a:pt x="5" y="7"/>
                    </a:cubicBezTo>
                    <a:cubicBezTo>
                      <a:pt x="5" y="7"/>
                      <a:pt x="6" y="7"/>
                      <a:pt x="6" y="7"/>
                    </a:cubicBezTo>
                    <a:cubicBezTo>
                      <a:pt x="6" y="7"/>
                      <a:pt x="7" y="6"/>
                      <a:pt x="7" y="5"/>
                    </a:cubicBezTo>
                    <a:cubicBezTo>
                      <a:pt x="7" y="5"/>
                      <a:pt x="8" y="4"/>
                      <a:pt x="8" y="4"/>
                    </a:cubicBezTo>
                    <a:cubicBezTo>
                      <a:pt x="9" y="4"/>
                      <a:pt x="9" y="4"/>
                      <a:pt x="9" y="4"/>
                    </a:cubicBezTo>
                    <a:cubicBezTo>
                      <a:pt x="9" y="4"/>
                      <a:pt x="9" y="4"/>
                      <a:pt x="9" y="5"/>
                    </a:cubicBezTo>
                    <a:cubicBezTo>
                      <a:pt x="8" y="5"/>
                      <a:pt x="8" y="6"/>
                      <a:pt x="8" y="6"/>
                    </a:cubicBezTo>
                    <a:cubicBezTo>
                      <a:pt x="8" y="7"/>
                      <a:pt x="8" y="7"/>
                      <a:pt x="8" y="7"/>
                    </a:cubicBezTo>
                    <a:cubicBezTo>
                      <a:pt x="8" y="7"/>
                      <a:pt x="8" y="8"/>
                      <a:pt x="9" y="7"/>
                    </a:cubicBezTo>
                    <a:cubicBezTo>
                      <a:pt x="9" y="7"/>
                      <a:pt x="9" y="7"/>
                      <a:pt x="9" y="7"/>
                    </a:cubicBezTo>
                    <a:cubicBezTo>
                      <a:pt x="9" y="6"/>
                      <a:pt x="10" y="6"/>
                      <a:pt x="11" y="6"/>
                    </a:cubicBezTo>
                    <a:cubicBezTo>
                      <a:pt x="11" y="6"/>
                      <a:pt x="11" y="6"/>
                      <a:pt x="11" y="6"/>
                    </a:cubicBezTo>
                    <a:cubicBezTo>
                      <a:pt x="11" y="6"/>
                      <a:pt x="12" y="6"/>
                      <a:pt x="12" y="5"/>
                    </a:cubicBezTo>
                    <a:cubicBezTo>
                      <a:pt x="12" y="5"/>
                      <a:pt x="13" y="4"/>
                      <a:pt x="13" y="3"/>
                    </a:cubicBezTo>
                    <a:cubicBezTo>
                      <a:pt x="13" y="3"/>
                      <a:pt x="14" y="3"/>
                      <a:pt x="14" y="2"/>
                    </a:cubicBezTo>
                    <a:cubicBezTo>
                      <a:pt x="14" y="2"/>
                      <a:pt x="14" y="2"/>
                      <a:pt x="15" y="2"/>
                    </a:cubicBezTo>
                    <a:cubicBezTo>
                      <a:pt x="15" y="2"/>
                      <a:pt x="15" y="2"/>
                      <a:pt x="15" y="2"/>
                    </a:cubicBezTo>
                    <a:cubicBezTo>
                      <a:pt x="15" y="1"/>
                      <a:pt x="15" y="1"/>
                      <a:pt x="15" y="1"/>
                    </a:cubicBezTo>
                    <a:cubicBezTo>
                      <a:pt x="15" y="0"/>
                      <a:pt x="15" y="0"/>
                      <a:pt x="14" y="0"/>
                    </a:cubicBezTo>
                    <a:cubicBezTo>
                      <a:pt x="14" y="0"/>
                      <a:pt x="14" y="0"/>
                      <a:pt x="14" y="0"/>
                    </a:cubicBezTo>
                    <a:cubicBezTo>
                      <a:pt x="14" y="0"/>
                      <a:pt x="13" y="1"/>
                      <a:pt x="13" y="0"/>
                    </a:cubicBezTo>
                    <a:cubicBezTo>
                      <a:pt x="12" y="0"/>
                      <a:pt x="12" y="0"/>
                      <a:pt x="11" y="0"/>
                    </a:cubicBezTo>
                    <a:cubicBezTo>
                      <a:pt x="10" y="0"/>
                      <a:pt x="10" y="0"/>
                      <a:pt x="9" y="0"/>
                    </a:cubicBezTo>
                    <a:cubicBezTo>
                      <a:pt x="8" y="1"/>
                      <a:pt x="6" y="2"/>
                      <a:pt x="4" y="3"/>
                    </a:cubicBezTo>
                    <a:cubicBezTo>
                      <a:pt x="4" y="3"/>
                      <a:pt x="3" y="3"/>
                      <a:pt x="3" y="3"/>
                    </a:cubicBezTo>
                    <a:cubicBezTo>
                      <a:pt x="2" y="4"/>
                      <a:pt x="1" y="4"/>
                      <a:pt x="0" y="4"/>
                    </a:cubicBezTo>
                    <a:cubicBezTo>
                      <a:pt x="0" y="5"/>
                      <a:pt x="0" y="5"/>
                      <a:pt x="0" y="6"/>
                    </a:cubicBezTo>
                    <a:cubicBezTo>
                      <a:pt x="0" y="6"/>
                      <a:pt x="0"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487">
                <a:extLst>
                  <a:ext uri="{FF2B5EF4-FFF2-40B4-BE49-F238E27FC236}">
                    <a16:creationId xmlns:a16="http://schemas.microsoft.com/office/drawing/2014/main" id="{D362290E-8504-49B6-AEE5-51BFC7293046}"/>
                  </a:ext>
                </a:extLst>
              </p:cNvPr>
              <p:cNvSpPr>
                <a:spLocks/>
              </p:cNvSpPr>
              <p:nvPr/>
            </p:nvSpPr>
            <p:spPr bwMode="auto">
              <a:xfrm>
                <a:off x="5301009" y="2143765"/>
                <a:ext cx="44449" cy="28575"/>
              </a:xfrm>
              <a:custGeom>
                <a:avLst/>
                <a:gdLst>
                  <a:gd name="T0" fmla="*/ 0 w 12"/>
                  <a:gd name="T1" fmla="*/ 4 h 8"/>
                  <a:gd name="T2" fmla="*/ 2 w 12"/>
                  <a:gd name="T3" fmla="*/ 5 h 8"/>
                  <a:gd name="T4" fmla="*/ 3 w 12"/>
                  <a:gd name="T5" fmla="*/ 5 h 8"/>
                  <a:gd name="T6" fmla="*/ 3 w 12"/>
                  <a:gd name="T7" fmla="*/ 5 h 8"/>
                  <a:gd name="T8" fmla="*/ 3 w 12"/>
                  <a:gd name="T9" fmla="*/ 5 h 8"/>
                  <a:gd name="T10" fmla="*/ 4 w 12"/>
                  <a:gd name="T11" fmla="*/ 5 h 8"/>
                  <a:gd name="T12" fmla="*/ 4 w 12"/>
                  <a:gd name="T13" fmla="*/ 5 h 8"/>
                  <a:gd name="T14" fmla="*/ 4 w 12"/>
                  <a:gd name="T15" fmla="*/ 5 h 8"/>
                  <a:gd name="T16" fmla="*/ 3 w 12"/>
                  <a:gd name="T17" fmla="*/ 5 h 8"/>
                  <a:gd name="T18" fmla="*/ 3 w 12"/>
                  <a:gd name="T19" fmla="*/ 5 h 8"/>
                  <a:gd name="T20" fmla="*/ 3 w 12"/>
                  <a:gd name="T21" fmla="*/ 5 h 8"/>
                  <a:gd name="T22" fmla="*/ 3 w 12"/>
                  <a:gd name="T23" fmla="*/ 6 h 8"/>
                  <a:gd name="T24" fmla="*/ 3 w 12"/>
                  <a:gd name="T25" fmla="*/ 6 h 8"/>
                  <a:gd name="T26" fmla="*/ 4 w 12"/>
                  <a:gd name="T27" fmla="*/ 7 h 8"/>
                  <a:gd name="T28" fmla="*/ 5 w 12"/>
                  <a:gd name="T29" fmla="*/ 7 h 8"/>
                  <a:gd name="T30" fmla="*/ 7 w 12"/>
                  <a:gd name="T31" fmla="*/ 8 h 8"/>
                  <a:gd name="T32" fmla="*/ 8 w 12"/>
                  <a:gd name="T33" fmla="*/ 8 h 8"/>
                  <a:gd name="T34" fmla="*/ 9 w 12"/>
                  <a:gd name="T35" fmla="*/ 7 h 8"/>
                  <a:gd name="T36" fmla="*/ 11 w 12"/>
                  <a:gd name="T37" fmla="*/ 6 h 8"/>
                  <a:gd name="T38" fmla="*/ 11 w 12"/>
                  <a:gd name="T39" fmla="*/ 5 h 8"/>
                  <a:gd name="T40" fmla="*/ 12 w 12"/>
                  <a:gd name="T41" fmla="*/ 2 h 8"/>
                  <a:gd name="T42" fmla="*/ 11 w 12"/>
                  <a:gd name="T43" fmla="*/ 2 h 8"/>
                  <a:gd name="T44" fmla="*/ 8 w 12"/>
                  <a:gd name="T45" fmla="*/ 1 h 8"/>
                  <a:gd name="T46" fmla="*/ 7 w 12"/>
                  <a:gd name="T47" fmla="*/ 1 h 8"/>
                  <a:gd name="T48" fmla="*/ 6 w 12"/>
                  <a:gd name="T49" fmla="*/ 1 h 8"/>
                  <a:gd name="T50" fmla="*/ 6 w 12"/>
                  <a:gd name="T51" fmla="*/ 0 h 8"/>
                  <a:gd name="T52" fmla="*/ 6 w 12"/>
                  <a:gd name="T53" fmla="*/ 0 h 8"/>
                  <a:gd name="T54" fmla="*/ 5 w 12"/>
                  <a:gd name="T55" fmla="*/ 1 h 8"/>
                  <a:gd name="T56" fmla="*/ 5 w 12"/>
                  <a:gd name="T57" fmla="*/ 1 h 8"/>
                  <a:gd name="T58" fmla="*/ 5 w 12"/>
                  <a:gd name="T59" fmla="*/ 2 h 8"/>
                  <a:gd name="T60" fmla="*/ 4 w 12"/>
                  <a:gd name="T61" fmla="*/ 2 h 8"/>
                  <a:gd name="T62" fmla="*/ 4 w 12"/>
                  <a:gd name="T63" fmla="*/ 2 h 8"/>
                  <a:gd name="T64" fmla="*/ 2 w 12"/>
                  <a:gd name="T65" fmla="*/ 1 h 8"/>
                  <a:gd name="T66" fmla="*/ 2 w 12"/>
                  <a:gd name="T67" fmla="*/ 0 h 8"/>
                  <a:gd name="T68" fmla="*/ 1 w 12"/>
                  <a:gd name="T69" fmla="*/ 1 h 8"/>
                  <a:gd name="T70" fmla="*/ 1 w 12"/>
                  <a:gd name="T71" fmla="*/ 1 h 8"/>
                  <a:gd name="T72" fmla="*/ 1 w 12"/>
                  <a:gd name="T73" fmla="*/ 2 h 8"/>
                  <a:gd name="T74" fmla="*/ 1 w 12"/>
                  <a:gd name="T75" fmla="*/ 2 h 8"/>
                  <a:gd name="T76" fmla="*/ 0 w 12"/>
                  <a:gd name="T77" fmla="*/ 2 h 8"/>
                  <a:gd name="T78" fmla="*/ 0 w 12"/>
                  <a:gd name="T79" fmla="*/ 3 h 8"/>
                  <a:gd name="T80" fmla="*/ 0 w 12"/>
                  <a:gd name="T8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 h="8">
                    <a:moveTo>
                      <a:pt x="0" y="4"/>
                    </a:moveTo>
                    <a:cubicBezTo>
                      <a:pt x="0" y="5"/>
                      <a:pt x="1" y="5"/>
                      <a:pt x="2" y="5"/>
                    </a:cubicBezTo>
                    <a:cubicBezTo>
                      <a:pt x="2" y="5"/>
                      <a:pt x="3" y="5"/>
                      <a:pt x="3" y="5"/>
                    </a:cubicBezTo>
                    <a:cubicBezTo>
                      <a:pt x="3" y="5"/>
                      <a:pt x="3" y="5"/>
                      <a:pt x="3" y="5"/>
                    </a:cubicBezTo>
                    <a:cubicBezTo>
                      <a:pt x="3" y="5"/>
                      <a:pt x="3" y="5"/>
                      <a:pt x="3" y="5"/>
                    </a:cubicBezTo>
                    <a:cubicBezTo>
                      <a:pt x="3" y="5"/>
                      <a:pt x="4" y="5"/>
                      <a:pt x="4" y="5"/>
                    </a:cubicBezTo>
                    <a:cubicBezTo>
                      <a:pt x="4" y="5"/>
                      <a:pt x="4" y="5"/>
                      <a:pt x="4" y="5"/>
                    </a:cubicBezTo>
                    <a:cubicBezTo>
                      <a:pt x="4" y="5"/>
                      <a:pt x="4" y="5"/>
                      <a:pt x="4" y="5"/>
                    </a:cubicBezTo>
                    <a:cubicBezTo>
                      <a:pt x="4" y="5"/>
                      <a:pt x="3" y="5"/>
                      <a:pt x="3" y="5"/>
                    </a:cubicBezTo>
                    <a:cubicBezTo>
                      <a:pt x="3" y="5"/>
                      <a:pt x="3" y="5"/>
                      <a:pt x="3" y="5"/>
                    </a:cubicBezTo>
                    <a:cubicBezTo>
                      <a:pt x="3" y="5"/>
                      <a:pt x="3" y="5"/>
                      <a:pt x="3" y="5"/>
                    </a:cubicBezTo>
                    <a:cubicBezTo>
                      <a:pt x="3" y="5"/>
                      <a:pt x="3" y="5"/>
                      <a:pt x="3" y="6"/>
                    </a:cubicBezTo>
                    <a:cubicBezTo>
                      <a:pt x="2" y="6"/>
                      <a:pt x="2" y="6"/>
                      <a:pt x="3" y="6"/>
                    </a:cubicBezTo>
                    <a:cubicBezTo>
                      <a:pt x="3" y="7"/>
                      <a:pt x="3" y="7"/>
                      <a:pt x="4" y="7"/>
                    </a:cubicBezTo>
                    <a:cubicBezTo>
                      <a:pt x="4" y="7"/>
                      <a:pt x="5" y="7"/>
                      <a:pt x="5" y="7"/>
                    </a:cubicBezTo>
                    <a:cubicBezTo>
                      <a:pt x="6" y="7"/>
                      <a:pt x="6" y="7"/>
                      <a:pt x="7" y="8"/>
                    </a:cubicBezTo>
                    <a:cubicBezTo>
                      <a:pt x="7" y="8"/>
                      <a:pt x="8" y="8"/>
                      <a:pt x="8" y="8"/>
                    </a:cubicBezTo>
                    <a:cubicBezTo>
                      <a:pt x="9" y="8"/>
                      <a:pt x="9" y="7"/>
                      <a:pt x="9" y="7"/>
                    </a:cubicBezTo>
                    <a:cubicBezTo>
                      <a:pt x="10" y="7"/>
                      <a:pt x="11" y="7"/>
                      <a:pt x="11" y="6"/>
                    </a:cubicBezTo>
                    <a:cubicBezTo>
                      <a:pt x="11" y="6"/>
                      <a:pt x="11" y="5"/>
                      <a:pt x="11" y="5"/>
                    </a:cubicBezTo>
                    <a:cubicBezTo>
                      <a:pt x="12" y="4"/>
                      <a:pt x="12" y="3"/>
                      <a:pt x="12" y="2"/>
                    </a:cubicBezTo>
                    <a:cubicBezTo>
                      <a:pt x="12" y="2"/>
                      <a:pt x="11" y="2"/>
                      <a:pt x="11" y="2"/>
                    </a:cubicBezTo>
                    <a:cubicBezTo>
                      <a:pt x="10" y="2"/>
                      <a:pt x="9" y="1"/>
                      <a:pt x="8" y="1"/>
                    </a:cubicBezTo>
                    <a:cubicBezTo>
                      <a:pt x="8" y="1"/>
                      <a:pt x="7" y="1"/>
                      <a:pt x="7" y="1"/>
                    </a:cubicBezTo>
                    <a:cubicBezTo>
                      <a:pt x="7" y="1"/>
                      <a:pt x="7" y="1"/>
                      <a:pt x="6" y="1"/>
                    </a:cubicBezTo>
                    <a:cubicBezTo>
                      <a:pt x="6" y="1"/>
                      <a:pt x="6" y="1"/>
                      <a:pt x="6" y="0"/>
                    </a:cubicBezTo>
                    <a:cubicBezTo>
                      <a:pt x="6" y="0"/>
                      <a:pt x="6" y="0"/>
                      <a:pt x="6" y="0"/>
                    </a:cubicBezTo>
                    <a:cubicBezTo>
                      <a:pt x="5" y="0"/>
                      <a:pt x="5" y="0"/>
                      <a:pt x="5" y="1"/>
                    </a:cubicBezTo>
                    <a:cubicBezTo>
                      <a:pt x="5" y="1"/>
                      <a:pt x="5" y="1"/>
                      <a:pt x="5" y="1"/>
                    </a:cubicBezTo>
                    <a:cubicBezTo>
                      <a:pt x="5" y="2"/>
                      <a:pt x="5" y="2"/>
                      <a:pt x="5" y="2"/>
                    </a:cubicBezTo>
                    <a:cubicBezTo>
                      <a:pt x="5" y="2"/>
                      <a:pt x="5" y="2"/>
                      <a:pt x="4" y="2"/>
                    </a:cubicBezTo>
                    <a:cubicBezTo>
                      <a:pt x="4" y="2"/>
                      <a:pt x="4" y="2"/>
                      <a:pt x="4" y="2"/>
                    </a:cubicBezTo>
                    <a:cubicBezTo>
                      <a:pt x="3" y="2"/>
                      <a:pt x="3" y="1"/>
                      <a:pt x="2" y="1"/>
                    </a:cubicBezTo>
                    <a:cubicBezTo>
                      <a:pt x="2" y="1"/>
                      <a:pt x="2" y="0"/>
                      <a:pt x="2" y="0"/>
                    </a:cubicBezTo>
                    <a:cubicBezTo>
                      <a:pt x="2" y="0"/>
                      <a:pt x="1" y="0"/>
                      <a:pt x="1" y="1"/>
                    </a:cubicBezTo>
                    <a:cubicBezTo>
                      <a:pt x="1" y="1"/>
                      <a:pt x="1" y="1"/>
                      <a:pt x="1" y="1"/>
                    </a:cubicBezTo>
                    <a:cubicBezTo>
                      <a:pt x="1" y="1"/>
                      <a:pt x="1" y="2"/>
                      <a:pt x="1" y="2"/>
                    </a:cubicBezTo>
                    <a:cubicBezTo>
                      <a:pt x="1" y="2"/>
                      <a:pt x="1" y="2"/>
                      <a:pt x="1" y="2"/>
                    </a:cubicBezTo>
                    <a:cubicBezTo>
                      <a:pt x="0" y="2"/>
                      <a:pt x="0" y="1"/>
                      <a:pt x="0" y="2"/>
                    </a:cubicBezTo>
                    <a:cubicBezTo>
                      <a:pt x="0" y="2"/>
                      <a:pt x="0" y="2"/>
                      <a:pt x="0" y="3"/>
                    </a:cubicBezTo>
                    <a:cubicBezTo>
                      <a:pt x="0" y="3"/>
                      <a:pt x="0"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488">
                <a:extLst>
                  <a:ext uri="{FF2B5EF4-FFF2-40B4-BE49-F238E27FC236}">
                    <a16:creationId xmlns:a16="http://schemas.microsoft.com/office/drawing/2014/main" id="{B49A09D2-8D98-40B2-BA81-FE7934E245A8}"/>
                  </a:ext>
                </a:extLst>
              </p:cNvPr>
              <p:cNvSpPr>
                <a:spLocks/>
              </p:cNvSpPr>
              <p:nvPr/>
            </p:nvSpPr>
            <p:spPr bwMode="auto">
              <a:xfrm>
                <a:off x="4675547" y="2143765"/>
                <a:ext cx="36512" cy="38099"/>
              </a:xfrm>
              <a:custGeom>
                <a:avLst/>
                <a:gdLst>
                  <a:gd name="T0" fmla="*/ 1 w 10"/>
                  <a:gd name="T1" fmla="*/ 0 h 11"/>
                  <a:gd name="T2" fmla="*/ 0 w 10"/>
                  <a:gd name="T3" fmla="*/ 1 h 11"/>
                  <a:gd name="T4" fmla="*/ 0 w 10"/>
                  <a:gd name="T5" fmla="*/ 3 h 11"/>
                  <a:gd name="T6" fmla="*/ 0 w 10"/>
                  <a:gd name="T7" fmla="*/ 3 h 11"/>
                  <a:gd name="T8" fmla="*/ 0 w 10"/>
                  <a:gd name="T9" fmla="*/ 5 h 11"/>
                  <a:gd name="T10" fmla="*/ 0 w 10"/>
                  <a:gd name="T11" fmla="*/ 6 h 11"/>
                  <a:gd name="T12" fmla="*/ 0 w 10"/>
                  <a:gd name="T13" fmla="*/ 6 h 11"/>
                  <a:gd name="T14" fmla="*/ 1 w 10"/>
                  <a:gd name="T15" fmla="*/ 7 h 11"/>
                  <a:gd name="T16" fmla="*/ 4 w 10"/>
                  <a:gd name="T17" fmla="*/ 7 h 11"/>
                  <a:gd name="T18" fmla="*/ 4 w 10"/>
                  <a:gd name="T19" fmla="*/ 7 h 11"/>
                  <a:gd name="T20" fmla="*/ 4 w 10"/>
                  <a:gd name="T21" fmla="*/ 8 h 11"/>
                  <a:gd name="T22" fmla="*/ 3 w 10"/>
                  <a:gd name="T23" fmla="*/ 8 h 11"/>
                  <a:gd name="T24" fmla="*/ 2 w 10"/>
                  <a:gd name="T25" fmla="*/ 9 h 11"/>
                  <a:gd name="T26" fmla="*/ 2 w 10"/>
                  <a:gd name="T27" fmla="*/ 10 h 11"/>
                  <a:gd name="T28" fmla="*/ 2 w 10"/>
                  <a:gd name="T29" fmla="*/ 11 h 11"/>
                  <a:gd name="T30" fmla="*/ 4 w 10"/>
                  <a:gd name="T31" fmla="*/ 11 h 11"/>
                  <a:gd name="T32" fmla="*/ 6 w 10"/>
                  <a:gd name="T33" fmla="*/ 10 h 11"/>
                  <a:gd name="T34" fmla="*/ 6 w 10"/>
                  <a:gd name="T35" fmla="*/ 10 h 11"/>
                  <a:gd name="T36" fmla="*/ 7 w 10"/>
                  <a:gd name="T37" fmla="*/ 9 h 11"/>
                  <a:gd name="T38" fmla="*/ 8 w 10"/>
                  <a:gd name="T39" fmla="*/ 8 h 11"/>
                  <a:gd name="T40" fmla="*/ 9 w 10"/>
                  <a:gd name="T41" fmla="*/ 6 h 11"/>
                  <a:gd name="T42" fmla="*/ 9 w 10"/>
                  <a:gd name="T43" fmla="*/ 6 h 11"/>
                  <a:gd name="T44" fmla="*/ 10 w 10"/>
                  <a:gd name="T45" fmla="*/ 4 h 11"/>
                  <a:gd name="T46" fmla="*/ 10 w 10"/>
                  <a:gd name="T47" fmla="*/ 3 h 11"/>
                  <a:gd name="T48" fmla="*/ 10 w 10"/>
                  <a:gd name="T49" fmla="*/ 3 h 11"/>
                  <a:gd name="T50" fmla="*/ 9 w 10"/>
                  <a:gd name="T51" fmla="*/ 2 h 11"/>
                  <a:gd name="T52" fmla="*/ 8 w 10"/>
                  <a:gd name="T53" fmla="*/ 2 h 11"/>
                  <a:gd name="T54" fmla="*/ 6 w 10"/>
                  <a:gd name="T55" fmla="*/ 2 h 11"/>
                  <a:gd name="T56" fmla="*/ 5 w 10"/>
                  <a:gd name="T57" fmla="*/ 3 h 11"/>
                  <a:gd name="T58" fmla="*/ 5 w 10"/>
                  <a:gd name="T59" fmla="*/ 5 h 11"/>
                  <a:gd name="T60" fmla="*/ 5 w 10"/>
                  <a:gd name="T61" fmla="*/ 5 h 11"/>
                  <a:gd name="T62" fmla="*/ 5 w 10"/>
                  <a:gd name="T63" fmla="*/ 5 h 11"/>
                  <a:gd name="T64" fmla="*/ 4 w 10"/>
                  <a:gd name="T65" fmla="*/ 3 h 11"/>
                  <a:gd name="T66" fmla="*/ 4 w 10"/>
                  <a:gd name="T67" fmla="*/ 3 h 11"/>
                  <a:gd name="T68" fmla="*/ 3 w 10"/>
                  <a:gd name="T69" fmla="*/ 3 h 11"/>
                  <a:gd name="T70" fmla="*/ 2 w 10"/>
                  <a:gd name="T71" fmla="*/ 5 h 11"/>
                  <a:gd name="T72" fmla="*/ 2 w 10"/>
                  <a:gd name="T73" fmla="*/ 5 h 11"/>
                  <a:gd name="T74" fmla="*/ 2 w 10"/>
                  <a:gd name="T75" fmla="*/ 5 h 11"/>
                  <a:gd name="T76" fmla="*/ 2 w 10"/>
                  <a:gd name="T77" fmla="*/ 5 h 11"/>
                  <a:gd name="T78" fmla="*/ 2 w 10"/>
                  <a:gd name="T79" fmla="*/ 5 h 11"/>
                  <a:gd name="T80" fmla="*/ 2 w 10"/>
                  <a:gd name="T81" fmla="*/ 4 h 11"/>
                  <a:gd name="T82" fmla="*/ 2 w 10"/>
                  <a:gd name="T83" fmla="*/ 3 h 11"/>
                  <a:gd name="T84" fmla="*/ 2 w 10"/>
                  <a:gd name="T85" fmla="*/ 1 h 11"/>
                  <a:gd name="T86" fmla="*/ 2 w 10"/>
                  <a:gd name="T87" fmla="*/ 1 h 11"/>
                  <a:gd name="T88" fmla="*/ 2 w 10"/>
                  <a:gd name="T89" fmla="*/ 0 h 11"/>
                  <a:gd name="T90" fmla="*/ 1 w 10"/>
                  <a:gd name="T9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 h="11">
                    <a:moveTo>
                      <a:pt x="1" y="0"/>
                    </a:moveTo>
                    <a:cubicBezTo>
                      <a:pt x="1" y="0"/>
                      <a:pt x="0" y="1"/>
                      <a:pt x="0" y="1"/>
                    </a:cubicBezTo>
                    <a:cubicBezTo>
                      <a:pt x="0" y="1"/>
                      <a:pt x="0" y="2"/>
                      <a:pt x="0" y="3"/>
                    </a:cubicBezTo>
                    <a:cubicBezTo>
                      <a:pt x="0" y="3"/>
                      <a:pt x="0" y="3"/>
                      <a:pt x="0" y="3"/>
                    </a:cubicBezTo>
                    <a:cubicBezTo>
                      <a:pt x="0" y="4"/>
                      <a:pt x="0" y="5"/>
                      <a:pt x="0" y="5"/>
                    </a:cubicBezTo>
                    <a:cubicBezTo>
                      <a:pt x="0" y="5"/>
                      <a:pt x="0" y="6"/>
                      <a:pt x="0" y="6"/>
                    </a:cubicBezTo>
                    <a:cubicBezTo>
                      <a:pt x="0" y="6"/>
                      <a:pt x="0" y="6"/>
                      <a:pt x="0" y="6"/>
                    </a:cubicBezTo>
                    <a:cubicBezTo>
                      <a:pt x="0" y="7"/>
                      <a:pt x="1" y="7"/>
                      <a:pt x="1" y="7"/>
                    </a:cubicBezTo>
                    <a:cubicBezTo>
                      <a:pt x="2" y="7"/>
                      <a:pt x="3" y="7"/>
                      <a:pt x="4" y="7"/>
                    </a:cubicBezTo>
                    <a:cubicBezTo>
                      <a:pt x="4" y="7"/>
                      <a:pt x="4" y="7"/>
                      <a:pt x="4" y="7"/>
                    </a:cubicBezTo>
                    <a:cubicBezTo>
                      <a:pt x="4" y="8"/>
                      <a:pt x="4" y="8"/>
                      <a:pt x="4" y="8"/>
                    </a:cubicBezTo>
                    <a:cubicBezTo>
                      <a:pt x="3" y="8"/>
                      <a:pt x="3" y="8"/>
                      <a:pt x="3" y="8"/>
                    </a:cubicBezTo>
                    <a:cubicBezTo>
                      <a:pt x="2" y="8"/>
                      <a:pt x="2" y="9"/>
                      <a:pt x="2" y="9"/>
                    </a:cubicBezTo>
                    <a:cubicBezTo>
                      <a:pt x="2" y="9"/>
                      <a:pt x="2" y="10"/>
                      <a:pt x="2" y="10"/>
                    </a:cubicBezTo>
                    <a:cubicBezTo>
                      <a:pt x="2" y="10"/>
                      <a:pt x="2" y="11"/>
                      <a:pt x="2" y="11"/>
                    </a:cubicBezTo>
                    <a:cubicBezTo>
                      <a:pt x="3" y="11"/>
                      <a:pt x="3" y="11"/>
                      <a:pt x="4" y="11"/>
                    </a:cubicBezTo>
                    <a:cubicBezTo>
                      <a:pt x="5" y="11"/>
                      <a:pt x="6" y="11"/>
                      <a:pt x="6" y="10"/>
                    </a:cubicBezTo>
                    <a:cubicBezTo>
                      <a:pt x="6" y="10"/>
                      <a:pt x="6" y="10"/>
                      <a:pt x="6" y="10"/>
                    </a:cubicBezTo>
                    <a:cubicBezTo>
                      <a:pt x="6" y="9"/>
                      <a:pt x="7" y="9"/>
                      <a:pt x="7" y="9"/>
                    </a:cubicBezTo>
                    <a:cubicBezTo>
                      <a:pt x="7" y="9"/>
                      <a:pt x="8" y="8"/>
                      <a:pt x="8" y="8"/>
                    </a:cubicBezTo>
                    <a:cubicBezTo>
                      <a:pt x="8" y="7"/>
                      <a:pt x="8" y="7"/>
                      <a:pt x="9" y="6"/>
                    </a:cubicBezTo>
                    <a:cubicBezTo>
                      <a:pt x="9" y="6"/>
                      <a:pt x="9" y="6"/>
                      <a:pt x="9" y="6"/>
                    </a:cubicBezTo>
                    <a:cubicBezTo>
                      <a:pt x="9" y="5"/>
                      <a:pt x="10" y="5"/>
                      <a:pt x="10" y="4"/>
                    </a:cubicBezTo>
                    <a:cubicBezTo>
                      <a:pt x="10" y="4"/>
                      <a:pt x="10" y="4"/>
                      <a:pt x="10" y="3"/>
                    </a:cubicBezTo>
                    <a:cubicBezTo>
                      <a:pt x="10" y="3"/>
                      <a:pt x="10" y="3"/>
                      <a:pt x="10" y="3"/>
                    </a:cubicBezTo>
                    <a:cubicBezTo>
                      <a:pt x="10" y="2"/>
                      <a:pt x="9" y="2"/>
                      <a:pt x="9" y="2"/>
                    </a:cubicBezTo>
                    <a:cubicBezTo>
                      <a:pt x="8" y="2"/>
                      <a:pt x="8" y="2"/>
                      <a:pt x="8" y="2"/>
                    </a:cubicBezTo>
                    <a:cubicBezTo>
                      <a:pt x="7" y="1"/>
                      <a:pt x="6" y="1"/>
                      <a:pt x="6" y="2"/>
                    </a:cubicBezTo>
                    <a:cubicBezTo>
                      <a:pt x="5" y="2"/>
                      <a:pt x="5" y="2"/>
                      <a:pt x="5" y="3"/>
                    </a:cubicBezTo>
                    <a:cubicBezTo>
                      <a:pt x="5" y="4"/>
                      <a:pt x="5" y="4"/>
                      <a:pt x="5" y="5"/>
                    </a:cubicBezTo>
                    <a:cubicBezTo>
                      <a:pt x="5" y="5"/>
                      <a:pt x="5" y="5"/>
                      <a:pt x="5" y="5"/>
                    </a:cubicBezTo>
                    <a:cubicBezTo>
                      <a:pt x="5" y="5"/>
                      <a:pt x="5" y="5"/>
                      <a:pt x="5" y="5"/>
                    </a:cubicBezTo>
                    <a:cubicBezTo>
                      <a:pt x="5" y="4"/>
                      <a:pt x="4" y="3"/>
                      <a:pt x="4" y="3"/>
                    </a:cubicBezTo>
                    <a:cubicBezTo>
                      <a:pt x="4" y="3"/>
                      <a:pt x="4" y="3"/>
                      <a:pt x="4" y="3"/>
                    </a:cubicBezTo>
                    <a:cubicBezTo>
                      <a:pt x="4" y="3"/>
                      <a:pt x="3" y="3"/>
                      <a:pt x="3" y="3"/>
                    </a:cubicBezTo>
                    <a:cubicBezTo>
                      <a:pt x="3" y="4"/>
                      <a:pt x="3" y="4"/>
                      <a:pt x="2" y="5"/>
                    </a:cubicBezTo>
                    <a:cubicBezTo>
                      <a:pt x="2" y="5"/>
                      <a:pt x="2" y="5"/>
                      <a:pt x="2" y="5"/>
                    </a:cubicBezTo>
                    <a:cubicBezTo>
                      <a:pt x="2" y="5"/>
                      <a:pt x="2" y="5"/>
                      <a:pt x="2" y="5"/>
                    </a:cubicBezTo>
                    <a:cubicBezTo>
                      <a:pt x="2" y="5"/>
                      <a:pt x="2" y="5"/>
                      <a:pt x="2" y="5"/>
                    </a:cubicBezTo>
                    <a:cubicBezTo>
                      <a:pt x="2" y="5"/>
                      <a:pt x="2" y="5"/>
                      <a:pt x="2" y="5"/>
                    </a:cubicBezTo>
                    <a:cubicBezTo>
                      <a:pt x="2" y="5"/>
                      <a:pt x="2" y="4"/>
                      <a:pt x="2" y="4"/>
                    </a:cubicBezTo>
                    <a:cubicBezTo>
                      <a:pt x="2" y="4"/>
                      <a:pt x="2" y="3"/>
                      <a:pt x="2" y="3"/>
                    </a:cubicBezTo>
                    <a:cubicBezTo>
                      <a:pt x="2" y="2"/>
                      <a:pt x="2" y="2"/>
                      <a:pt x="2" y="1"/>
                    </a:cubicBezTo>
                    <a:cubicBezTo>
                      <a:pt x="2" y="1"/>
                      <a:pt x="2" y="1"/>
                      <a:pt x="2" y="1"/>
                    </a:cubicBezTo>
                    <a:cubicBezTo>
                      <a:pt x="2" y="0"/>
                      <a:pt x="2"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489">
                <a:extLst>
                  <a:ext uri="{FF2B5EF4-FFF2-40B4-BE49-F238E27FC236}">
                    <a16:creationId xmlns:a16="http://schemas.microsoft.com/office/drawing/2014/main" id="{161BD758-BD3B-4BB0-AD58-F0B8C3A710B5}"/>
                  </a:ext>
                </a:extLst>
              </p:cNvPr>
              <p:cNvSpPr>
                <a:spLocks/>
              </p:cNvSpPr>
              <p:nvPr/>
            </p:nvSpPr>
            <p:spPr bwMode="auto">
              <a:xfrm>
                <a:off x="5150199" y="2513645"/>
                <a:ext cx="31749" cy="39687"/>
              </a:xfrm>
              <a:custGeom>
                <a:avLst/>
                <a:gdLst>
                  <a:gd name="T0" fmla="*/ 4 w 9"/>
                  <a:gd name="T1" fmla="*/ 1 h 11"/>
                  <a:gd name="T2" fmla="*/ 3 w 9"/>
                  <a:gd name="T3" fmla="*/ 2 h 11"/>
                  <a:gd name="T4" fmla="*/ 3 w 9"/>
                  <a:gd name="T5" fmla="*/ 2 h 11"/>
                  <a:gd name="T6" fmla="*/ 2 w 9"/>
                  <a:gd name="T7" fmla="*/ 3 h 11"/>
                  <a:gd name="T8" fmla="*/ 1 w 9"/>
                  <a:gd name="T9" fmla="*/ 3 h 11"/>
                  <a:gd name="T10" fmla="*/ 1 w 9"/>
                  <a:gd name="T11" fmla="*/ 4 h 11"/>
                  <a:gd name="T12" fmla="*/ 1 w 9"/>
                  <a:gd name="T13" fmla="*/ 6 h 11"/>
                  <a:gd name="T14" fmla="*/ 1 w 9"/>
                  <a:gd name="T15" fmla="*/ 7 h 11"/>
                  <a:gd name="T16" fmla="*/ 1 w 9"/>
                  <a:gd name="T17" fmla="*/ 8 h 11"/>
                  <a:gd name="T18" fmla="*/ 0 w 9"/>
                  <a:gd name="T19" fmla="*/ 9 h 11"/>
                  <a:gd name="T20" fmla="*/ 1 w 9"/>
                  <a:gd name="T21" fmla="*/ 10 h 11"/>
                  <a:gd name="T22" fmla="*/ 3 w 9"/>
                  <a:gd name="T23" fmla="*/ 11 h 11"/>
                  <a:gd name="T24" fmla="*/ 4 w 9"/>
                  <a:gd name="T25" fmla="*/ 10 h 11"/>
                  <a:gd name="T26" fmla="*/ 7 w 9"/>
                  <a:gd name="T27" fmla="*/ 9 h 11"/>
                  <a:gd name="T28" fmla="*/ 7 w 9"/>
                  <a:gd name="T29" fmla="*/ 8 h 11"/>
                  <a:gd name="T30" fmla="*/ 8 w 9"/>
                  <a:gd name="T31" fmla="*/ 5 h 11"/>
                  <a:gd name="T32" fmla="*/ 8 w 9"/>
                  <a:gd name="T33" fmla="*/ 5 h 11"/>
                  <a:gd name="T34" fmla="*/ 8 w 9"/>
                  <a:gd name="T35" fmla="*/ 4 h 11"/>
                  <a:gd name="T36" fmla="*/ 9 w 9"/>
                  <a:gd name="T37" fmla="*/ 3 h 11"/>
                  <a:gd name="T38" fmla="*/ 9 w 9"/>
                  <a:gd name="T39" fmla="*/ 2 h 11"/>
                  <a:gd name="T40" fmla="*/ 8 w 9"/>
                  <a:gd name="T41" fmla="*/ 1 h 11"/>
                  <a:gd name="T42" fmla="*/ 8 w 9"/>
                  <a:gd name="T43" fmla="*/ 0 h 11"/>
                  <a:gd name="T44" fmla="*/ 6 w 9"/>
                  <a:gd name="T45" fmla="*/ 0 h 11"/>
                  <a:gd name="T46" fmla="*/ 5 w 9"/>
                  <a:gd name="T47" fmla="*/ 0 h 11"/>
                  <a:gd name="T48" fmla="*/ 4 w 9"/>
                  <a:gd name="T49"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 h="11">
                    <a:moveTo>
                      <a:pt x="4" y="1"/>
                    </a:moveTo>
                    <a:cubicBezTo>
                      <a:pt x="4" y="1"/>
                      <a:pt x="4" y="2"/>
                      <a:pt x="3" y="2"/>
                    </a:cubicBezTo>
                    <a:cubicBezTo>
                      <a:pt x="3" y="2"/>
                      <a:pt x="3" y="2"/>
                      <a:pt x="3" y="2"/>
                    </a:cubicBezTo>
                    <a:cubicBezTo>
                      <a:pt x="3" y="3"/>
                      <a:pt x="2" y="3"/>
                      <a:pt x="2" y="3"/>
                    </a:cubicBezTo>
                    <a:cubicBezTo>
                      <a:pt x="1" y="3"/>
                      <a:pt x="1" y="3"/>
                      <a:pt x="1" y="3"/>
                    </a:cubicBezTo>
                    <a:cubicBezTo>
                      <a:pt x="1" y="3"/>
                      <a:pt x="1" y="4"/>
                      <a:pt x="1" y="4"/>
                    </a:cubicBezTo>
                    <a:cubicBezTo>
                      <a:pt x="1" y="5"/>
                      <a:pt x="1" y="5"/>
                      <a:pt x="1" y="6"/>
                    </a:cubicBezTo>
                    <a:cubicBezTo>
                      <a:pt x="2" y="6"/>
                      <a:pt x="2" y="6"/>
                      <a:pt x="1" y="7"/>
                    </a:cubicBezTo>
                    <a:cubicBezTo>
                      <a:pt x="1" y="7"/>
                      <a:pt x="1" y="8"/>
                      <a:pt x="1" y="8"/>
                    </a:cubicBezTo>
                    <a:cubicBezTo>
                      <a:pt x="1" y="8"/>
                      <a:pt x="0" y="8"/>
                      <a:pt x="0" y="9"/>
                    </a:cubicBezTo>
                    <a:cubicBezTo>
                      <a:pt x="0" y="9"/>
                      <a:pt x="0" y="10"/>
                      <a:pt x="1" y="10"/>
                    </a:cubicBezTo>
                    <a:cubicBezTo>
                      <a:pt x="1" y="11"/>
                      <a:pt x="2" y="11"/>
                      <a:pt x="3" y="11"/>
                    </a:cubicBezTo>
                    <a:cubicBezTo>
                      <a:pt x="3" y="10"/>
                      <a:pt x="4" y="10"/>
                      <a:pt x="4" y="10"/>
                    </a:cubicBezTo>
                    <a:cubicBezTo>
                      <a:pt x="5" y="9"/>
                      <a:pt x="6" y="9"/>
                      <a:pt x="7" y="9"/>
                    </a:cubicBezTo>
                    <a:cubicBezTo>
                      <a:pt x="7" y="9"/>
                      <a:pt x="7" y="9"/>
                      <a:pt x="7" y="8"/>
                    </a:cubicBezTo>
                    <a:cubicBezTo>
                      <a:pt x="8" y="8"/>
                      <a:pt x="8" y="7"/>
                      <a:pt x="8" y="5"/>
                    </a:cubicBezTo>
                    <a:cubicBezTo>
                      <a:pt x="8" y="5"/>
                      <a:pt x="8" y="5"/>
                      <a:pt x="8" y="5"/>
                    </a:cubicBezTo>
                    <a:cubicBezTo>
                      <a:pt x="8" y="4"/>
                      <a:pt x="8" y="4"/>
                      <a:pt x="8" y="4"/>
                    </a:cubicBezTo>
                    <a:cubicBezTo>
                      <a:pt x="8" y="4"/>
                      <a:pt x="8" y="4"/>
                      <a:pt x="9" y="3"/>
                    </a:cubicBezTo>
                    <a:cubicBezTo>
                      <a:pt x="9" y="3"/>
                      <a:pt x="9" y="2"/>
                      <a:pt x="9" y="2"/>
                    </a:cubicBezTo>
                    <a:cubicBezTo>
                      <a:pt x="9" y="1"/>
                      <a:pt x="8" y="1"/>
                      <a:pt x="8" y="1"/>
                    </a:cubicBezTo>
                    <a:cubicBezTo>
                      <a:pt x="8" y="1"/>
                      <a:pt x="8" y="0"/>
                      <a:pt x="8" y="0"/>
                    </a:cubicBezTo>
                    <a:cubicBezTo>
                      <a:pt x="7" y="0"/>
                      <a:pt x="6" y="0"/>
                      <a:pt x="6" y="0"/>
                    </a:cubicBezTo>
                    <a:cubicBezTo>
                      <a:pt x="6" y="0"/>
                      <a:pt x="5" y="0"/>
                      <a:pt x="5" y="0"/>
                    </a:cubicBezTo>
                    <a:cubicBezTo>
                      <a:pt x="5" y="0"/>
                      <a:pt x="4"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490">
                <a:extLst>
                  <a:ext uri="{FF2B5EF4-FFF2-40B4-BE49-F238E27FC236}">
                    <a16:creationId xmlns:a16="http://schemas.microsoft.com/office/drawing/2014/main" id="{BE650889-A4C5-4E9B-ADB1-25326BFE9803}"/>
                  </a:ext>
                </a:extLst>
              </p:cNvPr>
              <p:cNvSpPr>
                <a:spLocks/>
              </p:cNvSpPr>
              <p:nvPr/>
            </p:nvSpPr>
            <p:spPr bwMode="auto">
              <a:xfrm>
                <a:off x="6209041" y="2558094"/>
                <a:ext cx="39687" cy="46037"/>
              </a:xfrm>
              <a:custGeom>
                <a:avLst/>
                <a:gdLst>
                  <a:gd name="T0" fmla="*/ 0 w 11"/>
                  <a:gd name="T1" fmla="*/ 10 h 13"/>
                  <a:gd name="T2" fmla="*/ 1 w 11"/>
                  <a:gd name="T3" fmla="*/ 11 h 13"/>
                  <a:gd name="T4" fmla="*/ 1 w 11"/>
                  <a:gd name="T5" fmla="*/ 13 h 13"/>
                  <a:gd name="T6" fmla="*/ 2 w 11"/>
                  <a:gd name="T7" fmla="*/ 13 h 13"/>
                  <a:gd name="T8" fmla="*/ 3 w 11"/>
                  <a:gd name="T9" fmla="*/ 12 h 13"/>
                  <a:gd name="T10" fmla="*/ 3 w 11"/>
                  <a:gd name="T11" fmla="*/ 11 h 13"/>
                  <a:gd name="T12" fmla="*/ 2 w 11"/>
                  <a:gd name="T13" fmla="*/ 10 h 13"/>
                  <a:gd name="T14" fmla="*/ 2 w 11"/>
                  <a:gd name="T15" fmla="*/ 10 h 13"/>
                  <a:gd name="T16" fmla="*/ 3 w 11"/>
                  <a:gd name="T17" fmla="*/ 10 h 13"/>
                  <a:gd name="T18" fmla="*/ 5 w 11"/>
                  <a:gd name="T19" fmla="*/ 10 h 13"/>
                  <a:gd name="T20" fmla="*/ 7 w 11"/>
                  <a:gd name="T21" fmla="*/ 10 h 13"/>
                  <a:gd name="T22" fmla="*/ 7 w 11"/>
                  <a:gd name="T23" fmla="*/ 10 h 13"/>
                  <a:gd name="T24" fmla="*/ 8 w 11"/>
                  <a:gd name="T25" fmla="*/ 9 h 13"/>
                  <a:gd name="T26" fmla="*/ 9 w 11"/>
                  <a:gd name="T27" fmla="*/ 8 h 13"/>
                  <a:gd name="T28" fmla="*/ 10 w 11"/>
                  <a:gd name="T29" fmla="*/ 7 h 13"/>
                  <a:gd name="T30" fmla="*/ 11 w 11"/>
                  <a:gd name="T31" fmla="*/ 6 h 13"/>
                  <a:gd name="T32" fmla="*/ 10 w 11"/>
                  <a:gd name="T33" fmla="*/ 5 h 13"/>
                  <a:gd name="T34" fmla="*/ 9 w 11"/>
                  <a:gd name="T35" fmla="*/ 4 h 13"/>
                  <a:gd name="T36" fmla="*/ 9 w 11"/>
                  <a:gd name="T37" fmla="*/ 4 h 13"/>
                  <a:gd name="T38" fmla="*/ 7 w 11"/>
                  <a:gd name="T39" fmla="*/ 4 h 13"/>
                  <a:gd name="T40" fmla="*/ 4 w 11"/>
                  <a:gd name="T41" fmla="*/ 2 h 13"/>
                  <a:gd name="T42" fmla="*/ 2 w 11"/>
                  <a:gd name="T43" fmla="*/ 0 h 13"/>
                  <a:gd name="T44" fmla="*/ 1 w 11"/>
                  <a:gd name="T45" fmla="*/ 0 h 13"/>
                  <a:gd name="T46" fmla="*/ 1 w 11"/>
                  <a:gd name="T47" fmla="*/ 1 h 13"/>
                  <a:gd name="T48" fmla="*/ 1 w 11"/>
                  <a:gd name="T49" fmla="*/ 2 h 13"/>
                  <a:gd name="T50" fmla="*/ 2 w 11"/>
                  <a:gd name="T51" fmla="*/ 3 h 13"/>
                  <a:gd name="T52" fmla="*/ 2 w 11"/>
                  <a:gd name="T53" fmla="*/ 7 h 13"/>
                  <a:gd name="T54" fmla="*/ 2 w 11"/>
                  <a:gd name="T55" fmla="*/ 7 h 13"/>
                  <a:gd name="T56" fmla="*/ 1 w 11"/>
                  <a:gd name="T57" fmla="*/ 7 h 13"/>
                  <a:gd name="T58" fmla="*/ 1 w 11"/>
                  <a:gd name="T59" fmla="*/ 8 h 13"/>
                  <a:gd name="T60" fmla="*/ 1 w 11"/>
                  <a:gd name="T61" fmla="*/ 8 h 13"/>
                  <a:gd name="T62" fmla="*/ 0 w 11"/>
                  <a:gd name="T63"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 h="13">
                    <a:moveTo>
                      <a:pt x="0" y="10"/>
                    </a:moveTo>
                    <a:cubicBezTo>
                      <a:pt x="0" y="10"/>
                      <a:pt x="1" y="11"/>
                      <a:pt x="1" y="11"/>
                    </a:cubicBezTo>
                    <a:cubicBezTo>
                      <a:pt x="1" y="12"/>
                      <a:pt x="1" y="12"/>
                      <a:pt x="1" y="13"/>
                    </a:cubicBezTo>
                    <a:cubicBezTo>
                      <a:pt x="2" y="13"/>
                      <a:pt x="2" y="13"/>
                      <a:pt x="2" y="13"/>
                    </a:cubicBezTo>
                    <a:cubicBezTo>
                      <a:pt x="2" y="13"/>
                      <a:pt x="3" y="12"/>
                      <a:pt x="3" y="12"/>
                    </a:cubicBezTo>
                    <a:cubicBezTo>
                      <a:pt x="4" y="12"/>
                      <a:pt x="4" y="11"/>
                      <a:pt x="3" y="11"/>
                    </a:cubicBezTo>
                    <a:cubicBezTo>
                      <a:pt x="3" y="11"/>
                      <a:pt x="2" y="10"/>
                      <a:pt x="2" y="10"/>
                    </a:cubicBezTo>
                    <a:cubicBezTo>
                      <a:pt x="2" y="10"/>
                      <a:pt x="2" y="10"/>
                      <a:pt x="2" y="10"/>
                    </a:cubicBezTo>
                    <a:cubicBezTo>
                      <a:pt x="2" y="10"/>
                      <a:pt x="2" y="10"/>
                      <a:pt x="3" y="10"/>
                    </a:cubicBezTo>
                    <a:cubicBezTo>
                      <a:pt x="4" y="9"/>
                      <a:pt x="5" y="9"/>
                      <a:pt x="5" y="10"/>
                    </a:cubicBezTo>
                    <a:cubicBezTo>
                      <a:pt x="6" y="10"/>
                      <a:pt x="6" y="10"/>
                      <a:pt x="7" y="10"/>
                    </a:cubicBezTo>
                    <a:cubicBezTo>
                      <a:pt x="7" y="10"/>
                      <a:pt x="7" y="10"/>
                      <a:pt x="7" y="10"/>
                    </a:cubicBezTo>
                    <a:cubicBezTo>
                      <a:pt x="7" y="10"/>
                      <a:pt x="8" y="9"/>
                      <a:pt x="8" y="9"/>
                    </a:cubicBezTo>
                    <a:cubicBezTo>
                      <a:pt x="8" y="8"/>
                      <a:pt x="8" y="8"/>
                      <a:pt x="9" y="8"/>
                    </a:cubicBezTo>
                    <a:cubicBezTo>
                      <a:pt x="9" y="7"/>
                      <a:pt x="10" y="7"/>
                      <a:pt x="10" y="7"/>
                    </a:cubicBezTo>
                    <a:cubicBezTo>
                      <a:pt x="11" y="7"/>
                      <a:pt x="11" y="6"/>
                      <a:pt x="11" y="6"/>
                    </a:cubicBezTo>
                    <a:cubicBezTo>
                      <a:pt x="10" y="5"/>
                      <a:pt x="10" y="5"/>
                      <a:pt x="10" y="5"/>
                    </a:cubicBezTo>
                    <a:cubicBezTo>
                      <a:pt x="10" y="4"/>
                      <a:pt x="10" y="4"/>
                      <a:pt x="9" y="4"/>
                    </a:cubicBezTo>
                    <a:cubicBezTo>
                      <a:pt x="9" y="3"/>
                      <a:pt x="9" y="3"/>
                      <a:pt x="9" y="4"/>
                    </a:cubicBezTo>
                    <a:cubicBezTo>
                      <a:pt x="8" y="4"/>
                      <a:pt x="7" y="4"/>
                      <a:pt x="7" y="4"/>
                    </a:cubicBezTo>
                    <a:cubicBezTo>
                      <a:pt x="6" y="3"/>
                      <a:pt x="5" y="2"/>
                      <a:pt x="4" y="2"/>
                    </a:cubicBezTo>
                    <a:cubicBezTo>
                      <a:pt x="3" y="1"/>
                      <a:pt x="3" y="0"/>
                      <a:pt x="2" y="0"/>
                    </a:cubicBezTo>
                    <a:cubicBezTo>
                      <a:pt x="2" y="0"/>
                      <a:pt x="1" y="0"/>
                      <a:pt x="1" y="0"/>
                    </a:cubicBezTo>
                    <a:cubicBezTo>
                      <a:pt x="1" y="0"/>
                      <a:pt x="1" y="1"/>
                      <a:pt x="1" y="1"/>
                    </a:cubicBezTo>
                    <a:cubicBezTo>
                      <a:pt x="1" y="1"/>
                      <a:pt x="1" y="2"/>
                      <a:pt x="1" y="2"/>
                    </a:cubicBezTo>
                    <a:cubicBezTo>
                      <a:pt x="2" y="2"/>
                      <a:pt x="2" y="3"/>
                      <a:pt x="2" y="3"/>
                    </a:cubicBezTo>
                    <a:cubicBezTo>
                      <a:pt x="2" y="4"/>
                      <a:pt x="2" y="6"/>
                      <a:pt x="2" y="7"/>
                    </a:cubicBezTo>
                    <a:cubicBezTo>
                      <a:pt x="2" y="7"/>
                      <a:pt x="2" y="7"/>
                      <a:pt x="2" y="7"/>
                    </a:cubicBezTo>
                    <a:cubicBezTo>
                      <a:pt x="1" y="7"/>
                      <a:pt x="1" y="7"/>
                      <a:pt x="1" y="7"/>
                    </a:cubicBezTo>
                    <a:cubicBezTo>
                      <a:pt x="1" y="7"/>
                      <a:pt x="1" y="7"/>
                      <a:pt x="1" y="8"/>
                    </a:cubicBezTo>
                    <a:cubicBezTo>
                      <a:pt x="1" y="8"/>
                      <a:pt x="1" y="8"/>
                      <a:pt x="1" y="8"/>
                    </a:cubicBezTo>
                    <a:cubicBezTo>
                      <a:pt x="0" y="9"/>
                      <a:pt x="0" y="9"/>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491">
                <a:extLst>
                  <a:ext uri="{FF2B5EF4-FFF2-40B4-BE49-F238E27FC236}">
                    <a16:creationId xmlns:a16="http://schemas.microsoft.com/office/drawing/2014/main" id="{80FDEA45-709A-40B0-AEAB-B2AC2D272810}"/>
                  </a:ext>
                </a:extLst>
              </p:cNvPr>
              <p:cNvSpPr>
                <a:spLocks/>
              </p:cNvSpPr>
              <p:nvPr/>
            </p:nvSpPr>
            <p:spPr bwMode="auto">
              <a:xfrm>
                <a:off x="4700946" y="2085028"/>
                <a:ext cx="33338" cy="42862"/>
              </a:xfrm>
              <a:custGeom>
                <a:avLst/>
                <a:gdLst>
                  <a:gd name="T0" fmla="*/ 1 w 9"/>
                  <a:gd name="T1" fmla="*/ 7 h 12"/>
                  <a:gd name="T2" fmla="*/ 2 w 9"/>
                  <a:gd name="T3" fmla="*/ 7 h 12"/>
                  <a:gd name="T4" fmla="*/ 2 w 9"/>
                  <a:gd name="T5" fmla="*/ 7 h 12"/>
                  <a:gd name="T6" fmla="*/ 2 w 9"/>
                  <a:gd name="T7" fmla="*/ 7 h 12"/>
                  <a:gd name="T8" fmla="*/ 3 w 9"/>
                  <a:gd name="T9" fmla="*/ 8 h 12"/>
                  <a:gd name="T10" fmla="*/ 4 w 9"/>
                  <a:gd name="T11" fmla="*/ 11 h 12"/>
                  <a:gd name="T12" fmla="*/ 4 w 9"/>
                  <a:gd name="T13" fmla="*/ 12 h 12"/>
                  <a:gd name="T14" fmla="*/ 6 w 9"/>
                  <a:gd name="T15" fmla="*/ 12 h 12"/>
                  <a:gd name="T16" fmla="*/ 7 w 9"/>
                  <a:gd name="T17" fmla="*/ 10 h 12"/>
                  <a:gd name="T18" fmla="*/ 8 w 9"/>
                  <a:gd name="T19" fmla="*/ 8 h 12"/>
                  <a:gd name="T20" fmla="*/ 9 w 9"/>
                  <a:gd name="T21" fmla="*/ 7 h 12"/>
                  <a:gd name="T22" fmla="*/ 8 w 9"/>
                  <a:gd name="T23" fmla="*/ 5 h 12"/>
                  <a:gd name="T24" fmla="*/ 8 w 9"/>
                  <a:gd name="T25" fmla="*/ 4 h 12"/>
                  <a:gd name="T26" fmla="*/ 8 w 9"/>
                  <a:gd name="T27" fmla="*/ 4 h 12"/>
                  <a:gd name="T28" fmla="*/ 7 w 9"/>
                  <a:gd name="T29" fmla="*/ 2 h 12"/>
                  <a:gd name="T30" fmla="*/ 6 w 9"/>
                  <a:gd name="T31" fmla="*/ 3 h 12"/>
                  <a:gd name="T32" fmla="*/ 6 w 9"/>
                  <a:gd name="T33" fmla="*/ 3 h 12"/>
                  <a:gd name="T34" fmla="*/ 6 w 9"/>
                  <a:gd name="T35" fmla="*/ 3 h 12"/>
                  <a:gd name="T36" fmla="*/ 6 w 9"/>
                  <a:gd name="T37" fmla="*/ 3 h 12"/>
                  <a:gd name="T38" fmla="*/ 6 w 9"/>
                  <a:gd name="T39" fmla="*/ 1 h 12"/>
                  <a:gd name="T40" fmla="*/ 5 w 9"/>
                  <a:gd name="T41" fmla="*/ 0 h 12"/>
                  <a:gd name="T42" fmla="*/ 3 w 9"/>
                  <a:gd name="T43" fmla="*/ 0 h 12"/>
                  <a:gd name="T44" fmla="*/ 3 w 9"/>
                  <a:gd name="T45" fmla="*/ 0 h 12"/>
                  <a:gd name="T46" fmla="*/ 2 w 9"/>
                  <a:gd name="T47" fmla="*/ 2 h 12"/>
                  <a:gd name="T48" fmla="*/ 2 w 9"/>
                  <a:gd name="T49" fmla="*/ 2 h 12"/>
                  <a:gd name="T50" fmla="*/ 3 w 9"/>
                  <a:gd name="T51" fmla="*/ 3 h 12"/>
                  <a:gd name="T52" fmla="*/ 3 w 9"/>
                  <a:gd name="T53" fmla="*/ 3 h 12"/>
                  <a:gd name="T54" fmla="*/ 3 w 9"/>
                  <a:gd name="T55" fmla="*/ 3 h 12"/>
                  <a:gd name="T56" fmla="*/ 3 w 9"/>
                  <a:gd name="T57" fmla="*/ 3 h 12"/>
                  <a:gd name="T58" fmla="*/ 3 w 9"/>
                  <a:gd name="T59" fmla="*/ 3 h 12"/>
                  <a:gd name="T60" fmla="*/ 3 w 9"/>
                  <a:gd name="T61" fmla="*/ 3 h 12"/>
                  <a:gd name="T62" fmla="*/ 3 w 9"/>
                  <a:gd name="T63" fmla="*/ 3 h 12"/>
                  <a:gd name="T64" fmla="*/ 3 w 9"/>
                  <a:gd name="T65" fmla="*/ 4 h 12"/>
                  <a:gd name="T66" fmla="*/ 3 w 9"/>
                  <a:gd name="T67" fmla="*/ 5 h 12"/>
                  <a:gd name="T68" fmla="*/ 2 w 9"/>
                  <a:gd name="T69" fmla="*/ 5 h 12"/>
                  <a:gd name="T70" fmla="*/ 1 w 9"/>
                  <a:gd name="T71" fmla="*/ 5 h 12"/>
                  <a:gd name="T72" fmla="*/ 1 w 9"/>
                  <a:gd name="T73" fmla="*/ 5 h 12"/>
                  <a:gd name="T74" fmla="*/ 0 w 9"/>
                  <a:gd name="T75" fmla="*/ 5 h 12"/>
                  <a:gd name="T76" fmla="*/ 1 w 9"/>
                  <a:gd name="T77"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 h="12">
                    <a:moveTo>
                      <a:pt x="1" y="7"/>
                    </a:moveTo>
                    <a:cubicBezTo>
                      <a:pt x="1" y="7"/>
                      <a:pt x="2" y="7"/>
                      <a:pt x="2" y="7"/>
                    </a:cubicBezTo>
                    <a:cubicBezTo>
                      <a:pt x="2" y="7"/>
                      <a:pt x="2" y="7"/>
                      <a:pt x="2" y="7"/>
                    </a:cubicBezTo>
                    <a:cubicBezTo>
                      <a:pt x="2" y="7"/>
                      <a:pt x="2" y="7"/>
                      <a:pt x="2" y="7"/>
                    </a:cubicBezTo>
                    <a:cubicBezTo>
                      <a:pt x="3" y="7"/>
                      <a:pt x="3" y="8"/>
                      <a:pt x="3" y="8"/>
                    </a:cubicBezTo>
                    <a:cubicBezTo>
                      <a:pt x="4" y="8"/>
                      <a:pt x="5" y="9"/>
                      <a:pt x="4" y="11"/>
                    </a:cubicBezTo>
                    <a:cubicBezTo>
                      <a:pt x="4" y="11"/>
                      <a:pt x="4" y="11"/>
                      <a:pt x="4" y="12"/>
                    </a:cubicBezTo>
                    <a:cubicBezTo>
                      <a:pt x="5" y="12"/>
                      <a:pt x="5" y="12"/>
                      <a:pt x="6" y="12"/>
                    </a:cubicBezTo>
                    <a:cubicBezTo>
                      <a:pt x="6" y="11"/>
                      <a:pt x="7" y="11"/>
                      <a:pt x="7" y="10"/>
                    </a:cubicBezTo>
                    <a:cubicBezTo>
                      <a:pt x="7" y="9"/>
                      <a:pt x="7" y="8"/>
                      <a:pt x="8" y="8"/>
                    </a:cubicBezTo>
                    <a:cubicBezTo>
                      <a:pt x="8" y="7"/>
                      <a:pt x="9" y="7"/>
                      <a:pt x="9" y="7"/>
                    </a:cubicBezTo>
                    <a:cubicBezTo>
                      <a:pt x="9" y="6"/>
                      <a:pt x="9" y="5"/>
                      <a:pt x="8" y="5"/>
                    </a:cubicBezTo>
                    <a:cubicBezTo>
                      <a:pt x="8" y="5"/>
                      <a:pt x="8" y="4"/>
                      <a:pt x="8" y="4"/>
                    </a:cubicBezTo>
                    <a:cubicBezTo>
                      <a:pt x="8" y="4"/>
                      <a:pt x="8" y="4"/>
                      <a:pt x="8" y="4"/>
                    </a:cubicBezTo>
                    <a:cubicBezTo>
                      <a:pt x="8" y="2"/>
                      <a:pt x="8" y="2"/>
                      <a:pt x="7" y="2"/>
                    </a:cubicBezTo>
                    <a:cubicBezTo>
                      <a:pt x="7" y="2"/>
                      <a:pt x="6" y="3"/>
                      <a:pt x="6" y="3"/>
                    </a:cubicBezTo>
                    <a:cubicBezTo>
                      <a:pt x="6" y="3"/>
                      <a:pt x="6" y="3"/>
                      <a:pt x="6" y="3"/>
                    </a:cubicBezTo>
                    <a:cubicBezTo>
                      <a:pt x="6" y="3"/>
                      <a:pt x="6" y="3"/>
                      <a:pt x="6" y="3"/>
                    </a:cubicBezTo>
                    <a:cubicBezTo>
                      <a:pt x="6" y="3"/>
                      <a:pt x="6" y="3"/>
                      <a:pt x="6" y="3"/>
                    </a:cubicBezTo>
                    <a:cubicBezTo>
                      <a:pt x="6" y="2"/>
                      <a:pt x="6" y="2"/>
                      <a:pt x="6" y="1"/>
                    </a:cubicBezTo>
                    <a:cubicBezTo>
                      <a:pt x="6" y="0"/>
                      <a:pt x="6" y="0"/>
                      <a:pt x="5" y="0"/>
                    </a:cubicBezTo>
                    <a:cubicBezTo>
                      <a:pt x="4" y="0"/>
                      <a:pt x="4" y="0"/>
                      <a:pt x="3" y="0"/>
                    </a:cubicBezTo>
                    <a:cubicBezTo>
                      <a:pt x="3" y="0"/>
                      <a:pt x="3" y="0"/>
                      <a:pt x="3" y="0"/>
                    </a:cubicBezTo>
                    <a:cubicBezTo>
                      <a:pt x="3" y="0"/>
                      <a:pt x="2" y="1"/>
                      <a:pt x="2" y="2"/>
                    </a:cubicBezTo>
                    <a:cubicBezTo>
                      <a:pt x="2" y="2"/>
                      <a:pt x="2" y="2"/>
                      <a:pt x="2" y="2"/>
                    </a:cubicBezTo>
                    <a:cubicBezTo>
                      <a:pt x="2" y="3"/>
                      <a:pt x="2"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4"/>
                      <a:pt x="3" y="4"/>
                    </a:cubicBezTo>
                    <a:cubicBezTo>
                      <a:pt x="3" y="4"/>
                      <a:pt x="3" y="5"/>
                      <a:pt x="3" y="5"/>
                    </a:cubicBezTo>
                    <a:cubicBezTo>
                      <a:pt x="3" y="5"/>
                      <a:pt x="2" y="5"/>
                      <a:pt x="2" y="5"/>
                    </a:cubicBezTo>
                    <a:cubicBezTo>
                      <a:pt x="2" y="5"/>
                      <a:pt x="2" y="5"/>
                      <a:pt x="1" y="5"/>
                    </a:cubicBezTo>
                    <a:cubicBezTo>
                      <a:pt x="1" y="5"/>
                      <a:pt x="1" y="5"/>
                      <a:pt x="1" y="5"/>
                    </a:cubicBezTo>
                    <a:cubicBezTo>
                      <a:pt x="0" y="5"/>
                      <a:pt x="0" y="5"/>
                      <a:pt x="0" y="5"/>
                    </a:cubicBezTo>
                    <a:cubicBezTo>
                      <a:pt x="0" y="6"/>
                      <a:pt x="0" y="7"/>
                      <a:pt x="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492">
                <a:extLst>
                  <a:ext uri="{FF2B5EF4-FFF2-40B4-BE49-F238E27FC236}">
                    <a16:creationId xmlns:a16="http://schemas.microsoft.com/office/drawing/2014/main" id="{C9ECD0A4-3FC9-40BF-BEC1-94881555FC05}"/>
                  </a:ext>
                </a:extLst>
              </p:cNvPr>
              <p:cNvSpPr>
                <a:spLocks/>
              </p:cNvSpPr>
              <p:nvPr/>
            </p:nvSpPr>
            <p:spPr bwMode="auto">
              <a:xfrm>
                <a:off x="6010606" y="3023222"/>
                <a:ext cx="73023" cy="20637"/>
              </a:xfrm>
              <a:custGeom>
                <a:avLst/>
                <a:gdLst>
                  <a:gd name="T0" fmla="*/ 14 w 20"/>
                  <a:gd name="T1" fmla="*/ 6 h 6"/>
                  <a:gd name="T2" fmla="*/ 17 w 20"/>
                  <a:gd name="T3" fmla="*/ 6 h 6"/>
                  <a:gd name="T4" fmla="*/ 18 w 20"/>
                  <a:gd name="T5" fmla="*/ 6 h 6"/>
                  <a:gd name="T6" fmla="*/ 18 w 20"/>
                  <a:gd name="T7" fmla="*/ 6 h 6"/>
                  <a:gd name="T8" fmla="*/ 19 w 20"/>
                  <a:gd name="T9" fmla="*/ 6 h 6"/>
                  <a:gd name="T10" fmla="*/ 20 w 20"/>
                  <a:gd name="T11" fmla="*/ 5 h 6"/>
                  <a:gd name="T12" fmla="*/ 19 w 20"/>
                  <a:gd name="T13" fmla="*/ 5 h 6"/>
                  <a:gd name="T14" fmla="*/ 17 w 20"/>
                  <a:gd name="T15" fmla="*/ 4 h 6"/>
                  <a:gd name="T16" fmla="*/ 17 w 20"/>
                  <a:gd name="T17" fmla="*/ 4 h 6"/>
                  <a:gd name="T18" fmla="*/ 16 w 20"/>
                  <a:gd name="T19" fmla="*/ 4 h 6"/>
                  <a:gd name="T20" fmla="*/ 15 w 20"/>
                  <a:gd name="T21" fmla="*/ 4 h 6"/>
                  <a:gd name="T22" fmla="*/ 15 w 20"/>
                  <a:gd name="T23" fmla="*/ 3 h 6"/>
                  <a:gd name="T24" fmla="*/ 16 w 20"/>
                  <a:gd name="T25" fmla="*/ 3 h 6"/>
                  <a:gd name="T26" fmla="*/ 16 w 20"/>
                  <a:gd name="T27" fmla="*/ 3 h 6"/>
                  <a:gd name="T28" fmla="*/ 16 w 20"/>
                  <a:gd name="T29" fmla="*/ 2 h 6"/>
                  <a:gd name="T30" fmla="*/ 13 w 20"/>
                  <a:gd name="T31" fmla="*/ 2 h 6"/>
                  <a:gd name="T32" fmla="*/ 11 w 20"/>
                  <a:gd name="T33" fmla="*/ 1 h 6"/>
                  <a:gd name="T34" fmla="*/ 10 w 20"/>
                  <a:gd name="T35" fmla="*/ 2 h 6"/>
                  <a:gd name="T36" fmla="*/ 9 w 20"/>
                  <a:gd name="T37" fmla="*/ 2 h 6"/>
                  <a:gd name="T38" fmla="*/ 8 w 20"/>
                  <a:gd name="T39" fmla="*/ 2 h 6"/>
                  <a:gd name="T40" fmla="*/ 6 w 20"/>
                  <a:gd name="T41" fmla="*/ 1 h 6"/>
                  <a:gd name="T42" fmla="*/ 3 w 20"/>
                  <a:gd name="T43" fmla="*/ 0 h 6"/>
                  <a:gd name="T44" fmla="*/ 1 w 20"/>
                  <a:gd name="T45" fmla="*/ 0 h 6"/>
                  <a:gd name="T46" fmla="*/ 0 w 20"/>
                  <a:gd name="T47" fmla="*/ 2 h 6"/>
                  <a:gd name="T48" fmla="*/ 0 w 20"/>
                  <a:gd name="T49" fmla="*/ 2 h 6"/>
                  <a:gd name="T50" fmla="*/ 1 w 20"/>
                  <a:gd name="T51" fmla="*/ 3 h 6"/>
                  <a:gd name="T52" fmla="*/ 2 w 20"/>
                  <a:gd name="T53" fmla="*/ 4 h 6"/>
                  <a:gd name="T54" fmla="*/ 4 w 20"/>
                  <a:gd name="T55" fmla="*/ 4 h 6"/>
                  <a:gd name="T56" fmla="*/ 6 w 20"/>
                  <a:gd name="T57" fmla="*/ 4 h 6"/>
                  <a:gd name="T58" fmla="*/ 9 w 20"/>
                  <a:gd name="T59" fmla="*/ 5 h 6"/>
                  <a:gd name="T60" fmla="*/ 12 w 20"/>
                  <a:gd name="T61" fmla="*/ 5 h 6"/>
                  <a:gd name="T62" fmla="*/ 14 w 20"/>
                  <a:gd name="T63"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 h="6">
                    <a:moveTo>
                      <a:pt x="14" y="6"/>
                    </a:moveTo>
                    <a:cubicBezTo>
                      <a:pt x="15" y="5"/>
                      <a:pt x="16" y="6"/>
                      <a:pt x="17" y="6"/>
                    </a:cubicBezTo>
                    <a:cubicBezTo>
                      <a:pt x="17" y="6"/>
                      <a:pt x="17" y="6"/>
                      <a:pt x="18" y="6"/>
                    </a:cubicBezTo>
                    <a:cubicBezTo>
                      <a:pt x="18" y="6"/>
                      <a:pt x="18" y="6"/>
                      <a:pt x="18" y="6"/>
                    </a:cubicBezTo>
                    <a:cubicBezTo>
                      <a:pt x="19" y="6"/>
                      <a:pt x="19" y="6"/>
                      <a:pt x="19" y="6"/>
                    </a:cubicBezTo>
                    <a:cubicBezTo>
                      <a:pt x="20" y="6"/>
                      <a:pt x="20" y="6"/>
                      <a:pt x="20" y="5"/>
                    </a:cubicBezTo>
                    <a:cubicBezTo>
                      <a:pt x="20" y="5"/>
                      <a:pt x="20" y="5"/>
                      <a:pt x="19" y="5"/>
                    </a:cubicBezTo>
                    <a:cubicBezTo>
                      <a:pt x="19" y="5"/>
                      <a:pt x="18" y="5"/>
                      <a:pt x="17" y="4"/>
                    </a:cubicBezTo>
                    <a:cubicBezTo>
                      <a:pt x="17" y="4"/>
                      <a:pt x="17" y="4"/>
                      <a:pt x="17" y="4"/>
                    </a:cubicBezTo>
                    <a:cubicBezTo>
                      <a:pt x="16" y="4"/>
                      <a:pt x="16" y="4"/>
                      <a:pt x="16" y="4"/>
                    </a:cubicBezTo>
                    <a:cubicBezTo>
                      <a:pt x="15" y="4"/>
                      <a:pt x="15" y="4"/>
                      <a:pt x="15" y="4"/>
                    </a:cubicBezTo>
                    <a:cubicBezTo>
                      <a:pt x="15" y="3"/>
                      <a:pt x="15" y="3"/>
                      <a:pt x="15" y="3"/>
                    </a:cubicBezTo>
                    <a:cubicBezTo>
                      <a:pt x="16" y="3"/>
                      <a:pt x="16" y="3"/>
                      <a:pt x="16" y="3"/>
                    </a:cubicBezTo>
                    <a:cubicBezTo>
                      <a:pt x="16" y="3"/>
                      <a:pt x="16" y="3"/>
                      <a:pt x="16" y="3"/>
                    </a:cubicBezTo>
                    <a:cubicBezTo>
                      <a:pt x="16" y="3"/>
                      <a:pt x="16" y="2"/>
                      <a:pt x="16" y="2"/>
                    </a:cubicBezTo>
                    <a:cubicBezTo>
                      <a:pt x="15" y="2"/>
                      <a:pt x="14" y="2"/>
                      <a:pt x="13" y="2"/>
                    </a:cubicBezTo>
                    <a:cubicBezTo>
                      <a:pt x="12" y="2"/>
                      <a:pt x="12" y="2"/>
                      <a:pt x="11" y="1"/>
                    </a:cubicBezTo>
                    <a:cubicBezTo>
                      <a:pt x="11" y="1"/>
                      <a:pt x="10" y="1"/>
                      <a:pt x="10" y="2"/>
                    </a:cubicBezTo>
                    <a:cubicBezTo>
                      <a:pt x="10" y="2"/>
                      <a:pt x="9" y="2"/>
                      <a:pt x="9" y="2"/>
                    </a:cubicBezTo>
                    <a:cubicBezTo>
                      <a:pt x="8" y="2"/>
                      <a:pt x="8" y="2"/>
                      <a:pt x="8" y="2"/>
                    </a:cubicBezTo>
                    <a:cubicBezTo>
                      <a:pt x="7" y="2"/>
                      <a:pt x="6" y="2"/>
                      <a:pt x="6" y="1"/>
                    </a:cubicBezTo>
                    <a:cubicBezTo>
                      <a:pt x="5" y="0"/>
                      <a:pt x="4" y="0"/>
                      <a:pt x="3" y="0"/>
                    </a:cubicBezTo>
                    <a:cubicBezTo>
                      <a:pt x="2" y="0"/>
                      <a:pt x="1" y="0"/>
                      <a:pt x="1" y="0"/>
                    </a:cubicBezTo>
                    <a:cubicBezTo>
                      <a:pt x="0" y="1"/>
                      <a:pt x="0" y="1"/>
                      <a:pt x="0" y="2"/>
                    </a:cubicBezTo>
                    <a:cubicBezTo>
                      <a:pt x="0" y="2"/>
                      <a:pt x="0" y="2"/>
                      <a:pt x="0" y="2"/>
                    </a:cubicBezTo>
                    <a:cubicBezTo>
                      <a:pt x="1" y="2"/>
                      <a:pt x="1" y="3"/>
                      <a:pt x="1" y="3"/>
                    </a:cubicBezTo>
                    <a:cubicBezTo>
                      <a:pt x="2" y="3"/>
                      <a:pt x="2" y="4"/>
                      <a:pt x="2" y="4"/>
                    </a:cubicBezTo>
                    <a:cubicBezTo>
                      <a:pt x="3" y="4"/>
                      <a:pt x="4" y="4"/>
                      <a:pt x="4" y="4"/>
                    </a:cubicBezTo>
                    <a:cubicBezTo>
                      <a:pt x="5" y="4"/>
                      <a:pt x="5" y="4"/>
                      <a:pt x="6" y="4"/>
                    </a:cubicBezTo>
                    <a:cubicBezTo>
                      <a:pt x="7" y="4"/>
                      <a:pt x="8" y="4"/>
                      <a:pt x="9" y="5"/>
                    </a:cubicBezTo>
                    <a:cubicBezTo>
                      <a:pt x="10" y="5"/>
                      <a:pt x="11" y="5"/>
                      <a:pt x="12" y="5"/>
                    </a:cubicBezTo>
                    <a:cubicBezTo>
                      <a:pt x="12" y="5"/>
                      <a:pt x="13" y="6"/>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493">
                <a:extLst>
                  <a:ext uri="{FF2B5EF4-FFF2-40B4-BE49-F238E27FC236}">
                    <a16:creationId xmlns:a16="http://schemas.microsoft.com/office/drawing/2014/main" id="{822DF545-FEB9-400E-A7D6-7B1CF4B1C2DE}"/>
                  </a:ext>
                </a:extLst>
              </p:cNvPr>
              <p:cNvSpPr>
                <a:spLocks/>
              </p:cNvSpPr>
              <p:nvPr/>
            </p:nvSpPr>
            <p:spPr bwMode="auto">
              <a:xfrm>
                <a:off x="6112205" y="2827963"/>
                <a:ext cx="31749" cy="57149"/>
              </a:xfrm>
              <a:custGeom>
                <a:avLst/>
                <a:gdLst>
                  <a:gd name="T0" fmla="*/ 4 w 9"/>
                  <a:gd name="T1" fmla="*/ 1 h 16"/>
                  <a:gd name="T2" fmla="*/ 2 w 9"/>
                  <a:gd name="T3" fmla="*/ 1 h 16"/>
                  <a:gd name="T4" fmla="*/ 1 w 9"/>
                  <a:gd name="T5" fmla="*/ 1 h 16"/>
                  <a:gd name="T6" fmla="*/ 0 w 9"/>
                  <a:gd name="T7" fmla="*/ 2 h 16"/>
                  <a:gd name="T8" fmla="*/ 0 w 9"/>
                  <a:gd name="T9" fmla="*/ 5 h 16"/>
                  <a:gd name="T10" fmla="*/ 0 w 9"/>
                  <a:gd name="T11" fmla="*/ 6 h 16"/>
                  <a:gd name="T12" fmla="*/ 0 w 9"/>
                  <a:gd name="T13" fmla="*/ 6 h 16"/>
                  <a:gd name="T14" fmla="*/ 0 w 9"/>
                  <a:gd name="T15" fmla="*/ 9 h 16"/>
                  <a:gd name="T16" fmla="*/ 1 w 9"/>
                  <a:gd name="T17" fmla="*/ 10 h 16"/>
                  <a:gd name="T18" fmla="*/ 1 w 9"/>
                  <a:gd name="T19" fmla="*/ 10 h 16"/>
                  <a:gd name="T20" fmla="*/ 2 w 9"/>
                  <a:gd name="T21" fmla="*/ 10 h 16"/>
                  <a:gd name="T22" fmla="*/ 1 w 9"/>
                  <a:gd name="T23" fmla="*/ 10 h 16"/>
                  <a:gd name="T24" fmla="*/ 1 w 9"/>
                  <a:gd name="T25" fmla="*/ 10 h 16"/>
                  <a:gd name="T26" fmla="*/ 2 w 9"/>
                  <a:gd name="T27" fmla="*/ 12 h 16"/>
                  <a:gd name="T28" fmla="*/ 3 w 9"/>
                  <a:gd name="T29" fmla="*/ 12 h 16"/>
                  <a:gd name="T30" fmla="*/ 3 w 9"/>
                  <a:gd name="T31" fmla="*/ 12 h 16"/>
                  <a:gd name="T32" fmla="*/ 3 w 9"/>
                  <a:gd name="T33" fmla="*/ 12 h 16"/>
                  <a:gd name="T34" fmla="*/ 3 w 9"/>
                  <a:gd name="T35" fmla="*/ 12 h 16"/>
                  <a:gd name="T36" fmla="*/ 4 w 9"/>
                  <a:gd name="T37" fmla="*/ 11 h 16"/>
                  <a:gd name="T38" fmla="*/ 5 w 9"/>
                  <a:gd name="T39" fmla="*/ 11 h 16"/>
                  <a:gd name="T40" fmla="*/ 5 w 9"/>
                  <a:gd name="T41" fmla="*/ 12 h 16"/>
                  <a:gd name="T42" fmla="*/ 7 w 9"/>
                  <a:gd name="T43" fmla="*/ 12 h 16"/>
                  <a:gd name="T44" fmla="*/ 6 w 9"/>
                  <a:gd name="T45" fmla="*/ 12 h 16"/>
                  <a:gd name="T46" fmla="*/ 7 w 9"/>
                  <a:gd name="T47" fmla="*/ 12 h 16"/>
                  <a:gd name="T48" fmla="*/ 7 w 9"/>
                  <a:gd name="T49" fmla="*/ 12 h 16"/>
                  <a:gd name="T50" fmla="*/ 7 w 9"/>
                  <a:gd name="T51" fmla="*/ 12 h 16"/>
                  <a:gd name="T52" fmla="*/ 7 w 9"/>
                  <a:gd name="T53" fmla="*/ 12 h 16"/>
                  <a:gd name="T54" fmla="*/ 8 w 9"/>
                  <a:gd name="T55" fmla="*/ 14 h 16"/>
                  <a:gd name="T56" fmla="*/ 8 w 9"/>
                  <a:gd name="T57" fmla="*/ 14 h 16"/>
                  <a:gd name="T58" fmla="*/ 8 w 9"/>
                  <a:gd name="T59" fmla="*/ 15 h 16"/>
                  <a:gd name="T60" fmla="*/ 9 w 9"/>
                  <a:gd name="T61" fmla="*/ 16 h 16"/>
                  <a:gd name="T62" fmla="*/ 9 w 9"/>
                  <a:gd name="T63" fmla="*/ 15 h 16"/>
                  <a:gd name="T64" fmla="*/ 9 w 9"/>
                  <a:gd name="T65" fmla="*/ 14 h 16"/>
                  <a:gd name="T66" fmla="*/ 9 w 9"/>
                  <a:gd name="T67" fmla="*/ 13 h 16"/>
                  <a:gd name="T68" fmla="*/ 8 w 9"/>
                  <a:gd name="T69" fmla="*/ 12 h 16"/>
                  <a:gd name="T70" fmla="*/ 7 w 9"/>
                  <a:gd name="T71" fmla="*/ 11 h 16"/>
                  <a:gd name="T72" fmla="*/ 6 w 9"/>
                  <a:gd name="T73" fmla="*/ 10 h 16"/>
                  <a:gd name="T74" fmla="*/ 5 w 9"/>
                  <a:gd name="T75" fmla="*/ 10 h 16"/>
                  <a:gd name="T76" fmla="*/ 5 w 9"/>
                  <a:gd name="T77" fmla="*/ 10 h 16"/>
                  <a:gd name="T78" fmla="*/ 5 w 9"/>
                  <a:gd name="T79" fmla="*/ 10 h 16"/>
                  <a:gd name="T80" fmla="*/ 4 w 9"/>
                  <a:gd name="T81" fmla="*/ 10 h 16"/>
                  <a:gd name="T82" fmla="*/ 4 w 9"/>
                  <a:gd name="T83" fmla="*/ 9 h 16"/>
                  <a:gd name="T84" fmla="*/ 4 w 9"/>
                  <a:gd name="T85" fmla="*/ 9 h 16"/>
                  <a:gd name="T86" fmla="*/ 4 w 9"/>
                  <a:gd name="T87" fmla="*/ 8 h 16"/>
                  <a:gd name="T88" fmla="*/ 4 w 9"/>
                  <a:gd name="T89" fmla="*/ 7 h 16"/>
                  <a:gd name="T90" fmla="*/ 4 w 9"/>
                  <a:gd name="T91" fmla="*/ 6 h 16"/>
                  <a:gd name="T92" fmla="*/ 5 w 9"/>
                  <a:gd name="T93" fmla="*/ 3 h 16"/>
                  <a:gd name="T94" fmla="*/ 4 w 9"/>
                  <a:gd name="T95" fmla="*/ 1 h 16"/>
                  <a:gd name="T96" fmla="*/ 4 w 9"/>
                  <a:gd name="T9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 h="16">
                    <a:moveTo>
                      <a:pt x="4" y="1"/>
                    </a:moveTo>
                    <a:cubicBezTo>
                      <a:pt x="3" y="1"/>
                      <a:pt x="3" y="1"/>
                      <a:pt x="2" y="1"/>
                    </a:cubicBezTo>
                    <a:cubicBezTo>
                      <a:pt x="1" y="0"/>
                      <a:pt x="1" y="1"/>
                      <a:pt x="1" y="1"/>
                    </a:cubicBezTo>
                    <a:cubicBezTo>
                      <a:pt x="1" y="2"/>
                      <a:pt x="0" y="2"/>
                      <a:pt x="0" y="2"/>
                    </a:cubicBezTo>
                    <a:cubicBezTo>
                      <a:pt x="0" y="3"/>
                      <a:pt x="0" y="4"/>
                      <a:pt x="0" y="5"/>
                    </a:cubicBezTo>
                    <a:cubicBezTo>
                      <a:pt x="0" y="6"/>
                      <a:pt x="0" y="6"/>
                      <a:pt x="0" y="6"/>
                    </a:cubicBezTo>
                    <a:cubicBezTo>
                      <a:pt x="0" y="6"/>
                      <a:pt x="0" y="6"/>
                      <a:pt x="0" y="6"/>
                    </a:cubicBezTo>
                    <a:cubicBezTo>
                      <a:pt x="0" y="7"/>
                      <a:pt x="0" y="8"/>
                      <a:pt x="0" y="9"/>
                    </a:cubicBezTo>
                    <a:cubicBezTo>
                      <a:pt x="0" y="9"/>
                      <a:pt x="1" y="10"/>
                      <a:pt x="1" y="10"/>
                    </a:cubicBezTo>
                    <a:cubicBezTo>
                      <a:pt x="1" y="10"/>
                      <a:pt x="1" y="10"/>
                      <a:pt x="1" y="10"/>
                    </a:cubicBezTo>
                    <a:cubicBezTo>
                      <a:pt x="1" y="10"/>
                      <a:pt x="1" y="10"/>
                      <a:pt x="2" y="10"/>
                    </a:cubicBezTo>
                    <a:cubicBezTo>
                      <a:pt x="2" y="10"/>
                      <a:pt x="1" y="10"/>
                      <a:pt x="1" y="10"/>
                    </a:cubicBezTo>
                    <a:cubicBezTo>
                      <a:pt x="1" y="10"/>
                      <a:pt x="1" y="10"/>
                      <a:pt x="1" y="10"/>
                    </a:cubicBezTo>
                    <a:cubicBezTo>
                      <a:pt x="1" y="11"/>
                      <a:pt x="2" y="11"/>
                      <a:pt x="2" y="12"/>
                    </a:cubicBezTo>
                    <a:cubicBezTo>
                      <a:pt x="3" y="12"/>
                      <a:pt x="3" y="12"/>
                      <a:pt x="3" y="12"/>
                    </a:cubicBezTo>
                    <a:cubicBezTo>
                      <a:pt x="3" y="12"/>
                      <a:pt x="3" y="12"/>
                      <a:pt x="3" y="12"/>
                    </a:cubicBezTo>
                    <a:cubicBezTo>
                      <a:pt x="3" y="12"/>
                      <a:pt x="3" y="12"/>
                      <a:pt x="3" y="12"/>
                    </a:cubicBezTo>
                    <a:cubicBezTo>
                      <a:pt x="3" y="12"/>
                      <a:pt x="3" y="12"/>
                      <a:pt x="3" y="12"/>
                    </a:cubicBezTo>
                    <a:cubicBezTo>
                      <a:pt x="3" y="12"/>
                      <a:pt x="4" y="12"/>
                      <a:pt x="4" y="11"/>
                    </a:cubicBezTo>
                    <a:cubicBezTo>
                      <a:pt x="4" y="11"/>
                      <a:pt x="4" y="11"/>
                      <a:pt x="5" y="11"/>
                    </a:cubicBezTo>
                    <a:cubicBezTo>
                      <a:pt x="5" y="12"/>
                      <a:pt x="5" y="12"/>
                      <a:pt x="5" y="12"/>
                    </a:cubicBezTo>
                    <a:cubicBezTo>
                      <a:pt x="5" y="12"/>
                      <a:pt x="6" y="12"/>
                      <a:pt x="7" y="12"/>
                    </a:cubicBezTo>
                    <a:cubicBezTo>
                      <a:pt x="6" y="12"/>
                      <a:pt x="6" y="12"/>
                      <a:pt x="6" y="12"/>
                    </a:cubicBezTo>
                    <a:cubicBezTo>
                      <a:pt x="7" y="12"/>
                      <a:pt x="7" y="12"/>
                      <a:pt x="7" y="12"/>
                    </a:cubicBezTo>
                    <a:cubicBezTo>
                      <a:pt x="7" y="12"/>
                      <a:pt x="7" y="12"/>
                      <a:pt x="7" y="12"/>
                    </a:cubicBezTo>
                    <a:cubicBezTo>
                      <a:pt x="7" y="12"/>
                      <a:pt x="7" y="12"/>
                      <a:pt x="7" y="12"/>
                    </a:cubicBezTo>
                    <a:cubicBezTo>
                      <a:pt x="7" y="12"/>
                      <a:pt x="7" y="12"/>
                      <a:pt x="7" y="12"/>
                    </a:cubicBezTo>
                    <a:cubicBezTo>
                      <a:pt x="7" y="13"/>
                      <a:pt x="7" y="13"/>
                      <a:pt x="8" y="14"/>
                    </a:cubicBezTo>
                    <a:cubicBezTo>
                      <a:pt x="8" y="14"/>
                      <a:pt x="8" y="14"/>
                      <a:pt x="8" y="14"/>
                    </a:cubicBezTo>
                    <a:cubicBezTo>
                      <a:pt x="7" y="15"/>
                      <a:pt x="7" y="15"/>
                      <a:pt x="8" y="15"/>
                    </a:cubicBezTo>
                    <a:cubicBezTo>
                      <a:pt x="8" y="15"/>
                      <a:pt x="9" y="16"/>
                      <a:pt x="9" y="16"/>
                    </a:cubicBezTo>
                    <a:cubicBezTo>
                      <a:pt x="9" y="16"/>
                      <a:pt x="9" y="15"/>
                      <a:pt x="9" y="15"/>
                    </a:cubicBezTo>
                    <a:cubicBezTo>
                      <a:pt x="9" y="15"/>
                      <a:pt x="9" y="14"/>
                      <a:pt x="9" y="14"/>
                    </a:cubicBezTo>
                    <a:cubicBezTo>
                      <a:pt x="9" y="14"/>
                      <a:pt x="9" y="13"/>
                      <a:pt x="9" y="13"/>
                    </a:cubicBezTo>
                    <a:cubicBezTo>
                      <a:pt x="9" y="13"/>
                      <a:pt x="8" y="13"/>
                      <a:pt x="8" y="12"/>
                    </a:cubicBezTo>
                    <a:cubicBezTo>
                      <a:pt x="8" y="11"/>
                      <a:pt x="8" y="11"/>
                      <a:pt x="7" y="11"/>
                    </a:cubicBezTo>
                    <a:cubicBezTo>
                      <a:pt x="7" y="11"/>
                      <a:pt x="7" y="10"/>
                      <a:pt x="6" y="10"/>
                    </a:cubicBezTo>
                    <a:cubicBezTo>
                      <a:pt x="6" y="10"/>
                      <a:pt x="6" y="10"/>
                      <a:pt x="5" y="10"/>
                    </a:cubicBezTo>
                    <a:cubicBezTo>
                      <a:pt x="5" y="10"/>
                      <a:pt x="5" y="10"/>
                      <a:pt x="5" y="10"/>
                    </a:cubicBezTo>
                    <a:cubicBezTo>
                      <a:pt x="5" y="10"/>
                      <a:pt x="5" y="10"/>
                      <a:pt x="5" y="10"/>
                    </a:cubicBezTo>
                    <a:cubicBezTo>
                      <a:pt x="5" y="10"/>
                      <a:pt x="4" y="10"/>
                      <a:pt x="4" y="10"/>
                    </a:cubicBezTo>
                    <a:cubicBezTo>
                      <a:pt x="4" y="10"/>
                      <a:pt x="4" y="10"/>
                      <a:pt x="4" y="9"/>
                    </a:cubicBezTo>
                    <a:cubicBezTo>
                      <a:pt x="5" y="9"/>
                      <a:pt x="5" y="9"/>
                      <a:pt x="4" y="9"/>
                    </a:cubicBezTo>
                    <a:cubicBezTo>
                      <a:pt x="4" y="9"/>
                      <a:pt x="4" y="8"/>
                      <a:pt x="4" y="8"/>
                    </a:cubicBezTo>
                    <a:cubicBezTo>
                      <a:pt x="4" y="8"/>
                      <a:pt x="4" y="7"/>
                      <a:pt x="4" y="7"/>
                    </a:cubicBezTo>
                    <a:cubicBezTo>
                      <a:pt x="4" y="7"/>
                      <a:pt x="4" y="6"/>
                      <a:pt x="4" y="6"/>
                    </a:cubicBezTo>
                    <a:cubicBezTo>
                      <a:pt x="5" y="5"/>
                      <a:pt x="5" y="4"/>
                      <a:pt x="5" y="3"/>
                    </a:cubicBezTo>
                    <a:cubicBezTo>
                      <a:pt x="4" y="3"/>
                      <a:pt x="4" y="2"/>
                      <a:pt x="4" y="1"/>
                    </a:cubicBezTo>
                    <a:cubicBezTo>
                      <a:pt x="4" y="1"/>
                      <a:pt x="4"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494">
                <a:extLst>
                  <a:ext uri="{FF2B5EF4-FFF2-40B4-BE49-F238E27FC236}">
                    <a16:creationId xmlns:a16="http://schemas.microsoft.com/office/drawing/2014/main" id="{97817C55-521B-464B-A378-E1BE2881BDAB}"/>
                  </a:ext>
                </a:extLst>
              </p:cNvPr>
              <p:cNvSpPr>
                <a:spLocks/>
              </p:cNvSpPr>
              <p:nvPr/>
            </p:nvSpPr>
            <p:spPr bwMode="auto">
              <a:xfrm>
                <a:off x="6248726" y="3343891"/>
                <a:ext cx="30163" cy="36512"/>
              </a:xfrm>
              <a:custGeom>
                <a:avLst/>
                <a:gdLst>
                  <a:gd name="T0" fmla="*/ 7 w 8"/>
                  <a:gd name="T1" fmla="*/ 1 h 10"/>
                  <a:gd name="T2" fmla="*/ 5 w 8"/>
                  <a:gd name="T3" fmla="*/ 2 h 10"/>
                  <a:gd name="T4" fmla="*/ 3 w 8"/>
                  <a:gd name="T5" fmla="*/ 1 h 10"/>
                  <a:gd name="T6" fmla="*/ 2 w 8"/>
                  <a:gd name="T7" fmla="*/ 0 h 10"/>
                  <a:gd name="T8" fmla="*/ 1 w 8"/>
                  <a:gd name="T9" fmla="*/ 0 h 10"/>
                  <a:gd name="T10" fmla="*/ 0 w 8"/>
                  <a:gd name="T11" fmla="*/ 1 h 10"/>
                  <a:gd name="T12" fmla="*/ 0 w 8"/>
                  <a:gd name="T13" fmla="*/ 1 h 10"/>
                  <a:gd name="T14" fmla="*/ 0 w 8"/>
                  <a:gd name="T15" fmla="*/ 6 h 10"/>
                  <a:gd name="T16" fmla="*/ 0 w 8"/>
                  <a:gd name="T17" fmla="*/ 6 h 10"/>
                  <a:gd name="T18" fmla="*/ 0 w 8"/>
                  <a:gd name="T19" fmla="*/ 8 h 10"/>
                  <a:gd name="T20" fmla="*/ 2 w 8"/>
                  <a:gd name="T21" fmla="*/ 10 h 10"/>
                  <a:gd name="T22" fmla="*/ 2 w 8"/>
                  <a:gd name="T23" fmla="*/ 10 h 10"/>
                  <a:gd name="T24" fmla="*/ 3 w 8"/>
                  <a:gd name="T25" fmla="*/ 9 h 10"/>
                  <a:gd name="T26" fmla="*/ 5 w 8"/>
                  <a:gd name="T27" fmla="*/ 9 h 10"/>
                  <a:gd name="T28" fmla="*/ 5 w 8"/>
                  <a:gd name="T29" fmla="*/ 8 h 10"/>
                  <a:gd name="T30" fmla="*/ 7 w 8"/>
                  <a:gd name="T31" fmla="*/ 5 h 10"/>
                  <a:gd name="T32" fmla="*/ 7 w 8"/>
                  <a:gd name="T33" fmla="*/ 5 h 10"/>
                  <a:gd name="T34" fmla="*/ 8 w 8"/>
                  <a:gd name="T35" fmla="*/ 2 h 10"/>
                  <a:gd name="T36" fmla="*/ 8 w 8"/>
                  <a:gd name="T37" fmla="*/ 2 h 10"/>
                  <a:gd name="T38" fmla="*/ 7 w 8"/>
                  <a:gd name="T3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 h="10">
                    <a:moveTo>
                      <a:pt x="7" y="1"/>
                    </a:moveTo>
                    <a:cubicBezTo>
                      <a:pt x="6" y="1"/>
                      <a:pt x="5" y="1"/>
                      <a:pt x="5" y="2"/>
                    </a:cubicBezTo>
                    <a:cubicBezTo>
                      <a:pt x="4" y="2"/>
                      <a:pt x="3" y="2"/>
                      <a:pt x="3" y="1"/>
                    </a:cubicBezTo>
                    <a:cubicBezTo>
                      <a:pt x="2" y="1"/>
                      <a:pt x="2" y="0"/>
                      <a:pt x="2" y="0"/>
                    </a:cubicBezTo>
                    <a:cubicBezTo>
                      <a:pt x="1" y="0"/>
                      <a:pt x="1" y="0"/>
                      <a:pt x="1" y="0"/>
                    </a:cubicBezTo>
                    <a:cubicBezTo>
                      <a:pt x="1" y="0"/>
                      <a:pt x="0" y="0"/>
                      <a:pt x="0" y="1"/>
                    </a:cubicBezTo>
                    <a:cubicBezTo>
                      <a:pt x="0" y="1"/>
                      <a:pt x="0" y="1"/>
                      <a:pt x="0" y="1"/>
                    </a:cubicBezTo>
                    <a:cubicBezTo>
                      <a:pt x="0" y="3"/>
                      <a:pt x="0" y="4"/>
                      <a:pt x="0" y="6"/>
                    </a:cubicBezTo>
                    <a:cubicBezTo>
                      <a:pt x="0" y="6"/>
                      <a:pt x="0" y="6"/>
                      <a:pt x="0" y="6"/>
                    </a:cubicBezTo>
                    <a:cubicBezTo>
                      <a:pt x="0" y="7"/>
                      <a:pt x="0" y="8"/>
                      <a:pt x="0" y="8"/>
                    </a:cubicBezTo>
                    <a:cubicBezTo>
                      <a:pt x="0" y="9"/>
                      <a:pt x="1" y="10"/>
                      <a:pt x="2" y="10"/>
                    </a:cubicBezTo>
                    <a:cubicBezTo>
                      <a:pt x="2" y="10"/>
                      <a:pt x="2" y="10"/>
                      <a:pt x="2" y="10"/>
                    </a:cubicBezTo>
                    <a:cubicBezTo>
                      <a:pt x="3" y="10"/>
                      <a:pt x="3" y="9"/>
                      <a:pt x="3" y="9"/>
                    </a:cubicBezTo>
                    <a:cubicBezTo>
                      <a:pt x="4" y="9"/>
                      <a:pt x="4" y="8"/>
                      <a:pt x="5" y="9"/>
                    </a:cubicBezTo>
                    <a:cubicBezTo>
                      <a:pt x="5" y="9"/>
                      <a:pt x="5" y="8"/>
                      <a:pt x="5" y="8"/>
                    </a:cubicBezTo>
                    <a:cubicBezTo>
                      <a:pt x="6" y="7"/>
                      <a:pt x="6" y="6"/>
                      <a:pt x="7" y="5"/>
                    </a:cubicBezTo>
                    <a:cubicBezTo>
                      <a:pt x="7" y="5"/>
                      <a:pt x="7" y="5"/>
                      <a:pt x="7" y="5"/>
                    </a:cubicBezTo>
                    <a:cubicBezTo>
                      <a:pt x="7" y="4"/>
                      <a:pt x="7" y="3"/>
                      <a:pt x="8" y="2"/>
                    </a:cubicBezTo>
                    <a:cubicBezTo>
                      <a:pt x="8" y="2"/>
                      <a:pt x="8" y="2"/>
                      <a:pt x="8" y="2"/>
                    </a:cubicBezTo>
                    <a:cubicBezTo>
                      <a:pt x="8" y="1"/>
                      <a:pt x="7"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495">
                <a:extLst>
                  <a:ext uri="{FF2B5EF4-FFF2-40B4-BE49-F238E27FC236}">
                    <a16:creationId xmlns:a16="http://schemas.microsoft.com/office/drawing/2014/main" id="{A5B8EA67-C78B-4689-8EDB-D0FB53119B77}"/>
                  </a:ext>
                </a:extLst>
              </p:cNvPr>
              <p:cNvSpPr>
                <a:spLocks/>
              </p:cNvSpPr>
              <p:nvPr/>
            </p:nvSpPr>
            <p:spPr bwMode="auto">
              <a:xfrm>
                <a:off x="4599349" y="2796214"/>
                <a:ext cx="76198" cy="28575"/>
              </a:xfrm>
              <a:custGeom>
                <a:avLst/>
                <a:gdLst>
                  <a:gd name="T0" fmla="*/ 21 w 21"/>
                  <a:gd name="T1" fmla="*/ 7 h 8"/>
                  <a:gd name="T2" fmla="*/ 21 w 21"/>
                  <a:gd name="T3" fmla="*/ 7 h 8"/>
                  <a:gd name="T4" fmla="*/ 20 w 21"/>
                  <a:gd name="T5" fmla="*/ 6 h 8"/>
                  <a:gd name="T6" fmla="*/ 15 w 21"/>
                  <a:gd name="T7" fmla="*/ 4 h 8"/>
                  <a:gd name="T8" fmla="*/ 14 w 21"/>
                  <a:gd name="T9" fmla="*/ 3 h 8"/>
                  <a:gd name="T10" fmla="*/ 12 w 21"/>
                  <a:gd name="T11" fmla="*/ 2 h 8"/>
                  <a:gd name="T12" fmla="*/ 11 w 21"/>
                  <a:gd name="T13" fmla="*/ 2 h 8"/>
                  <a:gd name="T14" fmla="*/ 9 w 21"/>
                  <a:gd name="T15" fmla="*/ 1 h 8"/>
                  <a:gd name="T16" fmla="*/ 7 w 21"/>
                  <a:gd name="T17" fmla="*/ 0 h 8"/>
                  <a:gd name="T18" fmla="*/ 5 w 21"/>
                  <a:gd name="T19" fmla="*/ 0 h 8"/>
                  <a:gd name="T20" fmla="*/ 2 w 21"/>
                  <a:gd name="T21" fmla="*/ 1 h 8"/>
                  <a:gd name="T22" fmla="*/ 0 w 21"/>
                  <a:gd name="T23" fmla="*/ 3 h 8"/>
                  <a:gd name="T24" fmla="*/ 0 w 21"/>
                  <a:gd name="T25" fmla="*/ 3 h 8"/>
                  <a:gd name="T26" fmla="*/ 1 w 21"/>
                  <a:gd name="T27" fmla="*/ 3 h 8"/>
                  <a:gd name="T28" fmla="*/ 5 w 21"/>
                  <a:gd name="T29" fmla="*/ 2 h 8"/>
                  <a:gd name="T30" fmla="*/ 5 w 21"/>
                  <a:gd name="T31" fmla="*/ 2 h 8"/>
                  <a:gd name="T32" fmla="*/ 6 w 21"/>
                  <a:gd name="T33" fmla="*/ 3 h 8"/>
                  <a:gd name="T34" fmla="*/ 8 w 21"/>
                  <a:gd name="T35" fmla="*/ 3 h 8"/>
                  <a:gd name="T36" fmla="*/ 9 w 21"/>
                  <a:gd name="T37" fmla="*/ 3 h 8"/>
                  <a:gd name="T38" fmla="*/ 12 w 21"/>
                  <a:gd name="T39" fmla="*/ 4 h 8"/>
                  <a:gd name="T40" fmla="*/ 13 w 21"/>
                  <a:gd name="T41" fmla="*/ 5 h 8"/>
                  <a:gd name="T42" fmla="*/ 15 w 21"/>
                  <a:gd name="T43" fmla="*/ 6 h 8"/>
                  <a:gd name="T44" fmla="*/ 15 w 21"/>
                  <a:gd name="T45" fmla="*/ 6 h 8"/>
                  <a:gd name="T46" fmla="*/ 15 w 21"/>
                  <a:gd name="T47" fmla="*/ 7 h 8"/>
                  <a:gd name="T48" fmla="*/ 15 w 21"/>
                  <a:gd name="T49" fmla="*/ 7 h 8"/>
                  <a:gd name="T50" fmla="*/ 15 w 21"/>
                  <a:gd name="T51" fmla="*/ 8 h 8"/>
                  <a:gd name="T52" fmla="*/ 17 w 21"/>
                  <a:gd name="T53" fmla="*/ 8 h 8"/>
                  <a:gd name="T54" fmla="*/ 21 w 21"/>
                  <a:gd name="T55"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 h="8">
                    <a:moveTo>
                      <a:pt x="21" y="7"/>
                    </a:moveTo>
                    <a:cubicBezTo>
                      <a:pt x="21" y="7"/>
                      <a:pt x="21" y="7"/>
                      <a:pt x="21" y="7"/>
                    </a:cubicBezTo>
                    <a:cubicBezTo>
                      <a:pt x="21" y="6"/>
                      <a:pt x="21" y="6"/>
                      <a:pt x="20" y="6"/>
                    </a:cubicBezTo>
                    <a:cubicBezTo>
                      <a:pt x="19" y="5"/>
                      <a:pt x="17" y="4"/>
                      <a:pt x="15" y="4"/>
                    </a:cubicBezTo>
                    <a:cubicBezTo>
                      <a:pt x="15" y="4"/>
                      <a:pt x="14" y="3"/>
                      <a:pt x="14" y="3"/>
                    </a:cubicBezTo>
                    <a:cubicBezTo>
                      <a:pt x="13" y="3"/>
                      <a:pt x="13" y="2"/>
                      <a:pt x="12" y="2"/>
                    </a:cubicBezTo>
                    <a:cubicBezTo>
                      <a:pt x="12" y="2"/>
                      <a:pt x="11" y="2"/>
                      <a:pt x="11" y="2"/>
                    </a:cubicBezTo>
                    <a:cubicBezTo>
                      <a:pt x="10" y="1"/>
                      <a:pt x="9" y="1"/>
                      <a:pt x="9" y="1"/>
                    </a:cubicBezTo>
                    <a:cubicBezTo>
                      <a:pt x="8" y="1"/>
                      <a:pt x="7" y="1"/>
                      <a:pt x="7" y="0"/>
                    </a:cubicBezTo>
                    <a:cubicBezTo>
                      <a:pt x="6" y="0"/>
                      <a:pt x="6" y="0"/>
                      <a:pt x="5" y="0"/>
                    </a:cubicBezTo>
                    <a:cubicBezTo>
                      <a:pt x="4" y="0"/>
                      <a:pt x="3" y="0"/>
                      <a:pt x="2" y="1"/>
                    </a:cubicBezTo>
                    <a:cubicBezTo>
                      <a:pt x="1" y="1"/>
                      <a:pt x="1" y="2"/>
                      <a:pt x="0" y="3"/>
                    </a:cubicBezTo>
                    <a:cubicBezTo>
                      <a:pt x="0" y="3"/>
                      <a:pt x="0" y="3"/>
                      <a:pt x="0" y="3"/>
                    </a:cubicBezTo>
                    <a:cubicBezTo>
                      <a:pt x="0" y="3"/>
                      <a:pt x="1" y="3"/>
                      <a:pt x="1" y="3"/>
                    </a:cubicBezTo>
                    <a:cubicBezTo>
                      <a:pt x="2" y="3"/>
                      <a:pt x="4" y="2"/>
                      <a:pt x="5" y="2"/>
                    </a:cubicBezTo>
                    <a:cubicBezTo>
                      <a:pt x="5" y="2"/>
                      <a:pt x="5" y="2"/>
                      <a:pt x="5" y="2"/>
                    </a:cubicBezTo>
                    <a:cubicBezTo>
                      <a:pt x="6" y="2"/>
                      <a:pt x="6" y="3"/>
                      <a:pt x="6" y="3"/>
                    </a:cubicBezTo>
                    <a:cubicBezTo>
                      <a:pt x="7" y="3"/>
                      <a:pt x="8" y="3"/>
                      <a:pt x="8" y="3"/>
                    </a:cubicBezTo>
                    <a:cubicBezTo>
                      <a:pt x="8" y="3"/>
                      <a:pt x="9" y="3"/>
                      <a:pt x="9" y="3"/>
                    </a:cubicBezTo>
                    <a:cubicBezTo>
                      <a:pt x="10" y="4"/>
                      <a:pt x="11" y="4"/>
                      <a:pt x="12" y="4"/>
                    </a:cubicBezTo>
                    <a:cubicBezTo>
                      <a:pt x="12" y="4"/>
                      <a:pt x="12" y="4"/>
                      <a:pt x="13" y="5"/>
                    </a:cubicBezTo>
                    <a:cubicBezTo>
                      <a:pt x="13" y="6"/>
                      <a:pt x="14" y="6"/>
                      <a:pt x="15" y="6"/>
                    </a:cubicBezTo>
                    <a:cubicBezTo>
                      <a:pt x="15" y="6"/>
                      <a:pt x="15" y="6"/>
                      <a:pt x="15" y="6"/>
                    </a:cubicBezTo>
                    <a:cubicBezTo>
                      <a:pt x="15" y="6"/>
                      <a:pt x="15" y="7"/>
                      <a:pt x="15" y="7"/>
                    </a:cubicBezTo>
                    <a:cubicBezTo>
                      <a:pt x="15" y="7"/>
                      <a:pt x="15" y="7"/>
                      <a:pt x="15" y="7"/>
                    </a:cubicBezTo>
                    <a:cubicBezTo>
                      <a:pt x="14" y="8"/>
                      <a:pt x="15" y="8"/>
                      <a:pt x="15" y="8"/>
                    </a:cubicBezTo>
                    <a:cubicBezTo>
                      <a:pt x="16" y="8"/>
                      <a:pt x="16" y="8"/>
                      <a:pt x="17" y="8"/>
                    </a:cubicBezTo>
                    <a:cubicBezTo>
                      <a:pt x="18" y="8"/>
                      <a:pt x="19" y="8"/>
                      <a:pt x="2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496">
                <a:extLst>
                  <a:ext uri="{FF2B5EF4-FFF2-40B4-BE49-F238E27FC236}">
                    <a16:creationId xmlns:a16="http://schemas.microsoft.com/office/drawing/2014/main" id="{7A5F8132-D176-4C75-AC8A-9B77A3ACF1BB}"/>
                  </a:ext>
                </a:extLst>
              </p:cNvPr>
              <p:cNvSpPr>
                <a:spLocks/>
              </p:cNvSpPr>
              <p:nvPr/>
            </p:nvSpPr>
            <p:spPr bwMode="auto">
              <a:xfrm>
                <a:off x="5699463" y="2088203"/>
                <a:ext cx="31749" cy="36512"/>
              </a:xfrm>
              <a:custGeom>
                <a:avLst/>
                <a:gdLst>
                  <a:gd name="T0" fmla="*/ 2 w 9"/>
                  <a:gd name="T1" fmla="*/ 4 h 10"/>
                  <a:gd name="T2" fmla="*/ 2 w 9"/>
                  <a:gd name="T3" fmla="*/ 5 h 10"/>
                  <a:gd name="T4" fmla="*/ 2 w 9"/>
                  <a:gd name="T5" fmla="*/ 6 h 10"/>
                  <a:gd name="T6" fmla="*/ 2 w 9"/>
                  <a:gd name="T7" fmla="*/ 9 h 10"/>
                  <a:gd name="T8" fmla="*/ 3 w 9"/>
                  <a:gd name="T9" fmla="*/ 10 h 10"/>
                  <a:gd name="T10" fmla="*/ 4 w 9"/>
                  <a:gd name="T11" fmla="*/ 10 h 10"/>
                  <a:gd name="T12" fmla="*/ 4 w 9"/>
                  <a:gd name="T13" fmla="*/ 10 h 10"/>
                  <a:gd name="T14" fmla="*/ 7 w 9"/>
                  <a:gd name="T15" fmla="*/ 8 h 10"/>
                  <a:gd name="T16" fmla="*/ 8 w 9"/>
                  <a:gd name="T17" fmla="*/ 7 h 10"/>
                  <a:gd name="T18" fmla="*/ 9 w 9"/>
                  <a:gd name="T19" fmla="*/ 6 h 10"/>
                  <a:gd name="T20" fmla="*/ 9 w 9"/>
                  <a:gd name="T21" fmla="*/ 5 h 10"/>
                  <a:gd name="T22" fmla="*/ 8 w 9"/>
                  <a:gd name="T23" fmla="*/ 4 h 10"/>
                  <a:gd name="T24" fmla="*/ 7 w 9"/>
                  <a:gd name="T25" fmla="*/ 3 h 10"/>
                  <a:gd name="T26" fmla="*/ 5 w 9"/>
                  <a:gd name="T27" fmla="*/ 2 h 10"/>
                  <a:gd name="T28" fmla="*/ 2 w 9"/>
                  <a:gd name="T29" fmla="*/ 1 h 10"/>
                  <a:gd name="T30" fmla="*/ 2 w 9"/>
                  <a:gd name="T31" fmla="*/ 0 h 10"/>
                  <a:gd name="T32" fmla="*/ 1 w 9"/>
                  <a:gd name="T33" fmla="*/ 1 h 10"/>
                  <a:gd name="T34" fmla="*/ 1 w 9"/>
                  <a:gd name="T35" fmla="*/ 3 h 10"/>
                  <a:gd name="T36" fmla="*/ 2 w 9"/>
                  <a:gd name="T3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10">
                    <a:moveTo>
                      <a:pt x="2" y="4"/>
                    </a:moveTo>
                    <a:cubicBezTo>
                      <a:pt x="2" y="5"/>
                      <a:pt x="2" y="5"/>
                      <a:pt x="2" y="5"/>
                    </a:cubicBezTo>
                    <a:cubicBezTo>
                      <a:pt x="2" y="5"/>
                      <a:pt x="2" y="6"/>
                      <a:pt x="2" y="6"/>
                    </a:cubicBezTo>
                    <a:cubicBezTo>
                      <a:pt x="2" y="7"/>
                      <a:pt x="2" y="8"/>
                      <a:pt x="2" y="9"/>
                    </a:cubicBezTo>
                    <a:cubicBezTo>
                      <a:pt x="2" y="9"/>
                      <a:pt x="3" y="10"/>
                      <a:pt x="3" y="10"/>
                    </a:cubicBezTo>
                    <a:cubicBezTo>
                      <a:pt x="3" y="10"/>
                      <a:pt x="4" y="10"/>
                      <a:pt x="4" y="10"/>
                    </a:cubicBezTo>
                    <a:cubicBezTo>
                      <a:pt x="4" y="10"/>
                      <a:pt x="4" y="10"/>
                      <a:pt x="4" y="10"/>
                    </a:cubicBezTo>
                    <a:cubicBezTo>
                      <a:pt x="5" y="9"/>
                      <a:pt x="5" y="9"/>
                      <a:pt x="7" y="8"/>
                    </a:cubicBezTo>
                    <a:cubicBezTo>
                      <a:pt x="7" y="7"/>
                      <a:pt x="8" y="7"/>
                      <a:pt x="8" y="7"/>
                    </a:cubicBezTo>
                    <a:cubicBezTo>
                      <a:pt x="8" y="6"/>
                      <a:pt x="9" y="6"/>
                      <a:pt x="9" y="6"/>
                    </a:cubicBezTo>
                    <a:cubicBezTo>
                      <a:pt x="9" y="5"/>
                      <a:pt x="9" y="5"/>
                      <a:pt x="9" y="5"/>
                    </a:cubicBezTo>
                    <a:cubicBezTo>
                      <a:pt x="9" y="4"/>
                      <a:pt x="8" y="4"/>
                      <a:pt x="8" y="4"/>
                    </a:cubicBezTo>
                    <a:cubicBezTo>
                      <a:pt x="8" y="3"/>
                      <a:pt x="8" y="3"/>
                      <a:pt x="7" y="3"/>
                    </a:cubicBezTo>
                    <a:cubicBezTo>
                      <a:pt x="6" y="2"/>
                      <a:pt x="5" y="2"/>
                      <a:pt x="5" y="2"/>
                    </a:cubicBezTo>
                    <a:cubicBezTo>
                      <a:pt x="4" y="1"/>
                      <a:pt x="3" y="1"/>
                      <a:pt x="2" y="1"/>
                    </a:cubicBezTo>
                    <a:cubicBezTo>
                      <a:pt x="2" y="0"/>
                      <a:pt x="2" y="0"/>
                      <a:pt x="2" y="0"/>
                    </a:cubicBezTo>
                    <a:cubicBezTo>
                      <a:pt x="1" y="0"/>
                      <a:pt x="1" y="0"/>
                      <a:pt x="1" y="1"/>
                    </a:cubicBezTo>
                    <a:cubicBezTo>
                      <a:pt x="1" y="1"/>
                      <a:pt x="0" y="2"/>
                      <a:pt x="1" y="3"/>
                    </a:cubicBezTo>
                    <a:cubicBezTo>
                      <a:pt x="1"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497">
                <a:extLst>
                  <a:ext uri="{FF2B5EF4-FFF2-40B4-BE49-F238E27FC236}">
                    <a16:creationId xmlns:a16="http://schemas.microsoft.com/office/drawing/2014/main" id="{94AAC61E-CE80-4341-8838-F6A244EC41CC}"/>
                  </a:ext>
                </a:extLst>
              </p:cNvPr>
              <p:cNvSpPr>
                <a:spLocks/>
              </p:cNvSpPr>
              <p:nvPr/>
            </p:nvSpPr>
            <p:spPr bwMode="auto">
              <a:xfrm>
                <a:off x="6129667" y="2900987"/>
                <a:ext cx="36512" cy="31749"/>
              </a:xfrm>
              <a:custGeom>
                <a:avLst/>
                <a:gdLst>
                  <a:gd name="T0" fmla="*/ 8 w 10"/>
                  <a:gd name="T1" fmla="*/ 0 h 9"/>
                  <a:gd name="T2" fmla="*/ 8 w 10"/>
                  <a:gd name="T3" fmla="*/ 0 h 9"/>
                  <a:gd name="T4" fmla="*/ 7 w 10"/>
                  <a:gd name="T5" fmla="*/ 1 h 9"/>
                  <a:gd name="T6" fmla="*/ 6 w 10"/>
                  <a:gd name="T7" fmla="*/ 2 h 9"/>
                  <a:gd name="T8" fmla="*/ 6 w 10"/>
                  <a:gd name="T9" fmla="*/ 3 h 9"/>
                  <a:gd name="T10" fmla="*/ 5 w 10"/>
                  <a:gd name="T11" fmla="*/ 3 h 9"/>
                  <a:gd name="T12" fmla="*/ 4 w 10"/>
                  <a:gd name="T13" fmla="*/ 3 h 9"/>
                  <a:gd name="T14" fmla="*/ 3 w 10"/>
                  <a:gd name="T15" fmla="*/ 3 h 9"/>
                  <a:gd name="T16" fmla="*/ 1 w 10"/>
                  <a:gd name="T17" fmla="*/ 4 h 9"/>
                  <a:gd name="T18" fmla="*/ 0 w 10"/>
                  <a:gd name="T19" fmla="*/ 6 h 9"/>
                  <a:gd name="T20" fmla="*/ 0 w 10"/>
                  <a:gd name="T21" fmla="*/ 6 h 9"/>
                  <a:gd name="T22" fmla="*/ 1 w 10"/>
                  <a:gd name="T23" fmla="*/ 6 h 9"/>
                  <a:gd name="T24" fmla="*/ 1 w 10"/>
                  <a:gd name="T25" fmla="*/ 6 h 9"/>
                  <a:gd name="T26" fmla="*/ 2 w 10"/>
                  <a:gd name="T27" fmla="*/ 5 h 9"/>
                  <a:gd name="T28" fmla="*/ 4 w 10"/>
                  <a:gd name="T29" fmla="*/ 5 h 9"/>
                  <a:gd name="T30" fmla="*/ 5 w 10"/>
                  <a:gd name="T31" fmla="*/ 6 h 9"/>
                  <a:gd name="T32" fmla="*/ 5 w 10"/>
                  <a:gd name="T33" fmla="*/ 7 h 9"/>
                  <a:gd name="T34" fmla="*/ 6 w 10"/>
                  <a:gd name="T35" fmla="*/ 9 h 9"/>
                  <a:gd name="T36" fmla="*/ 8 w 10"/>
                  <a:gd name="T37" fmla="*/ 9 h 9"/>
                  <a:gd name="T38" fmla="*/ 8 w 10"/>
                  <a:gd name="T39" fmla="*/ 9 h 9"/>
                  <a:gd name="T40" fmla="*/ 8 w 10"/>
                  <a:gd name="T41" fmla="*/ 8 h 9"/>
                  <a:gd name="T42" fmla="*/ 8 w 10"/>
                  <a:gd name="T43" fmla="*/ 7 h 9"/>
                  <a:gd name="T44" fmla="*/ 9 w 10"/>
                  <a:gd name="T45" fmla="*/ 6 h 9"/>
                  <a:gd name="T46" fmla="*/ 9 w 10"/>
                  <a:gd name="T47" fmla="*/ 7 h 9"/>
                  <a:gd name="T48" fmla="*/ 10 w 10"/>
                  <a:gd name="T49" fmla="*/ 7 h 9"/>
                  <a:gd name="T50" fmla="*/ 10 w 10"/>
                  <a:gd name="T51" fmla="*/ 5 h 9"/>
                  <a:gd name="T52" fmla="*/ 9 w 10"/>
                  <a:gd name="T53" fmla="*/ 3 h 9"/>
                  <a:gd name="T54" fmla="*/ 9 w 10"/>
                  <a:gd name="T55" fmla="*/ 1 h 9"/>
                  <a:gd name="T56" fmla="*/ 8 w 10"/>
                  <a:gd name="T57" fmla="*/ 0 h 9"/>
                  <a:gd name="T58" fmla="*/ 8 w 10"/>
                  <a:gd name="T5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 h="9">
                    <a:moveTo>
                      <a:pt x="8" y="0"/>
                    </a:moveTo>
                    <a:cubicBezTo>
                      <a:pt x="8" y="0"/>
                      <a:pt x="8" y="0"/>
                      <a:pt x="8" y="0"/>
                    </a:cubicBezTo>
                    <a:cubicBezTo>
                      <a:pt x="7" y="0"/>
                      <a:pt x="7" y="1"/>
                      <a:pt x="7" y="1"/>
                    </a:cubicBezTo>
                    <a:cubicBezTo>
                      <a:pt x="7" y="2"/>
                      <a:pt x="6" y="2"/>
                      <a:pt x="6" y="2"/>
                    </a:cubicBezTo>
                    <a:cubicBezTo>
                      <a:pt x="6" y="2"/>
                      <a:pt x="6" y="3"/>
                      <a:pt x="6" y="3"/>
                    </a:cubicBezTo>
                    <a:cubicBezTo>
                      <a:pt x="5" y="3"/>
                      <a:pt x="5" y="3"/>
                      <a:pt x="5" y="3"/>
                    </a:cubicBezTo>
                    <a:cubicBezTo>
                      <a:pt x="5" y="4"/>
                      <a:pt x="5" y="3"/>
                      <a:pt x="4" y="3"/>
                    </a:cubicBezTo>
                    <a:cubicBezTo>
                      <a:pt x="4" y="3"/>
                      <a:pt x="3" y="2"/>
                      <a:pt x="3" y="3"/>
                    </a:cubicBezTo>
                    <a:cubicBezTo>
                      <a:pt x="2" y="4"/>
                      <a:pt x="2" y="4"/>
                      <a:pt x="1" y="4"/>
                    </a:cubicBezTo>
                    <a:cubicBezTo>
                      <a:pt x="1" y="4"/>
                      <a:pt x="0" y="5"/>
                      <a:pt x="0" y="6"/>
                    </a:cubicBezTo>
                    <a:cubicBezTo>
                      <a:pt x="0" y="6"/>
                      <a:pt x="0" y="6"/>
                      <a:pt x="0" y="6"/>
                    </a:cubicBezTo>
                    <a:cubicBezTo>
                      <a:pt x="0" y="6"/>
                      <a:pt x="1" y="6"/>
                      <a:pt x="1" y="6"/>
                    </a:cubicBezTo>
                    <a:cubicBezTo>
                      <a:pt x="1" y="6"/>
                      <a:pt x="1" y="6"/>
                      <a:pt x="1" y="6"/>
                    </a:cubicBezTo>
                    <a:cubicBezTo>
                      <a:pt x="1" y="6"/>
                      <a:pt x="2" y="6"/>
                      <a:pt x="2" y="5"/>
                    </a:cubicBezTo>
                    <a:cubicBezTo>
                      <a:pt x="3" y="5"/>
                      <a:pt x="3" y="5"/>
                      <a:pt x="4" y="5"/>
                    </a:cubicBezTo>
                    <a:cubicBezTo>
                      <a:pt x="4" y="5"/>
                      <a:pt x="5" y="6"/>
                      <a:pt x="5" y="6"/>
                    </a:cubicBezTo>
                    <a:cubicBezTo>
                      <a:pt x="5" y="6"/>
                      <a:pt x="5" y="6"/>
                      <a:pt x="5" y="7"/>
                    </a:cubicBezTo>
                    <a:cubicBezTo>
                      <a:pt x="5" y="8"/>
                      <a:pt x="5" y="9"/>
                      <a:pt x="6" y="9"/>
                    </a:cubicBezTo>
                    <a:cubicBezTo>
                      <a:pt x="7" y="9"/>
                      <a:pt x="7" y="9"/>
                      <a:pt x="8" y="9"/>
                    </a:cubicBezTo>
                    <a:cubicBezTo>
                      <a:pt x="8" y="9"/>
                      <a:pt x="8" y="9"/>
                      <a:pt x="8" y="9"/>
                    </a:cubicBezTo>
                    <a:cubicBezTo>
                      <a:pt x="8" y="9"/>
                      <a:pt x="9" y="8"/>
                      <a:pt x="8" y="8"/>
                    </a:cubicBezTo>
                    <a:cubicBezTo>
                      <a:pt x="8" y="7"/>
                      <a:pt x="8" y="7"/>
                      <a:pt x="8" y="7"/>
                    </a:cubicBezTo>
                    <a:cubicBezTo>
                      <a:pt x="8" y="6"/>
                      <a:pt x="8" y="6"/>
                      <a:pt x="9" y="6"/>
                    </a:cubicBezTo>
                    <a:cubicBezTo>
                      <a:pt x="9" y="6"/>
                      <a:pt x="9" y="7"/>
                      <a:pt x="9" y="7"/>
                    </a:cubicBezTo>
                    <a:cubicBezTo>
                      <a:pt x="9" y="7"/>
                      <a:pt x="9" y="7"/>
                      <a:pt x="10" y="7"/>
                    </a:cubicBezTo>
                    <a:cubicBezTo>
                      <a:pt x="10" y="6"/>
                      <a:pt x="10" y="6"/>
                      <a:pt x="10" y="5"/>
                    </a:cubicBezTo>
                    <a:cubicBezTo>
                      <a:pt x="10" y="4"/>
                      <a:pt x="10" y="3"/>
                      <a:pt x="9" y="3"/>
                    </a:cubicBezTo>
                    <a:cubicBezTo>
                      <a:pt x="9" y="2"/>
                      <a:pt x="9" y="2"/>
                      <a:pt x="9" y="1"/>
                    </a:cubicBezTo>
                    <a:cubicBezTo>
                      <a:pt x="8" y="1"/>
                      <a:pt x="8" y="1"/>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Freeform 498">
                <a:extLst>
                  <a:ext uri="{FF2B5EF4-FFF2-40B4-BE49-F238E27FC236}">
                    <a16:creationId xmlns:a16="http://schemas.microsoft.com/office/drawing/2014/main" id="{68C0E7A8-7B94-4016-9CD1-F9583C0ABD0B}"/>
                  </a:ext>
                </a:extLst>
              </p:cNvPr>
              <p:cNvSpPr>
                <a:spLocks/>
              </p:cNvSpPr>
              <p:nvPr/>
            </p:nvSpPr>
            <p:spPr bwMode="auto">
              <a:xfrm>
                <a:off x="4675547" y="2821614"/>
                <a:ext cx="42862" cy="20637"/>
              </a:xfrm>
              <a:custGeom>
                <a:avLst/>
                <a:gdLst>
                  <a:gd name="T0" fmla="*/ 1 w 12"/>
                  <a:gd name="T1" fmla="*/ 5 h 6"/>
                  <a:gd name="T2" fmla="*/ 2 w 12"/>
                  <a:gd name="T3" fmla="*/ 5 h 6"/>
                  <a:gd name="T4" fmla="*/ 4 w 12"/>
                  <a:gd name="T5" fmla="*/ 5 h 6"/>
                  <a:gd name="T6" fmla="*/ 5 w 12"/>
                  <a:gd name="T7" fmla="*/ 6 h 6"/>
                  <a:gd name="T8" fmla="*/ 6 w 12"/>
                  <a:gd name="T9" fmla="*/ 6 h 6"/>
                  <a:gd name="T10" fmla="*/ 6 w 12"/>
                  <a:gd name="T11" fmla="*/ 5 h 6"/>
                  <a:gd name="T12" fmla="*/ 8 w 12"/>
                  <a:gd name="T13" fmla="*/ 5 h 6"/>
                  <a:gd name="T14" fmla="*/ 8 w 12"/>
                  <a:gd name="T15" fmla="*/ 5 h 6"/>
                  <a:gd name="T16" fmla="*/ 11 w 12"/>
                  <a:gd name="T17" fmla="*/ 4 h 6"/>
                  <a:gd name="T18" fmla="*/ 12 w 12"/>
                  <a:gd name="T19" fmla="*/ 4 h 6"/>
                  <a:gd name="T20" fmla="*/ 12 w 12"/>
                  <a:gd name="T21" fmla="*/ 4 h 6"/>
                  <a:gd name="T22" fmla="*/ 12 w 12"/>
                  <a:gd name="T23" fmla="*/ 3 h 6"/>
                  <a:gd name="T24" fmla="*/ 9 w 12"/>
                  <a:gd name="T25" fmla="*/ 1 h 6"/>
                  <a:gd name="T26" fmla="*/ 9 w 12"/>
                  <a:gd name="T27" fmla="*/ 1 h 6"/>
                  <a:gd name="T28" fmla="*/ 5 w 12"/>
                  <a:gd name="T29" fmla="*/ 1 h 6"/>
                  <a:gd name="T30" fmla="*/ 4 w 12"/>
                  <a:gd name="T31" fmla="*/ 1 h 6"/>
                  <a:gd name="T32" fmla="*/ 4 w 12"/>
                  <a:gd name="T33" fmla="*/ 0 h 6"/>
                  <a:gd name="T34" fmla="*/ 3 w 12"/>
                  <a:gd name="T35" fmla="*/ 1 h 6"/>
                  <a:gd name="T36" fmla="*/ 3 w 12"/>
                  <a:gd name="T37" fmla="*/ 1 h 6"/>
                  <a:gd name="T38" fmla="*/ 3 w 12"/>
                  <a:gd name="T39" fmla="*/ 3 h 6"/>
                  <a:gd name="T40" fmla="*/ 3 w 12"/>
                  <a:gd name="T41" fmla="*/ 3 h 6"/>
                  <a:gd name="T42" fmla="*/ 2 w 12"/>
                  <a:gd name="T43" fmla="*/ 3 h 6"/>
                  <a:gd name="T44" fmla="*/ 0 w 12"/>
                  <a:gd name="T45" fmla="*/ 4 h 6"/>
                  <a:gd name="T46" fmla="*/ 0 w 12"/>
                  <a:gd name="T47" fmla="*/ 4 h 6"/>
                  <a:gd name="T48" fmla="*/ 1 w 12"/>
                  <a:gd name="T49"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 h="6">
                    <a:moveTo>
                      <a:pt x="1" y="5"/>
                    </a:moveTo>
                    <a:cubicBezTo>
                      <a:pt x="1" y="5"/>
                      <a:pt x="2" y="5"/>
                      <a:pt x="2" y="5"/>
                    </a:cubicBezTo>
                    <a:cubicBezTo>
                      <a:pt x="3" y="5"/>
                      <a:pt x="3" y="5"/>
                      <a:pt x="4" y="5"/>
                    </a:cubicBezTo>
                    <a:cubicBezTo>
                      <a:pt x="5" y="5"/>
                      <a:pt x="5" y="5"/>
                      <a:pt x="5" y="6"/>
                    </a:cubicBezTo>
                    <a:cubicBezTo>
                      <a:pt x="5" y="6"/>
                      <a:pt x="5" y="6"/>
                      <a:pt x="6" y="6"/>
                    </a:cubicBezTo>
                    <a:cubicBezTo>
                      <a:pt x="6" y="6"/>
                      <a:pt x="6" y="6"/>
                      <a:pt x="6" y="5"/>
                    </a:cubicBezTo>
                    <a:cubicBezTo>
                      <a:pt x="6" y="5"/>
                      <a:pt x="7" y="4"/>
                      <a:pt x="8" y="5"/>
                    </a:cubicBezTo>
                    <a:cubicBezTo>
                      <a:pt x="8" y="5"/>
                      <a:pt x="8" y="5"/>
                      <a:pt x="8" y="5"/>
                    </a:cubicBezTo>
                    <a:cubicBezTo>
                      <a:pt x="9" y="4"/>
                      <a:pt x="10" y="4"/>
                      <a:pt x="11" y="4"/>
                    </a:cubicBezTo>
                    <a:cubicBezTo>
                      <a:pt x="11" y="4"/>
                      <a:pt x="12" y="4"/>
                      <a:pt x="12" y="4"/>
                    </a:cubicBezTo>
                    <a:cubicBezTo>
                      <a:pt x="12" y="4"/>
                      <a:pt x="12" y="4"/>
                      <a:pt x="12" y="4"/>
                    </a:cubicBezTo>
                    <a:cubicBezTo>
                      <a:pt x="12" y="4"/>
                      <a:pt x="12" y="3"/>
                      <a:pt x="12" y="3"/>
                    </a:cubicBezTo>
                    <a:cubicBezTo>
                      <a:pt x="11" y="3"/>
                      <a:pt x="10" y="2"/>
                      <a:pt x="9" y="1"/>
                    </a:cubicBezTo>
                    <a:cubicBezTo>
                      <a:pt x="9" y="1"/>
                      <a:pt x="9" y="1"/>
                      <a:pt x="9" y="1"/>
                    </a:cubicBezTo>
                    <a:cubicBezTo>
                      <a:pt x="7" y="1"/>
                      <a:pt x="6" y="0"/>
                      <a:pt x="5" y="1"/>
                    </a:cubicBezTo>
                    <a:cubicBezTo>
                      <a:pt x="5" y="1"/>
                      <a:pt x="4" y="1"/>
                      <a:pt x="4" y="1"/>
                    </a:cubicBezTo>
                    <a:cubicBezTo>
                      <a:pt x="4" y="1"/>
                      <a:pt x="4" y="0"/>
                      <a:pt x="4" y="0"/>
                    </a:cubicBezTo>
                    <a:cubicBezTo>
                      <a:pt x="3" y="0"/>
                      <a:pt x="3" y="0"/>
                      <a:pt x="3" y="1"/>
                    </a:cubicBezTo>
                    <a:cubicBezTo>
                      <a:pt x="2" y="1"/>
                      <a:pt x="2" y="1"/>
                      <a:pt x="3" y="1"/>
                    </a:cubicBezTo>
                    <a:cubicBezTo>
                      <a:pt x="3" y="2"/>
                      <a:pt x="3" y="2"/>
                      <a:pt x="3" y="3"/>
                    </a:cubicBezTo>
                    <a:cubicBezTo>
                      <a:pt x="3" y="3"/>
                      <a:pt x="3" y="3"/>
                      <a:pt x="3" y="3"/>
                    </a:cubicBezTo>
                    <a:cubicBezTo>
                      <a:pt x="2" y="3"/>
                      <a:pt x="2" y="3"/>
                      <a:pt x="2" y="3"/>
                    </a:cubicBezTo>
                    <a:cubicBezTo>
                      <a:pt x="1" y="3"/>
                      <a:pt x="1" y="4"/>
                      <a:pt x="0" y="4"/>
                    </a:cubicBezTo>
                    <a:cubicBezTo>
                      <a:pt x="0" y="4"/>
                      <a:pt x="0" y="4"/>
                      <a:pt x="0" y="4"/>
                    </a:cubicBezTo>
                    <a:cubicBezTo>
                      <a:pt x="0" y="4"/>
                      <a:pt x="0"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499">
                <a:extLst>
                  <a:ext uri="{FF2B5EF4-FFF2-40B4-BE49-F238E27FC236}">
                    <a16:creationId xmlns:a16="http://schemas.microsoft.com/office/drawing/2014/main" id="{E43CD886-C822-450D-AE89-D0E3CDE8AF98}"/>
                  </a:ext>
                </a:extLst>
              </p:cNvPr>
              <p:cNvSpPr>
                <a:spLocks/>
              </p:cNvSpPr>
              <p:nvPr/>
            </p:nvSpPr>
            <p:spPr bwMode="auto">
              <a:xfrm>
                <a:off x="4769207" y="2229489"/>
                <a:ext cx="25400" cy="22225"/>
              </a:xfrm>
              <a:custGeom>
                <a:avLst/>
                <a:gdLst>
                  <a:gd name="T0" fmla="*/ 1 w 7"/>
                  <a:gd name="T1" fmla="*/ 3 h 6"/>
                  <a:gd name="T2" fmla="*/ 1 w 7"/>
                  <a:gd name="T3" fmla="*/ 4 h 6"/>
                  <a:gd name="T4" fmla="*/ 2 w 7"/>
                  <a:gd name="T5" fmla="*/ 6 h 6"/>
                  <a:gd name="T6" fmla="*/ 4 w 7"/>
                  <a:gd name="T7" fmla="*/ 6 h 6"/>
                  <a:gd name="T8" fmla="*/ 5 w 7"/>
                  <a:gd name="T9" fmla="*/ 6 h 6"/>
                  <a:gd name="T10" fmla="*/ 6 w 7"/>
                  <a:gd name="T11" fmla="*/ 6 h 6"/>
                  <a:gd name="T12" fmla="*/ 7 w 7"/>
                  <a:gd name="T13" fmla="*/ 6 h 6"/>
                  <a:gd name="T14" fmla="*/ 7 w 7"/>
                  <a:gd name="T15" fmla="*/ 3 h 6"/>
                  <a:gd name="T16" fmla="*/ 5 w 7"/>
                  <a:gd name="T17" fmla="*/ 1 h 6"/>
                  <a:gd name="T18" fmla="*/ 2 w 7"/>
                  <a:gd name="T19" fmla="*/ 0 h 6"/>
                  <a:gd name="T20" fmla="*/ 1 w 7"/>
                  <a:gd name="T21" fmla="*/ 1 h 6"/>
                  <a:gd name="T22" fmla="*/ 1 w 7"/>
                  <a:gd name="T23" fmla="*/ 2 h 6"/>
                  <a:gd name="T24" fmla="*/ 1 w 7"/>
                  <a:gd name="T25"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6">
                    <a:moveTo>
                      <a:pt x="1" y="3"/>
                    </a:moveTo>
                    <a:cubicBezTo>
                      <a:pt x="1" y="3"/>
                      <a:pt x="1" y="4"/>
                      <a:pt x="1" y="4"/>
                    </a:cubicBezTo>
                    <a:cubicBezTo>
                      <a:pt x="0" y="5"/>
                      <a:pt x="2" y="6"/>
                      <a:pt x="2" y="6"/>
                    </a:cubicBezTo>
                    <a:cubicBezTo>
                      <a:pt x="3" y="6"/>
                      <a:pt x="3" y="6"/>
                      <a:pt x="4" y="6"/>
                    </a:cubicBezTo>
                    <a:cubicBezTo>
                      <a:pt x="4" y="6"/>
                      <a:pt x="5" y="6"/>
                      <a:pt x="5" y="6"/>
                    </a:cubicBezTo>
                    <a:cubicBezTo>
                      <a:pt x="5" y="6"/>
                      <a:pt x="6" y="6"/>
                      <a:pt x="6" y="6"/>
                    </a:cubicBezTo>
                    <a:cubicBezTo>
                      <a:pt x="7" y="6"/>
                      <a:pt x="7" y="6"/>
                      <a:pt x="7" y="6"/>
                    </a:cubicBezTo>
                    <a:cubicBezTo>
                      <a:pt x="7" y="5"/>
                      <a:pt x="7" y="4"/>
                      <a:pt x="7" y="3"/>
                    </a:cubicBezTo>
                    <a:cubicBezTo>
                      <a:pt x="6" y="2"/>
                      <a:pt x="6" y="1"/>
                      <a:pt x="5" y="1"/>
                    </a:cubicBezTo>
                    <a:cubicBezTo>
                      <a:pt x="4" y="1"/>
                      <a:pt x="3" y="1"/>
                      <a:pt x="2" y="0"/>
                    </a:cubicBezTo>
                    <a:cubicBezTo>
                      <a:pt x="2" y="0"/>
                      <a:pt x="2" y="0"/>
                      <a:pt x="1" y="1"/>
                    </a:cubicBezTo>
                    <a:cubicBezTo>
                      <a:pt x="1" y="1"/>
                      <a:pt x="1" y="1"/>
                      <a:pt x="1" y="2"/>
                    </a:cubicBezTo>
                    <a:cubicBezTo>
                      <a:pt x="1" y="2"/>
                      <a:pt x="1"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Oval 500">
                <a:extLst>
                  <a:ext uri="{FF2B5EF4-FFF2-40B4-BE49-F238E27FC236}">
                    <a16:creationId xmlns:a16="http://schemas.microsoft.com/office/drawing/2014/main" id="{E7AF5450-FA34-4569-82FE-70E8B06DC2E8}"/>
                  </a:ext>
                </a:extLst>
              </p:cNvPr>
              <p:cNvSpPr>
                <a:spLocks noChangeArrowheads="1"/>
              </p:cNvSpPr>
              <p:nvPr/>
            </p:nvSpPr>
            <p:spPr bwMode="auto">
              <a:xfrm>
                <a:off x="4773970" y="2237425"/>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501">
                <a:extLst>
                  <a:ext uri="{FF2B5EF4-FFF2-40B4-BE49-F238E27FC236}">
                    <a16:creationId xmlns:a16="http://schemas.microsoft.com/office/drawing/2014/main" id="{B3D098E1-8458-4BC4-BD73-2C5883E6E6CC}"/>
                  </a:ext>
                </a:extLst>
              </p:cNvPr>
              <p:cNvSpPr>
                <a:spLocks/>
              </p:cNvSpPr>
              <p:nvPr/>
            </p:nvSpPr>
            <p:spPr bwMode="auto">
              <a:xfrm>
                <a:off x="5815349" y="2900987"/>
                <a:ext cx="17463" cy="31749"/>
              </a:xfrm>
              <a:custGeom>
                <a:avLst/>
                <a:gdLst>
                  <a:gd name="T0" fmla="*/ 1 w 5"/>
                  <a:gd name="T1" fmla="*/ 1 h 9"/>
                  <a:gd name="T2" fmla="*/ 1 w 5"/>
                  <a:gd name="T3" fmla="*/ 1 h 9"/>
                  <a:gd name="T4" fmla="*/ 1 w 5"/>
                  <a:gd name="T5" fmla="*/ 1 h 9"/>
                  <a:gd name="T6" fmla="*/ 1 w 5"/>
                  <a:gd name="T7" fmla="*/ 1 h 9"/>
                  <a:gd name="T8" fmla="*/ 0 w 5"/>
                  <a:gd name="T9" fmla="*/ 4 h 9"/>
                  <a:gd name="T10" fmla="*/ 1 w 5"/>
                  <a:gd name="T11" fmla="*/ 8 h 9"/>
                  <a:gd name="T12" fmla="*/ 2 w 5"/>
                  <a:gd name="T13" fmla="*/ 9 h 9"/>
                  <a:gd name="T14" fmla="*/ 4 w 5"/>
                  <a:gd name="T15" fmla="*/ 5 h 9"/>
                  <a:gd name="T16" fmla="*/ 1 w 5"/>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9">
                    <a:moveTo>
                      <a:pt x="1" y="1"/>
                    </a:moveTo>
                    <a:cubicBezTo>
                      <a:pt x="1" y="1"/>
                      <a:pt x="1" y="1"/>
                      <a:pt x="1" y="1"/>
                    </a:cubicBezTo>
                    <a:cubicBezTo>
                      <a:pt x="1" y="0"/>
                      <a:pt x="0" y="1"/>
                      <a:pt x="1" y="1"/>
                    </a:cubicBezTo>
                    <a:cubicBezTo>
                      <a:pt x="1" y="1"/>
                      <a:pt x="1" y="1"/>
                      <a:pt x="1" y="1"/>
                    </a:cubicBezTo>
                    <a:cubicBezTo>
                      <a:pt x="0" y="2"/>
                      <a:pt x="0" y="4"/>
                      <a:pt x="0" y="4"/>
                    </a:cubicBezTo>
                    <a:cubicBezTo>
                      <a:pt x="0" y="6"/>
                      <a:pt x="0" y="7"/>
                      <a:pt x="1" y="8"/>
                    </a:cubicBezTo>
                    <a:cubicBezTo>
                      <a:pt x="1" y="9"/>
                      <a:pt x="2" y="9"/>
                      <a:pt x="2" y="9"/>
                    </a:cubicBezTo>
                    <a:cubicBezTo>
                      <a:pt x="4" y="9"/>
                      <a:pt x="5" y="7"/>
                      <a:pt x="4" y="5"/>
                    </a:cubicBezTo>
                    <a:cubicBezTo>
                      <a:pt x="4" y="4"/>
                      <a:pt x="3"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502">
                <a:extLst>
                  <a:ext uri="{FF2B5EF4-FFF2-40B4-BE49-F238E27FC236}">
                    <a16:creationId xmlns:a16="http://schemas.microsoft.com/office/drawing/2014/main" id="{25917C4E-D26F-4504-9386-4A4B42EB334D}"/>
                  </a:ext>
                </a:extLst>
              </p:cNvPr>
              <p:cNvSpPr>
                <a:spLocks/>
              </p:cNvSpPr>
              <p:nvPr/>
            </p:nvSpPr>
            <p:spPr bwMode="auto">
              <a:xfrm>
                <a:off x="4734283" y="2107253"/>
                <a:ext cx="17463" cy="25400"/>
              </a:xfrm>
              <a:custGeom>
                <a:avLst/>
                <a:gdLst>
                  <a:gd name="T0" fmla="*/ 0 w 5"/>
                  <a:gd name="T1" fmla="*/ 6 h 7"/>
                  <a:gd name="T2" fmla="*/ 0 w 5"/>
                  <a:gd name="T3" fmla="*/ 7 h 7"/>
                  <a:gd name="T4" fmla="*/ 3 w 5"/>
                  <a:gd name="T5" fmla="*/ 7 h 7"/>
                  <a:gd name="T6" fmla="*/ 4 w 5"/>
                  <a:gd name="T7" fmla="*/ 6 h 7"/>
                  <a:gd name="T8" fmla="*/ 4 w 5"/>
                  <a:gd name="T9" fmla="*/ 5 h 7"/>
                  <a:gd name="T10" fmla="*/ 4 w 5"/>
                  <a:gd name="T11" fmla="*/ 5 h 7"/>
                  <a:gd name="T12" fmla="*/ 4 w 5"/>
                  <a:gd name="T13" fmla="*/ 5 h 7"/>
                  <a:gd name="T14" fmla="*/ 4 w 5"/>
                  <a:gd name="T15" fmla="*/ 5 h 7"/>
                  <a:gd name="T16" fmla="*/ 4 w 5"/>
                  <a:gd name="T17" fmla="*/ 3 h 7"/>
                  <a:gd name="T18" fmla="*/ 3 w 5"/>
                  <a:gd name="T19" fmla="*/ 1 h 7"/>
                  <a:gd name="T20" fmla="*/ 3 w 5"/>
                  <a:gd name="T21" fmla="*/ 0 h 7"/>
                  <a:gd name="T22" fmla="*/ 2 w 5"/>
                  <a:gd name="T23" fmla="*/ 0 h 7"/>
                  <a:gd name="T24" fmla="*/ 0 w 5"/>
                  <a:gd name="T25" fmla="*/ 4 h 7"/>
                  <a:gd name="T26" fmla="*/ 0 w 5"/>
                  <a:gd name="T27" fmla="*/ 5 h 7"/>
                  <a:gd name="T28" fmla="*/ 0 w 5"/>
                  <a:gd name="T29"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7">
                    <a:moveTo>
                      <a:pt x="0" y="6"/>
                    </a:moveTo>
                    <a:cubicBezTo>
                      <a:pt x="0" y="6"/>
                      <a:pt x="0" y="7"/>
                      <a:pt x="0" y="7"/>
                    </a:cubicBezTo>
                    <a:cubicBezTo>
                      <a:pt x="1" y="7"/>
                      <a:pt x="2" y="7"/>
                      <a:pt x="3" y="7"/>
                    </a:cubicBezTo>
                    <a:cubicBezTo>
                      <a:pt x="3" y="7"/>
                      <a:pt x="4" y="7"/>
                      <a:pt x="4" y="6"/>
                    </a:cubicBezTo>
                    <a:cubicBezTo>
                      <a:pt x="4" y="6"/>
                      <a:pt x="4" y="5"/>
                      <a:pt x="4" y="5"/>
                    </a:cubicBezTo>
                    <a:cubicBezTo>
                      <a:pt x="4" y="5"/>
                      <a:pt x="4" y="5"/>
                      <a:pt x="4" y="5"/>
                    </a:cubicBezTo>
                    <a:cubicBezTo>
                      <a:pt x="4" y="5"/>
                      <a:pt x="4" y="5"/>
                      <a:pt x="4" y="5"/>
                    </a:cubicBezTo>
                    <a:cubicBezTo>
                      <a:pt x="4" y="5"/>
                      <a:pt x="4" y="5"/>
                      <a:pt x="4" y="5"/>
                    </a:cubicBezTo>
                    <a:cubicBezTo>
                      <a:pt x="5" y="5"/>
                      <a:pt x="5" y="4"/>
                      <a:pt x="4" y="3"/>
                    </a:cubicBezTo>
                    <a:cubicBezTo>
                      <a:pt x="4" y="3"/>
                      <a:pt x="3" y="2"/>
                      <a:pt x="3" y="1"/>
                    </a:cubicBezTo>
                    <a:cubicBezTo>
                      <a:pt x="3" y="1"/>
                      <a:pt x="3" y="1"/>
                      <a:pt x="3" y="0"/>
                    </a:cubicBezTo>
                    <a:cubicBezTo>
                      <a:pt x="3" y="0"/>
                      <a:pt x="2" y="0"/>
                      <a:pt x="2" y="0"/>
                    </a:cubicBezTo>
                    <a:cubicBezTo>
                      <a:pt x="1" y="1"/>
                      <a:pt x="0" y="2"/>
                      <a:pt x="0" y="4"/>
                    </a:cubicBezTo>
                    <a:cubicBezTo>
                      <a:pt x="0" y="4"/>
                      <a:pt x="0" y="4"/>
                      <a:pt x="0" y="5"/>
                    </a:cubicBezTo>
                    <a:cubicBezTo>
                      <a:pt x="0" y="5"/>
                      <a:pt x="0"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503">
                <a:extLst>
                  <a:ext uri="{FF2B5EF4-FFF2-40B4-BE49-F238E27FC236}">
                    <a16:creationId xmlns:a16="http://schemas.microsoft.com/office/drawing/2014/main" id="{56462B34-3C1A-41EF-8006-481B703D251E}"/>
                  </a:ext>
                </a:extLst>
              </p:cNvPr>
              <p:cNvSpPr>
                <a:spLocks/>
              </p:cNvSpPr>
              <p:nvPr/>
            </p:nvSpPr>
            <p:spPr bwMode="auto">
              <a:xfrm>
                <a:off x="5431181" y="2118366"/>
                <a:ext cx="22225" cy="20637"/>
              </a:xfrm>
              <a:custGeom>
                <a:avLst/>
                <a:gdLst>
                  <a:gd name="T0" fmla="*/ 1 w 6"/>
                  <a:gd name="T1" fmla="*/ 3 h 6"/>
                  <a:gd name="T2" fmla="*/ 0 w 6"/>
                  <a:gd name="T3" fmla="*/ 4 h 6"/>
                  <a:gd name="T4" fmla="*/ 1 w 6"/>
                  <a:gd name="T5" fmla="*/ 4 h 6"/>
                  <a:gd name="T6" fmla="*/ 1 w 6"/>
                  <a:gd name="T7" fmla="*/ 5 h 6"/>
                  <a:gd name="T8" fmla="*/ 2 w 6"/>
                  <a:gd name="T9" fmla="*/ 6 h 6"/>
                  <a:gd name="T10" fmla="*/ 2 w 6"/>
                  <a:gd name="T11" fmla="*/ 6 h 6"/>
                  <a:gd name="T12" fmla="*/ 3 w 6"/>
                  <a:gd name="T13" fmla="*/ 6 h 6"/>
                  <a:gd name="T14" fmla="*/ 4 w 6"/>
                  <a:gd name="T15" fmla="*/ 5 h 6"/>
                  <a:gd name="T16" fmla="*/ 4 w 6"/>
                  <a:gd name="T17" fmla="*/ 4 h 6"/>
                  <a:gd name="T18" fmla="*/ 5 w 6"/>
                  <a:gd name="T19" fmla="*/ 2 h 6"/>
                  <a:gd name="T20" fmla="*/ 5 w 6"/>
                  <a:gd name="T21" fmla="*/ 1 h 6"/>
                  <a:gd name="T22" fmla="*/ 4 w 6"/>
                  <a:gd name="T23" fmla="*/ 0 h 6"/>
                  <a:gd name="T24" fmla="*/ 4 w 6"/>
                  <a:gd name="T25" fmla="*/ 0 h 6"/>
                  <a:gd name="T26" fmla="*/ 3 w 6"/>
                  <a:gd name="T27" fmla="*/ 1 h 6"/>
                  <a:gd name="T28" fmla="*/ 2 w 6"/>
                  <a:gd name="T29" fmla="*/ 2 h 6"/>
                  <a:gd name="T30" fmla="*/ 2 w 6"/>
                  <a:gd name="T31" fmla="*/ 2 h 6"/>
                  <a:gd name="T32" fmla="*/ 2 w 6"/>
                  <a:gd name="T33" fmla="*/ 2 h 6"/>
                  <a:gd name="T34" fmla="*/ 2 w 6"/>
                  <a:gd name="T35" fmla="*/ 2 h 6"/>
                  <a:gd name="T36" fmla="*/ 1 w 6"/>
                  <a:gd name="T3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6">
                    <a:moveTo>
                      <a:pt x="1" y="3"/>
                    </a:moveTo>
                    <a:cubicBezTo>
                      <a:pt x="0" y="3"/>
                      <a:pt x="0" y="3"/>
                      <a:pt x="0" y="4"/>
                    </a:cubicBezTo>
                    <a:cubicBezTo>
                      <a:pt x="1" y="4"/>
                      <a:pt x="1" y="4"/>
                      <a:pt x="1" y="4"/>
                    </a:cubicBezTo>
                    <a:cubicBezTo>
                      <a:pt x="1" y="5"/>
                      <a:pt x="1" y="5"/>
                      <a:pt x="1" y="5"/>
                    </a:cubicBezTo>
                    <a:cubicBezTo>
                      <a:pt x="1" y="6"/>
                      <a:pt x="1" y="6"/>
                      <a:pt x="2" y="6"/>
                    </a:cubicBezTo>
                    <a:cubicBezTo>
                      <a:pt x="2" y="6"/>
                      <a:pt x="2" y="6"/>
                      <a:pt x="2" y="6"/>
                    </a:cubicBezTo>
                    <a:cubicBezTo>
                      <a:pt x="3" y="6"/>
                      <a:pt x="3" y="6"/>
                      <a:pt x="3" y="6"/>
                    </a:cubicBezTo>
                    <a:cubicBezTo>
                      <a:pt x="3" y="6"/>
                      <a:pt x="4" y="5"/>
                      <a:pt x="4" y="5"/>
                    </a:cubicBezTo>
                    <a:cubicBezTo>
                      <a:pt x="4" y="4"/>
                      <a:pt x="4" y="4"/>
                      <a:pt x="4" y="4"/>
                    </a:cubicBezTo>
                    <a:cubicBezTo>
                      <a:pt x="5" y="3"/>
                      <a:pt x="5" y="3"/>
                      <a:pt x="5" y="2"/>
                    </a:cubicBezTo>
                    <a:cubicBezTo>
                      <a:pt x="6" y="2"/>
                      <a:pt x="6" y="1"/>
                      <a:pt x="5" y="1"/>
                    </a:cubicBezTo>
                    <a:cubicBezTo>
                      <a:pt x="5" y="1"/>
                      <a:pt x="5" y="0"/>
                      <a:pt x="4" y="0"/>
                    </a:cubicBezTo>
                    <a:cubicBezTo>
                      <a:pt x="4" y="0"/>
                      <a:pt x="4" y="0"/>
                      <a:pt x="4" y="0"/>
                    </a:cubicBezTo>
                    <a:cubicBezTo>
                      <a:pt x="3" y="0"/>
                      <a:pt x="3" y="0"/>
                      <a:pt x="3" y="1"/>
                    </a:cubicBezTo>
                    <a:cubicBezTo>
                      <a:pt x="3" y="1"/>
                      <a:pt x="3" y="2"/>
                      <a:pt x="2" y="2"/>
                    </a:cubicBezTo>
                    <a:cubicBezTo>
                      <a:pt x="2" y="2"/>
                      <a:pt x="2" y="2"/>
                      <a:pt x="2" y="2"/>
                    </a:cubicBezTo>
                    <a:cubicBezTo>
                      <a:pt x="2" y="2"/>
                      <a:pt x="2" y="2"/>
                      <a:pt x="2" y="2"/>
                    </a:cubicBezTo>
                    <a:cubicBezTo>
                      <a:pt x="2" y="2"/>
                      <a:pt x="2" y="2"/>
                      <a:pt x="2" y="2"/>
                    </a:cubicBezTo>
                    <a:cubicBezTo>
                      <a:pt x="2" y="2"/>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Freeform 504">
                <a:extLst>
                  <a:ext uri="{FF2B5EF4-FFF2-40B4-BE49-F238E27FC236}">
                    <a16:creationId xmlns:a16="http://schemas.microsoft.com/office/drawing/2014/main" id="{65250D16-55DF-476C-9681-4C4E1766A667}"/>
                  </a:ext>
                </a:extLst>
              </p:cNvPr>
              <p:cNvSpPr>
                <a:spLocks/>
              </p:cNvSpPr>
              <p:nvPr/>
            </p:nvSpPr>
            <p:spPr bwMode="auto">
              <a:xfrm>
                <a:off x="6104267" y="2770815"/>
                <a:ext cx="14288" cy="31749"/>
              </a:xfrm>
              <a:custGeom>
                <a:avLst/>
                <a:gdLst>
                  <a:gd name="T0" fmla="*/ 3 w 4"/>
                  <a:gd name="T1" fmla="*/ 0 h 9"/>
                  <a:gd name="T2" fmla="*/ 2 w 4"/>
                  <a:gd name="T3" fmla="*/ 0 h 9"/>
                  <a:gd name="T4" fmla="*/ 1 w 4"/>
                  <a:gd name="T5" fmla="*/ 2 h 9"/>
                  <a:gd name="T6" fmla="*/ 1 w 4"/>
                  <a:gd name="T7" fmla="*/ 3 h 9"/>
                  <a:gd name="T8" fmla="*/ 0 w 4"/>
                  <a:gd name="T9" fmla="*/ 5 h 9"/>
                  <a:gd name="T10" fmla="*/ 1 w 4"/>
                  <a:gd name="T11" fmla="*/ 8 h 9"/>
                  <a:gd name="T12" fmla="*/ 2 w 4"/>
                  <a:gd name="T13" fmla="*/ 9 h 9"/>
                  <a:gd name="T14" fmla="*/ 2 w 4"/>
                  <a:gd name="T15" fmla="*/ 8 h 9"/>
                  <a:gd name="T16" fmla="*/ 3 w 4"/>
                  <a:gd name="T17" fmla="*/ 7 h 9"/>
                  <a:gd name="T18" fmla="*/ 4 w 4"/>
                  <a:gd name="T19" fmla="*/ 4 h 9"/>
                  <a:gd name="T20" fmla="*/ 4 w 4"/>
                  <a:gd name="T21" fmla="*/ 2 h 9"/>
                  <a:gd name="T22" fmla="*/ 3 w 4"/>
                  <a:gd name="T2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9">
                    <a:moveTo>
                      <a:pt x="3" y="0"/>
                    </a:moveTo>
                    <a:cubicBezTo>
                      <a:pt x="3" y="0"/>
                      <a:pt x="3" y="0"/>
                      <a:pt x="2" y="0"/>
                    </a:cubicBezTo>
                    <a:cubicBezTo>
                      <a:pt x="2" y="1"/>
                      <a:pt x="2" y="1"/>
                      <a:pt x="1" y="2"/>
                    </a:cubicBezTo>
                    <a:cubicBezTo>
                      <a:pt x="1" y="2"/>
                      <a:pt x="1" y="3"/>
                      <a:pt x="1" y="3"/>
                    </a:cubicBezTo>
                    <a:cubicBezTo>
                      <a:pt x="0" y="4"/>
                      <a:pt x="0" y="4"/>
                      <a:pt x="0" y="5"/>
                    </a:cubicBezTo>
                    <a:cubicBezTo>
                      <a:pt x="0" y="6"/>
                      <a:pt x="0" y="7"/>
                      <a:pt x="1" y="8"/>
                    </a:cubicBezTo>
                    <a:cubicBezTo>
                      <a:pt x="2" y="8"/>
                      <a:pt x="2" y="8"/>
                      <a:pt x="2" y="9"/>
                    </a:cubicBezTo>
                    <a:cubicBezTo>
                      <a:pt x="2" y="9"/>
                      <a:pt x="2" y="9"/>
                      <a:pt x="2" y="8"/>
                    </a:cubicBezTo>
                    <a:cubicBezTo>
                      <a:pt x="3" y="8"/>
                      <a:pt x="3" y="8"/>
                      <a:pt x="3" y="7"/>
                    </a:cubicBezTo>
                    <a:cubicBezTo>
                      <a:pt x="3" y="6"/>
                      <a:pt x="3" y="5"/>
                      <a:pt x="4" y="4"/>
                    </a:cubicBezTo>
                    <a:cubicBezTo>
                      <a:pt x="4" y="3"/>
                      <a:pt x="4" y="3"/>
                      <a:pt x="4" y="2"/>
                    </a:cubicBezTo>
                    <a:cubicBezTo>
                      <a:pt x="4" y="1"/>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Freeform 505">
                <a:extLst>
                  <a:ext uri="{FF2B5EF4-FFF2-40B4-BE49-F238E27FC236}">
                    <a16:creationId xmlns:a16="http://schemas.microsoft.com/office/drawing/2014/main" id="{ECEFD138-1CEE-49E5-99E0-C0258C26EA96}"/>
                  </a:ext>
                </a:extLst>
              </p:cNvPr>
              <p:cNvSpPr>
                <a:spLocks noEditPoints="1"/>
              </p:cNvSpPr>
              <p:nvPr/>
            </p:nvSpPr>
            <p:spPr bwMode="auto">
              <a:xfrm>
                <a:off x="5464518" y="2092966"/>
                <a:ext cx="17463" cy="28575"/>
              </a:xfrm>
              <a:custGeom>
                <a:avLst/>
                <a:gdLst>
                  <a:gd name="T0" fmla="*/ 1 w 5"/>
                  <a:gd name="T1" fmla="*/ 6 h 8"/>
                  <a:gd name="T2" fmla="*/ 1 w 5"/>
                  <a:gd name="T3" fmla="*/ 6 h 8"/>
                  <a:gd name="T4" fmla="*/ 1 w 5"/>
                  <a:gd name="T5" fmla="*/ 6 h 8"/>
                  <a:gd name="T6" fmla="*/ 1 w 5"/>
                  <a:gd name="T7" fmla="*/ 6 h 8"/>
                  <a:gd name="T8" fmla="*/ 1 w 5"/>
                  <a:gd name="T9" fmla="*/ 6 h 8"/>
                  <a:gd name="T10" fmla="*/ 1 w 5"/>
                  <a:gd name="T11" fmla="*/ 6 h 8"/>
                  <a:gd name="T12" fmla="*/ 0 w 5"/>
                  <a:gd name="T13" fmla="*/ 6 h 8"/>
                  <a:gd name="T14" fmla="*/ 0 w 5"/>
                  <a:gd name="T15" fmla="*/ 7 h 8"/>
                  <a:gd name="T16" fmla="*/ 0 w 5"/>
                  <a:gd name="T17" fmla="*/ 7 h 8"/>
                  <a:gd name="T18" fmla="*/ 2 w 5"/>
                  <a:gd name="T19" fmla="*/ 8 h 8"/>
                  <a:gd name="T20" fmla="*/ 3 w 5"/>
                  <a:gd name="T21" fmla="*/ 8 h 8"/>
                  <a:gd name="T22" fmla="*/ 3 w 5"/>
                  <a:gd name="T23" fmla="*/ 8 h 8"/>
                  <a:gd name="T24" fmla="*/ 5 w 5"/>
                  <a:gd name="T25" fmla="*/ 6 h 8"/>
                  <a:gd name="T26" fmla="*/ 5 w 5"/>
                  <a:gd name="T27" fmla="*/ 5 h 8"/>
                  <a:gd name="T28" fmla="*/ 5 w 5"/>
                  <a:gd name="T29" fmla="*/ 5 h 8"/>
                  <a:gd name="T30" fmla="*/ 5 w 5"/>
                  <a:gd name="T31" fmla="*/ 5 h 8"/>
                  <a:gd name="T32" fmla="*/ 5 w 5"/>
                  <a:gd name="T33" fmla="*/ 5 h 8"/>
                  <a:gd name="T34" fmla="*/ 5 w 5"/>
                  <a:gd name="T35" fmla="*/ 5 h 8"/>
                  <a:gd name="T36" fmla="*/ 4 w 5"/>
                  <a:gd name="T37" fmla="*/ 5 h 8"/>
                  <a:gd name="T38" fmla="*/ 4 w 5"/>
                  <a:gd name="T39" fmla="*/ 5 h 8"/>
                  <a:gd name="T40" fmla="*/ 4 w 5"/>
                  <a:gd name="T41" fmla="*/ 5 h 8"/>
                  <a:gd name="T42" fmla="*/ 4 w 5"/>
                  <a:gd name="T43" fmla="*/ 5 h 8"/>
                  <a:gd name="T44" fmla="*/ 3 w 5"/>
                  <a:gd name="T45" fmla="*/ 4 h 8"/>
                  <a:gd name="T46" fmla="*/ 3 w 5"/>
                  <a:gd name="T47" fmla="*/ 4 h 8"/>
                  <a:gd name="T48" fmla="*/ 3 w 5"/>
                  <a:gd name="T49" fmla="*/ 1 h 8"/>
                  <a:gd name="T50" fmla="*/ 3 w 5"/>
                  <a:gd name="T51" fmla="*/ 1 h 8"/>
                  <a:gd name="T52" fmla="*/ 1 w 5"/>
                  <a:gd name="T53" fmla="*/ 1 h 8"/>
                  <a:gd name="T54" fmla="*/ 1 w 5"/>
                  <a:gd name="T55" fmla="*/ 4 h 8"/>
                  <a:gd name="T56" fmla="*/ 1 w 5"/>
                  <a:gd name="T57" fmla="*/ 4 h 8"/>
                  <a:gd name="T58" fmla="*/ 1 w 5"/>
                  <a:gd name="T59" fmla="*/ 4 h 8"/>
                  <a:gd name="T60" fmla="*/ 1 w 5"/>
                  <a:gd name="T61" fmla="*/ 5 h 8"/>
                  <a:gd name="T62" fmla="*/ 0 w 5"/>
                  <a:gd name="T63" fmla="*/ 5 h 8"/>
                  <a:gd name="T64" fmla="*/ 1 w 5"/>
                  <a:gd name="T65" fmla="*/ 6 h 8"/>
                  <a:gd name="T66" fmla="*/ 3 w 5"/>
                  <a:gd name="T67" fmla="*/ 5 h 8"/>
                  <a:gd name="T68" fmla="*/ 3 w 5"/>
                  <a:gd name="T69" fmla="*/ 5 h 8"/>
                  <a:gd name="T70" fmla="*/ 2 w 5"/>
                  <a:gd name="T71" fmla="*/ 5 h 8"/>
                  <a:gd name="T72" fmla="*/ 2 w 5"/>
                  <a:gd name="T73" fmla="*/ 5 h 8"/>
                  <a:gd name="T74" fmla="*/ 3 w 5"/>
                  <a:gd name="T75"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 h="8">
                    <a:moveTo>
                      <a:pt x="1" y="6"/>
                    </a:moveTo>
                    <a:cubicBezTo>
                      <a:pt x="1" y="6"/>
                      <a:pt x="1" y="6"/>
                      <a:pt x="1" y="6"/>
                    </a:cubicBezTo>
                    <a:cubicBezTo>
                      <a:pt x="1" y="6"/>
                      <a:pt x="1" y="6"/>
                      <a:pt x="1" y="6"/>
                    </a:cubicBezTo>
                    <a:cubicBezTo>
                      <a:pt x="1" y="6"/>
                      <a:pt x="1" y="6"/>
                      <a:pt x="1" y="6"/>
                    </a:cubicBezTo>
                    <a:cubicBezTo>
                      <a:pt x="1" y="6"/>
                      <a:pt x="1" y="6"/>
                      <a:pt x="1" y="6"/>
                    </a:cubicBezTo>
                    <a:cubicBezTo>
                      <a:pt x="1" y="6"/>
                      <a:pt x="1" y="6"/>
                      <a:pt x="1" y="6"/>
                    </a:cubicBezTo>
                    <a:cubicBezTo>
                      <a:pt x="1" y="6"/>
                      <a:pt x="0" y="6"/>
                      <a:pt x="0" y="6"/>
                    </a:cubicBezTo>
                    <a:cubicBezTo>
                      <a:pt x="0" y="6"/>
                      <a:pt x="0" y="7"/>
                      <a:pt x="0" y="7"/>
                    </a:cubicBezTo>
                    <a:cubicBezTo>
                      <a:pt x="0" y="7"/>
                      <a:pt x="0" y="7"/>
                      <a:pt x="0" y="7"/>
                    </a:cubicBezTo>
                    <a:cubicBezTo>
                      <a:pt x="1" y="8"/>
                      <a:pt x="2" y="7"/>
                      <a:pt x="2" y="8"/>
                    </a:cubicBezTo>
                    <a:cubicBezTo>
                      <a:pt x="2" y="8"/>
                      <a:pt x="3" y="8"/>
                      <a:pt x="3" y="8"/>
                    </a:cubicBezTo>
                    <a:cubicBezTo>
                      <a:pt x="3" y="8"/>
                      <a:pt x="3" y="8"/>
                      <a:pt x="3" y="8"/>
                    </a:cubicBezTo>
                    <a:cubicBezTo>
                      <a:pt x="4" y="7"/>
                      <a:pt x="4" y="6"/>
                      <a:pt x="5" y="6"/>
                    </a:cubicBezTo>
                    <a:cubicBezTo>
                      <a:pt x="5" y="6"/>
                      <a:pt x="5" y="5"/>
                      <a:pt x="5" y="5"/>
                    </a:cubicBezTo>
                    <a:cubicBezTo>
                      <a:pt x="5" y="5"/>
                      <a:pt x="5" y="5"/>
                      <a:pt x="5" y="5"/>
                    </a:cubicBezTo>
                    <a:cubicBezTo>
                      <a:pt x="5" y="5"/>
                      <a:pt x="5" y="5"/>
                      <a:pt x="5" y="5"/>
                    </a:cubicBezTo>
                    <a:cubicBezTo>
                      <a:pt x="5" y="5"/>
                      <a:pt x="5" y="5"/>
                      <a:pt x="5" y="5"/>
                    </a:cubicBezTo>
                    <a:cubicBezTo>
                      <a:pt x="5" y="5"/>
                      <a:pt x="5" y="5"/>
                      <a:pt x="5" y="5"/>
                    </a:cubicBezTo>
                    <a:cubicBezTo>
                      <a:pt x="4" y="5"/>
                      <a:pt x="4" y="5"/>
                      <a:pt x="4" y="5"/>
                    </a:cubicBezTo>
                    <a:cubicBezTo>
                      <a:pt x="4" y="5"/>
                      <a:pt x="4" y="5"/>
                      <a:pt x="4" y="5"/>
                    </a:cubicBezTo>
                    <a:cubicBezTo>
                      <a:pt x="4" y="5"/>
                      <a:pt x="4" y="5"/>
                      <a:pt x="4" y="5"/>
                    </a:cubicBezTo>
                    <a:cubicBezTo>
                      <a:pt x="4" y="5"/>
                      <a:pt x="4" y="5"/>
                      <a:pt x="4" y="5"/>
                    </a:cubicBezTo>
                    <a:cubicBezTo>
                      <a:pt x="4" y="5"/>
                      <a:pt x="4" y="4"/>
                      <a:pt x="3" y="4"/>
                    </a:cubicBezTo>
                    <a:cubicBezTo>
                      <a:pt x="3" y="4"/>
                      <a:pt x="3" y="4"/>
                      <a:pt x="3" y="4"/>
                    </a:cubicBezTo>
                    <a:cubicBezTo>
                      <a:pt x="3" y="3"/>
                      <a:pt x="2" y="2"/>
                      <a:pt x="3" y="1"/>
                    </a:cubicBezTo>
                    <a:cubicBezTo>
                      <a:pt x="3" y="1"/>
                      <a:pt x="3" y="1"/>
                      <a:pt x="3" y="1"/>
                    </a:cubicBezTo>
                    <a:cubicBezTo>
                      <a:pt x="2" y="0"/>
                      <a:pt x="1" y="0"/>
                      <a:pt x="1" y="1"/>
                    </a:cubicBezTo>
                    <a:cubicBezTo>
                      <a:pt x="1" y="2"/>
                      <a:pt x="1" y="3"/>
                      <a:pt x="1" y="4"/>
                    </a:cubicBezTo>
                    <a:cubicBezTo>
                      <a:pt x="0" y="4"/>
                      <a:pt x="1" y="4"/>
                      <a:pt x="1" y="4"/>
                    </a:cubicBezTo>
                    <a:cubicBezTo>
                      <a:pt x="1" y="4"/>
                      <a:pt x="1" y="4"/>
                      <a:pt x="1" y="4"/>
                    </a:cubicBezTo>
                    <a:cubicBezTo>
                      <a:pt x="1" y="4"/>
                      <a:pt x="1" y="5"/>
                      <a:pt x="1" y="5"/>
                    </a:cubicBezTo>
                    <a:cubicBezTo>
                      <a:pt x="0" y="5"/>
                      <a:pt x="0" y="5"/>
                      <a:pt x="0" y="5"/>
                    </a:cubicBezTo>
                    <a:cubicBezTo>
                      <a:pt x="0" y="6"/>
                      <a:pt x="0" y="6"/>
                      <a:pt x="1" y="6"/>
                    </a:cubicBezTo>
                    <a:close/>
                    <a:moveTo>
                      <a:pt x="3" y="5"/>
                    </a:moveTo>
                    <a:cubicBezTo>
                      <a:pt x="3" y="5"/>
                      <a:pt x="3" y="5"/>
                      <a:pt x="3" y="5"/>
                    </a:cubicBezTo>
                    <a:cubicBezTo>
                      <a:pt x="2" y="5"/>
                      <a:pt x="2" y="5"/>
                      <a:pt x="2" y="5"/>
                    </a:cubicBezTo>
                    <a:cubicBezTo>
                      <a:pt x="2" y="5"/>
                      <a:pt x="2" y="5"/>
                      <a:pt x="2" y="5"/>
                    </a:cubicBezTo>
                    <a:lnTo>
                      <a:pt x="3"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Freeform 506">
                <a:extLst>
                  <a:ext uri="{FF2B5EF4-FFF2-40B4-BE49-F238E27FC236}">
                    <a16:creationId xmlns:a16="http://schemas.microsoft.com/office/drawing/2014/main" id="{1C5BEC5B-0C2A-4993-A84F-94AD355CE754}"/>
                  </a:ext>
                </a:extLst>
              </p:cNvPr>
              <p:cNvSpPr>
                <a:spLocks/>
              </p:cNvSpPr>
              <p:nvPr/>
            </p:nvSpPr>
            <p:spPr bwMode="auto">
              <a:xfrm>
                <a:off x="4700946" y="2178690"/>
                <a:ext cx="17463" cy="19050"/>
              </a:xfrm>
              <a:custGeom>
                <a:avLst/>
                <a:gdLst>
                  <a:gd name="T0" fmla="*/ 1 w 5"/>
                  <a:gd name="T1" fmla="*/ 2 h 5"/>
                  <a:gd name="T2" fmla="*/ 1 w 5"/>
                  <a:gd name="T3" fmla="*/ 3 h 5"/>
                  <a:gd name="T4" fmla="*/ 2 w 5"/>
                  <a:gd name="T5" fmla="*/ 5 h 5"/>
                  <a:gd name="T6" fmla="*/ 3 w 5"/>
                  <a:gd name="T7" fmla="*/ 5 h 5"/>
                  <a:gd name="T8" fmla="*/ 4 w 5"/>
                  <a:gd name="T9" fmla="*/ 4 h 5"/>
                  <a:gd name="T10" fmla="*/ 5 w 5"/>
                  <a:gd name="T11" fmla="*/ 3 h 5"/>
                  <a:gd name="T12" fmla="*/ 5 w 5"/>
                  <a:gd name="T13" fmla="*/ 2 h 5"/>
                  <a:gd name="T14" fmla="*/ 4 w 5"/>
                  <a:gd name="T15" fmla="*/ 0 h 5"/>
                  <a:gd name="T16" fmla="*/ 3 w 5"/>
                  <a:gd name="T17" fmla="*/ 0 h 5"/>
                  <a:gd name="T18" fmla="*/ 2 w 5"/>
                  <a:gd name="T19" fmla="*/ 0 h 5"/>
                  <a:gd name="T20" fmla="*/ 1 w 5"/>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1" y="2"/>
                    </a:moveTo>
                    <a:cubicBezTo>
                      <a:pt x="0" y="2"/>
                      <a:pt x="0" y="3"/>
                      <a:pt x="1" y="3"/>
                    </a:cubicBezTo>
                    <a:cubicBezTo>
                      <a:pt x="1" y="4"/>
                      <a:pt x="2" y="4"/>
                      <a:pt x="2" y="5"/>
                    </a:cubicBezTo>
                    <a:cubicBezTo>
                      <a:pt x="3" y="5"/>
                      <a:pt x="3" y="5"/>
                      <a:pt x="3" y="5"/>
                    </a:cubicBezTo>
                    <a:cubicBezTo>
                      <a:pt x="3" y="5"/>
                      <a:pt x="4" y="5"/>
                      <a:pt x="4" y="4"/>
                    </a:cubicBezTo>
                    <a:cubicBezTo>
                      <a:pt x="4" y="4"/>
                      <a:pt x="5" y="3"/>
                      <a:pt x="5" y="3"/>
                    </a:cubicBezTo>
                    <a:cubicBezTo>
                      <a:pt x="5" y="2"/>
                      <a:pt x="5" y="2"/>
                      <a:pt x="5" y="2"/>
                    </a:cubicBezTo>
                    <a:cubicBezTo>
                      <a:pt x="5" y="1"/>
                      <a:pt x="5" y="0"/>
                      <a:pt x="4" y="0"/>
                    </a:cubicBezTo>
                    <a:cubicBezTo>
                      <a:pt x="4" y="0"/>
                      <a:pt x="3" y="0"/>
                      <a:pt x="3" y="0"/>
                    </a:cubicBezTo>
                    <a:cubicBezTo>
                      <a:pt x="3" y="0"/>
                      <a:pt x="3" y="0"/>
                      <a:pt x="2" y="0"/>
                    </a:cubicBezTo>
                    <a:cubicBezTo>
                      <a:pt x="2" y="0"/>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Oval 507">
                <a:extLst>
                  <a:ext uri="{FF2B5EF4-FFF2-40B4-BE49-F238E27FC236}">
                    <a16:creationId xmlns:a16="http://schemas.microsoft.com/office/drawing/2014/main" id="{770B3A09-C4D5-4698-B39A-0C024DE22695}"/>
                  </a:ext>
                </a:extLst>
              </p:cNvPr>
              <p:cNvSpPr>
                <a:spLocks noChangeArrowheads="1"/>
              </p:cNvSpPr>
              <p:nvPr/>
            </p:nvSpPr>
            <p:spPr bwMode="auto">
              <a:xfrm>
                <a:off x="4708883" y="2178690"/>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Freeform 508">
                <a:extLst>
                  <a:ext uri="{FF2B5EF4-FFF2-40B4-BE49-F238E27FC236}">
                    <a16:creationId xmlns:a16="http://schemas.microsoft.com/office/drawing/2014/main" id="{7FB6CC9A-309A-4EC1-A6D4-3DD557493293}"/>
                  </a:ext>
                </a:extLst>
              </p:cNvPr>
              <p:cNvSpPr>
                <a:spLocks/>
              </p:cNvSpPr>
              <p:nvPr/>
            </p:nvSpPr>
            <p:spPr bwMode="auto">
              <a:xfrm>
                <a:off x="5988382" y="2088203"/>
                <a:ext cx="25400" cy="11113"/>
              </a:xfrm>
              <a:custGeom>
                <a:avLst/>
                <a:gdLst>
                  <a:gd name="T0" fmla="*/ 1 w 7"/>
                  <a:gd name="T1" fmla="*/ 2 h 3"/>
                  <a:gd name="T2" fmla="*/ 5 w 7"/>
                  <a:gd name="T3" fmla="*/ 3 h 3"/>
                  <a:gd name="T4" fmla="*/ 6 w 7"/>
                  <a:gd name="T5" fmla="*/ 3 h 3"/>
                  <a:gd name="T6" fmla="*/ 7 w 7"/>
                  <a:gd name="T7" fmla="*/ 2 h 3"/>
                  <a:gd name="T8" fmla="*/ 7 w 7"/>
                  <a:gd name="T9" fmla="*/ 1 h 3"/>
                  <a:gd name="T10" fmla="*/ 5 w 7"/>
                  <a:gd name="T11" fmla="*/ 0 h 3"/>
                  <a:gd name="T12" fmla="*/ 4 w 7"/>
                  <a:gd name="T13" fmla="*/ 0 h 3"/>
                  <a:gd name="T14" fmla="*/ 2 w 7"/>
                  <a:gd name="T15" fmla="*/ 0 h 3"/>
                  <a:gd name="T16" fmla="*/ 1 w 7"/>
                  <a:gd name="T17" fmla="*/ 0 h 3"/>
                  <a:gd name="T18" fmla="*/ 0 w 7"/>
                  <a:gd name="T19" fmla="*/ 0 h 3"/>
                  <a:gd name="T20" fmla="*/ 0 w 7"/>
                  <a:gd name="T21" fmla="*/ 1 h 3"/>
                  <a:gd name="T22" fmla="*/ 1 w 7"/>
                  <a:gd name="T23"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3">
                    <a:moveTo>
                      <a:pt x="1" y="2"/>
                    </a:moveTo>
                    <a:cubicBezTo>
                      <a:pt x="2" y="3"/>
                      <a:pt x="3" y="3"/>
                      <a:pt x="5" y="3"/>
                    </a:cubicBezTo>
                    <a:cubicBezTo>
                      <a:pt x="5" y="3"/>
                      <a:pt x="5" y="3"/>
                      <a:pt x="6" y="3"/>
                    </a:cubicBezTo>
                    <a:cubicBezTo>
                      <a:pt x="6" y="3"/>
                      <a:pt x="7" y="2"/>
                      <a:pt x="7" y="2"/>
                    </a:cubicBezTo>
                    <a:cubicBezTo>
                      <a:pt x="7" y="1"/>
                      <a:pt x="7" y="1"/>
                      <a:pt x="7" y="1"/>
                    </a:cubicBezTo>
                    <a:cubicBezTo>
                      <a:pt x="7" y="0"/>
                      <a:pt x="6" y="0"/>
                      <a:pt x="5" y="0"/>
                    </a:cubicBezTo>
                    <a:cubicBezTo>
                      <a:pt x="5" y="0"/>
                      <a:pt x="4" y="0"/>
                      <a:pt x="4" y="0"/>
                    </a:cubicBezTo>
                    <a:cubicBezTo>
                      <a:pt x="3" y="0"/>
                      <a:pt x="2" y="0"/>
                      <a:pt x="2" y="0"/>
                    </a:cubicBezTo>
                    <a:cubicBezTo>
                      <a:pt x="1" y="0"/>
                      <a:pt x="1" y="0"/>
                      <a:pt x="1" y="0"/>
                    </a:cubicBezTo>
                    <a:cubicBezTo>
                      <a:pt x="1" y="0"/>
                      <a:pt x="0" y="0"/>
                      <a:pt x="0" y="0"/>
                    </a:cubicBezTo>
                    <a:cubicBezTo>
                      <a:pt x="0" y="0"/>
                      <a:pt x="0" y="1"/>
                      <a:pt x="0" y="1"/>
                    </a:cubicBezTo>
                    <a:cubicBezTo>
                      <a:pt x="0" y="1"/>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Freeform 509">
                <a:extLst>
                  <a:ext uri="{FF2B5EF4-FFF2-40B4-BE49-F238E27FC236}">
                    <a16:creationId xmlns:a16="http://schemas.microsoft.com/office/drawing/2014/main" id="{AAB5F1DF-5F8D-4180-9C9B-B02574B61274}"/>
                  </a:ext>
                </a:extLst>
              </p:cNvPr>
              <p:cNvSpPr>
                <a:spLocks/>
              </p:cNvSpPr>
              <p:nvPr/>
            </p:nvSpPr>
            <p:spPr bwMode="auto">
              <a:xfrm>
                <a:off x="6329688" y="3008935"/>
                <a:ext cx="31749" cy="17462"/>
              </a:xfrm>
              <a:custGeom>
                <a:avLst/>
                <a:gdLst>
                  <a:gd name="T0" fmla="*/ 8 w 9"/>
                  <a:gd name="T1" fmla="*/ 0 h 5"/>
                  <a:gd name="T2" fmla="*/ 7 w 9"/>
                  <a:gd name="T3" fmla="*/ 1 h 5"/>
                  <a:gd name="T4" fmla="*/ 5 w 9"/>
                  <a:gd name="T5" fmla="*/ 3 h 5"/>
                  <a:gd name="T6" fmla="*/ 4 w 9"/>
                  <a:gd name="T7" fmla="*/ 3 h 5"/>
                  <a:gd name="T8" fmla="*/ 4 w 9"/>
                  <a:gd name="T9" fmla="*/ 2 h 5"/>
                  <a:gd name="T10" fmla="*/ 4 w 9"/>
                  <a:gd name="T11" fmla="*/ 2 h 5"/>
                  <a:gd name="T12" fmla="*/ 4 w 9"/>
                  <a:gd name="T13" fmla="*/ 3 h 5"/>
                  <a:gd name="T14" fmla="*/ 2 w 9"/>
                  <a:gd name="T15" fmla="*/ 3 h 5"/>
                  <a:gd name="T16" fmla="*/ 1 w 9"/>
                  <a:gd name="T17" fmla="*/ 3 h 5"/>
                  <a:gd name="T18" fmla="*/ 1 w 9"/>
                  <a:gd name="T19" fmla="*/ 3 h 5"/>
                  <a:gd name="T20" fmla="*/ 0 w 9"/>
                  <a:gd name="T21" fmla="*/ 3 h 5"/>
                  <a:gd name="T22" fmla="*/ 0 w 9"/>
                  <a:gd name="T23" fmla="*/ 4 h 5"/>
                  <a:gd name="T24" fmla="*/ 5 w 9"/>
                  <a:gd name="T25" fmla="*/ 5 h 5"/>
                  <a:gd name="T26" fmla="*/ 6 w 9"/>
                  <a:gd name="T27" fmla="*/ 5 h 5"/>
                  <a:gd name="T28" fmla="*/ 8 w 9"/>
                  <a:gd name="T29" fmla="*/ 3 h 5"/>
                  <a:gd name="T30" fmla="*/ 8 w 9"/>
                  <a:gd name="T31" fmla="*/ 3 h 5"/>
                  <a:gd name="T32" fmla="*/ 9 w 9"/>
                  <a:gd name="T33" fmla="*/ 2 h 5"/>
                  <a:gd name="T34" fmla="*/ 8 w 9"/>
                  <a:gd name="T3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 h="5">
                    <a:moveTo>
                      <a:pt x="8" y="0"/>
                    </a:moveTo>
                    <a:cubicBezTo>
                      <a:pt x="8" y="0"/>
                      <a:pt x="7" y="0"/>
                      <a:pt x="7" y="1"/>
                    </a:cubicBezTo>
                    <a:cubicBezTo>
                      <a:pt x="7" y="2"/>
                      <a:pt x="6" y="3"/>
                      <a:pt x="5" y="3"/>
                    </a:cubicBezTo>
                    <a:cubicBezTo>
                      <a:pt x="5" y="3"/>
                      <a:pt x="4" y="3"/>
                      <a:pt x="4" y="3"/>
                    </a:cubicBezTo>
                    <a:cubicBezTo>
                      <a:pt x="4" y="2"/>
                      <a:pt x="4" y="2"/>
                      <a:pt x="4" y="2"/>
                    </a:cubicBezTo>
                    <a:cubicBezTo>
                      <a:pt x="4" y="2"/>
                      <a:pt x="4" y="2"/>
                      <a:pt x="4" y="2"/>
                    </a:cubicBezTo>
                    <a:cubicBezTo>
                      <a:pt x="4" y="3"/>
                      <a:pt x="4" y="3"/>
                      <a:pt x="4" y="3"/>
                    </a:cubicBezTo>
                    <a:cubicBezTo>
                      <a:pt x="3" y="3"/>
                      <a:pt x="2" y="3"/>
                      <a:pt x="2" y="3"/>
                    </a:cubicBezTo>
                    <a:cubicBezTo>
                      <a:pt x="1" y="3"/>
                      <a:pt x="1" y="3"/>
                      <a:pt x="1" y="3"/>
                    </a:cubicBezTo>
                    <a:cubicBezTo>
                      <a:pt x="1" y="3"/>
                      <a:pt x="1" y="3"/>
                      <a:pt x="1" y="3"/>
                    </a:cubicBezTo>
                    <a:cubicBezTo>
                      <a:pt x="0" y="3"/>
                      <a:pt x="0" y="3"/>
                      <a:pt x="0" y="3"/>
                    </a:cubicBezTo>
                    <a:cubicBezTo>
                      <a:pt x="0" y="3"/>
                      <a:pt x="0" y="4"/>
                      <a:pt x="0" y="4"/>
                    </a:cubicBezTo>
                    <a:cubicBezTo>
                      <a:pt x="2" y="5"/>
                      <a:pt x="4" y="5"/>
                      <a:pt x="5" y="5"/>
                    </a:cubicBezTo>
                    <a:cubicBezTo>
                      <a:pt x="6" y="5"/>
                      <a:pt x="6" y="5"/>
                      <a:pt x="6" y="5"/>
                    </a:cubicBezTo>
                    <a:cubicBezTo>
                      <a:pt x="7" y="4"/>
                      <a:pt x="7" y="3"/>
                      <a:pt x="8" y="3"/>
                    </a:cubicBezTo>
                    <a:cubicBezTo>
                      <a:pt x="8" y="3"/>
                      <a:pt x="8" y="3"/>
                      <a:pt x="8" y="3"/>
                    </a:cubicBezTo>
                    <a:cubicBezTo>
                      <a:pt x="8" y="2"/>
                      <a:pt x="9" y="2"/>
                      <a:pt x="9" y="2"/>
                    </a:cubicBezTo>
                    <a:cubicBezTo>
                      <a:pt x="9" y="1"/>
                      <a:pt x="9"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Freeform 510">
                <a:extLst>
                  <a:ext uri="{FF2B5EF4-FFF2-40B4-BE49-F238E27FC236}">
                    <a16:creationId xmlns:a16="http://schemas.microsoft.com/office/drawing/2014/main" id="{DD5005B1-73B4-4346-868D-8D466A69556B}"/>
                  </a:ext>
                </a:extLst>
              </p:cNvPr>
              <p:cNvSpPr>
                <a:spLocks/>
              </p:cNvSpPr>
              <p:nvPr/>
            </p:nvSpPr>
            <p:spPr bwMode="auto">
              <a:xfrm>
                <a:off x="4661259" y="2088203"/>
                <a:ext cx="22225" cy="15875"/>
              </a:xfrm>
              <a:custGeom>
                <a:avLst/>
                <a:gdLst>
                  <a:gd name="T0" fmla="*/ 0 w 6"/>
                  <a:gd name="T1" fmla="*/ 1 h 4"/>
                  <a:gd name="T2" fmla="*/ 1 w 6"/>
                  <a:gd name="T3" fmla="*/ 2 h 4"/>
                  <a:gd name="T4" fmla="*/ 3 w 6"/>
                  <a:gd name="T5" fmla="*/ 3 h 4"/>
                  <a:gd name="T6" fmla="*/ 5 w 6"/>
                  <a:gd name="T7" fmla="*/ 2 h 4"/>
                  <a:gd name="T8" fmla="*/ 5 w 6"/>
                  <a:gd name="T9" fmla="*/ 1 h 4"/>
                  <a:gd name="T10" fmla="*/ 6 w 6"/>
                  <a:gd name="T11" fmla="*/ 1 h 4"/>
                  <a:gd name="T12" fmla="*/ 4 w 6"/>
                  <a:gd name="T13" fmla="*/ 0 h 4"/>
                  <a:gd name="T14" fmla="*/ 2 w 6"/>
                  <a:gd name="T15" fmla="*/ 0 h 4"/>
                  <a:gd name="T16" fmla="*/ 0 w 6"/>
                  <a:gd name="T17" fmla="*/ 0 h 4"/>
                  <a:gd name="T18" fmla="*/ 0 w 6"/>
                  <a:gd name="T19" fmla="*/ 1 h 4"/>
                  <a:gd name="T20" fmla="*/ 0 w 6"/>
                  <a:gd name="T21" fmla="*/ 1 h 4"/>
                  <a:gd name="T22" fmla="*/ 0 w 6"/>
                  <a:gd name="T23"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0" y="1"/>
                    </a:moveTo>
                    <a:cubicBezTo>
                      <a:pt x="1" y="2"/>
                      <a:pt x="1" y="2"/>
                      <a:pt x="1" y="2"/>
                    </a:cubicBezTo>
                    <a:cubicBezTo>
                      <a:pt x="2" y="2"/>
                      <a:pt x="2" y="3"/>
                      <a:pt x="3" y="3"/>
                    </a:cubicBezTo>
                    <a:cubicBezTo>
                      <a:pt x="4" y="4"/>
                      <a:pt x="5" y="3"/>
                      <a:pt x="5" y="2"/>
                    </a:cubicBezTo>
                    <a:cubicBezTo>
                      <a:pt x="5" y="2"/>
                      <a:pt x="5" y="2"/>
                      <a:pt x="5" y="1"/>
                    </a:cubicBezTo>
                    <a:cubicBezTo>
                      <a:pt x="5" y="1"/>
                      <a:pt x="5" y="1"/>
                      <a:pt x="6" y="1"/>
                    </a:cubicBezTo>
                    <a:cubicBezTo>
                      <a:pt x="6" y="0"/>
                      <a:pt x="5" y="0"/>
                      <a:pt x="4" y="0"/>
                    </a:cubicBezTo>
                    <a:cubicBezTo>
                      <a:pt x="4" y="0"/>
                      <a:pt x="3" y="0"/>
                      <a:pt x="2" y="0"/>
                    </a:cubicBezTo>
                    <a:cubicBezTo>
                      <a:pt x="2" y="0"/>
                      <a:pt x="1" y="0"/>
                      <a:pt x="0" y="0"/>
                    </a:cubicBezTo>
                    <a:cubicBezTo>
                      <a:pt x="0" y="0"/>
                      <a:pt x="0" y="0"/>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Freeform 511">
                <a:extLst>
                  <a:ext uri="{FF2B5EF4-FFF2-40B4-BE49-F238E27FC236}">
                    <a16:creationId xmlns:a16="http://schemas.microsoft.com/office/drawing/2014/main" id="{F03BEDEB-AD84-4ADF-BB2D-A7874FF1508C}"/>
                  </a:ext>
                </a:extLst>
              </p:cNvPr>
              <p:cNvSpPr>
                <a:spLocks/>
              </p:cNvSpPr>
              <p:nvPr/>
            </p:nvSpPr>
            <p:spPr bwMode="auto">
              <a:xfrm>
                <a:off x="5982032" y="2132653"/>
                <a:ext cx="20638" cy="14288"/>
              </a:xfrm>
              <a:custGeom>
                <a:avLst/>
                <a:gdLst>
                  <a:gd name="T0" fmla="*/ 0 w 6"/>
                  <a:gd name="T1" fmla="*/ 4 h 4"/>
                  <a:gd name="T2" fmla="*/ 0 w 6"/>
                  <a:gd name="T3" fmla="*/ 4 h 4"/>
                  <a:gd name="T4" fmla="*/ 3 w 6"/>
                  <a:gd name="T5" fmla="*/ 3 h 4"/>
                  <a:gd name="T6" fmla="*/ 5 w 6"/>
                  <a:gd name="T7" fmla="*/ 3 h 4"/>
                  <a:gd name="T8" fmla="*/ 6 w 6"/>
                  <a:gd name="T9" fmla="*/ 2 h 4"/>
                  <a:gd name="T10" fmla="*/ 4 w 6"/>
                  <a:gd name="T11" fmla="*/ 0 h 4"/>
                  <a:gd name="T12" fmla="*/ 3 w 6"/>
                  <a:gd name="T13" fmla="*/ 0 h 4"/>
                  <a:gd name="T14" fmla="*/ 1 w 6"/>
                  <a:gd name="T15" fmla="*/ 0 h 4"/>
                  <a:gd name="T16" fmla="*/ 0 w 6"/>
                  <a:gd name="T17" fmla="*/ 1 h 4"/>
                  <a:gd name="T18" fmla="*/ 0 w 6"/>
                  <a:gd name="T19" fmla="*/ 3 h 4"/>
                  <a:gd name="T20" fmla="*/ 0 w 6"/>
                  <a:gd name="T21" fmla="*/ 4 h 4"/>
                  <a:gd name="T22" fmla="*/ 0 w 6"/>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0" y="4"/>
                    </a:moveTo>
                    <a:cubicBezTo>
                      <a:pt x="0" y="4"/>
                      <a:pt x="0" y="4"/>
                      <a:pt x="0" y="4"/>
                    </a:cubicBezTo>
                    <a:cubicBezTo>
                      <a:pt x="1" y="3"/>
                      <a:pt x="2" y="3"/>
                      <a:pt x="3" y="3"/>
                    </a:cubicBezTo>
                    <a:cubicBezTo>
                      <a:pt x="3" y="3"/>
                      <a:pt x="4" y="3"/>
                      <a:pt x="5" y="3"/>
                    </a:cubicBezTo>
                    <a:cubicBezTo>
                      <a:pt x="6" y="3"/>
                      <a:pt x="6" y="2"/>
                      <a:pt x="6" y="2"/>
                    </a:cubicBezTo>
                    <a:cubicBezTo>
                      <a:pt x="5" y="1"/>
                      <a:pt x="5" y="1"/>
                      <a:pt x="4" y="0"/>
                    </a:cubicBezTo>
                    <a:cubicBezTo>
                      <a:pt x="3" y="0"/>
                      <a:pt x="3" y="0"/>
                      <a:pt x="3" y="0"/>
                    </a:cubicBezTo>
                    <a:cubicBezTo>
                      <a:pt x="2" y="0"/>
                      <a:pt x="2" y="0"/>
                      <a:pt x="1" y="0"/>
                    </a:cubicBezTo>
                    <a:cubicBezTo>
                      <a:pt x="1" y="0"/>
                      <a:pt x="0" y="0"/>
                      <a:pt x="0" y="1"/>
                    </a:cubicBezTo>
                    <a:cubicBezTo>
                      <a:pt x="0" y="1"/>
                      <a:pt x="0" y="2"/>
                      <a:pt x="0" y="3"/>
                    </a:cubicBezTo>
                    <a:cubicBezTo>
                      <a:pt x="0" y="3"/>
                      <a:pt x="0" y="3"/>
                      <a:pt x="0"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Freeform 512">
                <a:extLst>
                  <a:ext uri="{FF2B5EF4-FFF2-40B4-BE49-F238E27FC236}">
                    <a16:creationId xmlns:a16="http://schemas.microsoft.com/office/drawing/2014/main" id="{005ED1F4-3355-4A72-9908-21E19B6FCF77}"/>
                  </a:ext>
                </a:extLst>
              </p:cNvPr>
              <p:cNvSpPr>
                <a:spLocks/>
              </p:cNvSpPr>
              <p:nvPr/>
            </p:nvSpPr>
            <p:spPr bwMode="auto">
              <a:xfrm>
                <a:off x="6024894" y="2816852"/>
                <a:ext cx="17463" cy="19050"/>
              </a:xfrm>
              <a:custGeom>
                <a:avLst/>
                <a:gdLst>
                  <a:gd name="T0" fmla="*/ 5 w 5"/>
                  <a:gd name="T1" fmla="*/ 1 h 5"/>
                  <a:gd name="T2" fmla="*/ 4 w 5"/>
                  <a:gd name="T3" fmla="*/ 1 h 5"/>
                  <a:gd name="T4" fmla="*/ 4 w 5"/>
                  <a:gd name="T5" fmla="*/ 0 h 5"/>
                  <a:gd name="T6" fmla="*/ 3 w 5"/>
                  <a:gd name="T7" fmla="*/ 0 h 5"/>
                  <a:gd name="T8" fmla="*/ 0 w 5"/>
                  <a:gd name="T9" fmla="*/ 2 h 5"/>
                  <a:gd name="T10" fmla="*/ 0 w 5"/>
                  <a:gd name="T11" fmla="*/ 2 h 5"/>
                  <a:gd name="T12" fmla="*/ 1 w 5"/>
                  <a:gd name="T13" fmla="*/ 4 h 5"/>
                  <a:gd name="T14" fmla="*/ 4 w 5"/>
                  <a:gd name="T15" fmla="*/ 4 h 5"/>
                  <a:gd name="T16" fmla="*/ 5 w 5"/>
                  <a:gd name="T17"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5" y="1"/>
                    </a:moveTo>
                    <a:cubicBezTo>
                      <a:pt x="5" y="1"/>
                      <a:pt x="5" y="1"/>
                      <a:pt x="4" y="1"/>
                    </a:cubicBezTo>
                    <a:cubicBezTo>
                      <a:pt x="4" y="0"/>
                      <a:pt x="4" y="0"/>
                      <a:pt x="4" y="0"/>
                    </a:cubicBezTo>
                    <a:cubicBezTo>
                      <a:pt x="3" y="0"/>
                      <a:pt x="3" y="0"/>
                      <a:pt x="3" y="0"/>
                    </a:cubicBezTo>
                    <a:cubicBezTo>
                      <a:pt x="2" y="0"/>
                      <a:pt x="1" y="1"/>
                      <a:pt x="0" y="2"/>
                    </a:cubicBezTo>
                    <a:cubicBezTo>
                      <a:pt x="0" y="2"/>
                      <a:pt x="0" y="2"/>
                      <a:pt x="0" y="2"/>
                    </a:cubicBezTo>
                    <a:cubicBezTo>
                      <a:pt x="0" y="3"/>
                      <a:pt x="0" y="4"/>
                      <a:pt x="1" y="4"/>
                    </a:cubicBezTo>
                    <a:cubicBezTo>
                      <a:pt x="2" y="5"/>
                      <a:pt x="3" y="4"/>
                      <a:pt x="4" y="4"/>
                    </a:cubicBezTo>
                    <a:cubicBezTo>
                      <a:pt x="4" y="3"/>
                      <a:pt x="5" y="2"/>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Freeform 513">
                <a:extLst>
                  <a:ext uri="{FF2B5EF4-FFF2-40B4-BE49-F238E27FC236}">
                    <a16:creationId xmlns:a16="http://schemas.microsoft.com/office/drawing/2014/main" id="{2E9E9D9C-5780-461F-AFA2-01D87C4B339D}"/>
                  </a:ext>
                </a:extLst>
              </p:cNvPr>
              <p:cNvSpPr>
                <a:spLocks/>
              </p:cNvSpPr>
              <p:nvPr/>
            </p:nvSpPr>
            <p:spPr bwMode="auto">
              <a:xfrm>
                <a:off x="5275610" y="2648580"/>
                <a:ext cx="11113" cy="23812"/>
              </a:xfrm>
              <a:custGeom>
                <a:avLst/>
                <a:gdLst>
                  <a:gd name="T0" fmla="*/ 0 w 3"/>
                  <a:gd name="T1" fmla="*/ 2 h 7"/>
                  <a:gd name="T2" fmla="*/ 0 w 3"/>
                  <a:gd name="T3" fmla="*/ 5 h 7"/>
                  <a:gd name="T4" fmla="*/ 2 w 3"/>
                  <a:gd name="T5" fmla="*/ 6 h 7"/>
                  <a:gd name="T6" fmla="*/ 3 w 3"/>
                  <a:gd name="T7" fmla="*/ 5 h 7"/>
                  <a:gd name="T8" fmla="*/ 3 w 3"/>
                  <a:gd name="T9" fmla="*/ 4 h 7"/>
                  <a:gd name="T10" fmla="*/ 3 w 3"/>
                  <a:gd name="T11" fmla="*/ 4 h 7"/>
                  <a:gd name="T12" fmla="*/ 3 w 3"/>
                  <a:gd name="T13" fmla="*/ 3 h 7"/>
                  <a:gd name="T14" fmla="*/ 3 w 3"/>
                  <a:gd name="T15" fmla="*/ 2 h 7"/>
                  <a:gd name="T16" fmla="*/ 1 w 3"/>
                  <a:gd name="T17" fmla="*/ 1 h 7"/>
                  <a:gd name="T18" fmla="*/ 0 w 3"/>
                  <a:gd name="T19" fmla="*/ 1 h 7"/>
                  <a:gd name="T20" fmla="*/ 0 w 3"/>
                  <a:gd name="T2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7">
                    <a:moveTo>
                      <a:pt x="0" y="2"/>
                    </a:moveTo>
                    <a:cubicBezTo>
                      <a:pt x="0" y="3"/>
                      <a:pt x="0" y="4"/>
                      <a:pt x="0" y="5"/>
                    </a:cubicBezTo>
                    <a:cubicBezTo>
                      <a:pt x="0" y="6"/>
                      <a:pt x="1" y="7"/>
                      <a:pt x="2" y="6"/>
                    </a:cubicBezTo>
                    <a:cubicBezTo>
                      <a:pt x="2" y="6"/>
                      <a:pt x="3" y="5"/>
                      <a:pt x="3" y="5"/>
                    </a:cubicBezTo>
                    <a:cubicBezTo>
                      <a:pt x="3" y="5"/>
                      <a:pt x="3" y="4"/>
                      <a:pt x="3" y="4"/>
                    </a:cubicBezTo>
                    <a:cubicBezTo>
                      <a:pt x="3" y="4"/>
                      <a:pt x="3" y="4"/>
                      <a:pt x="3" y="4"/>
                    </a:cubicBezTo>
                    <a:cubicBezTo>
                      <a:pt x="3" y="3"/>
                      <a:pt x="3" y="3"/>
                      <a:pt x="3" y="3"/>
                    </a:cubicBezTo>
                    <a:cubicBezTo>
                      <a:pt x="3" y="2"/>
                      <a:pt x="3" y="2"/>
                      <a:pt x="3" y="2"/>
                    </a:cubicBezTo>
                    <a:cubicBezTo>
                      <a:pt x="3" y="1"/>
                      <a:pt x="2" y="0"/>
                      <a:pt x="1" y="1"/>
                    </a:cubicBezTo>
                    <a:cubicBezTo>
                      <a:pt x="0" y="1"/>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Freeform 514">
                <a:extLst>
                  <a:ext uri="{FF2B5EF4-FFF2-40B4-BE49-F238E27FC236}">
                    <a16:creationId xmlns:a16="http://schemas.microsoft.com/office/drawing/2014/main" id="{8ED219F9-22E7-4BEF-A8BA-4DA0EFCB29E6}"/>
                  </a:ext>
                </a:extLst>
              </p:cNvPr>
              <p:cNvSpPr>
                <a:spLocks/>
              </p:cNvSpPr>
              <p:nvPr/>
            </p:nvSpPr>
            <p:spPr bwMode="auto">
              <a:xfrm>
                <a:off x="4754920" y="2323149"/>
                <a:ext cx="19050" cy="14288"/>
              </a:xfrm>
              <a:custGeom>
                <a:avLst/>
                <a:gdLst>
                  <a:gd name="T0" fmla="*/ 0 w 5"/>
                  <a:gd name="T1" fmla="*/ 3 h 4"/>
                  <a:gd name="T2" fmla="*/ 1 w 5"/>
                  <a:gd name="T3" fmla="*/ 4 h 4"/>
                  <a:gd name="T4" fmla="*/ 4 w 5"/>
                  <a:gd name="T5" fmla="*/ 2 h 4"/>
                  <a:gd name="T6" fmla="*/ 5 w 5"/>
                  <a:gd name="T7" fmla="*/ 1 h 4"/>
                  <a:gd name="T8" fmla="*/ 4 w 5"/>
                  <a:gd name="T9" fmla="*/ 0 h 4"/>
                  <a:gd name="T10" fmla="*/ 2 w 5"/>
                  <a:gd name="T11" fmla="*/ 0 h 4"/>
                  <a:gd name="T12" fmla="*/ 0 w 5"/>
                  <a:gd name="T13" fmla="*/ 3 h 4"/>
                  <a:gd name="T14" fmla="*/ 0 w 5"/>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
                    <a:moveTo>
                      <a:pt x="0" y="3"/>
                    </a:moveTo>
                    <a:cubicBezTo>
                      <a:pt x="0" y="4"/>
                      <a:pt x="1" y="4"/>
                      <a:pt x="1" y="4"/>
                    </a:cubicBezTo>
                    <a:cubicBezTo>
                      <a:pt x="3" y="4"/>
                      <a:pt x="4" y="4"/>
                      <a:pt x="4" y="2"/>
                    </a:cubicBezTo>
                    <a:cubicBezTo>
                      <a:pt x="4" y="2"/>
                      <a:pt x="5" y="2"/>
                      <a:pt x="5" y="1"/>
                    </a:cubicBezTo>
                    <a:cubicBezTo>
                      <a:pt x="5" y="1"/>
                      <a:pt x="5" y="0"/>
                      <a:pt x="4" y="0"/>
                    </a:cubicBezTo>
                    <a:cubicBezTo>
                      <a:pt x="4" y="0"/>
                      <a:pt x="3" y="0"/>
                      <a:pt x="2" y="0"/>
                    </a:cubicBezTo>
                    <a:cubicBezTo>
                      <a:pt x="1" y="1"/>
                      <a:pt x="1"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Freeform 515">
                <a:extLst>
                  <a:ext uri="{FF2B5EF4-FFF2-40B4-BE49-F238E27FC236}">
                    <a16:creationId xmlns:a16="http://schemas.microsoft.com/office/drawing/2014/main" id="{0679DD09-28CD-41E8-8963-3A702AC09BE2}"/>
                  </a:ext>
                </a:extLst>
              </p:cNvPr>
              <p:cNvSpPr>
                <a:spLocks/>
              </p:cNvSpPr>
              <p:nvPr/>
            </p:nvSpPr>
            <p:spPr bwMode="auto">
              <a:xfrm>
                <a:off x="4321541" y="2459671"/>
                <a:ext cx="11113" cy="25400"/>
              </a:xfrm>
              <a:custGeom>
                <a:avLst/>
                <a:gdLst>
                  <a:gd name="T0" fmla="*/ 2 w 3"/>
                  <a:gd name="T1" fmla="*/ 0 h 7"/>
                  <a:gd name="T2" fmla="*/ 1 w 3"/>
                  <a:gd name="T3" fmla="*/ 0 h 7"/>
                  <a:gd name="T4" fmla="*/ 0 w 3"/>
                  <a:gd name="T5" fmla="*/ 2 h 7"/>
                  <a:gd name="T6" fmla="*/ 1 w 3"/>
                  <a:gd name="T7" fmla="*/ 3 h 7"/>
                  <a:gd name="T8" fmla="*/ 0 w 3"/>
                  <a:gd name="T9" fmla="*/ 3 h 7"/>
                  <a:gd name="T10" fmla="*/ 1 w 3"/>
                  <a:gd name="T11" fmla="*/ 4 h 7"/>
                  <a:gd name="T12" fmla="*/ 1 w 3"/>
                  <a:gd name="T13" fmla="*/ 7 h 7"/>
                  <a:gd name="T14" fmla="*/ 2 w 3"/>
                  <a:gd name="T15" fmla="*/ 7 h 7"/>
                  <a:gd name="T16" fmla="*/ 2 w 3"/>
                  <a:gd name="T17" fmla="*/ 7 h 7"/>
                  <a:gd name="T18" fmla="*/ 2 w 3"/>
                  <a:gd name="T19" fmla="*/ 7 h 7"/>
                  <a:gd name="T20" fmla="*/ 2 w 3"/>
                  <a:gd name="T21" fmla="*/ 3 h 7"/>
                  <a:gd name="T22" fmla="*/ 3 w 3"/>
                  <a:gd name="T23" fmla="*/ 1 h 7"/>
                  <a:gd name="T24" fmla="*/ 3 w 3"/>
                  <a:gd name="T25" fmla="*/ 1 h 7"/>
                  <a:gd name="T26" fmla="*/ 2 w 3"/>
                  <a:gd name="T2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7">
                    <a:moveTo>
                      <a:pt x="2" y="0"/>
                    </a:moveTo>
                    <a:cubicBezTo>
                      <a:pt x="1" y="0"/>
                      <a:pt x="1" y="0"/>
                      <a:pt x="1" y="0"/>
                    </a:cubicBezTo>
                    <a:cubicBezTo>
                      <a:pt x="1" y="1"/>
                      <a:pt x="0" y="1"/>
                      <a:pt x="0" y="2"/>
                    </a:cubicBezTo>
                    <a:cubicBezTo>
                      <a:pt x="0" y="2"/>
                      <a:pt x="0" y="3"/>
                      <a:pt x="1" y="3"/>
                    </a:cubicBezTo>
                    <a:cubicBezTo>
                      <a:pt x="1" y="3"/>
                      <a:pt x="0" y="3"/>
                      <a:pt x="0" y="3"/>
                    </a:cubicBezTo>
                    <a:cubicBezTo>
                      <a:pt x="1" y="3"/>
                      <a:pt x="1" y="4"/>
                      <a:pt x="1" y="4"/>
                    </a:cubicBezTo>
                    <a:cubicBezTo>
                      <a:pt x="1" y="5"/>
                      <a:pt x="1" y="6"/>
                      <a:pt x="1" y="7"/>
                    </a:cubicBezTo>
                    <a:cubicBezTo>
                      <a:pt x="1" y="7"/>
                      <a:pt x="2" y="7"/>
                      <a:pt x="2" y="7"/>
                    </a:cubicBezTo>
                    <a:cubicBezTo>
                      <a:pt x="2" y="7"/>
                      <a:pt x="2" y="7"/>
                      <a:pt x="2" y="7"/>
                    </a:cubicBezTo>
                    <a:cubicBezTo>
                      <a:pt x="2" y="7"/>
                      <a:pt x="2" y="7"/>
                      <a:pt x="2" y="7"/>
                    </a:cubicBezTo>
                    <a:cubicBezTo>
                      <a:pt x="2" y="6"/>
                      <a:pt x="2" y="5"/>
                      <a:pt x="2" y="3"/>
                    </a:cubicBezTo>
                    <a:cubicBezTo>
                      <a:pt x="3" y="3"/>
                      <a:pt x="3" y="2"/>
                      <a:pt x="3" y="1"/>
                    </a:cubicBezTo>
                    <a:cubicBezTo>
                      <a:pt x="3" y="1"/>
                      <a:pt x="3" y="1"/>
                      <a:pt x="3" y="1"/>
                    </a:cubicBezTo>
                    <a:cubicBezTo>
                      <a:pt x="3"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Freeform 516">
                <a:extLst>
                  <a:ext uri="{FF2B5EF4-FFF2-40B4-BE49-F238E27FC236}">
                    <a16:creationId xmlns:a16="http://schemas.microsoft.com/office/drawing/2014/main" id="{F33EAD5D-BBE2-455C-8D4B-B7A98986769D}"/>
                  </a:ext>
                </a:extLst>
              </p:cNvPr>
              <p:cNvSpPr>
                <a:spLocks/>
              </p:cNvSpPr>
              <p:nvPr/>
            </p:nvSpPr>
            <p:spPr bwMode="auto">
              <a:xfrm>
                <a:off x="6140779" y="3043859"/>
                <a:ext cx="28574" cy="14288"/>
              </a:xfrm>
              <a:custGeom>
                <a:avLst/>
                <a:gdLst>
                  <a:gd name="T0" fmla="*/ 1 w 8"/>
                  <a:gd name="T1" fmla="*/ 4 h 4"/>
                  <a:gd name="T2" fmla="*/ 3 w 8"/>
                  <a:gd name="T3" fmla="*/ 3 h 4"/>
                  <a:gd name="T4" fmla="*/ 6 w 8"/>
                  <a:gd name="T5" fmla="*/ 1 h 4"/>
                  <a:gd name="T6" fmla="*/ 7 w 8"/>
                  <a:gd name="T7" fmla="*/ 1 h 4"/>
                  <a:gd name="T8" fmla="*/ 8 w 8"/>
                  <a:gd name="T9" fmla="*/ 0 h 4"/>
                  <a:gd name="T10" fmla="*/ 7 w 8"/>
                  <a:gd name="T11" fmla="*/ 0 h 4"/>
                  <a:gd name="T12" fmla="*/ 3 w 8"/>
                  <a:gd name="T13" fmla="*/ 1 h 4"/>
                  <a:gd name="T14" fmla="*/ 2 w 8"/>
                  <a:gd name="T15" fmla="*/ 1 h 4"/>
                  <a:gd name="T16" fmla="*/ 1 w 8"/>
                  <a:gd name="T17" fmla="*/ 2 h 4"/>
                  <a:gd name="T18" fmla="*/ 0 w 8"/>
                  <a:gd name="T19" fmla="*/ 4 h 4"/>
                  <a:gd name="T20" fmla="*/ 1 w 8"/>
                  <a:gd name="T2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4">
                    <a:moveTo>
                      <a:pt x="1" y="4"/>
                    </a:moveTo>
                    <a:cubicBezTo>
                      <a:pt x="2" y="4"/>
                      <a:pt x="2" y="3"/>
                      <a:pt x="3" y="3"/>
                    </a:cubicBezTo>
                    <a:cubicBezTo>
                      <a:pt x="4" y="2"/>
                      <a:pt x="5" y="1"/>
                      <a:pt x="6" y="1"/>
                    </a:cubicBezTo>
                    <a:cubicBezTo>
                      <a:pt x="6" y="1"/>
                      <a:pt x="6" y="1"/>
                      <a:pt x="7" y="1"/>
                    </a:cubicBezTo>
                    <a:cubicBezTo>
                      <a:pt x="7" y="1"/>
                      <a:pt x="7" y="1"/>
                      <a:pt x="8" y="0"/>
                    </a:cubicBezTo>
                    <a:cubicBezTo>
                      <a:pt x="8" y="0"/>
                      <a:pt x="7" y="0"/>
                      <a:pt x="7" y="0"/>
                    </a:cubicBezTo>
                    <a:cubicBezTo>
                      <a:pt x="5" y="0"/>
                      <a:pt x="4" y="0"/>
                      <a:pt x="3" y="1"/>
                    </a:cubicBezTo>
                    <a:cubicBezTo>
                      <a:pt x="3" y="1"/>
                      <a:pt x="2" y="1"/>
                      <a:pt x="2" y="1"/>
                    </a:cubicBezTo>
                    <a:cubicBezTo>
                      <a:pt x="1" y="1"/>
                      <a:pt x="1" y="2"/>
                      <a:pt x="1" y="2"/>
                    </a:cubicBezTo>
                    <a:cubicBezTo>
                      <a:pt x="0" y="2"/>
                      <a:pt x="0" y="3"/>
                      <a:pt x="0" y="4"/>
                    </a:cubicBezTo>
                    <a:cubicBezTo>
                      <a:pt x="0" y="4"/>
                      <a:pt x="1"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Freeform 517">
                <a:extLst>
                  <a:ext uri="{FF2B5EF4-FFF2-40B4-BE49-F238E27FC236}">
                    <a16:creationId xmlns:a16="http://schemas.microsoft.com/office/drawing/2014/main" id="{6358EB00-6249-472D-8E53-ED08BBC5ECAC}"/>
                  </a:ext>
                </a:extLst>
              </p:cNvPr>
              <p:cNvSpPr>
                <a:spLocks/>
              </p:cNvSpPr>
              <p:nvPr/>
            </p:nvSpPr>
            <p:spPr bwMode="auto">
              <a:xfrm>
                <a:off x="4135808" y="2258063"/>
                <a:ext cx="19050" cy="19050"/>
              </a:xfrm>
              <a:custGeom>
                <a:avLst/>
                <a:gdLst>
                  <a:gd name="T0" fmla="*/ 1 w 5"/>
                  <a:gd name="T1" fmla="*/ 2 h 5"/>
                  <a:gd name="T2" fmla="*/ 1 w 5"/>
                  <a:gd name="T3" fmla="*/ 2 h 5"/>
                  <a:gd name="T4" fmla="*/ 3 w 5"/>
                  <a:gd name="T5" fmla="*/ 3 h 5"/>
                  <a:gd name="T6" fmla="*/ 3 w 5"/>
                  <a:gd name="T7" fmla="*/ 4 h 5"/>
                  <a:gd name="T8" fmla="*/ 4 w 5"/>
                  <a:gd name="T9" fmla="*/ 4 h 5"/>
                  <a:gd name="T10" fmla="*/ 5 w 5"/>
                  <a:gd name="T11" fmla="*/ 4 h 5"/>
                  <a:gd name="T12" fmla="*/ 5 w 5"/>
                  <a:gd name="T13" fmla="*/ 4 h 5"/>
                  <a:gd name="T14" fmla="*/ 5 w 5"/>
                  <a:gd name="T15" fmla="*/ 4 h 5"/>
                  <a:gd name="T16" fmla="*/ 4 w 5"/>
                  <a:gd name="T17" fmla="*/ 2 h 5"/>
                  <a:gd name="T18" fmla="*/ 3 w 5"/>
                  <a:gd name="T19" fmla="*/ 1 h 5"/>
                  <a:gd name="T20" fmla="*/ 2 w 5"/>
                  <a:gd name="T21" fmla="*/ 0 h 5"/>
                  <a:gd name="T22" fmla="*/ 1 w 5"/>
                  <a:gd name="T23" fmla="*/ 0 h 5"/>
                  <a:gd name="T24" fmla="*/ 0 w 5"/>
                  <a:gd name="T25" fmla="*/ 1 h 5"/>
                  <a:gd name="T26" fmla="*/ 1 w 5"/>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 h="5">
                    <a:moveTo>
                      <a:pt x="1" y="2"/>
                    </a:moveTo>
                    <a:cubicBezTo>
                      <a:pt x="1" y="2"/>
                      <a:pt x="1" y="2"/>
                      <a:pt x="1" y="2"/>
                    </a:cubicBezTo>
                    <a:cubicBezTo>
                      <a:pt x="2" y="2"/>
                      <a:pt x="2" y="2"/>
                      <a:pt x="3" y="3"/>
                    </a:cubicBezTo>
                    <a:cubicBezTo>
                      <a:pt x="3" y="3"/>
                      <a:pt x="3" y="4"/>
                      <a:pt x="3" y="4"/>
                    </a:cubicBezTo>
                    <a:cubicBezTo>
                      <a:pt x="3" y="4"/>
                      <a:pt x="3" y="5"/>
                      <a:pt x="4" y="4"/>
                    </a:cubicBezTo>
                    <a:cubicBezTo>
                      <a:pt x="4" y="4"/>
                      <a:pt x="5" y="4"/>
                      <a:pt x="5" y="4"/>
                    </a:cubicBezTo>
                    <a:cubicBezTo>
                      <a:pt x="5" y="4"/>
                      <a:pt x="5" y="4"/>
                      <a:pt x="5" y="4"/>
                    </a:cubicBezTo>
                    <a:cubicBezTo>
                      <a:pt x="5" y="4"/>
                      <a:pt x="5" y="4"/>
                      <a:pt x="5" y="4"/>
                    </a:cubicBezTo>
                    <a:cubicBezTo>
                      <a:pt x="5" y="3"/>
                      <a:pt x="5" y="3"/>
                      <a:pt x="4" y="2"/>
                    </a:cubicBezTo>
                    <a:cubicBezTo>
                      <a:pt x="4" y="1"/>
                      <a:pt x="4" y="1"/>
                      <a:pt x="3" y="1"/>
                    </a:cubicBezTo>
                    <a:cubicBezTo>
                      <a:pt x="2" y="1"/>
                      <a:pt x="2" y="0"/>
                      <a:pt x="2" y="0"/>
                    </a:cubicBezTo>
                    <a:cubicBezTo>
                      <a:pt x="2" y="0"/>
                      <a:pt x="1" y="0"/>
                      <a:pt x="1" y="0"/>
                    </a:cubicBezTo>
                    <a:cubicBezTo>
                      <a:pt x="1" y="0"/>
                      <a:pt x="1" y="1"/>
                      <a:pt x="0" y="1"/>
                    </a:cubicBezTo>
                    <a:cubicBezTo>
                      <a:pt x="0" y="1"/>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Freeform 518">
                <a:extLst>
                  <a:ext uri="{FF2B5EF4-FFF2-40B4-BE49-F238E27FC236}">
                    <a16:creationId xmlns:a16="http://schemas.microsoft.com/office/drawing/2014/main" id="{701122BE-75B2-4FE6-82D0-E8D58BB51A65}"/>
                  </a:ext>
                </a:extLst>
              </p:cNvPr>
              <p:cNvSpPr>
                <a:spLocks/>
              </p:cNvSpPr>
              <p:nvPr/>
            </p:nvSpPr>
            <p:spPr bwMode="auto">
              <a:xfrm>
                <a:off x="4729521" y="2135828"/>
                <a:ext cx="19050" cy="11113"/>
              </a:xfrm>
              <a:custGeom>
                <a:avLst/>
                <a:gdLst>
                  <a:gd name="T0" fmla="*/ 4 w 5"/>
                  <a:gd name="T1" fmla="*/ 3 h 3"/>
                  <a:gd name="T2" fmla="*/ 5 w 5"/>
                  <a:gd name="T3" fmla="*/ 2 h 3"/>
                  <a:gd name="T4" fmla="*/ 5 w 5"/>
                  <a:gd name="T5" fmla="*/ 1 h 3"/>
                  <a:gd name="T6" fmla="*/ 2 w 5"/>
                  <a:gd name="T7" fmla="*/ 0 h 3"/>
                  <a:gd name="T8" fmla="*/ 0 w 5"/>
                  <a:gd name="T9" fmla="*/ 1 h 3"/>
                  <a:gd name="T10" fmla="*/ 1 w 5"/>
                  <a:gd name="T11" fmla="*/ 1 h 3"/>
                  <a:gd name="T12" fmla="*/ 4 w 5"/>
                  <a:gd name="T13" fmla="*/ 3 h 3"/>
                  <a:gd name="T14" fmla="*/ 4 w 5"/>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4" y="3"/>
                    </a:moveTo>
                    <a:cubicBezTo>
                      <a:pt x="4" y="3"/>
                      <a:pt x="5" y="2"/>
                      <a:pt x="5" y="2"/>
                    </a:cubicBezTo>
                    <a:cubicBezTo>
                      <a:pt x="5" y="2"/>
                      <a:pt x="5" y="2"/>
                      <a:pt x="5" y="1"/>
                    </a:cubicBezTo>
                    <a:cubicBezTo>
                      <a:pt x="4" y="1"/>
                      <a:pt x="3" y="0"/>
                      <a:pt x="2" y="0"/>
                    </a:cubicBezTo>
                    <a:cubicBezTo>
                      <a:pt x="1" y="0"/>
                      <a:pt x="1" y="0"/>
                      <a:pt x="0" y="1"/>
                    </a:cubicBezTo>
                    <a:cubicBezTo>
                      <a:pt x="0" y="1"/>
                      <a:pt x="0" y="1"/>
                      <a:pt x="1" y="1"/>
                    </a:cubicBezTo>
                    <a:cubicBezTo>
                      <a:pt x="2" y="2"/>
                      <a:pt x="3" y="2"/>
                      <a:pt x="4" y="3"/>
                    </a:cubicBezTo>
                    <a:cubicBezTo>
                      <a:pt x="4" y="3"/>
                      <a:pt x="4" y="3"/>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Freeform 519">
                <a:extLst>
                  <a:ext uri="{FF2B5EF4-FFF2-40B4-BE49-F238E27FC236}">
                    <a16:creationId xmlns:a16="http://schemas.microsoft.com/office/drawing/2014/main" id="{DDB41202-A929-49DB-8966-5CE4EE1A823D}"/>
                  </a:ext>
                </a:extLst>
              </p:cNvPr>
              <p:cNvSpPr>
                <a:spLocks/>
              </p:cNvSpPr>
              <p:nvPr/>
            </p:nvSpPr>
            <p:spPr bwMode="auto">
              <a:xfrm>
                <a:off x="6148717" y="2878763"/>
                <a:ext cx="9525" cy="17462"/>
              </a:xfrm>
              <a:custGeom>
                <a:avLst/>
                <a:gdLst>
                  <a:gd name="T0" fmla="*/ 0 w 3"/>
                  <a:gd name="T1" fmla="*/ 0 h 5"/>
                  <a:gd name="T2" fmla="*/ 0 w 3"/>
                  <a:gd name="T3" fmla="*/ 1 h 5"/>
                  <a:gd name="T4" fmla="*/ 0 w 3"/>
                  <a:gd name="T5" fmla="*/ 2 h 5"/>
                  <a:gd name="T6" fmla="*/ 0 w 3"/>
                  <a:gd name="T7" fmla="*/ 2 h 5"/>
                  <a:gd name="T8" fmla="*/ 1 w 3"/>
                  <a:gd name="T9" fmla="*/ 2 h 5"/>
                  <a:gd name="T10" fmla="*/ 1 w 3"/>
                  <a:gd name="T11" fmla="*/ 2 h 5"/>
                  <a:gd name="T12" fmla="*/ 1 w 3"/>
                  <a:gd name="T13" fmla="*/ 2 h 5"/>
                  <a:gd name="T14" fmla="*/ 1 w 3"/>
                  <a:gd name="T15" fmla="*/ 2 h 5"/>
                  <a:gd name="T16" fmla="*/ 1 w 3"/>
                  <a:gd name="T17" fmla="*/ 2 h 5"/>
                  <a:gd name="T18" fmla="*/ 1 w 3"/>
                  <a:gd name="T19" fmla="*/ 2 h 5"/>
                  <a:gd name="T20" fmla="*/ 0 w 3"/>
                  <a:gd name="T21" fmla="*/ 2 h 5"/>
                  <a:gd name="T22" fmla="*/ 0 w 3"/>
                  <a:gd name="T23" fmla="*/ 2 h 5"/>
                  <a:gd name="T24" fmla="*/ 0 w 3"/>
                  <a:gd name="T25" fmla="*/ 4 h 5"/>
                  <a:gd name="T26" fmla="*/ 1 w 3"/>
                  <a:gd name="T27" fmla="*/ 5 h 5"/>
                  <a:gd name="T28" fmla="*/ 2 w 3"/>
                  <a:gd name="T29" fmla="*/ 5 h 5"/>
                  <a:gd name="T30" fmla="*/ 2 w 3"/>
                  <a:gd name="T31" fmla="*/ 5 h 5"/>
                  <a:gd name="T32" fmla="*/ 2 w 3"/>
                  <a:gd name="T33" fmla="*/ 4 h 5"/>
                  <a:gd name="T34" fmla="*/ 2 w 3"/>
                  <a:gd name="T35" fmla="*/ 4 h 5"/>
                  <a:gd name="T36" fmla="*/ 3 w 3"/>
                  <a:gd name="T37" fmla="*/ 2 h 5"/>
                  <a:gd name="T38" fmla="*/ 2 w 3"/>
                  <a:gd name="T39" fmla="*/ 1 h 5"/>
                  <a:gd name="T40" fmla="*/ 0 w 3"/>
                  <a:gd name="T4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 h="5">
                    <a:moveTo>
                      <a:pt x="0" y="0"/>
                    </a:moveTo>
                    <a:cubicBezTo>
                      <a:pt x="0" y="0"/>
                      <a:pt x="0" y="1"/>
                      <a:pt x="0" y="1"/>
                    </a:cubicBezTo>
                    <a:cubicBezTo>
                      <a:pt x="0" y="1"/>
                      <a:pt x="0" y="2"/>
                      <a:pt x="0" y="2"/>
                    </a:cubicBezTo>
                    <a:cubicBezTo>
                      <a:pt x="0" y="2"/>
                      <a:pt x="0" y="2"/>
                      <a:pt x="0" y="2"/>
                    </a:cubicBezTo>
                    <a:cubicBezTo>
                      <a:pt x="0" y="2"/>
                      <a:pt x="0" y="2"/>
                      <a:pt x="1" y="2"/>
                    </a:cubicBezTo>
                    <a:cubicBezTo>
                      <a:pt x="1" y="2"/>
                      <a:pt x="1" y="2"/>
                      <a:pt x="1" y="2"/>
                    </a:cubicBezTo>
                    <a:cubicBezTo>
                      <a:pt x="1" y="2"/>
                      <a:pt x="1" y="2"/>
                      <a:pt x="1" y="2"/>
                    </a:cubicBezTo>
                    <a:cubicBezTo>
                      <a:pt x="1" y="2"/>
                      <a:pt x="1" y="2"/>
                      <a:pt x="1" y="2"/>
                    </a:cubicBezTo>
                    <a:cubicBezTo>
                      <a:pt x="1" y="3"/>
                      <a:pt x="1" y="3"/>
                      <a:pt x="1" y="2"/>
                    </a:cubicBezTo>
                    <a:cubicBezTo>
                      <a:pt x="0" y="2"/>
                      <a:pt x="0" y="2"/>
                      <a:pt x="1" y="2"/>
                    </a:cubicBezTo>
                    <a:cubicBezTo>
                      <a:pt x="0" y="2"/>
                      <a:pt x="0" y="2"/>
                      <a:pt x="0" y="2"/>
                    </a:cubicBezTo>
                    <a:cubicBezTo>
                      <a:pt x="0" y="2"/>
                      <a:pt x="0" y="2"/>
                      <a:pt x="0" y="2"/>
                    </a:cubicBezTo>
                    <a:cubicBezTo>
                      <a:pt x="0" y="3"/>
                      <a:pt x="0" y="3"/>
                      <a:pt x="0" y="4"/>
                    </a:cubicBezTo>
                    <a:cubicBezTo>
                      <a:pt x="1" y="4"/>
                      <a:pt x="1" y="5"/>
                      <a:pt x="1" y="5"/>
                    </a:cubicBezTo>
                    <a:cubicBezTo>
                      <a:pt x="1" y="5"/>
                      <a:pt x="1" y="5"/>
                      <a:pt x="2" y="5"/>
                    </a:cubicBezTo>
                    <a:cubicBezTo>
                      <a:pt x="2" y="5"/>
                      <a:pt x="2" y="5"/>
                      <a:pt x="2" y="5"/>
                    </a:cubicBezTo>
                    <a:cubicBezTo>
                      <a:pt x="2" y="5"/>
                      <a:pt x="2" y="4"/>
                      <a:pt x="2" y="4"/>
                    </a:cubicBezTo>
                    <a:cubicBezTo>
                      <a:pt x="2" y="4"/>
                      <a:pt x="2" y="4"/>
                      <a:pt x="2" y="4"/>
                    </a:cubicBezTo>
                    <a:cubicBezTo>
                      <a:pt x="3" y="3"/>
                      <a:pt x="3" y="3"/>
                      <a:pt x="3" y="2"/>
                    </a:cubicBezTo>
                    <a:cubicBezTo>
                      <a:pt x="2" y="2"/>
                      <a:pt x="2" y="1"/>
                      <a:pt x="2" y="1"/>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Freeform 520">
                <a:extLst>
                  <a:ext uri="{FF2B5EF4-FFF2-40B4-BE49-F238E27FC236}">
                    <a16:creationId xmlns:a16="http://schemas.microsoft.com/office/drawing/2014/main" id="{C61B4333-10F5-4081-A968-B61AAFD38DED}"/>
                  </a:ext>
                </a:extLst>
              </p:cNvPr>
              <p:cNvSpPr>
                <a:spLocks/>
              </p:cNvSpPr>
              <p:nvPr/>
            </p:nvSpPr>
            <p:spPr bwMode="auto">
              <a:xfrm>
                <a:off x="5489917" y="2107253"/>
                <a:ext cx="11113" cy="14288"/>
              </a:xfrm>
              <a:custGeom>
                <a:avLst/>
                <a:gdLst>
                  <a:gd name="T0" fmla="*/ 0 w 3"/>
                  <a:gd name="T1" fmla="*/ 1 h 4"/>
                  <a:gd name="T2" fmla="*/ 0 w 3"/>
                  <a:gd name="T3" fmla="*/ 1 h 4"/>
                  <a:gd name="T4" fmla="*/ 0 w 3"/>
                  <a:gd name="T5" fmla="*/ 4 h 4"/>
                  <a:gd name="T6" fmla="*/ 1 w 3"/>
                  <a:gd name="T7" fmla="*/ 4 h 4"/>
                  <a:gd name="T8" fmla="*/ 3 w 3"/>
                  <a:gd name="T9" fmla="*/ 4 h 4"/>
                  <a:gd name="T10" fmla="*/ 3 w 3"/>
                  <a:gd name="T11" fmla="*/ 3 h 4"/>
                  <a:gd name="T12" fmla="*/ 3 w 3"/>
                  <a:gd name="T13" fmla="*/ 3 h 4"/>
                  <a:gd name="T14" fmla="*/ 3 w 3"/>
                  <a:gd name="T15" fmla="*/ 2 h 4"/>
                  <a:gd name="T16" fmla="*/ 3 w 3"/>
                  <a:gd name="T17" fmla="*/ 2 h 4"/>
                  <a:gd name="T18" fmla="*/ 3 w 3"/>
                  <a:gd name="T19" fmla="*/ 1 h 4"/>
                  <a:gd name="T20" fmla="*/ 2 w 3"/>
                  <a:gd name="T21" fmla="*/ 0 h 4"/>
                  <a:gd name="T22" fmla="*/ 1 w 3"/>
                  <a:gd name="T23" fmla="*/ 1 h 4"/>
                  <a:gd name="T24" fmla="*/ 1 w 3"/>
                  <a:gd name="T25" fmla="*/ 1 h 4"/>
                  <a:gd name="T26" fmla="*/ 1 w 3"/>
                  <a:gd name="T27" fmla="*/ 1 h 4"/>
                  <a:gd name="T28" fmla="*/ 1 w 3"/>
                  <a:gd name="T29" fmla="*/ 1 h 4"/>
                  <a:gd name="T30" fmla="*/ 0 w 3"/>
                  <a:gd name="T31"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 h="4">
                    <a:moveTo>
                      <a:pt x="0" y="1"/>
                    </a:moveTo>
                    <a:cubicBezTo>
                      <a:pt x="0" y="1"/>
                      <a:pt x="0" y="1"/>
                      <a:pt x="0" y="1"/>
                    </a:cubicBezTo>
                    <a:cubicBezTo>
                      <a:pt x="0" y="2"/>
                      <a:pt x="0" y="3"/>
                      <a:pt x="0" y="4"/>
                    </a:cubicBezTo>
                    <a:cubicBezTo>
                      <a:pt x="0" y="4"/>
                      <a:pt x="1" y="4"/>
                      <a:pt x="1" y="4"/>
                    </a:cubicBezTo>
                    <a:cubicBezTo>
                      <a:pt x="2" y="4"/>
                      <a:pt x="2" y="4"/>
                      <a:pt x="3" y="4"/>
                    </a:cubicBezTo>
                    <a:cubicBezTo>
                      <a:pt x="3" y="4"/>
                      <a:pt x="3" y="3"/>
                      <a:pt x="3" y="3"/>
                    </a:cubicBezTo>
                    <a:cubicBezTo>
                      <a:pt x="3" y="3"/>
                      <a:pt x="3" y="3"/>
                      <a:pt x="3" y="3"/>
                    </a:cubicBezTo>
                    <a:cubicBezTo>
                      <a:pt x="3" y="3"/>
                      <a:pt x="3" y="3"/>
                      <a:pt x="3" y="2"/>
                    </a:cubicBezTo>
                    <a:cubicBezTo>
                      <a:pt x="2" y="2"/>
                      <a:pt x="2" y="2"/>
                      <a:pt x="3" y="2"/>
                    </a:cubicBezTo>
                    <a:cubicBezTo>
                      <a:pt x="3" y="1"/>
                      <a:pt x="3" y="1"/>
                      <a:pt x="3" y="1"/>
                    </a:cubicBezTo>
                    <a:cubicBezTo>
                      <a:pt x="3" y="0"/>
                      <a:pt x="2" y="0"/>
                      <a:pt x="2" y="0"/>
                    </a:cubicBezTo>
                    <a:cubicBezTo>
                      <a:pt x="2" y="0"/>
                      <a:pt x="1" y="1"/>
                      <a:pt x="1" y="1"/>
                    </a:cubicBezTo>
                    <a:cubicBezTo>
                      <a:pt x="1" y="1"/>
                      <a:pt x="1" y="1"/>
                      <a:pt x="1" y="1"/>
                    </a:cubicBezTo>
                    <a:cubicBezTo>
                      <a:pt x="1" y="1"/>
                      <a:pt x="1" y="1"/>
                      <a:pt x="1" y="1"/>
                    </a:cubicBezTo>
                    <a:cubicBezTo>
                      <a:pt x="1" y="1"/>
                      <a:pt x="1" y="1"/>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521">
                <a:extLst>
                  <a:ext uri="{FF2B5EF4-FFF2-40B4-BE49-F238E27FC236}">
                    <a16:creationId xmlns:a16="http://schemas.microsoft.com/office/drawing/2014/main" id="{2B00CD10-06BF-4159-803B-60DB31E4AAAC}"/>
                  </a:ext>
                </a:extLst>
              </p:cNvPr>
              <p:cNvSpPr>
                <a:spLocks/>
              </p:cNvSpPr>
              <p:nvPr/>
            </p:nvSpPr>
            <p:spPr bwMode="auto">
              <a:xfrm>
                <a:off x="5421657" y="2121541"/>
                <a:ext cx="17463" cy="11113"/>
              </a:xfrm>
              <a:custGeom>
                <a:avLst/>
                <a:gdLst>
                  <a:gd name="T0" fmla="*/ 1 w 5"/>
                  <a:gd name="T1" fmla="*/ 3 h 3"/>
                  <a:gd name="T2" fmla="*/ 3 w 5"/>
                  <a:gd name="T3" fmla="*/ 3 h 3"/>
                  <a:gd name="T4" fmla="*/ 3 w 5"/>
                  <a:gd name="T5" fmla="*/ 3 h 3"/>
                  <a:gd name="T6" fmla="*/ 3 w 5"/>
                  <a:gd name="T7" fmla="*/ 2 h 3"/>
                  <a:gd name="T8" fmla="*/ 3 w 5"/>
                  <a:gd name="T9" fmla="*/ 1 h 3"/>
                  <a:gd name="T10" fmla="*/ 4 w 5"/>
                  <a:gd name="T11" fmla="*/ 1 h 3"/>
                  <a:gd name="T12" fmla="*/ 5 w 5"/>
                  <a:gd name="T13" fmla="*/ 1 h 3"/>
                  <a:gd name="T14" fmla="*/ 5 w 5"/>
                  <a:gd name="T15" fmla="*/ 1 h 3"/>
                  <a:gd name="T16" fmla="*/ 3 w 5"/>
                  <a:gd name="T17" fmla="*/ 0 h 3"/>
                  <a:gd name="T18" fmla="*/ 2 w 5"/>
                  <a:gd name="T19" fmla="*/ 0 h 3"/>
                  <a:gd name="T20" fmla="*/ 0 w 5"/>
                  <a:gd name="T21" fmla="*/ 2 h 3"/>
                  <a:gd name="T22" fmla="*/ 1 w 5"/>
                  <a:gd name="T23"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3">
                    <a:moveTo>
                      <a:pt x="1" y="3"/>
                    </a:moveTo>
                    <a:cubicBezTo>
                      <a:pt x="1" y="3"/>
                      <a:pt x="2" y="3"/>
                      <a:pt x="3" y="3"/>
                    </a:cubicBezTo>
                    <a:cubicBezTo>
                      <a:pt x="3" y="3"/>
                      <a:pt x="3" y="3"/>
                      <a:pt x="3" y="3"/>
                    </a:cubicBezTo>
                    <a:cubicBezTo>
                      <a:pt x="3" y="3"/>
                      <a:pt x="3" y="2"/>
                      <a:pt x="3" y="2"/>
                    </a:cubicBezTo>
                    <a:cubicBezTo>
                      <a:pt x="3" y="2"/>
                      <a:pt x="3" y="1"/>
                      <a:pt x="3" y="1"/>
                    </a:cubicBezTo>
                    <a:cubicBezTo>
                      <a:pt x="3" y="1"/>
                      <a:pt x="4" y="1"/>
                      <a:pt x="4" y="1"/>
                    </a:cubicBezTo>
                    <a:cubicBezTo>
                      <a:pt x="4" y="1"/>
                      <a:pt x="5" y="1"/>
                      <a:pt x="5" y="1"/>
                    </a:cubicBezTo>
                    <a:cubicBezTo>
                      <a:pt x="5" y="1"/>
                      <a:pt x="5" y="1"/>
                      <a:pt x="5" y="1"/>
                    </a:cubicBezTo>
                    <a:cubicBezTo>
                      <a:pt x="4" y="0"/>
                      <a:pt x="4" y="0"/>
                      <a:pt x="3" y="0"/>
                    </a:cubicBezTo>
                    <a:cubicBezTo>
                      <a:pt x="3" y="0"/>
                      <a:pt x="2" y="0"/>
                      <a:pt x="2" y="0"/>
                    </a:cubicBezTo>
                    <a:cubicBezTo>
                      <a:pt x="1" y="0"/>
                      <a:pt x="1" y="1"/>
                      <a:pt x="0" y="2"/>
                    </a:cubicBezTo>
                    <a:cubicBezTo>
                      <a:pt x="0" y="2"/>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Oval 522">
                <a:extLst>
                  <a:ext uri="{FF2B5EF4-FFF2-40B4-BE49-F238E27FC236}">
                    <a16:creationId xmlns:a16="http://schemas.microsoft.com/office/drawing/2014/main" id="{971511B5-11AA-4F72-B04F-E21D478519D3}"/>
                  </a:ext>
                </a:extLst>
              </p:cNvPr>
              <p:cNvSpPr>
                <a:spLocks noChangeArrowheads="1"/>
              </p:cNvSpPr>
              <p:nvPr/>
            </p:nvSpPr>
            <p:spPr bwMode="auto">
              <a:xfrm>
                <a:off x="5431181" y="2132653"/>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Freeform 523">
                <a:extLst>
                  <a:ext uri="{FF2B5EF4-FFF2-40B4-BE49-F238E27FC236}">
                    <a16:creationId xmlns:a16="http://schemas.microsoft.com/office/drawing/2014/main" id="{B5E89C63-7787-4C72-A52D-8F1B5B06D16E}"/>
                  </a:ext>
                </a:extLst>
              </p:cNvPr>
              <p:cNvSpPr>
                <a:spLocks/>
              </p:cNvSpPr>
              <p:nvPr/>
            </p:nvSpPr>
            <p:spPr bwMode="auto">
              <a:xfrm>
                <a:off x="5475630" y="2121541"/>
                <a:ext cx="14288" cy="14288"/>
              </a:xfrm>
              <a:custGeom>
                <a:avLst/>
                <a:gdLst>
                  <a:gd name="T0" fmla="*/ 0 w 4"/>
                  <a:gd name="T1" fmla="*/ 1 h 4"/>
                  <a:gd name="T2" fmla="*/ 0 w 4"/>
                  <a:gd name="T3" fmla="*/ 2 h 4"/>
                  <a:gd name="T4" fmla="*/ 1 w 4"/>
                  <a:gd name="T5" fmla="*/ 3 h 4"/>
                  <a:gd name="T6" fmla="*/ 2 w 4"/>
                  <a:gd name="T7" fmla="*/ 3 h 4"/>
                  <a:gd name="T8" fmla="*/ 2 w 4"/>
                  <a:gd name="T9" fmla="*/ 3 h 4"/>
                  <a:gd name="T10" fmla="*/ 3 w 4"/>
                  <a:gd name="T11" fmla="*/ 2 h 4"/>
                  <a:gd name="T12" fmla="*/ 4 w 4"/>
                  <a:gd name="T13" fmla="*/ 2 h 4"/>
                  <a:gd name="T14" fmla="*/ 3 w 4"/>
                  <a:gd name="T15" fmla="*/ 1 h 4"/>
                  <a:gd name="T16" fmla="*/ 3 w 4"/>
                  <a:gd name="T17" fmla="*/ 0 h 4"/>
                  <a:gd name="T18" fmla="*/ 2 w 4"/>
                  <a:gd name="T19" fmla="*/ 0 h 4"/>
                  <a:gd name="T20" fmla="*/ 0 w 4"/>
                  <a:gd name="T21"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0" y="1"/>
                    </a:moveTo>
                    <a:cubicBezTo>
                      <a:pt x="0" y="1"/>
                      <a:pt x="0" y="2"/>
                      <a:pt x="0" y="2"/>
                    </a:cubicBezTo>
                    <a:cubicBezTo>
                      <a:pt x="0" y="2"/>
                      <a:pt x="0" y="3"/>
                      <a:pt x="1" y="3"/>
                    </a:cubicBezTo>
                    <a:cubicBezTo>
                      <a:pt x="1" y="3"/>
                      <a:pt x="1" y="4"/>
                      <a:pt x="2" y="3"/>
                    </a:cubicBezTo>
                    <a:cubicBezTo>
                      <a:pt x="2" y="3"/>
                      <a:pt x="2" y="3"/>
                      <a:pt x="2" y="3"/>
                    </a:cubicBezTo>
                    <a:cubicBezTo>
                      <a:pt x="3" y="3"/>
                      <a:pt x="3" y="3"/>
                      <a:pt x="3" y="2"/>
                    </a:cubicBezTo>
                    <a:cubicBezTo>
                      <a:pt x="3" y="2"/>
                      <a:pt x="4" y="2"/>
                      <a:pt x="4" y="2"/>
                    </a:cubicBezTo>
                    <a:cubicBezTo>
                      <a:pt x="4" y="1"/>
                      <a:pt x="4" y="1"/>
                      <a:pt x="3" y="1"/>
                    </a:cubicBezTo>
                    <a:cubicBezTo>
                      <a:pt x="3" y="0"/>
                      <a:pt x="3" y="0"/>
                      <a:pt x="3" y="0"/>
                    </a:cubicBezTo>
                    <a:cubicBezTo>
                      <a:pt x="2" y="0"/>
                      <a:pt x="2" y="0"/>
                      <a:pt x="2" y="0"/>
                    </a:cubicBezTo>
                    <a:cubicBezTo>
                      <a:pt x="2"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Freeform 524">
                <a:extLst>
                  <a:ext uri="{FF2B5EF4-FFF2-40B4-BE49-F238E27FC236}">
                    <a16:creationId xmlns:a16="http://schemas.microsoft.com/office/drawing/2014/main" id="{99F08B75-8FD1-4074-91E7-DDA15BED74C4}"/>
                  </a:ext>
                </a:extLst>
              </p:cNvPr>
              <p:cNvSpPr>
                <a:spLocks/>
              </p:cNvSpPr>
              <p:nvPr/>
            </p:nvSpPr>
            <p:spPr bwMode="auto">
              <a:xfrm>
                <a:off x="5501030" y="2092966"/>
                <a:ext cx="9525" cy="14288"/>
              </a:xfrm>
              <a:custGeom>
                <a:avLst/>
                <a:gdLst>
                  <a:gd name="T0" fmla="*/ 1 w 3"/>
                  <a:gd name="T1" fmla="*/ 4 h 4"/>
                  <a:gd name="T2" fmla="*/ 1 w 3"/>
                  <a:gd name="T3" fmla="*/ 4 h 4"/>
                  <a:gd name="T4" fmla="*/ 2 w 3"/>
                  <a:gd name="T5" fmla="*/ 3 h 4"/>
                  <a:gd name="T6" fmla="*/ 3 w 3"/>
                  <a:gd name="T7" fmla="*/ 2 h 4"/>
                  <a:gd name="T8" fmla="*/ 1 w 3"/>
                  <a:gd name="T9" fmla="*/ 0 h 4"/>
                  <a:gd name="T10" fmla="*/ 1 w 3"/>
                  <a:gd name="T11" fmla="*/ 0 h 4"/>
                  <a:gd name="T12" fmla="*/ 0 w 3"/>
                  <a:gd name="T13" fmla="*/ 1 h 4"/>
                  <a:gd name="T14" fmla="*/ 0 w 3"/>
                  <a:gd name="T15" fmla="*/ 2 h 4"/>
                  <a:gd name="T16" fmla="*/ 1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1" y="4"/>
                    </a:moveTo>
                    <a:cubicBezTo>
                      <a:pt x="1" y="4"/>
                      <a:pt x="1" y="4"/>
                      <a:pt x="1" y="4"/>
                    </a:cubicBezTo>
                    <a:cubicBezTo>
                      <a:pt x="2" y="4"/>
                      <a:pt x="2" y="3"/>
                      <a:pt x="2" y="3"/>
                    </a:cubicBezTo>
                    <a:cubicBezTo>
                      <a:pt x="3" y="3"/>
                      <a:pt x="3" y="2"/>
                      <a:pt x="3" y="2"/>
                    </a:cubicBezTo>
                    <a:cubicBezTo>
                      <a:pt x="2" y="1"/>
                      <a:pt x="2" y="1"/>
                      <a:pt x="1" y="0"/>
                    </a:cubicBezTo>
                    <a:cubicBezTo>
                      <a:pt x="1" y="0"/>
                      <a:pt x="1" y="0"/>
                      <a:pt x="1" y="0"/>
                    </a:cubicBezTo>
                    <a:cubicBezTo>
                      <a:pt x="0" y="0"/>
                      <a:pt x="0" y="1"/>
                      <a:pt x="0" y="1"/>
                    </a:cubicBezTo>
                    <a:cubicBezTo>
                      <a:pt x="0" y="1"/>
                      <a:pt x="0" y="2"/>
                      <a:pt x="0" y="2"/>
                    </a:cubicBezTo>
                    <a:cubicBezTo>
                      <a:pt x="0" y="3"/>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Freeform 525">
                <a:extLst>
                  <a:ext uri="{FF2B5EF4-FFF2-40B4-BE49-F238E27FC236}">
                    <a16:creationId xmlns:a16="http://schemas.microsoft.com/office/drawing/2014/main" id="{561926BA-B8E4-424C-9D3F-05123C9E2162}"/>
                  </a:ext>
                </a:extLst>
              </p:cNvPr>
              <p:cNvSpPr>
                <a:spLocks/>
              </p:cNvSpPr>
              <p:nvPr/>
            </p:nvSpPr>
            <p:spPr bwMode="auto">
              <a:xfrm>
                <a:off x="6177291" y="2997823"/>
                <a:ext cx="20638" cy="11113"/>
              </a:xfrm>
              <a:custGeom>
                <a:avLst/>
                <a:gdLst>
                  <a:gd name="T0" fmla="*/ 1 w 6"/>
                  <a:gd name="T1" fmla="*/ 2 h 3"/>
                  <a:gd name="T2" fmla="*/ 5 w 6"/>
                  <a:gd name="T3" fmla="*/ 3 h 3"/>
                  <a:gd name="T4" fmla="*/ 5 w 6"/>
                  <a:gd name="T5" fmla="*/ 3 h 3"/>
                  <a:gd name="T6" fmla="*/ 6 w 6"/>
                  <a:gd name="T7" fmla="*/ 2 h 3"/>
                  <a:gd name="T8" fmla="*/ 6 w 6"/>
                  <a:gd name="T9" fmla="*/ 2 h 3"/>
                  <a:gd name="T10" fmla="*/ 5 w 6"/>
                  <a:gd name="T11" fmla="*/ 1 h 3"/>
                  <a:gd name="T12" fmla="*/ 1 w 6"/>
                  <a:gd name="T13" fmla="*/ 1 h 3"/>
                  <a:gd name="T14" fmla="*/ 0 w 6"/>
                  <a:gd name="T15" fmla="*/ 1 h 3"/>
                  <a:gd name="T16" fmla="*/ 1 w 6"/>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1" y="2"/>
                    </a:moveTo>
                    <a:cubicBezTo>
                      <a:pt x="2" y="2"/>
                      <a:pt x="4" y="2"/>
                      <a:pt x="5" y="3"/>
                    </a:cubicBezTo>
                    <a:cubicBezTo>
                      <a:pt x="5" y="3"/>
                      <a:pt x="5" y="3"/>
                      <a:pt x="5" y="3"/>
                    </a:cubicBezTo>
                    <a:cubicBezTo>
                      <a:pt x="6" y="3"/>
                      <a:pt x="6" y="3"/>
                      <a:pt x="6" y="2"/>
                    </a:cubicBezTo>
                    <a:cubicBezTo>
                      <a:pt x="6" y="2"/>
                      <a:pt x="6" y="2"/>
                      <a:pt x="6" y="2"/>
                    </a:cubicBezTo>
                    <a:cubicBezTo>
                      <a:pt x="6" y="1"/>
                      <a:pt x="5" y="1"/>
                      <a:pt x="5" y="1"/>
                    </a:cubicBezTo>
                    <a:cubicBezTo>
                      <a:pt x="4" y="0"/>
                      <a:pt x="2" y="0"/>
                      <a:pt x="1" y="1"/>
                    </a:cubicBezTo>
                    <a:cubicBezTo>
                      <a:pt x="0" y="1"/>
                      <a:pt x="0" y="1"/>
                      <a:pt x="0" y="1"/>
                    </a:cubicBezTo>
                    <a:cubicBezTo>
                      <a:pt x="0" y="2"/>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Freeform 526">
                <a:extLst>
                  <a:ext uri="{FF2B5EF4-FFF2-40B4-BE49-F238E27FC236}">
                    <a16:creationId xmlns:a16="http://schemas.microsoft.com/office/drawing/2014/main" id="{DDA95B43-6057-43D6-97C8-8A62F5B4812D}"/>
                  </a:ext>
                </a:extLst>
              </p:cNvPr>
              <p:cNvSpPr>
                <a:spLocks/>
              </p:cNvSpPr>
              <p:nvPr/>
            </p:nvSpPr>
            <p:spPr bwMode="auto">
              <a:xfrm>
                <a:off x="6437636" y="3145457"/>
                <a:ext cx="17463" cy="17462"/>
              </a:xfrm>
              <a:custGeom>
                <a:avLst/>
                <a:gdLst>
                  <a:gd name="T0" fmla="*/ 4 w 5"/>
                  <a:gd name="T1" fmla="*/ 5 h 5"/>
                  <a:gd name="T2" fmla="*/ 5 w 5"/>
                  <a:gd name="T3" fmla="*/ 5 h 5"/>
                  <a:gd name="T4" fmla="*/ 5 w 5"/>
                  <a:gd name="T5" fmla="*/ 5 h 5"/>
                  <a:gd name="T6" fmla="*/ 5 w 5"/>
                  <a:gd name="T7" fmla="*/ 4 h 5"/>
                  <a:gd name="T8" fmla="*/ 2 w 5"/>
                  <a:gd name="T9" fmla="*/ 1 h 5"/>
                  <a:gd name="T10" fmla="*/ 1 w 5"/>
                  <a:gd name="T11" fmla="*/ 0 h 5"/>
                  <a:gd name="T12" fmla="*/ 1 w 5"/>
                  <a:gd name="T13" fmla="*/ 0 h 5"/>
                  <a:gd name="T14" fmla="*/ 0 w 5"/>
                  <a:gd name="T15" fmla="*/ 0 h 5"/>
                  <a:gd name="T16" fmla="*/ 0 w 5"/>
                  <a:gd name="T17" fmla="*/ 0 h 5"/>
                  <a:gd name="T18" fmla="*/ 2 w 5"/>
                  <a:gd name="T19" fmla="*/ 3 h 5"/>
                  <a:gd name="T20" fmla="*/ 4 w 5"/>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4" y="5"/>
                    </a:moveTo>
                    <a:cubicBezTo>
                      <a:pt x="5" y="5"/>
                      <a:pt x="5" y="5"/>
                      <a:pt x="5" y="5"/>
                    </a:cubicBezTo>
                    <a:cubicBezTo>
                      <a:pt x="5" y="5"/>
                      <a:pt x="5" y="5"/>
                      <a:pt x="5" y="5"/>
                    </a:cubicBezTo>
                    <a:cubicBezTo>
                      <a:pt x="5" y="4"/>
                      <a:pt x="5" y="4"/>
                      <a:pt x="5" y="4"/>
                    </a:cubicBezTo>
                    <a:cubicBezTo>
                      <a:pt x="4" y="3"/>
                      <a:pt x="3" y="2"/>
                      <a:pt x="2" y="1"/>
                    </a:cubicBezTo>
                    <a:cubicBezTo>
                      <a:pt x="2" y="1"/>
                      <a:pt x="1" y="0"/>
                      <a:pt x="1" y="0"/>
                    </a:cubicBezTo>
                    <a:cubicBezTo>
                      <a:pt x="1" y="0"/>
                      <a:pt x="1" y="0"/>
                      <a:pt x="1" y="0"/>
                    </a:cubicBezTo>
                    <a:cubicBezTo>
                      <a:pt x="1" y="0"/>
                      <a:pt x="0" y="0"/>
                      <a:pt x="0" y="0"/>
                    </a:cubicBezTo>
                    <a:cubicBezTo>
                      <a:pt x="0" y="0"/>
                      <a:pt x="0" y="0"/>
                      <a:pt x="0" y="0"/>
                    </a:cubicBezTo>
                    <a:cubicBezTo>
                      <a:pt x="0" y="1"/>
                      <a:pt x="1" y="2"/>
                      <a:pt x="2" y="3"/>
                    </a:cubicBezTo>
                    <a:cubicBezTo>
                      <a:pt x="3" y="3"/>
                      <a:pt x="3" y="4"/>
                      <a:pt x="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Freeform 527">
                <a:extLst>
                  <a:ext uri="{FF2B5EF4-FFF2-40B4-BE49-F238E27FC236}">
                    <a16:creationId xmlns:a16="http://schemas.microsoft.com/office/drawing/2014/main" id="{8D631F55-347E-401A-98F1-E99026C8949F}"/>
                  </a:ext>
                </a:extLst>
              </p:cNvPr>
              <p:cNvSpPr>
                <a:spLocks/>
              </p:cNvSpPr>
              <p:nvPr/>
            </p:nvSpPr>
            <p:spPr bwMode="auto">
              <a:xfrm>
                <a:off x="6086805" y="3040684"/>
                <a:ext cx="22225" cy="7938"/>
              </a:xfrm>
              <a:custGeom>
                <a:avLst/>
                <a:gdLst>
                  <a:gd name="T0" fmla="*/ 0 w 6"/>
                  <a:gd name="T1" fmla="*/ 1 h 2"/>
                  <a:gd name="T2" fmla="*/ 1 w 6"/>
                  <a:gd name="T3" fmla="*/ 2 h 2"/>
                  <a:gd name="T4" fmla="*/ 2 w 6"/>
                  <a:gd name="T5" fmla="*/ 2 h 2"/>
                  <a:gd name="T6" fmla="*/ 6 w 6"/>
                  <a:gd name="T7" fmla="*/ 1 h 2"/>
                  <a:gd name="T8" fmla="*/ 6 w 6"/>
                  <a:gd name="T9" fmla="*/ 1 h 2"/>
                  <a:gd name="T10" fmla="*/ 4 w 6"/>
                  <a:gd name="T11" fmla="*/ 0 h 2"/>
                  <a:gd name="T12" fmla="*/ 4 w 6"/>
                  <a:gd name="T13" fmla="*/ 0 h 2"/>
                  <a:gd name="T14" fmla="*/ 3 w 6"/>
                  <a:gd name="T15" fmla="*/ 1 h 2"/>
                  <a:gd name="T16" fmla="*/ 1 w 6"/>
                  <a:gd name="T17" fmla="*/ 0 h 2"/>
                  <a:gd name="T18" fmla="*/ 0 w 6"/>
                  <a:gd name="T19" fmla="*/ 1 h 2"/>
                  <a:gd name="T20" fmla="*/ 0 w 6"/>
                  <a:gd name="T2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2">
                    <a:moveTo>
                      <a:pt x="0" y="1"/>
                    </a:moveTo>
                    <a:cubicBezTo>
                      <a:pt x="0" y="2"/>
                      <a:pt x="1" y="2"/>
                      <a:pt x="1" y="2"/>
                    </a:cubicBezTo>
                    <a:cubicBezTo>
                      <a:pt x="2" y="2"/>
                      <a:pt x="2" y="2"/>
                      <a:pt x="2" y="2"/>
                    </a:cubicBezTo>
                    <a:cubicBezTo>
                      <a:pt x="4" y="2"/>
                      <a:pt x="5" y="2"/>
                      <a:pt x="6" y="1"/>
                    </a:cubicBezTo>
                    <a:cubicBezTo>
                      <a:pt x="6" y="1"/>
                      <a:pt x="6" y="1"/>
                      <a:pt x="6" y="1"/>
                    </a:cubicBezTo>
                    <a:cubicBezTo>
                      <a:pt x="6" y="0"/>
                      <a:pt x="5" y="0"/>
                      <a:pt x="4" y="0"/>
                    </a:cubicBezTo>
                    <a:cubicBezTo>
                      <a:pt x="4" y="0"/>
                      <a:pt x="4" y="0"/>
                      <a:pt x="4" y="0"/>
                    </a:cubicBezTo>
                    <a:cubicBezTo>
                      <a:pt x="3" y="0"/>
                      <a:pt x="3" y="1"/>
                      <a:pt x="3" y="1"/>
                    </a:cubicBezTo>
                    <a:cubicBezTo>
                      <a:pt x="2" y="0"/>
                      <a:pt x="2" y="1"/>
                      <a:pt x="1" y="0"/>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 name="Freeform 528">
                <a:extLst>
                  <a:ext uri="{FF2B5EF4-FFF2-40B4-BE49-F238E27FC236}">
                    <a16:creationId xmlns:a16="http://schemas.microsoft.com/office/drawing/2014/main" id="{DC091651-F020-4980-8CA1-DA9A58FD4095}"/>
                  </a:ext>
                </a:extLst>
              </p:cNvPr>
              <p:cNvSpPr>
                <a:spLocks/>
              </p:cNvSpPr>
              <p:nvPr/>
            </p:nvSpPr>
            <p:spPr bwMode="auto">
              <a:xfrm>
                <a:off x="6115379" y="3040684"/>
                <a:ext cx="22225" cy="7938"/>
              </a:xfrm>
              <a:custGeom>
                <a:avLst/>
                <a:gdLst>
                  <a:gd name="T0" fmla="*/ 5 w 6"/>
                  <a:gd name="T1" fmla="*/ 1 h 2"/>
                  <a:gd name="T2" fmla="*/ 6 w 6"/>
                  <a:gd name="T3" fmla="*/ 1 h 2"/>
                  <a:gd name="T4" fmla="*/ 6 w 6"/>
                  <a:gd name="T5" fmla="*/ 1 h 2"/>
                  <a:gd name="T6" fmla="*/ 6 w 6"/>
                  <a:gd name="T7" fmla="*/ 0 h 2"/>
                  <a:gd name="T8" fmla="*/ 6 w 6"/>
                  <a:gd name="T9" fmla="*/ 0 h 2"/>
                  <a:gd name="T10" fmla="*/ 4 w 6"/>
                  <a:gd name="T11" fmla="*/ 0 h 2"/>
                  <a:gd name="T12" fmla="*/ 2 w 6"/>
                  <a:gd name="T13" fmla="*/ 0 h 2"/>
                  <a:gd name="T14" fmla="*/ 1 w 6"/>
                  <a:gd name="T15" fmla="*/ 0 h 2"/>
                  <a:gd name="T16" fmla="*/ 0 w 6"/>
                  <a:gd name="T17" fmla="*/ 1 h 2"/>
                  <a:gd name="T18" fmla="*/ 0 w 6"/>
                  <a:gd name="T19" fmla="*/ 1 h 2"/>
                  <a:gd name="T20" fmla="*/ 0 w 6"/>
                  <a:gd name="T21" fmla="*/ 1 h 2"/>
                  <a:gd name="T22" fmla="*/ 2 w 6"/>
                  <a:gd name="T23" fmla="*/ 2 h 2"/>
                  <a:gd name="T24" fmla="*/ 5 w 6"/>
                  <a:gd name="T25"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2">
                    <a:moveTo>
                      <a:pt x="5" y="1"/>
                    </a:moveTo>
                    <a:cubicBezTo>
                      <a:pt x="6" y="1"/>
                      <a:pt x="6" y="1"/>
                      <a:pt x="6" y="1"/>
                    </a:cubicBezTo>
                    <a:cubicBezTo>
                      <a:pt x="6" y="1"/>
                      <a:pt x="6" y="1"/>
                      <a:pt x="6" y="1"/>
                    </a:cubicBezTo>
                    <a:cubicBezTo>
                      <a:pt x="6" y="0"/>
                      <a:pt x="6" y="0"/>
                      <a:pt x="6" y="0"/>
                    </a:cubicBezTo>
                    <a:cubicBezTo>
                      <a:pt x="6" y="0"/>
                      <a:pt x="6" y="0"/>
                      <a:pt x="6" y="0"/>
                    </a:cubicBezTo>
                    <a:cubicBezTo>
                      <a:pt x="5" y="0"/>
                      <a:pt x="5" y="1"/>
                      <a:pt x="4" y="0"/>
                    </a:cubicBezTo>
                    <a:cubicBezTo>
                      <a:pt x="3" y="0"/>
                      <a:pt x="2" y="0"/>
                      <a:pt x="2" y="0"/>
                    </a:cubicBezTo>
                    <a:cubicBezTo>
                      <a:pt x="2" y="0"/>
                      <a:pt x="1" y="0"/>
                      <a:pt x="1" y="0"/>
                    </a:cubicBezTo>
                    <a:cubicBezTo>
                      <a:pt x="1" y="0"/>
                      <a:pt x="0" y="0"/>
                      <a:pt x="0" y="1"/>
                    </a:cubicBezTo>
                    <a:cubicBezTo>
                      <a:pt x="0" y="1"/>
                      <a:pt x="0" y="1"/>
                      <a:pt x="0" y="1"/>
                    </a:cubicBezTo>
                    <a:cubicBezTo>
                      <a:pt x="0" y="1"/>
                      <a:pt x="0" y="1"/>
                      <a:pt x="0" y="1"/>
                    </a:cubicBezTo>
                    <a:cubicBezTo>
                      <a:pt x="1" y="2"/>
                      <a:pt x="1" y="2"/>
                      <a:pt x="2" y="2"/>
                    </a:cubicBezTo>
                    <a:cubicBezTo>
                      <a:pt x="3" y="2"/>
                      <a:pt x="4"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Freeform 529">
                <a:extLst>
                  <a:ext uri="{FF2B5EF4-FFF2-40B4-BE49-F238E27FC236}">
                    <a16:creationId xmlns:a16="http://schemas.microsoft.com/office/drawing/2014/main" id="{682F8C57-86CF-434D-9FD9-8DA6E5B2B6FB}"/>
                  </a:ext>
                </a:extLst>
              </p:cNvPr>
              <p:cNvSpPr>
                <a:spLocks/>
              </p:cNvSpPr>
              <p:nvPr/>
            </p:nvSpPr>
            <p:spPr bwMode="auto">
              <a:xfrm>
                <a:off x="5496267" y="2326324"/>
                <a:ext cx="14288" cy="14288"/>
              </a:xfrm>
              <a:custGeom>
                <a:avLst/>
                <a:gdLst>
                  <a:gd name="T0" fmla="*/ 1 w 4"/>
                  <a:gd name="T1" fmla="*/ 1 h 4"/>
                  <a:gd name="T2" fmla="*/ 0 w 4"/>
                  <a:gd name="T3" fmla="*/ 2 h 4"/>
                  <a:gd name="T4" fmla="*/ 1 w 4"/>
                  <a:gd name="T5" fmla="*/ 3 h 4"/>
                  <a:gd name="T6" fmla="*/ 2 w 4"/>
                  <a:gd name="T7" fmla="*/ 4 h 4"/>
                  <a:gd name="T8" fmla="*/ 4 w 4"/>
                  <a:gd name="T9" fmla="*/ 2 h 4"/>
                  <a:gd name="T10" fmla="*/ 3 w 4"/>
                  <a:gd name="T11" fmla="*/ 1 h 4"/>
                  <a:gd name="T12" fmla="*/ 1 w 4"/>
                  <a:gd name="T13" fmla="*/ 0 h 4"/>
                  <a:gd name="T14" fmla="*/ 1 w 4"/>
                  <a:gd name="T15" fmla="*/ 1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1" y="1"/>
                    </a:moveTo>
                    <a:cubicBezTo>
                      <a:pt x="1" y="1"/>
                      <a:pt x="0" y="2"/>
                      <a:pt x="0" y="2"/>
                    </a:cubicBezTo>
                    <a:cubicBezTo>
                      <a:pt x="1" y="2"/>
                      <a:pt x="1" y="3"/>
                      <a:pt x="1" y="3"/>
                    </a:cubicBezTo>
                    <a:cubicBezTo>
                      <a:pt x="1" y="4"/>
                      <a:pt x="1" y="4"/>
                      <a:pt x="2" y="4"/>
                    </a:cubicBezTo>
                    <a:cubicBezTo>
                      <a:pt x="3" y="3"/>
                      <a:pt x="3" y="3"/>
                      <a:pt x="4" y="2"/>
                    </a:cubicBezTo>
                    <a:cubicBezTo>
                      <a:pt x="4" y="2"/>
                      <a:pt x="4" y="1"/>
                      <a:pt x="3" y="1"/>
                    </a:cubicBezTo>
                    <a:cubicBezTo>
                      <a:pt x="3" y="1"/>
                      <a:pt x="2"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Freeform 530">
                <a:extLst>
                  <a:ext uri="{FF2B5EF4-FFF2-40B4-BE49-F238E27FC236}">
                    <a16:creationId xmlns:a16="http://schemas.microsoft.com/office/drawing/2014/main" id="{70BE1280-3B28-45A0-8D3E-037435CA2F37}"/>
                  </a:ext>
                </a:extLst>
              </p:cNvPr>
              <p:cNvSpPr>
                <a:spLocks/>
              </p:cNvSpPr>
              <p:nvPr/>
            </p:nvSpPr>
            <p:spPr bwMode="auto">
              <a:xfrm>
                <a:off x="4689834" y="2396172"/>
                <a:ext cx="14288" cy="6350"/>
              </a:xfrm>
              <a:custGeom>
                <a:avLst/>
                <a:gdLst>
                  <a:gd name="T0" fmla="*/ 4 w 4"/>
                  <a:gd name="T1" fmla="*/ 0 h 2"/>
                  <a:gd name="T2" fmla="*/ 4 w 4"/>
                  <a:gd name="T3" fmla="*/ 0 h 2"/>
                  <a:gd name="T4" fmla="*/ 4 w 4"/>
                  <a:gd name="T5" fmla="*/ 0 h 2"/>
                  <a:gd name="T6" fmla="*/ 3 w 4"/>
                  <a:gd name="T7" fmla="*/ 0 h 2"/>
                  <a:gd name="T8" fmla="*/ 2 w 4"/>
                  <a:gd name="T9" fmla="*/ 0 h 2"/>
                  <a:gd name="T10" fmla="*/ 1 w 4"/>
                  <a:gd name="T11" fmla="*/ 0 h 2"/>
                  <a:gd name="T12" fmla="*/ 0 w 4"/>
                  <a:gd name="T13" fmla="*/ 1 h 2"/>
                  <a:gd name="T14" fmla="*/ 0 w 4"/>
                  <a:gd name="T15" fmla="*/ 2 h 2"/>
                  <a:gd name="T16" fmla="*/ 1 w 4"/>
                  <a:gd name="T17" fmla="*/ 2 h 2"/>
                  <a:gd name="T18" fmla="*/ 1 w 4"/>
                  <a:gd name="T19" fmla="*/ 2 h 2"/>
                  <a:gd name="T20" fmla="*/ 4 w 4"/>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2">
                    <a:moveTo>
                      <a:pt x="4" y="0"/>
                    </a:moveTo>
                    <a:cubicBezTo>
                      <a:pt x="4" y="0"/>
                      <a:pt x="4" y="0"/>
                      <a:pt x="4" y="0"/>
                    </a:cubicBezTo>
                    <a:cubicBezTo>
                      <a:pt x="4" y="0"/>
                      <a:pt x="4" y="0"/>
                      <a:pt x="4" y="0"/>
                    </a:cubicBezTo>
                    <a:cubicBezTo>
                      <a:pt x="3" y="0"/>
                      <a:pt x="3" y="0"/>
                      <a:pt x="3" y="0"/>
                    </a:cubicBezTo>
                    <a:cubicBezTo>
                      <a:pt x="3" y="0"/>
                      <a:pt x="2" y="0"/>
                      <a:pt x="2" y="0"/>
                    </a:cubicBezTo>
                    <a:cubicBezTo>
                      <a:pt x="2" y="0"/>
                      <a:pt x="1" y="0"/>
                      <a:pt x="1" y="0"/>
                    </a:cubicBezTo>
                    <a:cubicBezTo>
                      <a:pt x="1" y="0"/>
                      <a:pt x="0" y="1"/>
                      <a:pt x="0" y="1"/>
                    </a:cubicBezTo>
                    <a:cubicBezTo>
                      <a:pt x="0" y="1"/>
                      <a:pt x="0" y="1"/>
                      <a:pt x="0" y="2"/>
                    </a:cubicBezTo>
                    <a:cubicBezTo>
                      <a:pt x="0" y="2"/>
                      <a:pt x="0" y="2"/>
                      <a:pt x="1" y="2"/>
                    </a:cubicBezTo>
                    <a:cubicBezTo>
                      <a:pt x="1" y="2"/>
                      <a:pt x="1" y="2"/>
                      <a:pt x="1" y="2"/>
                    </a:cubicBezTo>
                    <a:cubicBezTo>
                      <a:pt x="2" y="2"/>
                      <a:pt x="3"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531">
                <a:extLst>
                  <a:ext uri="{FF2B5EF4-FFF2-40B4-BE49-F238E27FC236}">
                    <a16:creationId xmlns:a16="http://schemas.microsoft.com/office/drawing/2014/main" id="{13890200-C517-4BEF-9E90-EA5B6EC62CF6}"/>
                  </a:ext>
                </a:extLst>
              </p:cNvPr>
              <p:cNvSpPr>
                <a:spLocks/>
              </p:cNvSpPr>
              <p:nvPr/>
            </p:nvSpPr>
            <p:spPr bwMode="auto">
              <a:xfrm>
                <a:off x="5818524" y="2172340"/>
                <a:ext cx="11113" cy="9525"/>
              </a:xfrm>
              <a:custGeom>
                <a:avLst/>
                <a:gdLst>
                  <a:gd name="T0" fmla="*/ 0 w 3"/>
                  <a:gd name="T1" fmla="*/ 1 h 3"/>
                  <a:gd name="T2" fmla="*/ 1 w 3"/>
                  <a:gd name="T3" fmla="*/ 3 h 3"/>
                  <a:gd name="T4" fmla="*/ 2 w 3"/>
                  <a:gd name="T5" fmla="*/ 3 h 3"/>
                  <a:gd name="T6" fmla="*/ 2 w 3"/>
                  <a:gd name="T7" fmla="*/ 3 h 3"/>
                  <a:gd name="T8" fmla="*/ 3 w 3"/>
                  <a:gd name="T9" fmla="*/ 2 h 3"/>
                  <a:gd name="T10" fmla="*/ 3 w 3"/>
                  <a:gd name="T11" fmla="*/ 0 h 3"/>
                  <a:gd name="T12" fmla="*/ 2 w 3"/>
                  <a:gd name="T13" fmla="*/ 0 h 3"/>
                  <a:gd name="T14" fmla="*/ 1 w 3"/>
                  <a:gd name="T15" fmla="*/ 0 h 3"/>
                  <a:gd name="T16" fmla="*/ 0 w 3"/>
                  <a:gd name="T17" fmla="*/ 1 h 3"/>
                  <a:gd name="T18" fmla="*/ 0 w 3"/>
                  <a:gd name="T1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0" y="1"/>
                    </a:moveTo>
                    <a:cubicBezTo>
                      <a:pt x="0" y="2"/>
                      <a:pt x="1" y="2"/>
                      <a:pt x="1" y="3"/>
                    </a:cubicBezTo>
                    <a:cubicBezTo>
                      <a:pt x="1" y="3"/>
                      <a:pt x="2" y="3"/>
                      <a:pt x="2" y="3"/>
                    </a:cubicBezTo>
                    <a:cubicBezTo>
                      <a:pt x="2" y="3"/>
                      <a:pt x="2" y="3"/>
                      <a:pt x="2" y="3"/>
                    </a:cubicBezTo>
                    <a:cubicBezTo>
                      <a:pt x="3" y="3"/>
                      <a:pt x="3" y="2"/>
                      <a:pt x="3" y="2"/>
                    </a:cubicBezTo>
                    <a:cubicBezTo>
                      <a:pt x="3" y="1"/>
                      <a:pt x="3" y="1"/>
                      <a:pt x="3" y="0"/>
                    </a:cubicBezTo>
                    <a:cubicBezTo>
                      <a:pt x="2" y="0"/>
                      <a:pt x="2" y="0"/>
                      <a:pt x="2" y="0"/>
                    </a:cubicBezTo>
                    <a:cubicBezTo>
                      <a:pt x="1" y="0"/>
                      <a:pt x="1" y="0"/>
                      <a:pt x="1"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Freeform 532">
                <a:extLst>
                  <a:ext uri="{FF2B5EF4-FFF2-40B4-BE49-F238E27FC236}">
                    <a16:creationId xmlns:a16="http://schemas.microsoft.com/office/drawing/2014/main" id="{7617781F-ED8E-4AD5-A267-C4E6BC58A75E}"/>
                  </a:ext>
                </a:extLst>
              </p:cNvPr>
              <p:cNvSpPr>
                <a:spLocks/>
              </p:cNvSpPr>
              <p:nvPr/>
            </p:nvSpPr>
            <p:spPr bwMode="auto">
              <a:xfrm>
                <a:off x="4780320" y="2558094"/>
                <a:ext cx="19050" cy="11113"/>
              </a:xfrm>
              <a:custGeom>
                <a:avLst/>
                <a:gdLst>
                  <a:gd name="T0" fmla="*/ 1 w 5"/>
                  <a:gd name="T1" fmla="*/ 0 h 3"/>
                  <a:gd name="T2" fmla="*/ 1 w 5"/>
                  <a:gd name="T3" fmla="*/ 0 h 3"/>
                  <a:gd name="T4" fmla="*/ 1 w 5"/>
                  <a:gd name="T5" fmla="*/ 0 h 3"/>
                  <a:gd name="T6" fmla="*/ 1 w 5"/>
                  <a:gd name="T7" fmla="*/ 1 h 3"/>
                  <a:gd name="T8" fmla="*/ 3 w 5"/>
                  <a:gd name="T9" fmla="*/ 2 h 3"/>
                  <a:gd name="T10" fmla="*/ 4 w 5"/>
                  <a:gd name="T11" fmla="*/ 3 h 3"/>
                  <a:gd name="T12" fmla="*/ 5 w 5"/>
                  <a:gd name="T13" fmla="*/ 3 h 3"/>
                  <a:gd name="T14" fmla="*/ 5 w 5"/>
                  <a:gd name="T15" fmla="*/ 2 h 3"/>
                  <a:gd name="T16" fmla="*/ 5 w 5"/>
                  <a:gd name="T17" fmla="*/ 2 h 3"/>
                  <a:gd name="T18" fmla="*/ 1 w 5"/>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3">
                    <a:moveTo>
                      <a:pt x="1" y="0"/>
                    </a:moveTo>
                    <a:cubicBezTo>
                      <a:pt x="1" y="0"/>
                      <a:pt x="1" y="0"/>
                      <a:pt x="1" y="0"/>
                    </a:cubicBezTo>
                    <a:cubicBezTo>
                      <a:pt x="0" y="0"/>
                      <a:pt x="0" y="0"/>
                      <a:pt x="1" y="0"/>
                    </a:cubicBezTo>
                    <a:cubicBezTo>
                      <a:pt x="1" y="1"/>
                      <a:pt x="1" y="1"/>
                      <a:pt x="1" y="1"/>
                    </a:cubicBezTo>
                    <a:cubicBezTo>
                      <a:pt x="1" y="1"/>
                      <a:pt x="2" y="2"/>
                      <a:pt x="3" y="2"/>
                    </a:cubicBezTo>
                    <a:cubicBezTo>
                      <a:pt x="3" y="2"/>
                      <a:pt x="4" y="2"/>
                      <a:pt x="4" y="3"/>
                    </a:cubicBezTo>
                    <a:cubicBezTo>
                      <a:pt x="4" y="3"/>
                      <a:pt x="5" y="3"/>
                      <a:pt x="5" y="3"/>
                    </a:cubicBezTo>
                    <a:cubicBezTo>
                      <a:pt x="5" y="2"/>
                      <a:pt x="5" y="2"/>
                      <a:pt x="5" y="2"/>
                    </a:cubicBezTo>
                    <a:cubicBezTo>
                      <a:pt x="5" y="2"/>
                      <a:pt x="5" y="2"/>
                      <a:pt x="5" y="2"/>
                    </a:cubicBezTo>
                    <a:cubicBezTo>
                      <a:pt x="4" y="1"/>
                      <a:pt x="3"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Freeform 533">
                <a:extLst>
                  <a:ext uri="{FF2B5EF4-FFF2-40B4-BE49-F238E27FC236}">
                    <a16:creationId xmlns:a16="http://schemas.microsoft.com/office/drawing/2014/main" id="{F27AA3C2-AD31-428B-B259-D96300CB51BD}"/>
                  </a:ext>
                </a:extLst>
              </p:cNvPr>
              <p:cNvSpPr>
                <a:spLocks/>
              </p:cNvSpPr>
              <p:nvPr/>
            </p:nvSpPr>
            <p:spPr bwMode="auto">
              <a:xfrm>
                <a:off x="5450231" y="2697791"/>
                <a:ext cx="14288" cy="11113"/>
              </a:xfrm>
              <a:custGeom>
                <a:avLst/>
                <a:gdLst>
                  <a:gd name="T0" fmla="*/ 2 w 4"/>
                  <a:gd name="T1" fmla="*/ 3 h 3"/>
                  <a:gd name="T2" fmla="*/ 3 w 4"/>
                  <a:gd name="T3" fmla="*/ 2 h 3"/>
                  <a:gd name="T4" fmla="*/ 4 w 4"/>
                  <a:gd name="T5" fmla="*/ 0 h 3"/>
                  <a:gd name="T6" fmla="*/ 4 w 4"/>
                  <a:gd name="T7" fmla="*/ 0 h 3"/>
                  <a:gd name="T8" fmla="*/ 2 w 4"/>
                  <a:gd name="T9" fmla="*/ 0 h 3"/>
                  <a:gd name="T10" fmla="*/ 0 w 4"/>
                  <a:gd name="T11" fmla="*/ 1 h 3"/>
                  <a:gd name="T12" fmla="*/ 0 w 4"/>
                  <a:gd name="T13" fmla="*/ 2 h 3"/>
                  <a:gd name="T14" fmla="*/ 2 w 4"/>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3">
                    <a:moveTo>
                      <a:pt x="2" y="3"/>
                    </a:moveTo>
                    <a:cubicBezTo>
                      <a:pt x="2" y="2"/>
                      <a:pt x="3" y="2"/>
                      <a:pt x="3" y="2"/>
                    </a:cubicBezTo>
                    <a:cubicBezTo>
                      <a:pt x="4" y="2"/>
                      <a:pt x="4" y="1"/>
                      <a:pt x="4" y="0"/>
                    </a:cubicBezTo>
                    <a:cubicBezTo>
                      <a:pt x="4" y="0"/>
                      <a:pt x="4" y="0"/>
                      <a:pt x="4" y="0"/>
                    </a:cubicBezTo>
                    <a:cubicBezTo>
                      <a:pt x="3" y="0"/>
                      <a:pt x="3" y="0"/>
                      <a:pt x="2" y="0"/>
                    </a:cubicBezTo>
                    <a:cubicBezTo>
                      <a:pt x="1" y="1"/>
                      <a:pt x="1" y="1"/>
                      <a:pt x="0" y="1"/>
                    </a:cubicBezTo>
                    <a:cubicBezTo>
                      <a:pt x="0" y="1"/>
                      <a:pt x="0" y="2"/>
                      <a:pt x="0" y="2"/>
                    </a:cubicBezTo>
                    <a:cubicBezTo>
                      <a:pt x="1" y="2"/>
                      <a:pt x="1"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 name="Freeform 534">
                <a:extLst>
                  <a:ext uri="{FF2B5EF4-FFF2-40B4-BE49-F238E27FC236}">
                    <a16:creationId xmlns:a16="http://schemas.microsoft.com/office/drawing/2014/main" id="{31659E39-DC19-4EB0-BCB1-F7A31C065759}"/>
                  </a:ext>
                </a:extLst>
              </p:cNvPr>
              <p:cNvSpPr>
                <a:spLocks/>
              </p:cNvSpPr>
              <p:nvPr/>
            </p:nvSpPr>
            <p:spPr bwMode="auto">
              <a:xfrm>
                <a:off x="4588236" y="2132653"/>
                <a:ext cx="14288" cy="11113"/>
              </a:xfrm>
              <a:custGeom>
                <a:avLst/>
                <a:gdLst>
                  <a:gd name="T0" fmla="*/ 4 w 4"/>
                  <a:gd name="T1" fmla="*/ 0 h 3"/>
                  <a:gd name="T2" fmla="*/ 4 w 4"/>
                  <a:gd name="T3" fmla="*/ 0 h 3"/>
                  <a:gd name="T4" fmla="*/ 3 w 4"/>
                  <a:gd name="T5" fmla="*/ 0 h 3"/>
                  <a:gd name="T6" fmla="*/ 0 w 4"/>
                  <a:gd name="T7" fmla="*/ 2 h 3"/>
                  <a:gd name="T8" fmla="*/ 0 w 4"/>
                  <a:gd name="T9" fmla="*/ 3 h 3"/>
                  <a:gd name="T10" fmla="*/ 1 w 4"/>
                  <a:gd name="T11" fmla="*/ 3 h 3"/>
                  <a:gd name="T12" fmla="*/ 4 w 4"/>
                  <a:gd name="T13" fmla="*/ 1 h 3"/>
                  <a:gd name="T14" fmla="*/ 4 w 4"/>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3">
                    <a:moveTo>
                      <a:pt x="4" y="0"/>
                    </a:moveTo>
                    <a:cubicBezTo>
                      <a:pt x="4" y="0"/>
                      <a:pt x="4" y="0"/>
                      <a:pt x="4" y="0"/>
                    </a:cubicBezTo>
                    <a:cubicBezTo>
                      <a:pt x="4" y="0"/>
                      <a:pt x="4" y="0"/>
                      <a:pt x="3" y="0"/>
                    </a:cubicBezTo>
                    <a:cubicBezTo>
                      <a:pt x="2" y="0"/>
                      <a:pt x="1" y="1"/>
                      <a:pt x="0" y="2"/>
                    </a:cubicBezTo>
                    <a:cubicBezTo>
                      <a:pt x="0" y="2"/>
                      <a:pt x="0" y="3"/>
                      <a:pt x="0" y="3"/>
                    </a:cubicBezTo>
                    <a:cubicBezTo>
                      <a:pt x="0" y="3"/>
                      <a:pt x="1" y="3"/>
                      <a:pt x="1" y="3"/>
                    </a:cubicBezTo>
                    <a:cubicBezTo>
                      <a:pt x="2" y="2"/>
                      <a:pt x="3" y="1"/>
                      <a:pt x="4" y="1"/>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Freeform 535">
                <a:extLst>
                  <a:ext uri="{FF2B5EF4-FFF2-40B4-BE49-F238E27FC236}">
                    <a16:creationId xmlns:a16="http://schemas.microsoft.com/office/drawing/2014/main" id="{82E367EC-E895-4264-9E69-9F957AA80AA5}"/>
                  </a:ext>
                </a:extLst>
              </p:cNvPr>
              <p:cNvSpPr>
                <a:spLocks/>
              </p:cNvSpPr>
              <p:nvPr/>
            </p:nvSpPr>
            <p:spPr bwMode="auto">
              <a:xfrm>
                <a:off x="5275610" y="2632706"/>
                <a:ext cx="7938" cy="15875"/>
              </a:xfrm>
              <a:custGeom>
                <a:avLst/>
                <a:gdLst>
                  <a:gd name="T0" fmla="*/ 2 w 2"/>
                  <a:gd name="T1" fmla="*/ 4 h 4"/>
                  <a:gd name="T2" fmla="*/ 2 w 2"/>
                  <a:gd name="T3" fmla="*/ 3 h 4"/>
                  <a:gd name="T4" fmla="*/ 2 w 2"/>
                  <a:gd name="T5" fmla="*/ 2 h 4"/>
                  <a:gd name="T6" fmla="*/ 2 w 2"/>
                  <a:gd name="T7" fmla="*/ 1 h 4"/>
                  <a:gd name="T8" fmla="*/ 2 w 2"/>
                  <a:gd name="T9" fmla="*/ 1 h 4"/>
                  <a:gd name="T10" fmla="*/ 1 w 2"/>
                  <a:gd name="T11" fmla="*/ 0 h 4"/>
                  <a:gd name="T12" fmla="*/ 1 w 2"/>
                  <a:gd name="T13" fmla="*/ 1 h 4"/>
                  <a:gd name="T14" fmla="*/ 0 w 2"/>
                  <a:gd name="T15" fmla="*/ 2 h 4"/>
                  <a:gd name="T16" fmla="*/ 1 w 2"/>
                  <a:gd name="T17" fmla="*/ 4 h 4"/>
                  <a:gd name="T18" fmla="*/ 2 w 2"/>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4">
                    <a:moveTo>
                      <a:pt x="2" y="4"/>
                    </a:moveTo>
                    <a:cubicBezTo>
                      <a:pt x="2" y="4"/>
                      <a:pt x="2" y="3"/>
                      <a:pt x="2" y="3"/>
                    </a:cubicBezTo>
                    <a:cubicBezTo>
                      <a:pt x="2" y="3"/>
                      <a:pt x="2" y="2"/>
                      <a:pt x="2" y="2"/>
                    </a:cubicBezTo>
                    <a:cubicBezTo>
                      <a:pt x="2" y="1"/>
                      <a:pt x="2" y="1"/>
                      <a:pt x="2" y="1"/>
                    </a:cubicBezTo>
                    <a:cubicBezTo>
                      <a:pt x="2" y="1"/>
                      <a:pt x="2" y="1"/>
                      <a:pt x="2" y="1"/>
                    </a:cubicBezTo>
                    <a:cubicBezTo>
                      <a:pt x="2" y="1"/>
                      <a:pt x="2" y="0"/>
                      <a:pt x="1" y="0"/>
                    </a:cubicBezTo>
                    <a:cubicBezTo>
                      <a:pt x="1" y="1"/>
                      <a:pt x="1" y="1"/>
                      <a:pt x="1" y="1"/>
                    </a:cubicBezTo>
                    <a:cubicBezTo>
                      <a:pt x="0" y="1"/>
                      <a:pt x="0" y="2"/>
                      <a:pt x="0" y="2"/>
                    </a:cubicBezTo>
                    <a:cubicBezTo>
                      <a:pt x="0" y="3"/>
                      <a:pt x="0" y="3"/>
                      <a:pt x="1" y="4"/>
                    </a:cubicBezTo>
                    <a:cubicBezTo>
                      <a:pt x="1" y="4"/>
                      <a:pt x="2"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Freeform 536">
                <a:extLst>
                  <a:ext uri="{FF2B5EF4-FFF2-40B4-BE49-F238E27FC236}">
                    <a16:creationId xmlns:a16="http://schemas.microsoft.com/office/drawing/2014/main" id="{D7FEE6D9-3F9D-4D8D-9491-03DD07C552B3}"/>
                  </a:ext>
                </a:extLst>
              </p:cNvPr>
              <p:cNvSpPr>
                <a:spLocks/>
              </p:cNvSpPr>
              <p:nvPr/>
            </p:nvSpPr>
            <p:spPr bwMode="auto">
              <a:xfrm>
                <a:off x="6097918" y="2893050"/>
                <a:ext cx="17463" cy="17462"/>
              </a:xfrm>
              <a:custGeom>
                <a:avLst/>
                <a:gdLst>
                  <a:gd name="T0" fmla="*/ 0 w 5"/>
                  <a:gd name="T1" fmla="*/ 4 h 5"/>
                  <a:gd name="T2" fmla="*/ 0 w 5"/>
                  <a:gd name="T3" fmla="*/ 5 h 5"/>
                  <a:gd name="T4" fmla="*/ 0 w 5"/>
                  <a:gd name="T5" fmla="*/ 5 h 5"/>
                  <a:gd name="T6" fmla="*/ 0 w 5"/>
                  <a:gd name="T7" fmla="*/ 5 h 5"/>
                  <a:gd name="T8" fmla="*/ 2 w 5"/>
                  <a:gd name="T9" fmla="*/ 3 h 5"/>
                  <a:gd name="T10" fmla="*/ 4 w 5"/>
                  <a:gd name="T11" fmla="*/ 1 h 5"/>
                  <a:gd name="T12" fmla="*/ 4 w 5"/>
                  <a:gd name="T13" fmla="*/ 0 h 5"/>
                  <a:gd name="T14" fmla="*/ 3 w 5"/>
                  <a:gd name="T15" fmla="*/ 0 h 5"/>
                  <a:gd name="T16" fmla="*/ 0 w 5"/>
                  <a:gd name="T17" fmla="*/ 4 h 5"/>
                  <a:gd name="T18" fmla="*/ 0 w 5"/>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0" y="4"/>
                    </a:moveTo>
                    <a:cubicBezTo>
                      <a:pt x="0" y="5"/>
                      <a:pt x="0" y="5"/>
                      <a:pt x="0" y="5"/>
                    </a:cubicBezTo>
                    <a:cubicBezTo>
                      <a:pt x="0" y="5"/>
                      <a:pt x="0" y="5"/>
                      <a:pt x="0" y="5"/>
                    </a:cubicBezTo>
                    <a:cubicBezTo>
                      <a:pt x="0" y="5"/>
                      <a:pt x="0" y="5"/>
                      <a:pt x="0" y="5"/>
                    </a:cubicBezTo>
                    <a:cubicBezTo>
                      <a:pt x="1" y="4"/>
                      <a:pt x="2" y="4"/>
                      <a:pt x="2" y="3"/>
                    </a:cubicBezTo>
                    <a:cubicBezTo>
                      <a:pt x="3" y="2"/>
                      <a:pt x="3" y="1"/>
                      <a:pt x="4" y="1"/>
                    </a:cubicBezTo>
                    <a:cubicBezTo>
                      <a:pt x="5" y="1"/>
                      <a:pt x="5" y="1"/>
                      <a:pt x="4" y="0"/>
                    </a:cubicBezTo>
                    <a:cubicBezTo>
                      <a:pt x="4" y="0"/>
                      <a:pt x="3" y="0"/>
                      <a:pt x="3" y="0"/>
                    </a:cubicBezTo>
                    <a:cubicBezTo>
                      <a:pt x="2" y="2"/>
                      <a:pt x="1" y="3"/>
                      <a:pt x="0"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Freeform 537">
                <a:extLst>
                  <a:ext uri="{FF2B5EF4-FFF2-40B4-BE49-F238E27FC236}">
                    <a16:creationId xmlns:a16="http://schemas.microsoft.com/office/drawing/2014/main" id="{6E40D068-BA2D-40E0-8466-521590721CBA}"/>
                  </a:ext>
                </a:extLst>
              </p:cNvPr>
              <p:cNvSpPr>
                <a:spLocks/>
              </p:cNvSpPr>
              <p:nvPr/>
            </p:nvSpPr>
            <p:spPr bwMode="auto">
              <a:xfrm>
                <a:off x="6132842" y="2889875"/>
                <a:ext cx="7938" cy="17462"/>
              </a:xfrm>
              <a:custGeom>
                <a:avLst/>
                <a:gdLst>
                  <a:gd name="T0" fmla="*/ 2 w 2"/>
                  <a:gd name="T1" fmla="*/ 1 h 5"/>
                  <a:gd name="T2" fmla="*/ 1 w 2"/>
                  <a:gd name="T3" fmla="*/ 0 h 5"/>
                  <a:gd name="T4" fmla="*/ 2 w 2"/>
                  <a:gd name="T5" fmla="*/ 0 h 5"/>
                  <a:gd name="T6" fmla="*/ 1 w 2"/>
                  <a:gd name="T7" fmla="*/ 0 h 5"/>
                  <a:gd name="T8" fmla="*/ 1 w 2"/>
                  <a:gd name="T9" fmla="*/ 0 h 5"/>
                  <a:gd name="T10" fmla="*/ 1 w 2"/>
                  <a:gd name="T11" fmla="*/ 1 h 5"/>
                  <a:gd name="T12" fmla="*/ 0 w 2"/>
                  <a:gd name="T13" fmla="*/ 3 h 5"/>
                  <a:gd name="T14" fmla="*/ 1 w 2"/>
                  <a:gd name="T15" fmla="*/ 4 h 5"/>
                  <a:gd name="T16" fmla="*/ 1 w 2"/>
                  <a:gd name="T17" fmla="*/ 5 h 5"/>
                  <a:gd name="T18" fmla="*/ 2 w 2"/>
                  <a:gd name="T19" fmla="*/ 4 h 5"/>
                  <a:gd name="T20" fmla="*/ 2 w 2"/>
                  <a:gd name="T21" fmla="*/ 3 h 5"/>
                  <a:gd name="T22" fmla="*/ 2 w 2"/>
                  <a:gd name="T23" fmla="*/ 3 h 5"/>
                  <a:gd name="T24" fmla="*/ 2 w 2"/>
                  <a:gd name="T25" fmla="*/ 3 h 5"/>
                  <a:gd name="T26" fmla="*/ 2 w 2"/>
                  <a:gd name="T27" fmla="*/ 3 h 5"/>
                  <a:gd name="T28" fmla="*/ 2 w 2"/>
                  <a:gd name="T29"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5">
                    <a:moveTo>
                      <a:pt x="2" y="1"/>
                    </a:moveTo>
                    <a:cubicBezTo>
                      <a:pt x="2" y="1"/>
                      <a:pt x="2" y="1"/>
                      <a:pt x="1" y="0"/>
                    </a:cubicBezTo>
                    <a:cubicBezTo>
                      <a:pt x="2" y="0"/>
                      <a:pt x="2" y="0"/>
                      <a:pt x="2" y="0"/>
                    </a:cubicBezTo>
                    <a:cubicBezTo>
                      <a:pt x="1" y="0"/>
                      <a:pt x="1" y="0"/>
                      <a:pt x="1" y="0"/>
                    </a:cubicBezTo>
                    <a:cubicBezTo>
                      <a:pt x="1" y="0"/>
                      <a:pt x="1" y="0"/>
                      <a:pt x="1" y="0"/>
                    </a:cubicBezTo>
                    <a:cubicBezTo>
                      <a:pt x="1" y="1"/>
                      <a:pt x="1" y="1"/>
                      <a:pt x="1" y="1"/>
                    </a:cubicBezTo>
                    <a:cubicBezTo>
                      <a:pt x="1" y="2"/>
                      <a:pt x="1" y="2"/>
                      <a:pt x="0" y="3"/>
                    </a:cubicBezTo>
                    <a:cubicBezTo>
                      <a:pt x="0" y="3"/>
                      <a:pt x="0" y="4"/>
                      <a:pt x="1" y="4"/>
                    </a:cubicBezTo>
                    <a:cubicBezTo>
                      <a:pt x="1" y="4"/>
                      <a:pt x="1" y="4"/>
                      <a:pt x="1" y="5"/>
                    </a:cubicBezTo>
                    <a:cubicBezTo>
                      <a:pt x="2" y="5"/>
                      <a:pt x="2" y="5"/>
                      <a:pt x="2" y="4"/>
                    </a:cubicBezTo>
                    <a:cubicBezTo>
                      <a:pt x="2" y="4"/>
                      <a:pt x="2" y="3"/>
                      <a:pt x="2" y="3"/>
                    </a:cubicBezTo>
                    <a:cubicBezTo>
                      <a:pt x="2" y="3"/>
                      <a:pt x="2" y="3"/>
                      <a:pt x="2" y="3"/>
                    </a:cubicBezTo>
                    <a:cubicBezTo>
                      <a:pt x="2" y="3"/>
                      <a:pt x="2" y="3"/>
                      <a:pt x="2" y="3"/>
                    </a:cubicBezTo>
                    <a:cubicBezTo>
                      <a:pt x="2" y="3"/>
                      <a:pt x="2" y="3"/>
                      <a:pt x="2" y="3"/>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 name="Freeform 538">
                <a:extLst>
                  <a:ext uri="{FF2B5EF4-FFF2-40B4-BE49-F238E27FC236}">
                    <a16:creationId xmlns:a16="http://schemas.microsoft.com/office/drawing/2014/main" id="{BFB3742E-02E9-4117-A3B9-DFAA9B35A2BC}"/>
                  </a:ext>
                </a:extLst>
              </p:cNvPr>
              <p:cNvSpPr>
                <a:spLocks/>
              </p:cNvSpPr>
              <p:nvPr/>
            </p:nvSpPr>
            <p:spPr bwMode="auto">
              <a:xfrm>
                <a:off x="4646972" y="2835901"/>
                <a:ext cx="14288" cy="6350"/>
              </a:xfrm>
              <a:custGeom>
                <a:avLst/>
                <a:gdLst>
                  <a:gd name="T0" fmla="*/ 1 w 4"/>
                  <a:gd name="T1" fmla="*/ 0 h 2"/>
                  <a:gd name="T2" fmla="*/ 0 w 4"/>
                  <a:gd name="T3" fmla="*/ 0 h 2"/>
                  <a:gd name="T4" fmla="*/ 0 w 4"/>
                  <a:gd name="T5" fmla="*/ 0 h 2"/>
                  <a:gd name="T6" fmla="*/ 3 w 4"/>
                  <a:gd name="T7" fmla="*/ 1 h 2"/>
                  <a:gd name="T8" fmla="*/ 3 w 4"/>
                  <a:gd name="T9" fmla="*/ 1 h 2"/>
                  <a:gd name="T10" fmla="*/ 4 w 4"/>
                  <a:gd name="T11" fmla="*/ 1 h 2"/>
                  <a:gd name="T12" fmla="*/ 1 w 4"/>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1" y="0"/>
                    </a:moveTo>
                    <a:cubicBezTo>
                      <a:pt x="1" y="0"/>
                      <a:pt x="0" y="0"/>
                      <a:pt x="0" y="0"/>
                    </a:cubicBezTo>
                    <a:cubicBezTo>
                      <a:pt x="0" y="0"/>
                      <a:pt x="0" y="0"/>
                      <a:pt x="0" y="0"/>
                    </a:cubicBezTo>
                    <a:cubicBezTo>
                      <a:pt x="0" y="1"/>
                      <a:pt x="1" y="2"/>
                      <a:pt x="3" y="1"/>
                    </a:cubicBezTo>
                    <a:cubicBezTo>
                      <a:pt x="3" y="1"/>
                      <a:pt x="3" y="1"/>
                      <a:pt x="3" y="1"/>
                    </a:cubicBezTo>
                    <a:cubicBezTo>
                      <a:pt x="4" y="1"/>
                      <a:pt x="4" y="1"/>
                      <a:pt x="4" y="1"/>
                    </a:cubicBezTo>
                    <a:cubicBezTo>
                      <a:pt x="3"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Freeform 539">
                <a:extLst>
                  <a:ext uri="{FF2B5EF4-FFF2-40B4-BE49-F238E27FC236}">
                    <a16:creationId xmlns:a16="http://schemas.microsoft.com/office/drawing/2014/main" id="{44825C89-F1DC-42C6-9B5E-9CAF99990DA6}"/>
                  </a:ext>
                </a:extLst>
              </p:cNvPr>
              <p:cNvSpPr>
                <a:spLocks/>
              </p:cNvSpPr>
              <p:nvPr/>
            </p:nvSpPr>
            <p:spPr bwMode="auto">
              <a:xfrm>
                <a:off x="6129667" y="2885112"/>
                <a:ext cx="7938" cy="11113"/>
              </a:xfrm>
              <a:custGeom>
                <a:avLst/>
                <a:gdLst>
                  <a:gd name="T0" fmla="*/ 2 w 2"/>
                  <a:gd name="T1" fmla="*/ 1 h 3"/>
                  <a:gd name="T2" fmla="*/ 2 w 2"/>
                  <a:gd name="T3" fmla="*/ 1 h 3"/>
                  <a:gd name="T4" fmla="*/ 2 w 2"/>
                  <a:gd name="T5" fmla="*/ 1 h 3"/>
                  <a:gd name="T6" fmla="*/ 0 w 2"/>
                  <a:gd name="T7" fmla="*/ 0 h 3"/>
                  <a:gd name="T8" fmla="*/ 0 w 2"/>
                  <a:gd name="T9" fmla="*/ 0 h 3"/>
                  <a:gd name="T10" fmla="*/ 0 w 2"/>
                  <a:gd name="T11" fmla="*/ 2 h 3"/>
                  <a:gd name="T12" fmla="*/ 1 w 2"/>
                  <a:gd name="T13" fmla="*/ 3 h 3"/>
                  <a:gd name="T14" fmla="*/ 1 w 2"/>
                  <a:gd name="T15" fmla="*/ 2 h 3"/>
                  <a:gd name="T16" fmla="*/ 2 w 2"/>
                  <a:gd name="T17" fmla="*/ 2 h 3"/>
                  <a:gd name="T18" fmla="*/ 2 w 2"/>
                  <a:gd name="T19" fmla="*/ 2 h 3"/>
                  <a:gd name="T20" fmla="*/ 2 w 2"/>
                  <a:gd name="T21" fmla="*/ 2 h 3"/>
                  <a:gd name="T22" fmla="*/ 2 w 2"/>
                  <a:gd name="T23" fmla="*/ 2 h 3"/>
                  <a:gd name="T24" fmla="*/ 2 w 2"/>
                  <a:gd name="T25"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 h="3">
                    <a:moveTo>
                      <a:pt x="2" y="1"/>
                    </a:moveTo>
                    <a:cubicBezTo>
                      <a:pt x="2" y="1"/>
                      <a:pt x="2" y="1"/>
                      <a:pt x="2" y="1"/>
                    </a:cubicBezTo>
                    <a:cubicBezTo>
                      <a:pt x="2" y="1"/>
                      <a:pt x="2" y="1"/>
                      <a:pt x="2" y="1"/>
                    </a:cubicBezTo>
                    <a:cubicBezTo>
                      <a:pt x="2" y="0"/>
                      <a:pt x="1" y="0"/>
                      <a:pt x="0" y="0"/>
                    </a:cubicBezTo>
                    <a:cubicBezTo>
                      <a:pt x="0" y="0"/>
                      <a:pt x="0" y="0"/>
                      <a:pt x="0" y="0"/>
                    </a:cubicBezTo>
                    <a:cubicBezTo>
                      <a:pt x="0" y="1"/>
                      <a:pt x="0" y="1"/>
                      <a:pt x="0" y="2"/>
                    </a:cubicBezTo>
                    <a:cubicBezTo>
                      <a:pt x="0" y="2"/>
                      <a:pt x="0" y="2"/>
                      <a:pt x="1" y="3"/>
                    </a:cubicBezTo>
                    <a:cubicBezTo>
                      <a:pt x="1" y="3"/>
                      <a:pt x="1" y="3"/>
                      <a:pt x="1" y="2"/>
                    </a:cubicBezTo>
                    <a:cubicBezTo>
                      <a:pt x="2" y="2"/>
                      <a:pt x="2" y="2"/>
                      <a:pt x="2" y="2"/>
                    </a:cubicBezTo>
                    <a:cubicBezTo>
                      <a:pt x="2" y="2"/>
                      <a:pt x="2" y="2"/>
                      <a:pt x="2" y="2"/>
                    </a:cubicBezTo>
                    <a:cubicBezTo>
                      <a:pt x="2" y="2"/>
                      <a:pt x="2" y="2"/>
                      <a:pt x="2" y="2"/>
                    </a:cubicBezTo>
                    <a:cubicBezTo>
                      <a:pt x="2" y="2"/>
                      <a:pt x="2" y="2"/>
                      <a:pt x="2" y="2"/>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Freeform 540">
                <a:extLst>
                  <a:ext uri="{FF2B5EF4-FFF2-40B4-BE49-F238E27FC236}">
                    <a16:creationId xmlns:a16="http://schemas.microsoft.com/office/drawing/2014/main" id="{BAF4CF64-6DA8-40C8-964B-FF21864C6BBE}"/>
                  </a:ext>
                </a:extLst>
              </p:cNvPr>
              <p:cNvSpPr>
                <a:spLocks/>
              </p:cNvSpPr>
              <p:nvPr/>
            </p:nvSpPr>
            <p:spPr bwMode="auto">
              <a:xfrm>
                <a:off x="4135808" y="2323149"/>
                <a:ext cx="11113" cy="7938"/>
              </a:xfrm>
              <a:custGeom>
                <a:avLst/>
                <a:gdLst>
                  <a:gd name="T0" fmla="*/ 2 w 3"/>
                  <a:gd name="T1" fmla="*/ 2 h 2"/>
                  <a:gd name="T2" fmla="*/ 3 w 3"/>
                  <a:gd name="T3" fmla="*/ 1 h 2"/>
                  <a:gd name="T4" fmla="*/ 2 w 3"/>
                  <a:gd name="T5" fmla="*/ 0 h 2"/>
                  <a:gd name="T6" fmla="*/ 0 w 3"/>
                  <a:gd name="T7" fmla="*/ 1 h 2"/>
                  <a:gd name="T8" fmla="*/ 0 w 3"/>
                  <a:gd name="T9" fmla="*/ 1 h 2"/>
                  <a:gd name="T10" fmla="*/ 1 w 3"/>
                  <a:gd name="T11" fmla="*/ 2 h 2"/>
                  <a:gd name="T12" fmla="*/ 2 w 3"/>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2" y="2"/>
                    </a:moveTo>
                    <a:cubicBezTo>
                      <a:pt x="3" y="2"/>
                      <a:pt x="3" y="1"/>
                      <a:pt x="3" y="1"/>
                    </a:cubicBezTo>
                    <a:cubicBezTo>
                      <a:pt x="3" y="1"/>
                      <a:pt x="3" y="0"/>
                      <a:pt x="2" y="0"/>
                    </a:cubicBezTo>
                    <a:cubicBezTo>
                      <a:pt x="2" y="0"/>
                      <a:pt x="1" y="1"/>
                      <a:pt x="0" y="1"/>
                    </a:cubicBezTo>
                    <a:cubicBezTo>
                      <a:pt x="0" y="1"/>
                      <a:pt x="0" y="1"/>
                      <a:pt x="0" y="1"/>
                    </a:cubicBezTo>
                    <a:cubicBezTo>
                      <a:pt x="0" y="1"/>
                      <a:pt x="0" y="2"/>
                      <a:pt x="1" y="2"/>
                    </a:cubicBezTo>
                    <a:cubicBezTo>
                      <a:pt x="1" y="2"/>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Freeform 541">
                <a:extLst>
                  <a:ext uri="{FF2B5EF4-FFF2-40B4-BE49-F238E27FC236}">
                    <a16:creationId xmlns:a16="http://schemas.microsoft.com/office/drawing/2014/main" id="{F01ACF88-1F7A-4D46-9264-FBBCEF4AB403}"/>
                  </a:ext>
                </a:extLst>
              </p:cNvPr>
              <p:cNvSpPr>
                <a:spLocks/>
              </p:cNvSpPr>
              <p:nvPr/>
            </p:nvSpPr>
            <p:spPr bwMode="auto">
              <a:xfrm>
                <a:off x="5601040" y="2246950"/>
                <a:ext cx="7938" cy="7938"/>
              </a:xfrm>
              <a:custGeom>
                <a:avLst/>
                <a:gdLst>
                  <a:gd name="T0" fmla="*/ 0 w 2"/>
                  <a:gd name="T1" fmla="*/ 2 h 2"/>
                  <a:gd name="T2" fmla="*/ 2 w 2"/>
                  <a:gd name="T3" fmla="*/ 1 h 2"/>
                  <a:gd name="T4" fmla="*/ 2 w 2"/>
                  <a:gd name="T5" fmla="*/ 1 h 2"/>
                  <a:gd name="T6" fmla="*/ 1 w 2"/>
                  <a:gd name="T7" fmla="*/ 0 h 2"/>
                  <a:gd name="T8" fmla="*/ 1 w 2"/>
                  <a:gd name="T9" fmla="*/ 0 h 2"/>
                  <a:gd name="T10" fmla="*/ 0 w 2"/>
                  <a:gd name="T11" fmla="*/ 1 h 2"/>
                  <a:gd name="T12" fmla="*/ 0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2"/>
                    </a:moveTo>
                    <a:cubicBezTo>
                      <a:pt x="1" y="2"/>
                      <a:pt x="2" y="2"/>
                      <a:pt x="2" y="1"/>
                    </a:cubicBezTo>
                    <a:cubicBezTo>
                      <a:pt x="2" y="1"/>
                      <a:pt x="2" y="1"/>
                      <a:pt x="2" y="1"/>
                    </a:cubicBezTo>
                    <a:cubicBezTo>
                      <a:pt x="2" y="0"/>
                      <a:pt x="2" y="0"/>
                      <a:pt x="1" y="0"/>
                    </a:cubicBezTo>
                    <a:cubicBezTo>
                      <a:pt x="1" y="0"/>
                      <a:pt x="1" y="0"/>
                      <a:pt x="1" y="0"/>
                    </a:cubicBezTo>
                    <a:cubicBezTo>
                      <a:pt x="0" y="0"/>
                      <a:pt x="0" y="1"/>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 name="Freeform 542">
                <a:extLst>
                  <a:ext uri="{FF2B5EF4-FFF2-40B4-BE49-F238E27FC236}">
                    <a16:creationId xmlns:a16="http://schemas.microsoft.com/office/drawing/2014/main" id="{4EF690E9-7DA1-497A-9FFA-B8C62520A996}"/>
                  </a:ext>
                </a:extLst>
              </p:cNvPr>
              <p:cNvSpPr>
                <a:spLocks/>
              </p:cNvSpPr>
              <p:nvPr/>
            </p:nvSpPr>
            <p:spPr bwMode="auto">
              <a:xfrm>
                <a:off x="5388319" y="2697791"/>
                <a:ext cx="17463" cy="7938"/>
              </a:xfrm>
              <a:custGeom>
                <a:avLst/>
                <a:gdLst>
                  <a:gd name="T0" fmla="*/ 0 w 5"/>
                  <a:gd name="T1" fmla="*/ 0 h 2"/>
                  <a:gd name="T2" fmla="*/ 0 w 5"/>
                  <a:gd name="T3" fmla="*/ 0 h 2"/>
                  <a:gd name="T4" fmla="*/ 0 w 5"/>
                  <a:gd name="T5" fmla="*/ 1 h 2"/>
                  <a:gd name="T6" fmla="*/ 0 w 5"/>
                  <a:gd name="T7" fmla="*/ 1 h 2"/>
                  <a:gd name="T8" fmla="*/ 2 w 5"/>
                  <a:gd name="T9" fmla="*/ 2 h 2"/>
                  <a:gd name="T10" fmla="*/ 2 w 5"/>
                  <a:gd name="T11" fmla="*/ 2 h 2"/>
                  <a:gd name="T12" fmla="*/ 4 w 5"/>
                  <a:gd name="T13" fmla="*/ 2 h 2"/>
                  <a:gd name="T14" fmla="*/ 5 w 5"/>
                  <a:gd name="T15" fmla="*/ 1 h 2"/>
                  <a:gd name="T16" fmla="*/ 5 w 5"/>
                  <a:gd name="T17" fmla="*/ 1 h 2"/>
                  <a:gd name="T18" fmla="*/ 3 w 5"/>
                  <a:gd name="T19" fmla="*/ 0 h 2"/>
                  <a:gd name="T20" fmla="*/ 0 w 5"/>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2">
                    <a:moveTo>
                      <a:pt x="0" y="0"/>
                    </a:moveTo>
                    <a:cubicBezTo>
                      <a:pt x="0" y="0"/>
                      <a:pt x="0" y="0"/>
                      <a:pt x="0" y="0"/>
                    </a:cubicBezTo>
                    <a:cubicBezTo>
                      <a:pt x="0" y="1"/>
                      <a:pt x="0" y="1"/>
                      <a:pt x="0" y="1"/>
                    </a:cubicBezTo>
                    <a:cubicBezTo>
                      <a:pt x="0" y="1"/>
                      <a:pt x="0" y="1"/>
                      <a:pt x="0" y="1"/>
                    </a:cubicBezTo>
                    <a:cubicBezTo>
                      <a:pt x="1" y="1"/>
                      <a:pt x="2" y="2"/>
                      <a:pt x="2" y="2"/>
                    </a:cubicBezTo>
                    <a:cubicBezTo>
                      <a:pt x="2" y="2"/>
                      <a:pt x="2" y="2"/>
                      <a:pt x="2" y="2"/>
                    </a:cubicBezTo>
                    <a:cubicBezTo>
                      <a:pt x="3" y="2"/>
                      <a:pt x="4" y="2"/>
                      <a:pt x="4" y="2"/>
                    </a:cubicBezTo>
                    <a:cubicBezTo>
                      <a:pt x="5" y="2"/>
                      <a:pt x="5" y="1"/>
                      <a:pt x="5" y="1"/>
                    </a:cubicBezTo>
                    <a:cubicBezTo>
                      <a:pt x="5" y="1"/>
                      <a:pt x="5" y="1"/>
                      <a:pt x="5" y="1"/>
                    </a:cubicBezTo>
                    <a:cubicBezTo>
                      <a:pt x="4" y="1"/>
                      <a:pt x="3" y="0"/>
                      <a:pt x="3"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Freeform 543">
                <a:extLst>
                  <a:ext uri="{FF2B5EF4-FFF2-40B4-BE49-F238E27FC236}">
                    <a16:creationId xmlns:a16="http://schemas.microsoft.com/office/drawing/2014/main" id="{94AB1A88-2DE5-4160-9B3D-6B29B5A30121}"/>
                  </a:ext>
                </a:extLst>
              </p:cNvPr>
              <p:cNvSpPr>
                <a:spLocks/>
              </p:cNvSpPr>
              <p:nvPr/>
            </p:nvSpPr>
            <p:spPr bwMode="auto">
              <a:xfrm>
                <a:off x="4726346" y="2835901"/>
                <a:ext cx="14288" cy="6350"/>
              </a:xfrm>
              <a:custGeom>
                <a:avLst/>
                <a:gdLst>
                  <a:gd name="T0" fmla="*/ 3 w 4"/>
                  <a:gd name="T1" fmla="*/ 0 h 2"/>
                  <a:gd name="T2" fmla="*/ 2 w 4"/>
                  <a:gd name="T3" fmla="*/ 0 h 2"/>
                  <a:gd name="T4" fmla="*/ 1 w 4"/>
                  <a:gd name="T5" fmla="*/ 0 h 2"/>
                  <a:gd name="T6" fmla="*/ 0 w 4"/>
                  <a:gd name="T7" fmla="*/ 1 h 2"/>
                  <a:gd name="T8" fmla="*/ 1 w 4"/>
                  <a:gd name="T9" fmla="*/ 1 h 2"/>
                  <a:gd name="T10" fmla="*/ 1 w 4"/>
                  <a:gd name="T11" fmla="*/ 1 h 2"/>
                  <a:gd name="T12" fmla="*/ 4 w 4"/>
                  <a:gd name="T13" fmla="*/ 1 h 2"/>
                  <a:gd name="T14" fmla="*/ 4 w 4"/>
                  <a:gd name="T15" fmla="*/ 0 h 2"/>
                  <a:gd name="T16" fmla="*/ 3 w 4"/>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2">
                    <a:moveTo>
                      <a:pt x="3" y="0"/>
                    </a:moveTo>
                    <a:cubicBezTo>
                      <a:pt x="3" y="0"/>
                      <a:pt x="3" y="0"/>
                      <a:pt x="2" y="0"/>
                    </a:cubicBezTo>
                    <a:cubicBezTo>
                      <a:pt x="2" y="0"/>
                      <a:pt x="1" y="0"/>
                      <a:pt x="1" y="0"/>
                    </a:cubicBezTo>
                    <a:cubicBezTo>
                      <a:pt x="1" y="0"/>
                      <a:pt x="0" y="0"/>
                      <a:pt x="0" y="1"/>
                    </a:cubicBezTo>
                    <a:cubicBezTo>
                      <a:pt x="0" y="1"/>
                      <a:pt x="0" y="1"/>
                      <a:pt x="1" y="1"/>
                    </a:cubicBezTo>
                    <a:cubicBezTo>
                      <a:pt x="1" y="1"/>
                      <a:pt x="1" y="1"/>
                      <a:pt x="1" y="1"/>
                    </a:cubicBezTo>
                    <a:cubicBezTo>
                      <a:pt x="2" y="2"/>
                      <a:pt x="3" y="1"/>
                      <a:pt x="4" y="1"/>
                    </a:cubicBezTo>
                    <a:cubicBezTo>
                      <a:pt x="4" y="1"/>
                      <a:pt x="4" y="1"/>
                      <a:pt x="4" y="0"/>
                    </a:cubicBezTo>
                    <a:cubicBezTo>
                      <a:pt x="4" y="0"/>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Freeform 544">
                <a:extLst>
                  <a:ext uri="{FF2B5EF4-FFF2-40B4-BE49-F238E27FC236}">
                    <a16:creationId xmlns:a16="http://schemas.microsoft.com/office/drawing/2014/main" id="{607755C8-BA17-4122-935A-F6392A9F45C1}"/>
                  </a:ext>
                </a:extLst>
              </p:cNvPr>
              <p:cNvSpPr>
                <a:spLocks/>
              </p:cNvSpPr>
              <p:nvPr/>
            </p:nvSpPr>
            <p:spPr bwMode="auto">
              <a:xfrm>
                <a:off x="6118554" y="2870826"/>
                <a:ext cx="7938" cy="11113"/>
              </a:xfrm>
              <a:custGeom>
                <a:avLst/>
                <a:gdLst>
                  <a:gd name="T0" fmla="*/ 0 w 2"/>
                  <a:gd name="T1" fmla="*/ 0 h 3"/>
                  <a:gd name="T2" fmla="*/ 0 w 2"/>
                  <a:gd name="T3" fmla="*/ 0 h 3"/>
                  <a:gd name="T4" fmla="*/ 1 w 2"/>
                  <a:gd name="T5" fmla="*/ 3 h 3"/>
                  <a:gd name="T6" fmla="*/ 2 w 2"/>
                  <a:gd name="T7" fmla="*/ 3 h 3"/>
                  <a:gd name="T8" fmla="*/ 2 w 2"/>
                  <a:gd name="T9" fmla="*/ 1 h 3"/>
                  <a:gd name="T10" fmla="*/ 1 w 2"/>
                  <a:gd name="T11" fmla="*/ 0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0" y="0"/>
                      <a:pt x="0" y="0"/>
                      <a:pt x="0" y="0"/>
                    </a:cubicBezTo>
                    <a:cubicBezTo>
                      <a:pt x="0" y="1"/>
                      <a:pt x="0" y="2"/>
                      <a:pt x="1" y="3"/>
                    </a:cubicBezTo>
                    <a:cubicBezTo>
                      <a:pt x="1" y="3"/>
                      <a:pt x="1" y="3"/>
                      <a:pt x="2" y="3"/>
                    </a:cubicBezTo>
                    <a:cubicBezTo>
                      <a:pt x="2" y="2"/>
                      <a:pt x="2" y="1"/>
                      <a:pt x="2" y="1"/>
                    </a:cubicBezTo>
                    <a:cubicBezTo>
                      <a:pt x="1" y="1"/>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Freeform 545">
                <a:extLst>
                  <a:ext uri="{FF2B5EF4-FFF2-40B4-BE49-F238E27FC236}">
                    <a16:creationId xmlns:a16="http://schemas.microsoft.com/office/drawing/2014/main" id="{2BBA37EA-8220-4E19-A0D6-B35B47BD60BE}"/>
                  </a:ext>
                </a:extLst>
              </p:cNvPr>
              <p:cNvSpPr>
                <a:spLocks/>
              </p:cNvSpPr>
              <p:nvPr/>
            </p:nvSpPr>
            <p:spPr bwMode="auto">
              <a:xfrm>
                <a:off x="6109030" y="3048622"/>
                <a:ext cx="14288" cy="9525"/>
              </a:xfrm>
              <a:custGeom>
                <a:avLst/>
                <a:gdLst>
                  <a:gd name="T0" fmla="*/ 0 w 4"/>
                  <a:gd name="T1" fmla="*/ 1 h 3"/>
                  <a:gd name="T2" fmla="*/ 2 w 4"/>
                  <a:gd name="T3" fmla="*/ 2 h 3"/>
                  <a:gd name="T4" fmla="*/ 3 w 4"/>
                  <a:gd name="T5" fmla="*/ 2 h 3"/>
                  <a:gd name="T6" fmla="*/ 3 w 4"/>
                  <a:gd name="T7" fmla="*/ 2 h 3"/>
                  <a:gd name="T8" fmla="*/ 3 w 4"/>
                  <a:gd name="T9" fmla="*/ 1 h 3"/>
                  <a:gd name="T10" fmla="*/ 1 w 4"/>
                  <a:gd name="T11" fmla="*/ 0 h 3"/>
                  <a:gd name="T12" fmla="*/ 0 w 4"/>
                  <a:gd name="T13" fmla="*/ 1 h 3"/>
                  <a:gd name="T14" fmla="*/ 0 w 4"/>
                  <a:gd name="T15" fmla="*/ 1 h 3"/>
                  <a:gd name="T16" fmla="*/ 0 w 4"/>
                  <a:gd name="T1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0" y="1"/>
                    </a:moveTo>
                    <a:cubicBezTo>
                      <a:pt x="1" y="2"/>
                      <a:pt x="2" y="2"/>
                      <a:pt x="2" y="2"/>
                    </a:cubicBezTo>
                    <a:cubicBezTo>
                      <a:pt x="2" y="3"/>
                      <a:pt x="3" y="3"/>
                      <a:pt x="3" y="2"/>
                    </a:cubicBezTo>
                    <a:cubicBezTo>
                      <a:pt x="3" y="2"/>
                      <a:pt x="4" y="2"/>
                      <a:pt x="3" y="2"/>
                    </a:cubicBezTo>
                    <a:cubicBezTo>
                      <a:pt x="3" y="2"/>
                      <a:pt x="3" y="1"/>
                      <a:pt x="3" y="1"/>
                    </a:cubicBezTo>
                    <a:cubicBezTo>
                      <a:pt x="3" y="1"/>
                      <a:pt x="2" y="0"/>
                      <a:pt x="1" y="0"/>
                    </a:cubicBezTo>
                    <a:cubicBezTo>
                      <a:pt x="1" y="0"/>
                      <a:pt x="0" y="0"/>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Freeform 546">
                <a:extLst>
                  <a:ext uri="{FF2B5EF4-FFF2-40B4-BE49-F238E27FC236}">
                    <a16:creationId xmlns:a16="http://schemas.microsoft.com/office/drawing/2014/main" id="{E2B01A53-E9E1-460D-95CC-FA0CFF016D83}"/>
                  </a:ext>
                </a:extLst>
              </p:cNvPr>
              <p:cNvSpPr>
                <a:spLocks/>
              </p:cNvSpPr>
              <p:nvPr/>
            </p:nvSpPr>
            <p:spPr bwMode="auto">
              <a:xfrm>
                <a:off x="4683484" y="2118366"/>
                <a:ext cx="6350" cy="14288"/>
              </a:xfrm>
              <a:custGeom>
                <a:avLst/>
                <a:gdLst>
                  <a:gd name="T0" fmla="*/ 1 w 2"/>
                  <a:gd name="T1" fmla="*/ 4 h 4"/>
                  <a:gd name="T2" fmla="*/ 1 w 2"/>
                  <a:gd name="T3" fmla="*/ 4 h 4"/>
                  <a:gd name="T4" fmla="*/ 2 w 2"/>
                  <a:gd name="T5" fmla="*/ 1 h 4"/>
                  <a:gd name="T6" fmla="*/ 2 w 2"/>
                  <a:gd name="T7" fmla="*/ 1 h 4"/>
                  <a:gd name="T8" fmla="*/ 2 w 2"/>
                  <a:gd name="T9" fmla="*/ 0 h 4"/>
                  <a:gd name="T10" fmla="*/ 1 w 2"/>
                  <a:gd name="T11" fmla="*/ 1 h 4"/>
                  <a:gd name="T12" fmla="*/ 0 w 2"/>
                  <a:gd name="T13" fmla="*/ 3 h 4"/>
                  <a:gd name="T14" fmla="*/ 0 w 2"/>
                  <a:gd name="T15" fmla="*/ 4 h 4"/>
                  <a:gd name="T16" fmla="*/ 1 w 2"/>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1" y="4"/>
                    </a:moveTo>
                    <a:cubicBezTo>
                      <a:pt x="1" y="4"/>
                      <a:pt x="1" y="4"/>
                      <a:pt x="1" y="4"/>
                    </a:cubicBezTo>
                    <a:cubicBezTo>
                      <a:pt x="2" y="3"/>
                      <a:pt x="2" y="2"/>
                      <a:pt x="2" y="1"/>
                    </a:cubicBezTo>
                    <a:cubicBezTo>
                      <a:pt x="2" y="1"/>
                      <a:pt x="2" y="1"/>
                      <a:pt x="2" y="1"/>
                    </a:cubicBezTo>
                    <a:cubicBezTo>
                      <a:pt x="2" y="1"/>
                      <a:pt x="2" y="0"/>
                      <a:pt x="2" y="0"/>
                    </a:cubicBezTo>
                    <a:cubicBezTo>
                      <a:pt x="1" y="0"/>
                      <a:pt x="1" y="1"/>
                      <a:pt x="1" y="1"/>
                    </a:cubicBezTo>
                    <a:cubicBezTo>
                      <a:pt x="1" y="1"/>
                      <a:pt x="1" y="2"/>
                      <a:pt x="0" y="3"/>
                    </a:cubicBezTo>
                    <a:cubicBezTo>
                      <a:pt x="0" y="3"/>
                      <a:pt x="0" y="3"/>
                      <a:pt x="0" y="4"/>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547">
                <a:extLst>
                  <a:ext uri="{FF2B5EF4-FFF2-40B4-BE49-F238E27FC236}">
                    <a16:creationId xmlns:a16="http://schemas.microsoft.com/office/drawing/2014/main" id="{C0834488-49E1-42C8-8D15-15B6948903A5}"/>
                  </a:ext>
                </a:extLst>
              </p:cNvPr>
              <p:cNvSpPr>
                <a:spLocks/>
              </p:cNvSpPr>
              <p:nvPr/>
            </p:nvSpPr>
            <p:spPr bwMode="auto">
              <a:xfrm>
                <a:off x="6375724" y="3018460"/>
                <a:ext cx="11113" cy="11113"/>
              </a:xfrm>
              <a:custGeom>
                <a:avLst/>
                <a:gdLst>
                  <a:gd name="T0" fmla="*/ 1 w 3"/>
                  <a:gd name="T1" fmla="*/ 0 h 3"/>
                  <a:gd name="T2" fmla="*/ 1 w 3"/>
                  <a:gd name="T3" fmla="*/ 0 h 3"/>
                  <a:gd name="T4" fmla="*/ 0 w 3"/>
                  <a:gd name="T5" fmla="*/ 1 h 3"/>
                  <a:gd name="T6" fmla="*/ 1 w 3"/>
                  <a:gd name="T7" fmla="*/ 3 h 3"/>
                  <a:gd name="T8" fmla="*/ 3 w 3"/>
                  <a:gd name="T9" fmla="*/ 3 h 3"/>
                  <a:gd name="T10" fmla="*/ 3 w 3"/>
                  <a:gd name="T11" fmla="*/ 2 h 3"/>
                  <a:gd name="T12" fmla="*/ 1 w 3"/>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1" y="0"/>
                    </a:moveTo>
                    <a:cubicBezTo>
                      <a:pt x="1" y="0"/>
                      <a:pt x="1" y="0"/>
                      <a:pt x="1" y="0"/>
                    </a:cubicBezTo>
                    <a:cubicBezTo>
                      <a:pt x="1" y="0"/>
                      <a:pt x="0" y="1"/>
                      <a:pt x="0" y="1"/>
                    </a:cubicBezTo>
                    <a:cubicBezTo>
                      <a:pt x="0" y="2"/>
                      <a:pt x="1" y="2"/>
                      <a:pt x="1" y="3"/>
                    </a:cubicBezTo>
                    <a:cubicBezTo>
                      <a:pt x="2" y="3"/>
                      <a:pt x="2" y="3"/>
                      <a:pt x="3" y="3"/>
                    </a:cubicBezTo>
                    <a:cubicBezTo>
                      <a:pt x="3" y="3"/>
                      <a:pt x="3" y="2"/>
                      <a:pt x="3" y="2"/>
                    </a:cubicBezTo>
                    <a:cubicBezTo>
                      <a:pt x="2"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Freeform 548">
                <a:extLst>
                  <a:ext uri="{FF2B5EF4-FFF2-40B4-BE49-F238E27FC236}">
                    <a16:creationId xmlns:a16="http://schemas.microsoft.com/office/drawing/2014/main" id="{20EC1B60-33FB-4B8F-AA5A-8A836B48990E}"/>
                  </a:ext>
                </a:extLst>
              </p:cNvPr>
              <p:cNvSpPr>
                <a:spLocks/>
              </p:cNvSpPr>
              <p:nvPr/>
            </p:nvSpPr>
            <p:spPr bwMode="auto">
              <a:xfrm>
                <a:off x="4712058" y="2402522"/>
                <a:ext cx="6350" cy="11113"/>
              </a:xfrm>
              <a:custGeom>
                <a:avLst/>
                <a:gdLst>
                  <a:gd name="T0" fmla="*/ 1 w 2"/>
                  <a:gd name="T1" fmla="*/ 0 h 3"/>
                  <a:gd name="T2" fmla="*/ 0 w 2"/>
                  <a:gd name="T3" fmla="*/ 2 h 3"/>
                  <a:gd name="T4" fmla="*/ 0 w 2"/>
                  <a:gd name="T5" fmla="*/ 3 h 3"/>
                  <a:gd name="T6" fmla="*/ 1 w 2"/>
                  <a:gd name="T7" fmla="*/ 3 h 3"/>
                  <a:gd name="T8" fmla="*/ 2 w 2"/>
                  <a:gd name="T9" fmla="*/ 1 h 3"/>
                  <a:gd name="T10" fmla="*/ 2 w 2"/>
                  <a:gd name="T11" fmla="*/ 1 h 3"/>
                  <a:gd name="T12" fmla="*/ 2 w 2"/>
                  <a:gd name="T13" fmla="*/ 0 h 3"/>
                  <a:gd name="T14" fmla="*/ 1 w 2"/>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1" y="0"/>
                    </a:moveTo>
                    <a:cubicBezTo>
                      <a:pt x="0" y="0"/>
                      <a:pt x="0" y="1"/>
                      <a:pt x="0" y="2"/>
                    </a:cubicBezTo>
                    <a:cubicBezTo>
                      <a:pt x="0" y="2"/>
                      <a:pt x="0" y="3"/>
                      <a:pt x="0" y="3"/>
                    </a:cubicBezTo>
                    <a:cubicBezTo>
                      <a:pt x="0" y="3"/>
                      <a:pt x="1" y="3"/>
                      <a:pt x="1" y="3"/>
                    </a:cubicBezTo>
                    <a:cubicBezTo>
                      <a:pt x="1" y="2"/>
                      <a:pt x="1" y="2"/>
                      <a:pt x="2" y="1"/>
                    </a:cubicBezTo>
                    <a:cubicBezTo>
                      <a:pt x="2" y="1"/>
                      <a:pt x="2" y="1"/>
                      <a:pt x="2" y="1"/>
                    </a:cubicBezTo>
                    <a:cubicBezTo>
                      <a:pt x="2" y="1"/>
                      <a:pt x="2"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549">
                <a:extLst>
                  <a:ext uri="{FF2B5EF4-FFF2-40B4-BE49-F238E27FC236}">
                    <a16:creationId xmlns:a16="http://schemas.microsoft.com/office/drawing/2014/main" id="{A8863E94-34A2-4842-B034-2549953D65E7}"/>
                  </a:ext>
                </a:extLst>
              </p:cNvPr>
              <p:cNvSpPr>
                <a:spLocks/>
              </p:cNvSpPr>
              <p:nvPr/>
            </p:nvSpPr>
            <p:spPr bwMode="auto">
              <a:xfrm>
                <a:off x="6285239" y="2345373"/>
                <a:ext cx="11113" cy="14288"/>
              </a:xfrm>
              <a:custGeom>
                <a:avLst/>
                <a:gdLst>
                  <a:gd name="T0" fmla="*/ 1 w 3"/>
                  <a:gd name="T1" fmla="*/ 0 h 4"/>
                  <a:gd name="T2" fmla="*/ 1 w 3"/>
                  <a:gd name="T3" fmla="*/ 1 h 4"/>
                  <a:gd name="T4" fmla="*/ 1 w 3"/>
                  <a:gd name="T5" fmla="*/ 2 h 4"/>
                  <a:gd name="T6" fmla="*/ 1 w 3"/>
                  <a:gd name="T7" fmla="*/ 3 h 4"/>
                  <a:gd name="T8" fmla="*/ 1 w 3"/>
                  <a:gd name="T9" fmla="*/ 4 h 4"/>
                  <a:gd name="T10" fmla="*/ 1 w 3"/>
                  <a:gd name="T11" fmla="*/ 3 h 4"/>
                  <a:gd name="T12" fmla="*/ 2 w 3"/>
                  <a:gd name="T13" fmla="*/ 2 h 4"/>
                  <a:gd name="T14" fmla="*/ 2 w 3"/>
                  <a:gd name="T15" fmla="*/ 0 h 4"/>
                  <a:gd name="T16" fmla="*/ 1 w 3"/>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1" y="0"/>
                    </a:moveTo>
                    <a:cubicBezTo>
                      <a:pt x="1" y="0"/>
                      <a:pt x="1" y="1"/>
                      <a:pt x="1" y="1"/>
                    </a:cubicBezTo>
                    <a:cubicBezTo>
                      <a:pt x="1" y="1"/>
                      <a:pt x="0" y="1"/>
                      <a:pt x="1" y="2"/>
                    </a:cubicBezTo>
                    <a:cubicBezTo>
                      <a:pt x="1" y="2"/>
                      <a:pt x="1" y="3"/>
                      <a:pt x="1" y="3"/>
                    </a:cubicBezTo>
                    <a:cubicBezTo>
                      <a:pt x="1" y="4"/>
                      <a:pt x="1" y="4"/>
                      <a:pt x="1" y="4"/>
                    </a:cubicBezTo>
                    <a:cubicBezTo>
                      <a:pt x="1" y="4"/>
                      <a:pt x="1" y="3"/>
                      <a:pt x="1" y="3"/>
                    </a:cubicBezTo>
                    <a:cubicBezTo>
                      <a:pt x="2" y="3"/>
                      <a:pt x="2" y="2"/>
                      <a:pt x="2" y="2"/>
                    </a:cubicBezTo>
                    <a:cubicBezTo>
                      <a:pt x="3" y="1"/>
                      <a:pt x="3" y="1"/>
                      <a:pt x="2"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Oval 550">
                <a:extLst>
                  <a:ext uri="{FF2B5EF4-FFF2-40B4-BE49-F238E27FC236}">
                    <a16:creationId xmlns:a16="http://schemas.microsoft.com/office/drawing/2014/main" id="{9D0136E4-7A46-4C39-B363-48AFC3D91EFF}"/>
                  </a:ext>
                </a:extLst>
              </p:cNvPr>
              <p:cNvSpPr>
                <a:spLocks noChangeArrowheads="1"/>
              </p:cNvSpPr>
              <p:nvPr/>
            </p:nvSpPr>
            <p:spPr bwMode="auto">
              <a:xfrm>
                <a:off x="4780320" y="2593018"/>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551">
                <a:extLst>
                  <a:ext uri="{FF2B5EF4-FFF2-40B4-BE49-F238E27FC236}">
                    <a16:creationId xmlns:a16="http://schemas.microsoft.com/office/drawing/2014/main" id="{1E44902B-48C1-4CBB-98C4-878D882AE319}"/>
                  </a:ext>
                </a:extLst>
              </p:cNvPr>
              <p:cNvSpPr>
                <a:spLocks/>
              </p:cNvSpPr>
              <p:nvPr/>
            </p:nvSpPr>
            <p:spPr bwMode="auto">
              <a:xfrm>
                <a:off x="4777145" y="2586668"/>
                <a:ext cx="11113" cy="11113"/>
              </a:xfrm>
              <a:custGeom>
                <a:avLst/>
                <a:gdLst>
                  <a:gd name="T0" fmla="*/ 2 w 3"/>
                  <a:gd name="T1" fmla="*/ 3 h 3"/>
                  <a:gd name="T2" fmla="*/ 3 w 3"/>
                  <a:gd name="T3" fmla="*/ 3 h 3"/>
                  <a:gd name="T4" fmla="*/ 2 w 3"/>
                  <a:gd name="T5" fmla="*/ 1 h 3"/>
                  <a:gd name="T6" fmla="*/ 0 w 3"/>
                  <a:gd name="T7" fmla="*/ 0 h 3"/>
                  <a:gd name="T8" fmla="*/ 0 w 3"/>
                  <a:gd name="T9" fmla="*/ 0 h 3"/>
                  <a:gd name="T10" fmla="*/ 0 w 3"/>
                  <a:gd name="T11" fmla="*/ 1 h 3"/>
                  <a:gd name="T12" fmla="*/ 1 w 3"/>
                  <a:gd name="T13" fmla="*/ 2 h 3"/>
                  <a:gd name="T14" fmla="*/ 2 w 3"/>
                  <a:gd name="T15" fmla="*/ 2 h 3"/>
                  <a:gd name="T16" fmla="*/ 2 w 3"/>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2" y="3"/>
                    </a:moveTo>
                    <a:cubicBezTo>
                      <a:pt x="3" y="3"/>
                      <a:pt x="3" y="3"/>
                      <a:pt x="3" y="3"/>
                    </a:cubicBezTo>
                    <a:cubicBezTo>
                      <a:pt x="3" y="1"/>
                      <a:pt x="3" y="2"/>
                      <a:pt x="2" y="1"/>
                    </a:cubicBezTo>
                    <a:cubicBezTo>
                      <a:pt x="2" y="1"/>
                      <a:pt x="1" y="1"/>
                      <a:pt x="0" y="0"/>
                    </a:cubicBezTo>
                    <a:cubicBezTo>
                      <a:pt x="0" y="0"/>
                      <a:pt x="0" y="0"/>
                      <a:pt x="0" y="0"/>
                    </a:cubicBezTo>
                    <a:cubicBezTo>
                      <a:pt x="0" y="0"/>
                      <a:pt x="0" y="1"/>
                      <a:pt x="0" y="1"/>
                    </a:cubicBezTo>
                    <a:cubicBezTo>
                      <a:pt x="0" y="1"/>
                      <a:pt x="1" y="2"/>
                      <a:pt x="1" y="2"/>
                    </a:cubicBezTo>
                    <a:cubicBezTo>
                      <a:pt x="1" y="2"/>
                      <a:pt x="1" y="2"/>
                      <a:pt x="2" y="2"/>
                    </a:cubicBezTo>
                    <a:cubicBezTo>
                      <a:pt x="2" y="2"/>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Oval 552">
                <a:extLst>
                  <a:ext uri="{FF2B5EF4-FFF2-40B4-BE49-F238E27FC236}">
                    <a16:creationId xmlns:a16="http://schemas.microsoft.com/office/drawing/2014/main" id="{F28E1769-7923-4ABE-93B1-DFC6F7F70617}"/>
                  </a:ext>
                </a:extLst>
              </p:cNvPr>
              <p:cNvSpPr>
                <a:spLocks noChangeArrowheads="1"/>
              </p:cNvSpPr>
              <p:nvPr/>
            </p:nvSpPr>
            <p:spPr bwMode="auto">
              <a:xfrm>
                <a:off x="4783495" y="2597781"/>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553">
                <a:extLst>
                  <a:ext uri="{FF2B5EF4-FFF2-40B4-BE49-F238E27FC236}">
                    <a16:creationId xmlns:a16="http://schemas.microsoft.com/office/drawing/2014/main" id="{3B64D77E-3CE1-48F5-A5BE-E42ADFAC01F3}"/>
                  </a:ext>
                </a:extLst>
              </p:cNvPr>
              <p:cNvSpPr>
                <a:spLocks/>
              </p:cNvSpPr>
              <p:nvPr/>
            </p:nvSpPr>
            <p:spPr bwMode="auto">
              <a:xfrm>
                <a:off x="6253489" y="2550157"/>
                <a:ext cx="9525" cy="14288"/>
              </a:xfrm>
              <a:custGeom>
                <a:avLst/>
                <a:gdLst>
                  <a:gd name="T0" fmla="*/ 1 w 3"/>
                  <a:gd name="T1" fmla="*/ 4 h 4"/>
                  <a:gd name="T2" fmla="*/ 3 w 3"/>
                  <a:gd name="T3" fmla="*/ 1 h 4"/>
                  <a:gd name="T4" fmla="*/ 3 w 3"/>
                  <a:gd name="T5" fmla="*/ 0 h 4"/>
                  <a:gd name="T6" fmla="*/ 3 w 3"/>
                  <a:gd name="T7" fmla="*/ 0 h 4"/>
                  <a:gd name="T8" fmla="*/ 2 w 3"/>
                  <a:gd name="T9" fmla="*/ 1 h 4"/>
                  <a:gd name="T10" fmla="*/ 1 w 3"/>
                  <a:gd name="T11" fmla="*/ 2 h 4"/>
                  <a:gd name="T12" fmla="*/ 0 w 3"/>
                  <a:gd name="T13" fmla="*/ 3 h 4"/>
                  <a:gd name="T14" fmla="*/ 0 w 3"/>
                  <a:gd name="T15" fmla="*/ 3 h 4"/>
                  <a:gd name="T16" fmla="*/ 0 w 3"/>
                  <a:gd name="T17" fmla="*/ 4 h 4"/>
                  <a:gd name="T18" fmla="*/ 1 w 3"/>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
                    <a:moveTo>
                      <a:pt x="1" y="4"/>
                    </a:moveTo>
                    <a:cubicBezTo>
                      <a:pt x="1" y="3"/>
                      <a:pt x="2" y="2"/>
                      <a:pt x="3" y="1"/>
                    </a:cubicBezTo>
                    <a:cubicBezTo>
                      <a:pt x="3" y="1"/>
                      <a:pt x="3" y="1"/>
                      <a:pt x="3" y="0"/>
                    </a:cubicBezTo>
                    <a:cubicBezTo>
                      <a:pt x="3" y="0"/>
                      <a:pt x="3" y="0"/>
                      <a:pt x="3" y="0"/>
                    </a:cubicBezTo>
                    <a:cubicBezTo>
                      <a:pt x="2" y="0"/>
                      <a:pt x="2" y="1"/>
                      <a:pt x="2" y="1"/>
                    </a:cubicBezTo>
                    <a:cubicBezTo>
                      <a:pt x="1" y="1"/>
                      <a:pt x="1" y="1"/>
                      <a:pt x="1" y="2"/>
                    </a:cubicBezTo>
                    <a:cubicBezTo>
                      <a:pt x="1" y="2"/>
                      <a:pt x="0" y="2"/>
                      <a:pt x="0" y="3"/>
                    </a:cubicBezTo>
                    <a:cubicBezTo>
                      <a:pt x="0" y="3"/>
                      <a:pt x="0" y="3"/>
                      <a:pt x="0" y="3"/>
                    </a:cubicBezTo>
                    <a:cubicBezTo>
                      <a:pt x="0" y="3"/>
                      <a:pt x="0" y="4"/>
                      <a:pt x="0" y="4"/>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554">
                <a:extLst>
                  <a:ext uri="{FF2B5EF4-FFF2-40B4-BE49-F238E27FC236}">
                    <a16:creationId xmlns:a16="http://schemas.microsoft.com/office/drawing/2014/main" id="{4E463F52-5616-4F3F-84F0-C250492E6590}"/>
                  </a:ext>
                </a:extLst>
              </p:cNvPr>
              <p:cNvSpPr>
                <a:spLocks/>
              </p:cNvSpPr>
              <p:nvPr/>
            </p:nvSpPr>
            <p:spPr bwMode="auto">
              <a:xfrm>
                <a:off x="6163003" y="3000998"/>
                <a:ext cx="6350" cy="7938"/>
              </a:xfrm>
              <a:custGeom>
                <a:avLst/>
                <a:gdLst>
                  <a:gd name="T0" fmla="*/ 2 w 2"/>
                  <a:gd name="T1" fmla="*/ 1 h 2"/>
                  <a:gd name="T2" fmla="*/ 2 w 2"/>
                  <a:gd name="T3" fmla="*/ 1 h 2"/>
                  <a:gd name="T4" fmla="*/ 2 w 2"/>
                  <a:gd name="T5" fmla="*/ 1 h 2"/>
                  <a:gd name="T6" fmla="*/ 0 w 2"/>
                  <a:gd name="T7" fmla="*/ 1 h 2"/>
                  <a:gd name="T8" fmla="*/ 0 w 2"/>
                  <a:gd name="T9" fmla="*/ 1 h 2"/>
                  <a:gd name="T10" fmla="*/ 2 w 2"/>
                  <a:gd name="T11" fmla="*/ 2 h 2"/>
                  <a:gd name="T12" fmla="*/ 2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1"/>
                    </a:moveTo>
                    <a:cubicBezTo>
                      <a:pt x="2" y="1"/>
                      <a:pt x="2" y="1"/>
                      <a:pt x="2" y="1"/>
                    </a:cubicBezTo>
                    <a:cubicBezTo>
                      <a:pt x="2" y="1"/>
                      <a:pt x="2" y="1"/>
                      <a:pt x="2" y="1"/>
                    </a:cubicBezTo>
                    <a:cubicBezTo>
                      <a:pt x="2" y="0"/>
                      <a:pt x="1" y="0"/>
                      <a:pt x="0" y="1"/>
                    </a:cubicBezTo>
                    <a:cubicBezTo>
                      <a:pt x="0" y="1"/>
                      <a:pt x="0" y="1"/>
                      <a:pt x="0" y="1"/>
                    </a:cubicBezTo>
                    <a:cubicBezTo>
                      <a:pt x="0" y="2"/>
                      <a:pt x="1" y="2"/>
                      <a:pt x="2" y="2"/>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555">
                <a:extLst>
                  <a:ext uri="{FF2B5EF4-FFF2-40B4-BE49-F238E27FC236}">
                    <a16:creationId xmlns:a16="http://schemas.microsoft.com/office/drawing/2014/main" id="{0C8EE5C7-CB28-4DC7-B1E3-89C7723F5C41}"/>
                  </a:ext>
                </a:extLst>
              </p:cNvPr>
              <p:cNvSpPr>
                <a:spLocks/>
              </p:cNvSpPr>
              <p:nvPr/>
            </p:nvSpPr>
            <p:spPr bwMode="auto">
              <a:xfrm>
                <a:off x="5116863" y="2243775"/>
                <a:ext cx="7938" cy="11113"/>
              </a:xfrm>
              <a:custGeom>
                <a:avLst/>
                <a:gdLst>
                  <a:gd name="T0" fmla="*/ 0 w 2"/>
                  <a:gd name="T1" fmla="*/ 1 h 3"/>
                  <a:gd name="T2" fmla="*/ 0 w 2"/>
                  <a:gd name="T3" fmla="*/ 1 h 3"/>
                  <a:gd name="T4" fmla="*/ 1 w 2"/>
                  <a:gd name="T5" fmla="*/ 2 h 3"/>
                  <a:gd name="T6" fmla="*/ 2 w 2"/>
                  <a:gd name="T7" fmla="*/ 2 h 3"/>
                  <a:gd name="T8" fmla="*/ 2 w 2"/>
                  <a:gd name="T9" fmla="*/ 2 h 3"/>
                  <a:gd name="T10" fmla="*/ 2 w 2"/>
                  <a:gd name="T11" fmla="*/ 2 h 3"/>
                  <a:gd name="T12" fmla="*/ 2 w 2"/>
                  <a:gd name="T13" fmla="*/ 1 h 3"/>
                  <a:gd name="T14" fmla="*/ 0 w 2"/>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1"/>
                    </a:moveTo>
                    <a:cubicBezTo>
                      <a:pt x="0" y="1"/>
                      <a:pt x="0" y="1"/>
                      <a:pt x="0" y="1"/>
                    </a:cubicBezTo>
                    <a:cubicBezTo>
                      <a:pt x="0" y="2"/>
                      <a:pt x="0" y="2"/>
                      <a:pt x="1" y="2"/>
                    </a:cubicBezTo>
                    <a:cubicBezTo>
                      <a:pt x="1" y="3"/>
                      <a:pt x="1" y="3"/>
                      <a:pt x="2" y="2"/>
                    </a:cubicBezTo>
                    <a:cubicBezTo>
                      <a:pt x="2" y="2"/>
                      <a:pt x="2" y="2"/>
                      <a:pt x="2" y="2"/>
                    </a:cubicBezTo>
                    <a:cubicBezTo>
                      <a:pt x="2" y="2"/>
                      <a:pt x="2" y="2"/>
                      <a:pt x="2" y="2"/>
                    </a:cubicBezTo>
                    <a:cubicBezTo>
                      <a:pt x="2" y="1"/>
                      <a:pt x="2" y="1"/>
                      <a:pt x="2" y="1"/>
                    </a:cubicBezTo>
                    <a:cubicBezTo>
                      <a:pt x="1"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 name="Freeform 556">
                <a:extLst>
                  <a:ext uri="{FF2B5EF4-FFF2-40B4-BE49-F238E27FC236}">
                    <a16:creationId xmlns:a16="http://schemas.microsoft.com/office/drawing/2014/main" id="{1E90F3A8-E158-4A6F-B3AC-5081A6770010}"/>
                  </a:ext>
                </a:extLst>
              </p:cNvPr>
              <p:cNvSpPr>
                <a:spLocks/>
              </p:cNvSpPr>
              <p:nvPr/>
            </p:nvSpPr>
            <p:spPr bwMode="auto">
              <a:xfrm>
                <a:off x="4086596" y="2419985"/>
                <a:ext cx="9525" cy="11113"/>
              </a:xfrm>
              <a:custGeom>
                <a:avLst/>
                <a:gdLst>
                  <a:gd name="T0" fmla="*/ 3 w 3"/>
                  <a:gd name="T1" fmla="*/ 0 h 3"/>
                  <a:gd name="T2" fmla="*/ 2 w 3"/>
                  <a:gd name="T3" fmla="*/ 0 h 3"/>
                  <a:gd name="T4" fmla="*/ 0 w 3"/>
                  <a:gd name="T5" fmla="*/ 2 h 3"/>
                  <a:gd name="T6" fmla="*/ 0 w 3"/>
                  <a:gd name="T7" fmla="*/ 2 h 3"/>
                  <a:gd name="T8" fmla="*/ 1 w 3"/>
                  <a:gd name="T9" fmla="*/ 3 h 3"/>
                  <a:gd name="T10" fmla="*/ 3 w 3"/>
                  <a:gd name="T11" fmla="*/ 2 h 3"/>
                  <a:gd name="T12" fmla="*/ 3 w 3"/>
                  <a:gd name="T13" fmla="*/ 1 h 3"/>
                  <a:gd name="T14" fmla="*/ 3 w 3"/>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3">
                    <a:moveTo>
                      <a:pt x="3" y="0"/>
                    </a:moveTo>
                    <a:cubicBezTo>
                      <a:pt x="2" y="0"/>
                      <a:pt x="2" y="0"/>
                      <a:pt x="2" y="0"/>
                    </a:cubicBezTo>
                    <a:cubicBezTo>
                      <a:pt x="1" y="1"/>
                      <a:pt x="1" y="2"/>
                      <a:pt x="0" y="2"/>
                    </a:cubicBezTo>
                    <a:cubicBezTo>
                      <a:pt x="0" y="2"/>
                      <a:pt x="0" y="2"/>
                      <a:pt x="0" y="2"/>
                    </a:cubicBezTo>
                    <a:cubicBezTo>
                      <a:pt x="0" y="2"/>
                      <a:pt x="0" y="3"/>
                      <a:pt x="1" y="3"/>
                    </a:cubicBezTo>
                    <a:cubicBezTo>
                      <a:pt x="1" y="3"/>
                      <a:pt x="2" y="2"/>
                      <a:pt x="3" y="2"/>
                    </a:cubicBezTo>
                    <a:cubicBezTo>
                      <a:pt x="3" y="1"/>
                      <a:pt x="3" y="1"/>
                      <a:pt x="3"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Freeform 557">
                <a:extLst>
                  <a:ext uri="{FF2B5EF4-FFF2-40B4-BE49-F238E27FC236}">
                    <a16:creationId xmlns:a16="http://schemas.microsoft.com/office/drawing/2014/main" id="{14A39268-A357-4660-B013-862170108DC0}"/>
                  </a:ext>
                </a:extLst>
              </p:cNvPr>
              <p:cNvSpPr>
                <a:spLocks/>
              </p:cNvSpPr>
              <p:nvPr/>
            </p:nvSpPr>
            <p:spPr bwMode="auto">
              <a:xfrm>
                <a:off x="4748570" y="2078679"/>
                <a:ext cx="9525" cy="6350"/>
              </a:xfrm>
              <a:custGeom>
                <a:avLst/>
                <a:gdLst>
                  <a:gd name="T0" fmla="*/ 1 w 3"/>
                  <a:gd name="T1" fmla="*/ 2 h 2"/>
                  <a:gd name="T2" fmla="*/ 2 w 3"/>
                  <a:gd name="T3" fmla="*/ 2 h 2"/>
                  <a:gd name="T4" fmla="*/ 2 w 3"/>
                  <a:gd name="T5" fmla="*/ 0 h 2"/>
                  <a:gd name="T6" fmla="*/ 2 w 3"/>
                  <a:gd name="T7" fmla="*/ 0 h 2"/>
                  <a:gd name="T8" fmla="*/ 2 w 3"/>
                  <a:gd name="T9" fmla="*/ 0 h 2"/>
                  <a:gd name="T10" fmla="*/ 1 w 3"/>
                  <a:gd name="T11" fmla="*/ 1 h 2"/>
                  <a:gd name="T12" fmla="*/ 1 w 3"/>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2"/>
                    </a:moveTo>
                    <a:cubicBezTo>
                      <a:pt x="1" y="2"/>
                      <a:pt x="1" y="2"/>
                      <a:pt x="2" y="2"/>
                    </a:cubicBezTo>
                    <a:cubicBezTo>
                      <a:pt x="2" y="1"/>
                      <a:pt x="2" y="1"/>
                      <a:pt x="2" y="0"/>
                    </a:cubicBezTo>
                    <a:cubicBezTo>
                      <a:pt x="3" y="0"/>
                      <a:pt x="2" y="0"/>
                      <a:pt x="2" y="0"/>
                    </a:cubicBezTo>
                    <a:cubicBezTo>
                      <a:pt x="2" y="0"/>
                      <a:pt x="2" y="0"/>
                      <a:pt x="2" y="0"/>
                    </a:cubicBezTo>
                    <a:cubicBezTo>
                      <a:pt x="1" y="0"/>
                      <a:pt x="0" y="0"/>
                      <a:pt x="1"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558">
                <a:extLst>
                  <a:ext uri="{FF2B5EF4-FFF2-40B4-BE49-F238E27FC236}">
                    <a16:creationId xmlns:a16="http://schemas.microsoft.com/office/drawing/2014/main" id="{163D7F7B-3154-4D4E-8ED8-B57748F948E8}"/>
                  </a:ext>
                </a:extLst>
              </p:cNvPr>
              <p:cNvSpPr>
                <a:spLocks/>
              </p:cNvSpPr>
              <p:nvPr/>
            </p:nvSpPr>
            <p:spPr bwMode="auto">
              <a:xfrm>
                <a:off x="4754920" y="2146940"/>
                <a:ext cx="7938" cy="6350"/>
              </a:xfrm>
              <a:custGeom>
                <a:avLst/>
                <a:gdLst>
                  <a:gd name="T0" fmla="*/ 0 w 2"/>
                  <a:gd name="T1" fmla="*/ 2 h 2"/>
                  <a:gd name="T2" fmla="*/ 0 w 2"/>
                  <a:gd name="T3" fmla="*/ 2 h 2"/>
                  <a:gd name="T4" fmla="*/ 1 w 2"/>
                  <a:gd name="T5" fmla="*/ 2 h 2"/>
                  <a:gd name="T6" fmla="*/ 2 w 2"/>
                  <a:gd name="T7" fmla="*/ 1 h 2"/>
                  <a:gd name="T8" fmla="*/ 1 w 2"/>
                  <a:gd name="T9" fmla="*/ 0 h 2"/>
                  <a:gd name="T10" fmla="*/ 0 w 2"/>
                  <a:gd name="T11" fmla="*/ 0 h 2"/>
                  <a:gd name="T12" fmla="*/ 0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2"/>
                    </a:moveTo>
                    <a:cubicBezTo>
                      <a:pt x="0" y="2"/>
                      <a:pt x="0" y="2"/>
                      <a:pt x="0" y="2"/>
                    </a:cubicBezTo>
                    <a:cubicBezTo>
                      <a:pt x="0" y="2"/>
                      <a:pt x="1" y="2"/>
                      <a:pt x="1" y="2"/>
                    </a:cubicBezTo>
                    <a:cubicBezTo>
                      <a:pt x="1" y="2"/>
                      <a:pt x="2" y="1"/>
                      <a:pt x="2" y="1"/>
                    </a:cubicBezTo>
                    <a:cubicBezTo>
                      <a:pt x="2" y="0"/>
                      <a:pt x="1" y="0"/>
                      <a:pt x="1" y="0"/>
                    </a:cubicBezTo>
                    <a:cubicBezTo>
                      <a:pt x="1" y="0"/>
                      <a:pt x="0" y="0"/>
                      <a:pt x="0" y="0"/>
                    </a:cubicBezTo>
                    <a:cubicBezTo>
                      <a:pt x="0" y="1"/>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Freeform 559">
                <a:extLst>
                  <a:ext uri="{FF2B5EF4-FFF2-40B4-BE49-F238E27FC236}">
                    <a16:creationId xmlns:a16="http://schemas.microsoft.com/office/drawing/2014/main" id="{A8E73CB2-B2B9-4432-B5D4-D7E9FDF14798}"/>
                  </a:ext>
                </a:extLst>
              </p:cNvPr>
              <p:cNvSpPr>
                <a:spLocks/>
              </p:cNvSpPr>
              <p:nvPr/>
            </p:nvSpPr>
            <p:spPr bwMode="auto">
              <a:xfrm>
                <a:off x="4070721" y="2427922"/>
                <a:ext cx="11113" cy="6350"/>
              </a:xfrm>
              <a:custGeom>
                <a:avLst/>
                <a:gdLst>
                  <a:gd name="T0" fmla="*/ 3 w 3"/>
                  <a:gd name="T1" fmla="*/ 0 h 2"/>
                  <a:gd name="T2" fmla="*/ 2 w 3"/>
                  <a:gd name="T3" fmla="*/ 0 h 2"/>
                  <a:gd name="T4" fmla="*/ 0 w 3"/>
                  <a:gd name="T5" fmla="*/ 1 h 2"/>
                  <a:gd name="T6" fmla="*/ 1 w 3"/>
                  <a:gd name="T7" fmla="*/ 2 h 2"/>
                  <a:gd name="T8" fmla="*/ 1 w 3"/>
                  <a:gd name="T9" fmla="*/ 2 h 2"/>
                  <a:gd name="T10" fmla="*/ 3 w 3"/>
                  <a:gd name="T11" fmla="*/ 0 h 2"/>
                  <a:gd name="T12" fmla="*/ 3 w 3"/>
                  <a:gd name="T13" fmla="*/ 0 h 2"/>
                  <a:gd name="T14" fmla="*/ 3 w 3"/>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3" y="0"/>
                    </a:moveTo>
                    <a:cubicBezTo>
                      <a:pt x="3" y="0"/>
                      <a:pt x="2" y="0"/>
                      <a:pt x="2" y="0"/>
                    </a:cubicBezTo>
                    <a:cubicBezTo>
                      <a:pt x="2" y="0"/>
                      <a:pt x="1" y="1"/>
                      <a:pt x="0" y="1"/>
                    </a:cubicBezTo>
                    <a:cubicBezTo>
                      <a:pt x="0" y="2"/>
                      <a:pt x="0" y="2"/>
                      <a:pt x="1" y="2"/>
                    </a:cubicBezTo>
                    <a:cubicBezTo>
                      <a:pt x="1" y="2"/>
                      <a:pt x="1" y="2"/>
                      <a:pt x="1" y="2"/>
                    </a:cubicBezTo>
                    <a:cubicBezTo>
                      <a:pt x="2" y="2"/>
                      <a:pt x="3" y="1"/>
                      <a:pt x="3" y="0"/>
                    </a:cubicBezTo>
                    <a:cubicBezTo>
                      <a:pt x="3" y="0"/>
                      <a:pt x="3" y="0"/>
                      <a:pt x="3" y="0"/>
                    </a:cubicBezTo>
                    <a:cubicBezTo>
                      <a:pt x="3" y="0"/>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Freeform 560">
                <a:extLst>
                  <a:ext uri="{FF2B5EF4-FFF2-40B4-BE49-F238E27FC236}">
                    <a16:creationId xmlns:a16="http://schemas.microsoft.com/office/drawing/2014/main" id="{3D018E07-145E-4F74-BCAE-DA2995B2F7EC}"/>
                  </a:ext>
                </a:extLst>
              </p:cNvPr>
              <p:cNvSpPr>
                <a:spLocks/>
              </p:cNvSpPr>
              <p:nvPr/>
            </p:nvSpPr>
            <p:spPr bwMode="auto">
              <a:xfrm>
                <a:off x="5970920" y="2127891"/>
                <a:ext cx="6350" cy="7938"/>
              </a:xfrm>
              <a:custGeom>
                <a:avLst/>
                <a:gdLst>
                  <a:gd name="T0" fmla="*/ 1 w 2"/>
                  <a:gd name="T1" fmla="*/ 0 h 2"/>
                  <a:gd name="T2" fmla="*/ 1 w 2"/>
                  <a:gd name="T3" fmla="*/ 0 h 2"/>
                  <a:gd name="T4" fmla="*/ 0 w 2"/>
                  <a:gd name="T5" fmla="*/ 0 h 2"/>
                  <a:gd name="T6" fmla="*/ 1 w 2"/>
                  <a:gd name="T7" fmla="*/ 2 h 2"/>
                  <a:gd name="T8" fmla="*/ 2 w 2"/>
                  <a:gd name="T9" fmla="*/ 2 h 2"/>
                  <a:gd name="T10" fmla="*/ 2 w 2"/>
                  <a:gd name="T11" fmla="*/ 1 h 2"/>
                  <a:gd name="T12" fmla="*/ 1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0"/>
                    </a:moveTo>
                    <a:cubicBezTo>
                      <a:pt x="1" y="0"/>
                      <a:pt x="1" y="0"/>
                      <a:pt x="1" y="0"/>
                    </a:cubicBezTo>
                    <a:cubicBezTo>
                      <a:pt x="0" y="0"/>
                      <a:pt x="0" y="0"/>
                      <a:pt x="0" y="0"/>
                    </a:cubicBezTo>
                    <a:cubicBezTo>
                      <a:pt x="0" y="1"/>
                      <a:pt x="1" y="2"/>
                      <a:pt x="1" y="2"/>
                    </a:cubicBezTo>
                    <a:cubicBezTo>
                      <a:pt x="2" y="2"/>
                      <a:pt x="2" y="2"/>
                      <a:pt x="2" y="2"/>
                    </a:cubicBezTo>
                    <a:cubicBezTo>
                      <a:pt x="2" y="1"/>
                      <a:pt x="2"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 name="Freeform 561">
                <a:extLst>
                  <a:ext uri="{FF2B5EF4-FFF2-40B4-BE49-F238E27FC236}">
                    <a16:creationId xmlns:a16="http://schemas.microsoft.com/office/drawing/2014/main" id="{5C92F98F-337A-40D0-AEA1-DBA028B2AFA0}"/>
                  </a:ext>
                </a:extLst>
              </p:cNvPr>
              <p:cNvSpPr>
                <a:spLocks/>
              </p:cNvSpPr>
              <p:nvPr/>
            </p:nvSpPr>
            <p:spPr bwMode="auto">
              <a:xfrm>
                <a:off x="4704121" y="2121541"/>
                <a:ext cx="7938" cy="6350"/>
              </a:xfrm>
              <a:custGeom>
                <a:avLst/>
                <a:gdLst>
                  <a:gd name="T0" fmla="*/ 0 w 2"/>
                  <a:gd name="T1" fmla="*/ 1 h 2"/>
                  <a:gd name="T2" fmla="*/ 1 w 2"/>
                  <a:gd name="T3" fmla="*/ 2 h 2"/>
                  <a:gd name="T4" fmla="*/ 2 w 2"/>
                  <a:gd name="T5" fmla="*/ 1 h 2"/>
                  <a:gd name="T6" fmla="*/ 1 w 2"/>
                  <a:gd name="T7" fmla="*/ 0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0" y="1"/>
                      <a:pt x="0" y="2"/>
                      <a:pt x="1" y="2"/>
                    </a:cubicBezTo>
                    <a:cubicBezTo>
                      <a:pt x="2" y="2"/>
                      <a:pt x="2" y="1"/>
                      <a:pt x="2" y="1"/>
                    </a:cubicBezTo>
                    <a:cubicBezTo>
                      <a:pt x="2" y="0"/>
                      <a:pt x="1" y="0"/>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Freeform 562">
                <a:extLst>
                  <a:ext uri="{FF2B5EF4-FFF2-40B4-BE49-F238E27FC236}">
                    <a16:creationId xmlns:a16="http://schemas.microsoft.com/office/drawing/2014/main" id="{F92496D3-CA6B-4249-A3F3-12B478474F2D}"/>
                  </a:ext>
                </a:extLst>
              </p:cNvPr>
              <p:cNvSpPr>
                <a:spLocks/>
              </p:cNvSpPr>
              <p:nvPr/>
            </p:nvSpPr>
            <p:spPr bwMode="auto">
              <a:xfrm>
                <a:off x="4643797" y="2096141"/>
                <a:ext cx="28574" cy="22225"/>
              </a:xfrm>
              <a:custGeom>
                <a:avLst/>
                <a:gdLst>
                  <a:gd name="T0" fmla="*/ 1 w 8"/>
                  <a:gd name="T1" fmla="*/ 3 h 6"/>
                  <a:gd name="T2" fmla="*/ 1 w 8"/>
                  <a:gd name="T3" fmla="*/ 3 h 6"/>
                  <a:gd name="T4" fmla="*/ 1 w 8"/>
                  <a:gd name="T5" fmla="*/ 3 h 6"/>
                  <a:gd name="T6" fmla="*/ 1 w 8"/>
                  <a:gd name="T7" fmla="*/ 4 h 6"/>
                  <a:gd name="T8" fmla="*/ 1 w 8"/>
                  <a:gd name="T9" fmla="*/ 5 h 6"/>
                  <a:gd name="T10" fmla="*/ 2 w 8"/>
                  <a:gd name="T11" fmla="*/ 6 h 6"/>
                  <a:gd name="T12" fmla="*/ 3 w 8"/>
                  <a:gd name="T13" fmla="*/ 6 h 6"/>
                  <a:gd name="T14" fmla="*/ 4 w 8"/>
                  <a:gd name="T15" fmla="*/ 6 h 6"/>
                  <a:gd name="T16" fmla="*/ 5 w 8"/>
                  <a:gd name="T17" fmla="*/ 6 h 6"/>
                  <a:gd name="T18" fmla="*/ 6 w 8"/>
                  <a:gd name="T19" fmla="*/ 4 h 6"/>
                  <a:gd name="T20" fmla="*/ 7 w 8"/>
                  <a:gd name="T21" fmla="*/ 4 h 6"/>
                  <a:gd name="T22" fmla="*/ 8 w 8"/>
                  <a:gd name="T23" fmla="*/ 3 h 6"/>
                  <a:gd name="T24" fmla="*/ 8 w 8"/>
                  <a:gd name="T25" fmla="*/ 3 h 6"/>
                  <a:gd name="T26" fmla="*/ 7 w 8"/>
                  <a:gd name="T27" fmla="*/ 2 h 6"/>
                  <a:gd name="T28" fmla="*/ 4 w 8"/>
                  <a:gd name="T29" fmla="*/ 2 h 6"/>
                  <a:gd name="T30" fmla="*/ 2 w 8"/>
                  <a:gd name="T31" fmla="*/ 2 h 6"/>
                  <a:gd name="T32" fmla="*/ 2 w 8"/>
                  <a:gd name="T33" fmla="*/ 2 h 6"/>
                  <a:gd name="T34" fmla="*/ 2 w 8"/>
                  <a:gd name="T35" fmla="*/ 2 h 6"/>
                  <a:gd name="T36" fmla="*/ 2 w 8"/>
                  <a:gd name="T37" fmla="*/ 2 h 6"/>
                  <a:gd name="T38" fmla="*/ 2 w 8"/>
                  <a:gd name="T39" fmla="*/ 2 h 6"/>
                  <a:gd name="T40" fmla="*/ 2 w 8"/>
                  <a:gd name="T41" fmla="*/ 2 h 6"/>
                  <a:gd name="T42" fmla="*/ 2 w 8"/>
                  <a:gd name="T43" fmla="*/ 1 h 6"/>
                  <a:gd name="T44" fmla="*/ 1 w 8"/>
                  <a:gd name="T45" fmla="*/ 0 h 6"/>
                  <a:gd name="T46" fmla="*/ 0 w 8"/>
                  <a:gd name="T47" fmla="*/ 1 h 6"/>
                  <a:gd name="T48" fmla="*/ 0 w 8"/>
                  <a:gd name="T49" fmla="*/ 2 h 6"/>
                  <a:gd name="T50" fmla="*/ 1 w 8"/>
                  <a:gd name="T51"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 h="6">
                    <a:moveTo>
                      <a:pt x="1" y="3"/>
                    </a:moveTo>
                    <a:cubicBezTo>
                      <a:pt x="1" y="3"/>
                      <a:pt x="1" y="3"/>
                      <a:pt x="1" y="3"/>
                    </a:cubicBezTo>
                    <a:cubicBezTo>
                      <a:pt x="1" y="3"/>
                      <a:pt x="1" y="3"/>
                      <a:pt x="1" y="3"/>
                    </a:cubicBezTo>
                    <a:cubicBezTo>
                      <a:pt x="1" y="3"/>
                      <a:pt x="1" y="3"/>
                      <a:pt x="1" y="4"/>
                    </a:cubicBezTo>
                    <a:cubicBezTo>
                      <a:pt x="1" y="4"/>
                      <a:pt x="1" y="4"/>
                      <a:pt x="1" y="5"/>
                    </a:cubicBezTo>
                    <a:cubicBezTo>
                      <a:pt x="1" y="5"/>
                      <a:pt x="2" y="5"/>
                      <a:pt x="2" y="6"/>
                    </a:cubicBezTo>
                    <a:cubicBezTo>
                      <a:pt x="2" y="6"/>
                      <a:pt x="2" y="6"/>
                      <a:pt x="3" y="6"/>
                    </a:cubicBezTo>
                    <a:cubicBezTo>
                      <a:pt x="3" y="6"/>
                      <a:pt x="3" y="6"/>
                      <a:pt x="4" y="6"/>
                    </a:cubicBezTo>
                    <a:cubicBezTo>
                      <a:pt x="4" y="6"/>
                      <a:pt x="5" y="6"/>
                      <a:pt x="5" y="6"/>
                    </a:cubicBezTo>
                    <a:cubicBezTo>
                      <a:pt x="6" y="5"/>
                      <a:pt x="6" y="5"/>
                      <a:pt x="6" y="4"/>
                    </a:cubicBezTo>
                    <a:cubicBezTo>
                      <a:pt x="6" y="4"/>
                      <a:pt x="6" y="4"/>
                      <a:pt x="7" y="4"/>
                    </a:cubicBezTo>
                    <a:cubicBezTo>
                      <a:pt x="7" y="3"/>
                      <a:pt x="7" y="3"/>
                      <a:pt x="8" y="3"/>
                    </a:cubicBezTo>
                    <a:cubicBezTo>
                      <a:pt x="8" y="3"/>
                      <a:pt x="8" y="3"/>
                      <a:pt x="8" y="3"/>
                    </a:cubicBezTo>
                    <a:cubicBezTo>
                      <a:pt x="8" y="2"/>
                      <a:pt x="7" y="2"/>
                      <a:pt x="7" y="2"/>
                    </a:cubicBezTo>
                    <a:cubicBezTo>
                      <a:pt x="6" y="2"/>
                      <a:pt x="5" y="2"/>
                      <a:pt x="4" y="2"/>
                    </a:cubicBezTo>
                    <a:cubicBezTo>
                      <a:pt x="3"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1"/>
                      <a:pt x="2" y="1"/>
                    </a:cubicBezTo>
                    <a:cubicBezTo>
                      <a:pt x="2" y="0"/>
                      <a:pt x="1" y="0"/>
                      <a:pt x="1" y="0"/>
                    </a:cubicBezTo>
                    <a:cubicBezTo>
                      <a:pt x="1" y="0"/>
                      <a:pt x="0" y="1"/>
                      <a:pt x="0" y="1"/>
                    </a:cubicBezTo>
                    <a:cubicBezTo>
                      <a:pt x="0" y="1"/>
                      <a:pt x="0" y="2"/>
                      <a:pt x="0" y="2"/>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 name="Freeform 563">
                <a:extLst>
                  <a:ext uri="{FF2B5EF4-FFF2-40B4-BE49-F238E27FC236}">
                    <a16:creationId xmlns:a16="http://schemas.microsoft.com/office/drawing/2014/main" id="{C0B2ECFB-9748-4DF4-9487-060BBC751DC7}"/>
                  </a:ext>
                </a:extLst>
              </p:cNvPr>
              <p:cNvSpPr>
                <a:spLocks/>
              </p:cNvSpPr>
              <p:nvPr/>
            </p:nvSpPr>
            <p:spPr bwMode="auto">
              <a:xfrm>
                <a:off x="6285239" y="2478721"/>
                <a:ext cx="7938" cy="11113"/>
              </a:xfrm>
              <a:custGeom>
                <a:avLst/>
                <a:gdLst>
                  <a:gd name="T0" fmla="*/ 1 w 2"/>
                  <a:gd name="T1" fmla="*/ 3 h 3"/>
                  <a:gd name="T2" fmla="*/ 2 w 2"/>
                  <a:gd name="T3" fmla="*/ 0 h 3"/>
                  <a:gd name="T4" fmla="*/ 2 w 2"/>
                  <a:gd name="T5" fmla="*/ 0 h 3"/>
                  <a:gd name="T6" fmla="*/ 1 w 2"/>
                  <a:gd name="T7" fmla="*/ 0 h 3"/>
                  <a:gd name="T8" fmla="*/ 1 w 2"/>
                  <a:gd name="T9" fmla="*/ 0 h 3"/>
                  <a:gd name="T10" fmla="*/ 0 w 2"/>
                  <a:gd name="T11" fmla="*/ 2 h 3"/>
                  <a:gd name="T12" fmla="*/ 0 w 2"/>
                  <a:gd name="T13" fmla="*/ 3 h 3"/>
                  <a:gd name="T14" fmla="*/ 1 w 2"/>
                  <a:gd name="T15" fmla="*/ 3 h 3"/>
                  <a:gd name="T16" fmla="*/ 1 w 2"/>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3">
                    <a:moveTo>
                      <a:pt x="1" y="3"/>
                    </a:moveTo>
                    <a:cubicBezTo>
                      <a:pt x="2" y="2"/>
                      <a:pt x="2" y="1"/>
                      <a:pt x="2" y="0"/>
                    </a:cubicBezTo>
                    <a:cubicBezTo>
                      <a:pt x="2" y="0"/>
                      <a:pt x="2" y="0"/>
                      <a:pt x="2" y="0"/>
                    </a:cubicBezTo>
                    <a:cubicBezTo>
                      <a:pt x="2" y="0"/>
                      <a:pt x="1" y="0"/>
                      <a:pt x="1" y="0"/>
                    </a:cubicBezTo>
                    <a:cubicBezTo>
                      <a:pt x="1" y="0"/>
                      <a:pt x="1" y="0"/>
                      <a:pt x="1" y="0"/>
                    </a:cubicBezTo>
                    <a:cubicBezTo>
                      <a:pt x="1" y="1"/>
                      <a:pt x="0" y="2"/>
                      <a:pt x="0" y="2"/>
                    </a:cubicBezTo>
                    <a:cubicBezTo>
                      <a:pt x="0" y="2"/>
                      <a:pt x="0" y="3"/>
                      <a:pt x="0" y="3"/>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 name="Freeform 564">
                <a:extLst>
                  <a:ext uri="{FF2B5EF4-FFF2-40B4-BE49-F238E27FC236}">
                    <a16:creationId xmlns:a16="http://schemas.microsoft.com/office/drawing/2014/main" id="{34408938-18DD-47B1-85D4-E54FFD955627}"/>
                  </a:ext>
                </a:extLst>
              </p:cNvPr>
              <p:cNvSpPr>
                <a:spLocks/>
              </p:cNvSpPr>
              <p:nvPr/>
            </p:nvSpPr>
            <p:spPr bwMode="auto">
              <a:xfrm>
                <a:off x="4689833" y="2478721"/>
                <a:ext cx="11113" cy="6350"/>
              </a:xfrm>
              <a:custGeom>
                <a:avLst/>
                <a:gdLst>
                  <a:gd name="T0" fmla="*/ 1 w 3"/>
                  <a:gd name="T1" fmla="*/ 2 h 2"/>
                  <a:gd name="T2" fmla="*/ 3 w 3"/>
                  <a:gd name="T3" fmla="*/ 1 h 2"/>
                  <a:gd name="T4" fmla="*/ 3 w 3"/>
                  <a:gd name="T5" fmla="*/ 0 h 2"/>
                  <a:gd name="T6" fmla="*/ 2 w 3"/>
                  <a:gd name="T7" fmla="*/ 0 h 2"/>
                  <a:gd name="T8" fmla="*/ 1 w 3"/>
                  <a:gd name="T9" fmla="*/ 0 h 2"/>
                  <a:gd name="T10" fmla="*/ 0 w 3"/>
                  <a:gd name="T11" fmla="*/ 1 h 2"/>
                  <a:gd name="T12" fmla="*/ 0 w 3"/>
                  <a:gd name="T13" fmla="*/ 1 h 2"/>
                  <a:gd name="T14" fmla="*/ 1 w 3"/>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1" y="2"/>
                    </a:moveTo>
                    <a:cubicBezTo>
                      <a:pt x="2" y="1"/>
                      <a:pt x="2" y="1"/>
                      <a:pt x="3" y="1"/>
                    </a:cubicBezTo>
                    <a:cubicBezTo>
                      <a:pt x="3" y="1"/>
                      <a:pt x="3" y="0"/>
                      <a:pt x="3" y="0"/>
                    </a:cubicBezTo>
                    <a:cubicBezTo>
                      <a:pt x="2" y="0"/>
                      <a:pt x="2" y="0"/>
                      <a:pt x="2" y="0"/>
                    </a:cubicBezTo>
                    <a:cubicBezTo>
                      <a:pt x="1" y="0"/>
                      <a:pt x="1" y="0"/>
                      <a:pt x="1" y="0"/>
                    </a:cubicBezTo>
                    <a:cubicBezTo>
                      <a:pt x="0" y="0"/>
                      <a:pt x="0" y="0"/>
                      <a:pt x="0" y="1"/>
                    </a:cubicBezTo>
                    <a:cubicBezTo>
                      <a:pt x="0" y="1"/>
                      <a:pt x="0" y="1"/>
                      <a:pt x="0"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 name="Freeform 565">
                <a:extLst>
                  <a:ext uri="{FF2B5EF4-FFF2-40B4-BE49-F238E27FC236}">
                    <a16:creationId xmlns:a16="http://schemas.microsoft.com/office/drawing/2014/main" id="{E4F818A2-CAE7-41EB-AEC2-E3941DF8B836}"/>
                  </a:ext>
                </a:extLst>
              </p:cNvPr>
              <p:cNvSpPr>
                <a:spLocks/>
              </p:cNvSpPr>
              <p:nvPr/>
            </p:nvSpPr>
            <p:spPr bwMode="auto">
              <a:xfrm>
                <a:off x="5920121" y="2107253"/>
                <a:ext cx="11113" cy="6350"/>
              </a:xfrm>
              <a:custGeom>
                <a:avLst/>
                <a:gdLst>
                  <a:gd name="T0" fmla="*/ 2 w 3"/>
                  <a:gd name="T1" fmla="*/ 2 h 2"/>
                  <a:gd name="T2" fmla="*/ 2 w 3"/>
                  <a:gd name="T3" fmla="*/ 2 h 2"/>
                  <a:gd name="T4" fmla="*/ 3 w 3"/>
                  <a:gd name="T5" fmla="*/ 2 h 2"/>
                  <a:gd name="T6" fmla="*/ 2 w 3"/>
                  <a:gd name="T7" fmla="*/ 1 h 2"/>
                  <a:gd name="T8" fmla="*/ 1 w 3"/>
                  <a:gd name="T9" fmla="*/ 0 h 2"/>
                  <a:gd name="T10" fmla="*/ 1 w 3"/>
                  <a:gd name="T11" fmla="*/ 0 h 2"/>
                  <a:gd name="T12" fmla="*/ 0 w 3"/>
                  <a:gd name="T13" fmla="*/ 0 h 2"/>
                  <a:gd name="T14" fmla="*/ 0 w 3"/>
                  <a:gd name="T15" fmla="*/ 0 h 2"/>
                  <a:gd name="T16" fmla="*/ 2 w 3"/>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2">
                    <a:moveTo>
                      <a:pt x="2" y="2"/>
                    </a:moveTo>
                    <a:cubicBezTo>
                      <a:pt x="2" y="2"/>
                      <a:pt x="2" y="2"/>
                      <a:pt x="2" y="2"/>
                    </a:cubicBezTo>
                    <a:cubicBezTo>
                      <a:pt x="2" y="2"/>
                      <a:pt x="2" y="2"/>
                      <a:pt x="3" y="2"/>
                    </a:cubicBezTo>
                    <a:cubicBezTo>
                      <a:pt x="2" y="2"/>
                      <a:pt x="2" y="2"/>
                      <a:pt x="2" y="1"/>
                    </a:cubicBezTo>
                    <a:cubicBezTo>
                      <a:pt x="2" y="1"/>
                      <a:pt x="2" y="0"/>
                      <a:pt x="1" y="0"/>
                    </a:cubicBezTo>
                    <a:cubicBezTo>
                      <a:pt x="1" y="0"/>
                      <a:pt x="1" y="0"/>
                      <a:pt x="1" y="0"/>
                    </a:cubicBezTo>
                    <a:cubicBezTo>
                      <a:pt x="0" y="0"/>
                      <a:pt x="0" y="0"/>
                      <a:pt x="0" y="0"/>
                    </a:cubicBezTo>
                    <a:cubicBezTo>
                      <a:pt x="0" y="0"/>
                      <a:pt x="0" y="0"/>
                      <a:pt x="0" y="0"/>
                    </a:cubicBezTo>
                    <a:cubicBezTo>
                      <a:pt x="1" y="1"/>
                      <a:pt x="1"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Freeform 566">
                <a:extLst>
                  <a:ext uri="{FF2B5EF4-FFF2-40B4-BE49-F238E27FC236}">
                    <a16:creationId xmlns:a16="http://schemas.microsoft.com/office/drawing/2014/main" id="{1F5C18C0-D5CE-458F-9C40-5FD10D33C7E2}"/>
                  </a:ext>
                </a:extLst>
              </p:cNvPr>
              <p:cNvSpPr>
                <a:spLocks/>
              </p:cNvSpPr>
              <p:nvPr/>
            </p:nvSpPr>
            <p:spPr bwMode="auto">
              <a:xfrm>
                <a:off x="4675547" y="2200914"/>
                <a:ext cx="11113" cy="3175"/>
              </a:xfrm>
              <a:custGeom>
                <a:avLst/>
                <a:gdLst>
                  <a:gd name="T0" fmla="*/ 2 w 3"/>
                  <a:gd name="T1" fmla="*/ 1 h 1"/>
                  <a:gd name="T2" fmla="*/ 3 w 3"/>
                  <a:gd name="T3" fmla="*/ 1 h 1"/>
                  <a:gd name="T4" fmla="*/ 3 w 3"/>
                  <a:gd name="T5" fmla="*/ 0 h 1"/>
                  <a:gd name="T6" fmla="*/ 3 w 3"/>
                  <a:gd name="T7" fmla="*/ 0 h 1"/>
                  <a:gd name="T8" fmla="*/ 1 w 3"/>
                  <a:gd name="T9" fmla="*/ 0 h 1"/>
                  <a:gd name="T10" fmla="*/ 0 w 3"/>
                  <a:gd name="T11" fmla="*/ 1 h 1"/>
                  <a:gd name="T12" fmla="*/ 2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2" y="1"/>
                    </a:moveTo>
                    <a:cubicBezTo>
                      <a:pt x="2" y="1"/>
                      <a:pt x="2" y="1"/>
                      <a:pt x="3" y="1"/>
                    </a:cubicBezTo>
                    <a:cubicBezTo>
                      <a:pt x="3" y="1"/>
                      <a:pt x="3" y="1"/>
                      <a:pt x="3" y="0"/>
                    </a:cubicBezTo>
                    <a:cubicBezTo>
                      <a:pt x="3" y="0"/>
                      <a:pt x="3" y="0"/>
                      <a:pt x="3" y="0"/>
                    </a:cubicBezTo>
                    <a:cubicBezTo>
                      <a:pt x="2" y="0"/>
                      <a:pt x="1" y="0"/>
                      <a:pt x="1" y="0"/>
                    </a:cubicBezTo>
                    <a:cubicBezTo>
                      <a:pt x="0" y="0"/>
                      <a:pt x="0" y="1"/>
                      <a:pt x="0" y="1"/>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 name="Freeform 567">
                <a:extLst>
                  <a:ext uri="{FF2B5EF4-FFF2-40B4-BE49-F238E27FC236}">
                    <a16:creationId xmlns:a16="http://schemas.microsoft.com/office/drawing/2014/main" id="{72CBC9DA-8828-4A43-8EBB-C92211CC497B}"/>
                  </a:ext>
                </a:extLst>
              </p:cNvPr>
              <p:cNvSpPr>
                <a:spLocks/>
              </p:cNvSpPr>
              <p:nvPr/>
            </p:nvSpPr>
            <p:spPr bwMode="auto">
              <a:xfrm>
                <a:off x="4661259" y="2167577"/>
                <a:ext cx="3175" cy="7938"/>
              </a:xfrm>
              <a:custGeom>
                <a:avLst/>
                <a:gdLst>
                  <a:gd name="T0" fmla="*/ 0 w 1"/>
                  <a:gd name="T1" fmla="*/ 2 h 2"/>
                  <a:gd name="T2" fmla="*/ 1 w 1"/>
                  <a:gd name="T3" fmla="*/ 1 h 2"/>
                  <a:gd name="T4" fmla="*/ 1 w 1"/>
                  <a:gd name="T5" fmla="*/ 0 h 2"/>
                  <a:gd name="T6" fmla="*/ 1 w 1"/>
                  <a:gd name="T7" fmla="*/ 0 h 2"/>
                  <a:gd name="T8" fmla="*/ 0 w 1"/>
                  <a:gd name="T9" fmla="*/ 1 h 2"/>
                  <a:gd name="T10" fmla="*/ 0 w 1"/>
                  <a:gd name="T11" fmla="*/ 2 h 2"/>
                </a:gdLst>
                <a:ahLst/>
                <a:cxnLst>
                  <a:cxn ang="0">
                    <a:pos x="T0" y="T1"/>
                  </a:cxn>
                  <a:cxn ang="0">
                    <a:pos x="T2" y="T3"/>
                  </a:cxn>
                  <a:cxn ang="0">
                    <a:pos x="T4" y="T5"/>
                  </a:cxn>
                  <a:cxn ang="0">
                    <a:pos x="T6" y="T7"/>
                  </a:cxn>
                  <a:cxn ang="0">
                    <a:pos x="T8" y="T9"/>
                  </a:cxn>
                  <a:cxn ang="0">
                    <a:pos x="T10" y="T11"/>
                  </a:cxn>
                </a:cxnLst>
                <a:rect l="0" t="0" r="r" b="b"/>
                <a:pathLst>
                  <a:path w="1" h="2">
                    <a:moveTo>
                      <a:pt x="0" y="2"/>
                    </a:moveTo>
                    <a:cubicBezTo>
                      <a:pt x="1" y="2"/>
                      <a:pt x="1" y="1"/>
                      <a:pt x="1" y="1"/>
                    </a:cubicBezTo>
                    <a:cubicBezTo>
                      <a:pt x="1" y="1"/>
                      <a:pt x="1" y="0"/>
                      <a:pt x="1" y="0"/>
                    </a:cubicBezTo>
                    <a:cubicBezTo>
                      <a:pt x="1" y="0"/>
                      <a:pt x="1" y="0"/>
                      <a:pt x="1" y="0"/>
                    </a:cubicBezTo>
                    <a:cubicBezTo>
                      <a:pt x="0" y="0"/>
                      <a:pt x="0" y="0"/>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 name="Freeform 568">
                <a:extLst>
                  <a:ext uri="{FF2B5EF4-FFF2-40B4-BE49-F238E27FC236}">
                    <a16:creationId xmlns:a16="http://schemas.microsoft.com/office/drawing/2014/main" id="{3C18B1A1-25A6-4087-B150-F691745B610B}"/>
                  </a:ext>
                </a:extLst>
              </p:cNvPr>
              <p:cNvSpPr>
                <a:spLocks/>
              </p:cNvSpPr>
              <p:nvPr/>
            </p:nvSpPr>
            <p:spPr bwMode="auto">
              <a:xfrm>
                <a:off x="5269259" y="2181864"/>
                <a:ext cx="6350" cy="11113"/>
              </a:xfrm>
              <a:custGeom>
                <a:avLst/>
                <a:gdLst>
                  <a:gd name="T0" fmla="*/ 0 w 2"/>
                  <a:gd name="T1" fmla="*/ 0 h 3"/>
                  <a:gd name="T2" fmla="*/ 0 w 2"/>
                  <a:gd name="T3" fmla="*/ 0 h 3"/>
                  <a:gd name="T4" fmla="*/ 1 w 2"/>
                  <a:gd name="T5" fmla="*/ 3 h 3"/>
                  <a:gd name="T6" fmla="*/ 2 w 2"/>
                  <a:gd name="T7" fmla="*/ 3 h 3"/>
                  <a:gd name="T8" fmla="*/ 2 w 2"/>
                  <a:gd name="T9" fmla="*/ 2 h 3"/>
                  <a:gd name="T10" fmla="*/ 0 w 2"/>
                  <a:gd name="T11" fmla="*/ 0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0" y="0"/>
                      <a:pt x="0" y="0"/>
                      <a:pt x="0" y="0"/>
                    </a:cubicBezTo>
                    <a:cubicBezTo>
                      <a:pt x="0" y="1"/>
                      <a:pt x="0" y="2"/>
                      <a:pt x="1" y="3"/>
                    </a:cubicBezTo>
                    <a:cubicBezTo>
                      <a:pt x="1" y="3"/>
                      <a:pt x="2" y="3"/>
                      <a:pt x="2" y="3"/>
                    </a:cubicBezTo>
                    <a:cubicBezTo>
                      <a:pt x="2" y="3"/>
                      <a:pt x="2" y="2"/>
                      <a:pt x="2" y="2"/>
                    </a:cubicBezTo>
                    <a:cubicBezTo>
                      <a:pt x="1" y="1"/>
                      <a:pt x="1"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 name="Freeform 569">
                <a:extLst>
                  <a:ext uri="{FF2B5EF4-FFF2-40B4-BE49-F238E27FC236}">
                    <a16:creationId xmlns:a16="http://schemas.microsoft.com/office/drawing/2014/main" id="{37D6B193-F9D4-4665-9CC3-1C30B8FE9807}"/>
                  </a:ext>
                </a:extLst>
              </p:cNvPr>
              <p:cNvSpPr>
                <a:spLocks/>
              </p:cNvSpPr>
              <p:nvPr/>
            </p:nvSpPr>
            <p:spPr bwMode="auto">
              <a:xfrm>
                <a:off x="4726346" y="2388236"/>
                <a:ext cx="7938" cy="7938"/>
              </a:xfrm>
              <a:custGeom>
                <a:avLst/>
                <a:gdLst>
                  <a:gd name="T0" fmla="*/ 1 w 2"/>
                  <a:gd name="T1" fmla="*/ 1 h 2"/>
                  <a:gd name="T2" fmla="*/ 1 w 2"/>
                  <a:gd name="T3" fmla="*/ 2 h 2"/>
                  <a:gd name="T4" fmla="*/ 1 w 2"/>
                  <a:gd name="T5" fmla="*/ 2 h 2"/>
                  <a:gd name="T6" fmla="*/ 2 w 2"/>
                  <a:gd name="T7" fmla="*/ 2 h 2"/>
                  <a:gd name="T8" fmla="*/ 2 w 2"/>
                  <a:gd name="T9" fmla="*/ 2 h 2"/>
                  <a:gd name="T10" fmla="*/ 2 w 2"/>
                  <a:gd name="T11" fmla="*/ 1 h 2"/>
                  <a:gd name="T12" fmla="*/ 1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1"/>
                    </a:moveTo>
                    <a:cubicBezTo>
                      <a:pt x="0" y="1"/>
                      <a:pt x="0" y="1"/>
                      <a:pt x="1" y="2"/>
                    </a:cubicBezTo>
                    <a:cubicBezTo>
                      <a:pt x="1" y="2"/>
                      <a:pt x="1" y="2"/>
                      <a:pt x="1" y="2"/>
                    </a:cubicBezTo>
                    <a:cubicBezTo>
                      <a:pt x="1" y="2"/>
                      <a:pt x="2" y="2"/>
                      <a:pt x="2" y="2"/>
                    </a:cubicBezTo>
                    <a:cubicBezTo>
                      <a:pt x="2" y="2"/>
                      <a:pt x="2" y="2"/>
                      <a:pt x="2" y="2"/>
                    </a:cubicBezTo>
                    <a:cubicBezTo>
                      <a:pt x="2" y="1"/>
                      <a:pt x="2" y="1"/>
                      <a:pt x="2" y="1"/>
                    </a:cubicBezTo>
                    <a:cubicBezTo>
                      <a:pt x="1"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Freeform 570">
                <a:extLst>
                  <a:ext uri="{FF2B5EF4-FFF2-40B4-BE49-F238E27FC236}">
                    <a16:creationId xmlns:a16="http://schemas.microsoft.com/office/drawing/2014/main" id="{3F706D1D-AE2A-4CC1-B186-DAC1516E9D16}"/>
                  </a:ext>
                </a:extLst>
              </p:cNvPr>
              <p:cNvSpPr>
                <a:spLocks/>
              </p:cNvSpPr>
              <p:nvPr/>
            </p:nvSpPr>
            <p:spPr bwMode="auto">
              <a:xfrm>
                <a:off x="4667609" y="2513645"/>
                <a:ext cx="7938" cy="4763"/>
              </a:xfrm>
              <a:custGeom>
                <a:avLst/>
                <a:gdLst>
                  <a:gd name="T0" fmla="*/ 1 w 2"/>
                  <a:gd name="T1" fmla="*/ 0 h 1"/>
                  <a:gd name="T2" fmla="*/ 0 w 2"/>
                  <a:gd name="T3" fmla="*/ 0 h 1"/>
                  <a:gd name="T4" fmla="*/ 1 w 2"/>
                  <a:gd name="T5" fmla="*/ 1 h 1"/>
                  <a:gd name="T6" fmla="*/ 1 w 2"/>
                  <a:gd name="T7" fmla="*/ 1 h 1"/>
                  <a:gd name="T8" fmla="*/ 2 w 2"/>
                  <a:gd name="T9" fmla="*/ 1 h 1"/>
                  <a:gd name="T10" fmla="*/ 2 w 2"/>
                  <a:gd name="T11" fmla="*/ 1 h 1"/>
                  <a:gd name="T12" fmla="*/ 2 w 2"/>
                  <a:gd name="T13" fmla="*/ 0 h 1"/>
                  <a:gd name="T14" fmla="*/ 1 w 2"/>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0"/>
                    </a:moveTo>
                    <a:cubicBezTo>
                      <a:pt x="1" y="0"/>
                      <a:pt x="0" y="0"/>
                      <a:pt x="0" y="0"/>
                    </a:cubicBezTo>
                    <a:cubicBezTo>
                      <a:pt x="0" y="1"/>
                      <a:pt x="0" y="1"/>
                      <a:pt x="1" y="1"/>
                    </a:cubicBezTo>
                    <a:cubicBezTo>
                      <a:pt x="1" y="1"/>
                      <a:pt x="1" y="1"/>
                      <a:pt x="1" y="1"/>
                    </a:cubicBezTo>
                    <a:cubicBezTo>
                      <a:pt x="2" y="1"/>
                      <a:pt x="2" y="1"/>
                      <a:pt x="2" y="1"/>
                    </a:cubicBezTo>
                    <a:cubicBezTo>
                      <a:pt x="2" y="1"/>
                      <a:pt x="2" y="1"/>
                      <a:pt x="2" y="1"/>
                    </a:cubicBezTo>
                    <a:cubicBezTo>
                      <a:pt x="2" y="1"/>
                      <a:pt x="2" y="1"/>
                      <a:pt x="2"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 name="Freeform 571">
                <a:extLst>
                  <a:ext uri="{FF2B5EF4-FFF2-40B4-BE49-F238E27FC236}">
                    <a16:creationId xmlns:a16="http://schemas.microsoft.com/office/drawing/2014/main" id="{9F9B76C1-0114-4955-A652-BC08F79E2F6B}"/>
                  </a:ext>
                </a:extLst>
              </p:cNvPr>
              <p:cNvSpPr>
                <a:spLocks/>
              </p:cNvSpPr>
              <p:nvPr/>
            </p:nvSpPr>
            <p:spPr bwMode="auto">
              <a:xfrm>
                <a:off x="6137603" y="2442209"/>
                <a:ext cx="6350" cy="3175"/>
              </a:xfrm>
              <a:custGeom>
                <a:avLst/>
                <a:gdLst>
                  <a:gd name="T0" fmla="*/ 1 w 2"/>
                  <a:gd name="T1" fmla="*/ 0 h 1"/>
                  <a:gd name="T2" fmla="*/ 0 w 2"/>
                  <a:gd name="T3" fmla="*/ 0 h 1"/>
                  <a:gd name="T4" fmla="*/ 1 w 2"/>
                  <a:gd name="T5" fmla="*/ 1 h 1"/>
                  <a:gd name="T6" fmla="*/ 1 w 2"/>
                  <a:gd name="T7" fmla="*/ 1 h 1"/>
                  <a:gd name="T8" fmla="*/ 2 w 2"/>
                  <a:gd name="T9" fmla="*/ 1 h 1"/>
                  <a:gd name="T10" fmla="*/ 1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1" y="0"/>
                    </a:moveTo>
                    <a:cubicBezTo>
                      <a:pt x="1" y="0"/>
                      <a:pt x="0" y="0"/>
                      <a:pt x="0" y="0"/>
                    </a:cubicBezTo>
                    <a:cubicBezTo>
                      <a:pt x="0" y="1"/>
                      <a:pt x="0" y="1"/>
                      <a:pt x="1" y="1"/>
                    </a:cubicBezTo>
                    <a:cubicBezTo>
                      <a:pt x="1" y="1"/>
                      <a:pt x="1" y="1"/>
                      <a:pt x="1" y="1"/>
                    </a:cubicBezTo>
                    <a:cubicBezTo>
                      <a:pt x="1" y="1"/>
                      <a:pt x="2" y="1"/>
                      <a:pt x="2" y="1"/>
                    </a:cubicBezTo>
                    <a:cubicBezTo>
                      <a:pt x="2"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 name="Freeform 572">
                <a:extLst>
                  <a:ext uri="{FF2B5EF4-FFF2-40B4-BE49-F238E27FC236}">
                    <a16:creationId xmlns:a16="http://schemas.microsoft.com/office/drawing/2014/main" id="{41BAC059-F145-43D2-A8F1-E13EA90AEBF2}"/>
                  </a:ext>
                </a:extLst>
              </p:cNvPr>
              <p:cNvSpPr>
                <a:spLocks/>
              </p:cNvSpPr>
              <p:nvPr/>
            </p:nvSpPr>
            <p:spPr bwMode="auto">
              <a:xfrm>
                <a:off x="6209040" y="3281979"/>
                <a:ext cx="7938" cy="4763"/>
              </a:xfrm>
              <a:custGeom>
                <a:avLst/>
                <a:gdLst>
                  <a:gd name="T0" fmla="*/ 0 w 2"/>
                  <a:gd name="T1" fmla="*/ 1 h 1"/>
                  <a:gd name="T2" fmla="*/ 0 w 2"/>
                  <a:gd name="T3" fmla="*/ 1 h 1"/>
                  <a:gd name="T4" fmla="*/ 0 w 2"/>
                  <a:gd name="T5" fmla="*/ 1 h 1"/>
                  <a:gd name="T6" fmla="*/ 1 w 2"/>
                  <a:gd name="T7" fmla="*/ 1 h 1"/>
                  <a:gd name="T8" fmla="*/ 1 w 2"/>
                  <a:gd name="T9" fmla="*/ 1 h 1"/>
                  <a:gd name="T10" fmla="*/ 2 w 2"/>
                  <a:gd name="T11" fmla="*/ 1 h 1"/>
                  <a:gd name="T12" fmla="*/ 2 w 2"/>
                  <a:gd name="T13" fmla="*/ 1 h 1"/>
                  <a:gd name="T14" fmla="*/ 2 w 2"/>
                  <a:gd name="T15" fmla="*/ 1 h 1"/>
                  <a:gd name="T16" fmla="*/ 0 w 2"/>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1">
                    <a:moveTo>
                      <a:pt x="0" y="1"/>
                    </a:moveTo>
                    <a:cubicBezTo>
                      <a:pt x="0" y="1"/>
                      <a:pt x="0" y="1"/>
                      <a:pt x="0" y="1"/>
                    </a:cubicBezTo>
                    <a:cubicBezTo>
                      <a:pt x="0" y="1"/>
                      <a:pt x="0" y="1"/>
                      <a:pt x="0" y="1"/>
                    </a:cubicBezTo>
                    <a:cubicBezTo>
                      <a:pt x="0" y="1"/>
                      <a:pt x="0" y="1"/>
                      <a:pt x="1" y="1"/>
                    </a:cubicBezTo>
                    <a:cubicBezTo>
                      <a:pt x="1" y="1"/>
                      <a:pt x="1" y="1"/>
                      <a:pt x="1" y="1"/>
                    </a:cubicBezTo>
                    <a:cubicBezTo>
                      <a:pt x="1" y="1"/>
                      <a:pt x="1" y="1"/>
                      <a:pt x="2" y="1"/>
                    </a:cubicBezTo>
                    <a:cubicBezTo>
                      <a:pt x="2" y="1"/>
                      <a:pt x="2" y="1"/>
                      <a:pt x="2" y="1"/>
                    </a:cubicBezTo>
                    <a:cubicBezTo>
                      <a:pt x="2" y="1"/>
                      <a:pt x="2" y="1"/>
                      <a:pt x="2"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 name="Freeform 573">
                <a:extLst>
                  <a:ext uri="{FF2B5EF4-FFF2-40B4-BE49-F238E27FC236}">
                    <a16:creationId xmlns:a16="http://schemas.microsoft.com/office/drawing/2014/main" id="{E0995D93-AAA5-4AB7-8EFD-40086858845E}"/>
                  </a:ext>
                </a:extLst>
              </p:cNvPr>
              <p:cNvSpPr>
                <a:spLocks/>
              </p:cNvSpPr>
              <p:nvPr/>
            </p:nvSpPr>
            <p:spPr bwMode="auto">
              <a:xfrm>
                <a:off x="5651838" y="2243775"/>
                <a:ext cx="4763" cy="7938"/>
              </a:xfrm>
              <a:custGeom>
                <a:avLst/>
                <a:gdLst>
                  <a:gd name="T0" fmla="*/ 1 w 1"/>
                  <a:gd name="T1" fmla="*/ 0 h 2"/>
                  <a:gd name="T2" fmla="*/ 0 w 1"/>
                  <a:gd name="T3" fmla="*/ 0 h 2"/>
                  <a:gd name="T4" fmla="*/ 0 w 1"/>
                  <a:gd name="T5" fmla="*/ 2 h 2"/>
                  <a:gd name="T6" fmla="*/ 1 w 1"/>
                  <a:gd name="T7" fmla="*/ 2 h 2"/>
                  <a:gd name="T8" fmla="*/ 1 w 1"/>
                  <a:gd name="T9" fmla="*/ 2 h 2"/>
                  <a:gd name="T10" fmla="*/ 1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1" y="0"/>
                    </a:moveTo>
                    <a:cubicBezTo>
                      <a:pt x="1" y="0"/>
                      <a:pt x="0" y="0"/>
                      <a:pt x="0" y="0"/>
                    </a:cubicBezTo>
                    <a:cubicBezTo>
                      <a:pt x="0" y="0"/>
                      <a:pt x="0" y="1"/>
                      <a:pt x="0" y="2"/>
                    </a:cubicBezTo>
                    <a:cubicBezTo>
                      <a:pt x="0" y="2"/>
                      <a:pt x="1" y="2"/>
                      <a:pt x="1" y="2"/>
                    </a:cubicBezTo>
                    <a:cubicBezTo>
                      <a:pt x="1" y="2"/>
                      <a:pt x="1" y="2"/>
                      <a:pt x="1"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 name="Freeform 574">
                <a:extLst>
                  <a:ext uri="{FF2B5EF4-FFF2-40B4-BE49-F238E27FC236}">
                    <a16:creationId xmlns:a16="http://schemas.microsoft.com/office/drawing/2014/main" id="{824D477A-3FAD-40CA-885F-DE2DEA44EFAF}"/>
                  </a:ext>
                </a:extLst>
              </p:cNvPr>
              <p:cNvSpPr>
                <a:spLocks/>
              </p:cNvSpPr>
              <p:nvPr/>
            </p:nvSpPr>
            <p:spPr bwMode="auto">
              <a:xfrm>
                <a:off x="6223327" y="3018460"/>
                <a:ext cx="4763" cy="11113"/>
              </a:xfrm>
              <a:custGeom>
                <a:avLst/>
                <a:gdLst>
                  <a:gd name="T0" fmla="*/ 0 w 1"/>
                  <a:gd name="T1" fmla="*/ 1 h 3"/>
                  <a:gd name="T2" fmla="*/ 0 w 1"/>
                  <a:gd name="T3" fmla="*/ 1 h 3"/>
                  <a:gd name="T4" fmla="*/ 0 w 1"/>
                  <a:gd name="T5" fmla="*/ 2 h 3"/>
                  <a:gd name="T6" fmla="*/ 0 w 1"/>
                  <a:gd name="T7" fmla="*/ 3 h 3"/>
                  <a:gd name="T8" fmla="*/ 0 w 1"/>
                  <a:gd name="T9" fmla="*/ 3 h 3"/>
                  <a:gd name="T10" fmla="*/ 1 w 1"/>
                  <a:gd name="T11" fmla="*/ 1 h 3"/>
                  <a:gd name="T12" fmla="*/ 0 w 1"/>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0" y="1"/>
                    </a:moveTo>
                    <a:cubicBezTo>
                      <a:pt x="0" y="1"/>
                      <a:pt x="0" y="1"/>
                      <a:pt x="0" y="1"/>
                    </a:cubicBezTo>
                    <a:cubicBezTo>
                      <a:pt x="0" y="1"/>
                      <a:pt x="0" y="2"/>
                      <a:pt x="0" y="2"/>
                    </a:cubicBezTo>
                    <a:cubicBezTo>
                      <a:pt x="0" y="3"/>
                      <a:pt x="0" y="3"/>
                      <a:pt x="0" y="3"/>
                    </a:cubicBezTo>
                    <a:cubicBezTo>
                      <a:pt x="0" y="3"/>
                      <a:pt x="0" y="3"/>
                      <a:pt x="0" y="3"/>
                    </a:cubicBezTo>
                    <a:cubicBezTo>
                      <a:pt x="1" y="2"/>
                      <a:pt x="1" y="2"/>
                      <a:pt x="1" y="1"/>
                    </a:cubicBezTo>
                    <a:cubicBezTo>
                      <a:pt x="1"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 name="Freeform 575">
                <a:extLst>
                  <a:ext uri="{FF2B5EF4-FFF2-40B4-BE49-F238E27FC236}">
                    <a16:creationId xmlns:a16="http://schemas.microsoft.com/office/drawing/2014/main" id="{BF1AC2B6-6F31-4C1F-9D5F-2AFB31DA1AEA}"/>
                  </a:ext>
                </a:extLst>
              </p:cNvPr>
              <p:cNvSpPr>
                <a:spLocks/>
              </p:cNvSpPr>
              <p:nvPr/>
            </p:nvSpPr>
            <p:spPr bwMode="auto">
              <a:xfrm>
                <a:off x="6191577" y="3066084"/>
                <a:ext cx="6350" cy="3175"/>
              </a:xfrm>
              <a:custGeom>
                <a:avLst/>
                <a:gdLst>
                  <a:gd name="T0" fmla="*/ 1 w 2"/>
                  <a:gd name="T1" fmla="*/ 1 h 1"/>
                  <a:gd name="T2" fmla="*/ 2 w 2"/>
                  <a:gd name="T3" fmla="*/ 1 h 1"/>
                  <a:gd name="T4" fmla="*/ 2 w 2"/>
                  <a:gd name="T5" fmla="*/ 0 h 1"/>
                  <a:gd name="T6" fmla="*/ 1 w 2"/>
                  <a:gd name="T7" fmla="*/ 0 h 1"/>
                  <a:gd name="T8" fmla="*/ 0 w 2"/>
                  <a:gd name="T9" fmla="*/ 0 h 1"/>
                  <a:gd name="T10" fmla="*/ 0 w 2"/>
                  <a:gd name="T11" fmla="*/ 0 h 1"/>
                  <a:gd name="T12" fmla="*/ 0 w 2"/>
                  <a:gd name="T13" fmla="*/ 1 h 1"/>
                  <a:gd name="T14" fmla="*/ 1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1"/>
                    </a:moveTo>
                    <a:cubicBezTo>
                      <a:pt x="2" y="1"/>
                      <a:pt x="2" y="1"/>
                      <a:pt x="2" y="1"/>
                    </a:cubicBezTo>
                    <a:cubicBezTo>
                      <a:pt x="2" y="0"/>
                      <a:pt x="2" y="0"/>
                      <a:pt x="2" y="0"/>
                    </a:cubicBezTo>
                    <a:cubicBezTo>
                      <a:pt x="2" y="0"/>
                      <a:pt x="2" y="0"/>
                      <a:pt x="1" y="0"/>
                    </a:cubicBezTo>
                    <a:cubicBezTo>
                      <a:pt x="1" y="0"/>
                      <a:pt x="1" y="0"/>
                      <a:pt x="0" y="0"/>
                    </a:cubicBezTo>
                    <a:cubicBezTo>
                      <a:pt x="0" y="0"/>
                      <a:pt x="0" y="0"/>
                      <a:pt x="0" y="0"/>
                    </a:cubicBezTo>
                    <a:cubicBezTo>
                      <a:pt x="0" y="0"/>
                      <a:pt x="0" y="1"/>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 name="Freeform 576">
                <a:extLst>
                  <a:ext uri="{FF2B5EF4-FFF2-40B4-BE49-F238E27FC236}">
                    <a16:creationId xmlns:a16="http://schemas.microsoft.com/office/drawing/2014/main" id="{876A14D9-0491-4864-B882-1C80C6010F16}"/>
                  </a:ext>
                </a:extLst>
              </p:cNvPr>
              <p:cNvSpPr>
                <a:spLocks/>
              </p:cNvSpPr>
              <p:nvPr/>
            </p:nvSpPr>
            <p:spPr bwMode="auto">
              <a:xfrm>
                <a:off x="4212006" y="2373948"/>
                <a:ext cx="11113" cy="6350"/>
              </a:xfrm>
              <a:custGeom>
                <a:avLst/>
                <a:gdLst>
                  <a:gd name="T0" fmla="*/ 1 w 3"/>
                  <a:gd name="T1" fmla="*/ 0 h 2"/>
                  <a:gd name="T2" fmla="*/ 0 w 3"/>
                  <a:gd name="T3" fmla="*/ 2 h 2"/>
                  <a:gd name="T4" fmla="*/ 2 w 3"/>
                  <a:gd name="T5" fmla="*/ 2 h 2"/>
                  <a:gd name="T6" fmla="*/ 2 w 3"/>
                  <a:gd name="T7" fmla="*/ 1 h 2"/>
                  <a:gd name="T8" fmla="*/ 2 w 3"/>
                  <a:gd name="T9" fmla="*/ 0 h 2"/>
                  <a:gd name="T10" fmla="*/ 1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1" y="0"/>
                    </a:moveTo>
                    <a:cubicBezTo>
                      <a:pt x="1" y="1"/>
                      <a:pt x="1" y="1"/>
                      <a:pt x="0" y="2"/>
                    </a:cubicBezTo>
                    <a:cubicBezTo>
                      <a:pt x="1" y="2"/>
                      <a:pt x="1" y="2"/>
                      <a:pt x="2" y="2"/>
                    </a:cubicBezTo>
                    <a:cubicBezTo>
                      <a:pt x="2" y="2"/>
                      <a:pt x="2" y="1"/>
                      <a:pt x="2" y="1"/>
                    </a:cubicBezTo>
                    <a:cubicBezTo>
                      <a:pt x="3" y="1"/>
                      <a:pt x="3" y="1"/>
                      <a:pt x="2"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 name="Freeform 577">
                <a:extLst>
                  <a:ext uri="{FF2B5EF4-FFF2-40B4-BE49-F238E27FC236}">
                    <a16:creationId xmlns:a16="http://schemas.microsoft.com/office/drawing/2014/main" id="{3DE5828B-4171-4707-A6D1-F5B3604A9966}"/>
                  </a:ext>
                </a:extLst>
              </p:cNvPr>
              <p:cNvSpPr>
                <a:spLocks/>
              </p:cNvSpPr>
              <p:nvPr/>
            </p:nvSpPr>
            <p:spPr bwMode="auto">
              <a:xfrm>
                <a:off x="4197718" y="2380298"/>
                <a:ext cx="19050" cy="15875"/>
              </a:xfrm>
              <a:custGeom>
                <a:avLst/>
                <a:gdLst>
                  <a:gd name="T0" fmla="*/ 4 w 5"/>
                  <a:gd name="T1" fmla="*/ 0 h 4"/>
                  <a:gd name="T2" fmla="*/ 3 w 5"/>
                  <a:gd name="T3" fmla="*/ 0 h 4"/>
                  <a:gd name="T4" fmla="*/ 2 w 5"/>
                  <a:gd name="T5" fmla="*/ 0 h 4"/>
                  <a:gd name="T6" fmla="*/ 2 w 5"/>
                  <a:gd name="T7" fmla="*/ 1 h 4"/>
                  <a:gd name="T8" fmla="*/ 2 w 5"/>
                  <a:gd name="T9" fmla="*/ 1 h 4"/>
                  <a:gd name="T10" fmla="*/ 0 w 5"/>
                  <a:gd name="T11" fmla="*/ 3 h 4"/>
                  <a:gd name="T12" fmla="*/ 0 w 5"/>
                  <a:gd name="T13" fmla="*/ 4 h 4"/>
                  <a:gd name="T14" fmla="*/ 0 w 5"/>
                  <a:gd name="T15" fmla="*/ 4 h 4"/>
                  <a:gd name="T16" fmla="*/ 1 w 5"/>
                  <a:gd name="T17" fmla="*/ 4 h 4"/>
                  <a:gd name="T18" fmla="*/ 4 w 5"/>
                  <a:gd name="T19" fmla="*/ 3 h 4"/>
                  <a:gd name="T20" fmla="*/ 5 w 5"/>
                  <a:gd name="T21" fmla="*/ 2 h 4"/>
                  <a:gd name="T22" fmla="*/ 5 w 5"/>
                  <a:gd name="T23" fmla="*/ 1 h 4"/>
                  <a:gd name="T24" fmla="*/ 5 w 5"/>
                  <a:gd name="T25" fmla="*/ 0 h 4"/>
                  <a:gd name="T26" fmla="*/ 4 w 5"/>
                  <a:gd name="T27" fmla="*/ 0 h 4"/>
                  <a:gd name="T28" fmla="*/ 4 w 5"/>
                  <a:gd name="T29" fmla="*/ 0 h 4"/>
                  <a:gd name="T30" fmla="*/ 4 w 5"/>
                  <a:gd name="T3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 h="4">
                    <a:moveTo>
                      <a:pt x="4" y="0"/>
                    </a:moveTo>
                    <a:cubicBezTo>
                      <a:pt x="4" y="0"/>
                      <a:pt x="4" y="0"/>
                      <a:pt x="3" y="0"/>
                    </a:cubicBezTo>
                    <a:cubicBezTo>
                      <a:pt x="3" y="0"/>
                      <a:pt x="2" y="0"/>
                      <a:pt x="2" y="0"/>
                    </a:cubicBezTo>
                    <a:cubicBezTo>
                      <a:pt x="2" y="1"/>
                      <a:pt x="2" y="1"/>
                      <a:pt x="2" y="1"/>
                    </a:cubicBezTo>
                    <a:cubicBezTo>
                      <a:pt x="2" y="1"/>
                      <a:pt x="2" y="1"/>
                      <a:pt x="2" y="1"/>
                    </a:cubicBezTo>
                    <a:cubicBezTo>
                      <a:pt x="0" y="1"/>
                      <a:pt x="0" y="1"/>
                      <a:pt x="0" y="3"/>
                    </a:cubicBezTo>
                    <a:cubicBezTo>
                      <a:pt x="0" y="3"/>
                      <a:pt x="0" y="4"/>
                      <a:pt x="0" y="4"/>
                    </a:cubicBezTo>
                    <a:cubicBezTo>
                      <a:pt x="0" y="4"/>
                      <a:pt x="0" y="4"/>
                      <a:pt x="0" y="4"/>
                    </a:cubicBezTo>
                    <a:cubicBezTo>
                      <a:pt x="0" y="4"/>
                      <a:pt x="1" y="4"/>
                      <a:pt x="1" y="4"/>
                    </a:cubicBezTo>
                    <a:cubicBezTo>
                      <a:pt x="2" y="4"/>
                      <a:pt x="2" y="3"/>
                      <a:pt x="4" y="3"/>
                    </a:cubicBezTo>
                    <a:cubicBezTo>
                      <a:pt x="4" y="2"/>
                      <a:pt x="4" y="2"/>
                      <a:pt x="5" y="2"/>
                    </a:cubicBezTo>
                    <a:cubicBezTo>
                      <a:pt x="5" y="1"/>
                      <a:pt x="5" y="1"/>
                      <a:pt x="5" y="1"/>
                    </a:cubicBezTo>
                    <a:cubicBezTo>
                      <a:pt x="5" y="0"/>
                      <a:pt x="5" y="0"/>
                      <a:pt x="5" y="0"/>
                    </a:cubicBezTo>
                    <a:cubicBezTo>
                      <a:pt x="5" y="0"/>
                      <a:pt x="5" y="0"/>
                      <a:pt x="4" y="0"/>
                    </a:cubicBezTo>
                    <a:cubicBezTo>
                      <a:pt x="4" y="0"/>
                      <a:pt x="4" y="0"/>
                      <a:pt x="4" y="0"/>
                    </a:cubicBezTo>
                    <a:cubicBezTo>
                      <a:pt x="4" y="0"/>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Freeform 578">
                <a:extLst>
                  <a:ext uri="{FF2B5EF4-FFF2-40B4-BE49-F238E27FC236}">
                    <a16:creationId xmlns:a16="http://schemas.microsoft.com/office/drawing/2014/main" id="{05A4C3D6-2DFF-4B22-8FA2-3D1CCE17503F}"/>
                  </a:ext>
                </a:extLst>
              </p:cNvPr>
              <p:cNvSpPr>
                <a:spLocks/>
              </p:cNvSpPr>
              <p:nvPr/>
            </p:nvSpPr>
            <p:spPr bwMode="auto">
              <a:xfrm>
                <a:off x="6390011" y="3434376"/>
                <a:ext cx="7938" cy="6350"/>
              </a:xfrm>
              <a:custGeom>
                <a:avLst/>
                <a:gdLst>
                  <a:gd name="T0" fmla="*/ 1 w 2"/>
                  <a:gd name="T1" fmla="*/ 1 h 2"/>
                  <a:gd name="T2" fmla="*/ 0 w 2"/>
                  <a:gd name="T3" fmla="*/ 2 h 2"/>
                  <a:gd name="T4" fmla="*/ 0 w 2"/>
                  <a:gd name="T5" fmla="*/ 2 h 2"/>
                  <a:gd name="T6" fmla="*/ 1 w 2"/>
                  <a:gd name="T7" fmla="*/ 2 h 2"/>
                  <a:gd name="T8" fmla="*/ 1 w 2"/>
                  <a:gd name="T9" fmla="*/ 1 h 2"/>
                  <a:gd name="T10" fmla="*/ 1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1" y="1"/>
                    </a:moveTo>
                    <a:cubicBezTo>
                      <a:pt x="0" y="1"/>
                      <a:pt x="0" y="1"/>
                      <a:pt x="0" y="2"/>
                    </a:cubicBezTo>
                    <a:cubicBezTo>
                      <a:pt x="0" y="2"/>
                      <a:pt x="0" y="2"/>
                      <a:pt x="0" y="2"/>
                    </a:cubicBezTo>
                    <a:cubicBezTo>
                      <a:pt x="0" y="2"/>
                      <a:pt x="1" y="2"/>
                      <a:pt x="1" y="2"/>
                    </a:cubicBezTo>
                    <a:cubicBezTo>
                      <a:pt x="1" y="2"/>
                      <a:pt x="2" y="1"/>
                      <a:pt x="1" y="1"/>
                    </a:cubicBezTo>
                    <a:cubicBezTo>
                      <a:pt x="1"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 name="Freeform 579">
                <a:extLst>
                  <a:ext uri="{FF2B5EF4-FFF2-40B4-BE49-F238E27FC236}">
                    <a16:creationId xmlns:a16="http://schemas.microsoft.com/office/drawing/2014/main" id="{02A2E1AB-68E0-4B1F-BA7A-1D1DAB6E54E4}"/>
                  </a:ext>
                </a:extLst>
              </p:cNvPr>
              <p:cNvSpPr>
                <a:spLocks/>
              </p:cNvSpPr>
              <p:nvPr/>
            </p:nvSpPr>
            <p:spPr bwMode="auto">
              <a:xfrm>
                <a:off x="4766032" y="2893050"/>
                <a:ext cx="7938" cy="7938"/>
              </a:xfrm>
              <a:custGeom>
                <a:avLst/>
                <a:gdLst>
                  <a:gd name="T0" fmla="*/ 0 w 2"/>
                  <a:gd name="T1" fmla="*/ 1 h 2"/>
                  <a:gd name="T2" fmla="*/ 1 w 2"/>
                  <a:gd name="T3" fmla="*/ 2 h 2"/>
                  <a:gd name="T4" fmla="*/ 2 w 2"/>
                  <a:gd name="T5" fmla="*/ 1 h 2"/>
                  <a:gd name="T6" fmla="*/ 1 w 2"/>
                  <a:gd name="T7" fmla="*/ 0 h 2"/>
                  <a:gd name="T8" fmla="*/ 0 w 2"/>
                  <a:gd name="T9" fmla="*/ 1 h 2"/>
                  <a:gd name="T10" fmla="*/ 0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0" y="1"/>
                    </a:moveTo>
                    <a:cubicBezTo>
                      <a:pt x="0" y="2"/>
                      <a:pt x="0" y="2"/>
                      <a:pt x="1" y="2"/>
                    </a:cubicBezTo>
                    <a:cubicBezTo>
                      <a:pt x="1" y="2"/>
                      <a:pt x="2" y="2"/>
                      <a:pt x="2" y="1"/>
                    </a:cubicBezTo>
                    <a:cubicBezTo>
                      <a:pt x="2" y="1"/>
                      <a:pt x="1" y="0"/>
                      <a:pt x="1" y="0"/>
                    </a:cubicBezTo>
                    <a:cubicBezTo>
                      <a:pt x="1"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Freeform 580">
                <a:extLst>
                  <a:ext uri="{FF2B5EF4-FFF2-40B4-BE49-F238E27FC236}">
                    <a16:creationId xmlns:a16="http://schemas.microsoft.com/office/drawing/2014/main" id="{3C4CBB1D-290C-4536-B48E-0EE4072EFFF8}"/>
                  </a:ext>
                </a:extLst>
              </p:cNvPr>
              <p:cNvSpPr>
                <a:spLocks/>
              </p:cNvSpPr>
              <p:nvPr/>
            </p:nvSpPr>
            <p:spPr bwMode="auto">
              <a:xfrm>
                <a:off x="5489917" y="2104078"/>
                <a:ext cx="6350" cy="6350"/>
              </a:xfrm>
              <a:custGeom>
                <a:avLst/>
                <a:gdLst>
                  <a:gd name="T0" fmla="*/ 1 w 2"/>
                  <a:gd name="T1" fmla="*/ 2 h 2"/>
                  <a:gd name="T2" fmla="*/ 2 w 2"/>
                  <a:gd name="T3" fmla="*/ 1 h 2"/>
                  <a:gd name="T4" fmla="*/ 1 w 2"/>
                  <a:gd name="T5" fmla="*/ 0 h 2"/>
                  <a:gd name="T6" fmla="*/ 0 w 2"/>
                  <a:gd name="T7" fmla="*/ 0 h 2"/>
                  <a:gd name="T8" fmla="*/ 0 w 2"/>
                  <a:gd name="T9" fmla="*/ 1 h 2"/>
                  <a:gd name="T10" fmla="*/ 1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1" y="2"/>
                    </a:moveTo>
                    <a:cubicBezTo>
                      <a:pt x="1" y="1"/>
                      <a:pt x="1" y="1"/>
                      <a:pt x="2" y="1"/>
                    </a:cubicBezTo>
                    <a:cubicBezTo>
                      <a:pt x="2" y="1"/>
                      <a:pt x="1" y="0"/>
                      <a:pt x="1" y="0"/>
                    </a:cubicBezTo>
                    <a:cubicBezTo>
                      <a:pt x="1" y="0"/>
                      <a:pt x="0" y="0"/>
                      <a:pt x="0" y="0"/>
                    </a:cubicBezTo>
                    <a:cubicBezTo>
                      <a:pt x="0" y="1"/>
                      <a:pt x="0" y="1"/>
                      <a:pt x="0" y="1"/>
                    </a:cubicBezTo>
                    <a:cubicBezTo>
                      <a:pt x="0"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 name="Freeform 581">
                <a:extLst>
                  <a:ext uri="{FF2B5EF4-FFF2-40B4-BE49-F238E27FC236}">
                    <a16:creationId xmlns:a16="http://schemas.microsoft.com/office/drawing/2014/main" id="{EF9D8F54-C171-4CBD-8A97-FCCFC63ABAA6}"/>
                  </a:ext>
                </a:extLst>
              </p:cNvPr>
              <p:cNvSpPr>
                <a:spLocks/>
              </p:cNvSpPr>
              <p:nvPr/>
            </p:nvSpPr>
            <p:spPr bwMode="auto">
              <a:xfrm>
                <a:off x="5616914" y="2878763"/>
                <a:ext cx="6350" cy="6350"/>
              </a:xfrm>
              <a:custGeom>
                <a:avLst/>
                <a:gdLst>
                  <a:gd name="T0" fmla="*/ 1 w 2"/>
                  <a:gd name="T1" fmla="*/ 0 h 2"/>
                  <a:gd name="T2" fmla="*/ 1 w 2"/>
                  <a:gd name="T3" fmla="*/ 0 h 2"/>
                  <a:gd name="T4" fmla="*/ 0 w 2"/>
                  <a:gd name="T5" fmla="*/ 1 h 2"/>
                  <a:gd name="T6" fmla="*/ 1 w 2"/>
                  <a:gd name="T7" fmla="*/ 1 h 2"/>
                  <a:gd name="T8" fmla="*/ 2 w 2"/>
                  <a:gd name="T9" fmla="*/ 1 h 2"/>
                  <a:gd name="T10" fmla="*/ 2 w 2"/>
                  <a:gd name="T11" fmla="*/ 1 h 2"/>
                  <a:gd name="T12" fmla="*/ 1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0"/>
                    </a:moveTo>
                    <a:cubicBezTo>
                      <a:pt x="1" y="0"/>
                      <a:pt x="1" y="0"/>
                      <a:pt x="1" y="0"/>
                    </a:cubicBezTo>
                    <a:cubicBezTo>
                      <a:pt x="1" y="1"/>
                      <a:pt x="1" y="1"/>
                      <a:pt x="0" y="1"/>
                    </a:cubicBezTo>
                    <a:cubicBezTo>
                      <a:pt x="0" y="1"/>
                      <a:pt x="1" y="1"/>
                      <a:pt x="1" y="1"/>
                    </a:cubicBezTo>
                    <a:cubicBezTo>
                      <a:pt x="1" y="2"/>
                      <a:pt x="2" y="1"/>
                      <a:pt x="2" y="1"/>
                    </a:cubicBezTo>
                    <a:cubicBezTo>
                      <a:pt x="2" y="1"/>
                      <a:pt x="2" y="1"/>
                      <a:pt x="2"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 name="Freeform 582">
                <a:extLst>
                  <a:ext uri="{FF2B5EF4-FFF2-40B4-BE49-F238E27FC236}">
                    <a16:creationId xmlns:a16="http://schemas.microsoft.com/office/drawing/2014/main" id="{58101A39-40B2-43A1-A870-435C8AF17756}"/>
                  </a:ext>
                </a:extLst>
              </p:cNvPr>
              <p:cNvSpPr>
                <a:spLocks/>
              </p:cNvSpPr>
              <p:nvPr/>
            </p:nvSpPr>
            <p:spPr bwMode="auto">
              <a:xfrm>
                <a:off x="4751745" y="2305687"/>
                <a:ext cx="6350" cy="6350"/>
              </a:xfrm>
              <a:custGeom>
                <a:avLst/>
                <a:gdLst>
                  <a:gd name="T0" fmla="*/ 2 w 2"/>
                  <a:gd name="T1" fmla="*/ 0 h 2"/>
                  <a:gd name="T2" fmla="*/ 1 w 2"/>
                  <a:gd name="T3" fmla="*/ 1 h 2"/>
                  <a:gd name="T4" fmla="*/ 0 w 2"/>
                  <a:gd name="T5" fmla="*/ 1 h 2"/>
                  <a:gd name="T6" fmla="*/ 0 w 2"/>
                  <a:gd name="T7" fmla="*/ 2 h 2"/>
                  <a:gd name="T8" fmla="*/ 0 w 2"/>
                  <a:gd name="T9" fmla="*/ 2 h 2"/>
                  <a:gd name="T10" fmla="*/ 1 w 2"/>
                  <a:gd name="T11" fmla="*/ 2 h 2"/>
                  <a:gd name="T12" fmla="*/ 2 w 2"/>
                  <a:gd name="T13" fmla="*/ 1 h 2"/>
                  <a:gd name="T14" fmla="*/ 2 w 2"/>
                  <a:gd name="T15" fmla="*/ 1 h 2"/>
                  <a:gd name="T16" fmla="*/ 2 w 2"/>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0"/>
                    </a:moveTo>
                    <a:cubicBezTo>
                      <a:pt x="2" y="1"/>
                      <a:pt x="1" y="1"/>
                      <a:pt x="1" y="1"/>
                    </a:cubicBezTo>
                    <a:cubicBezTo>
                      <a:pt x="1" y="1"/>
                      <a:pt x="0" y="1"/>
                      <a:pt x="0" y="1"/>
                    </a:cubicBezTo>
                    <a:cubicBezTo>
                      <a:pt x="0" y="2"/>
                      <a:pt x="0" y="2"/>
                      <a:pt x="0" y="2"/>
                    </a:cubicBezTo>
                    <a:cubicBezTo>
                      <a:pt x="0" y="2"/>
                      <a:pt x="0" y="2"/>
                      <a:pt x="0" y="2"/>
                    </a:cubicBezTo>
                    <a:cubicBezTo>
                      <a:pt x="0" y="2"/>
                      <a:pt x="1" y="2"/>
                      <a:pt x="1" y="2"/>
                    </a:cubicBezTo>
                    <a:cubicBezTo>
                      <a:pt x="1" y="2"/>
                      <a:pt x="2" y="1"/>
                      <a:pt x="2" y="1"/>
                    </a:cubicBezTo>
                    <a:cubicBezTo>
                      <a:pt x="2" y="1"/>
                      <a:pt x="2" y="1"/>
                      <a:pt x="2" y="1"/>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 name="Freeform 583">
                <a:extLst>
                  <a:ext uri="{FF2B5EF4-FFF2-40B4-BE49-F238E27FC236}">
                    <a16:creationId xmlns:a16="http://schemas.microsoft.com/office/drawing/2014/main" id="{ADD331F1-20DD-4AB6-BC02-86808CE66E80}"/>
                  </a:ext>
                </a:extLst>
              </p:cNvPr>
              <p:cNvSpPr>
                <a:spLocks/>
              </p:cNvSpPr>
              <p:nvPr/>
            </p:nvSpPr>
            <p:spPr bwMode="auto">
              <a:xfrm>
                <a:off x="6459859" y="3094658"/>
                <a:ext cx="6350" cy="7938"/>
              </a:xfrm>
              <a:custGeom>
                <a:avLst/>
                <a:gdLst>
                  <a:gd name="T0" fmla="*/ 2 w 2"/>
                  <a:gd name="T1" fmla="*/ 1 h 2"/>
                  <a:gd name="T2" fmla="*/ 1 w 2"/>
                  <a:gd name="T3" fmla="*/ 0 h 2"/>
                  <a:gd name="T4" fmla="*/ 0 w 2"/>
                  <a:gd name="T5" fmla="*/ 1 h 2"/>
                  <a:gd name="T6" fmla="*/ 0 w 2"/>
                  <a:gd name="T7" fmla="*/ 2 h 2"/>
                  <a:gd name="T8" fmla="*/ 1 w 2"/>
                  <a:gd name="T9" fmla="*/ 2 h 2"/>
                  <a:gd name="T10" fmla="*/ 2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2" y="1"/>
                    </a:moveTo>
                    <a:cubicBezTo>
                      <a:pt x="1" y="1"/>
                      <a:pt x="1" y="0"/>
                      <a:pt x="1" y="0"/>
                    </a:cubicBezTo>
                    <a:cubicBezTo>
                      <a:pt x="0" y="0"/>
                      <a:pt x="0" y="0"/>
                      <a:pt x="0" y="1"/>
                    </a:cubicBezTo>
                    <a:cubicBezTo>
                      <a:pt x="0" y="1"/>
                      <a:pt x="0" y="1"/>
                      <a:pt x="0" y="2"/>
                    </a:cubicBezTo>
                    <a:cubicBezTo>
                      <a:pt x="0" y="2"/>
                      <a:pt x="1" y="2"/>
                      <a:pt x="1" y="2"/>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Freeform 584">
                <a:extLst>
                  <a:ext uri="{FF2B5EF4-FFF2-40B4-BE49-F238E27FC236}">
                    <a16:creationId xmlns:a16="http://schemas.microsoft.com/office/drawing/2014/main" id="{9F95FE22-70EC-4576-B7C9-148AF69801B3}"/>
                  </a:ext>
                </a:extLst>
              </p:cNvPr>
              <p:cNvSpPr>
                <a:spLocks/>
              </p:cNvSpPr>
              <p:nvPr/>
            </p:nvSpPr>
            <p:spPr bwMode="auto">
              <a:xfrm>
                <a:off x="4773969" y="2331087"/>
                <a:ext cx="6350" cy="3175"/>
              </a:xfrm>
              <a:custGeom>
                <a:avLst/>
                <a:gdLst>
                  <a:gd name="T0" fmla="*/ 2 w 2"/>
                  <a:gd name="T1" fmla="*/ 1 h 1"/>
                  <a:gd name="T2" fmla="*/ 2 w 2"/>
                  <a:gd name="T3" fmla="*/ 0 h 1"/>
                  <a:gd name="T4" fmla="*/ 2 w 2"/>
                  <a:gd name="T5" fmla="*/ 0 h 1"/>
                  <a:gd name="T6" fmla="*/ 1 w 2"/>
                  <a:gd name="T7" fmla="*/ 0 h 1"/>
                  <a:gd name="T8" fmla="*/ 0 w 2"/>
                  <a:gd name="T9" fmla="*/ 0 h 1"/>
                  <a:gd name="T10" fmla="*/ 0 w 2"/>
                  <a:gd name="T11" fmla="*/ 1 h 1"/>
                  <a:gd name="T12" fmla="*/ 2 w 2"/>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2" y="1"/>
                    </a:moveTo>
                    <a:cubicBezTo>
                      <a:pt x="2" y="1"/>
                      <a:pt x="2" y="1"/>
                      <a:pt x="2" y="0"/>
                    </a:cubicBezTo>
                    <a:cubicBezTo>
                      <a:pt x="2" y="0"/>
                      <a:pt x="2" y="0"/>
                      <a:pt x="2" y="0"/>
                    </a:cubicBezTo>
                    <a:cubicBezTo>
                      <a:pt x="2" y="0"/>
                      <a:pt x="1" y="0"/>
                      <a:pt x="1" y="0"/>
                    </a:cubicBezTo>
                    <a:cubicBezTo>
                      <a:pt x="1" y="0"/>
                      <a:pt x="0" y="0"/>
                      <a:pt x="0" y="0"/>
                    </a:cubicBezTo>
                    <a:cubicBezTo>
                      <a:pt x="0" y="0"/>
                      <a:pt x="0" y="0"/>
                      <a:pt x="0"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 name="Freeform 585">
                <a:extLst>
                  <a:ext uri="{FF2B5EF4-FFF2-40B4-BE49-F238E27FC236}">
                    <a16:creationId xmlns:a16="http://schemas.microsoft.com/office/drawing/2014/main" id="{909045F5-C55C-4B3F-90DF-7F0AB4A3703D}"/>
                  </a:ext>
                </a:extLst>
              </p:cNvPr>
              <p:cNvSpPr>
                <a:spLocks/>
              </p:cNvSpPr>
              <p:nvPr/>
            </p:nvSpPr>
            <p:spPr bwMode="auto">
              <a:xfrm>
                <a:off x="6418585" y="3043859"/>
                <a:ext cx="7938" cy="7938"/>
              </a:xfrm>
              <a:custGeom>
                <a:avLst/>
                <a:gdLst>
                  <a:gd name="T0" fmla="*/ 2 w 2"/>
                  <a:gd name="T1" fmla="*/ 2 h 2"/>
                  <a:gd name="T2" fmla="*/ 2 w 2"/>
                  <a:gd name="T3" fmla="*/ 2 h 2"/>
                  <a:gd name="T4" fmla="*/ 2 w 2"/>
                  <a:gd name="T5" fmla="*/ 2 h 2"/>
                  <a:gd name="T6" fmla="*/ 2 w 2"/>
                  <a:gd name="T7" fmla="*/ 1 h 2"/>
                  <a:gd name="T8" fmla="*/ 2 w 2"/>
                  <a:gd name="T9" fmla="*/ 1 h 2"/>
                  <a:gd name="T10" fmla="*/ 1 w 2"/>
                  <a:gd name="T11" fmla="*/ 0 h 2"/>
                  <a:gd name="T12" fmla="*/ 1 w 2"/>
                  <a:gd name="T13" fmla="*/ 0 h 2"/>
                  <a:gd name="T14" fmla="*/ 0 w 2"/>
                  <a:gd name="T15" fmla="*/ 0 h 2"/>
                  <a:gd name="T16" fmla="*/ 2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2"/>
                    </a:moveTo>
                    <a:cubicBezTo>
                      <a:pt x="2" y="2"/>
                      <a:pt x="2" y="2"/>
                      <a:pt x="2" y="2"/>
                    </a:cubicBezTo>
                    <a:cubicBezTo>
                      <a:pt x="2" y="2"/>
                      <a:pt x="2" y="2"/>
                      <a:pt x="2" y="2"/>
                    </a:cubicBezTo>
                    <a:cubicBezTo>
                      <a:pt x="2" y="1"/>
                      <a:pt x="2" y="1"/>
                      <a:pt x="2" y="1"/>
                    </a:cubicBezTo>
                    <a:cubicBezTo>
                      <a:pt x="2" y="1"/>
                      <a:pt x="2" y="1"/>
                      <a:pt x="2" y="1"/>
                    </a:cubicBezTo>
                    <a:cubicBezTo>
                      <a:pt x="1" y="1"/>
                      <a:pt x="1" y="0"/>
                      <a:pt x="1" y="0"/>
                    </a:cubicBezTo>
                    <a:cubicBezTo>
                      <a:pt x="1" y="0"/>
                      <a:pt x="1" y="0"/>
                      <a:pt x="1" y="0"/>
                    </a:cubicBezTo>
                    <a:cubicBezTo>
                      <a:pt x="0" y="0"/>
                      <a:pt x="0" y="0"/>
                      <a:pt x="0" y="0"/>
                    </a:cubicBezTo>
                    <a:cubicBezTo>
                      <a:pt x="1" y="1"/>
                      <a:pt x="1"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586">
                <a:extLst>
                  <a:ext uri="{FF2B5EF4-FFF2-40B4-BE49-F238E27FC236}">
                    <a16:creationId xmlns:a16="http://schemas.microsoft.com/office/drawing/2014/main" id="{1015104F-FA71-44CF-A267-0ED84AFF681A}"/>
                  </a:ext>
                </a:extLst>
              </p:cNvPr>
              <p:cNvSpPr>
                <a:spLocks/>
              </p:cNvSpPr>
              <p:nvPr/>
            </p:nvSpPr>
            <p:spPr bwMode="auto">
              <a:xfrm>
                <a:off x="5464516" y="2124716"/>
                <a:ext cx="6350" cy="3175"/>
              </a:xfrm>
              <a:custGeom>
                <a:avLst/>
                <a:gdLst>
                  <a:gd name="T0" fmla="*/ 1 w 2"/>
                  <a:gd name="T1" fmla="*/ 0 h 1"/>
                  <a:gd name="T2" fmla="*/ 0 w 2"/>
                  <a:gd name="T3" fmla="*/ 0 h 1"/>
                  <a:gd name="T4" fmla="*/ 0 w 2"/>
                  <a:gd name="T5" fmla="*/ 0 h 1"/>
                  <a:gd name="T6" fmla="*/ 0 w 2"/>
                  <a:gd name="T7" fmla="*/ 0 h 1"/>
                  <a:gd name="T8" fmla="*/ 0 w 2"/>
                  <a:gd name="T9" fmla="*/ 1 h 1"/>
                  <a:gd name="T10" fmla="*/ 2 w 2"/>
                  <a:gd name="T11" fmla="*/ 1 h 1"/>
                  <a:gd name="T12" fmla="*/ 2 w 2"/>
                  <a:gd name="T13" fmla="*/ 0 h 1"/>
                  <a:gd name="T14" fmla="*/ 1 w 2"/>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0"/>
                    </a:moveTo>
                    <a:cubicBezTo>
                      <a:pt x="1" y="0"/>
                      <a:pt x="1" y="0"/>
                      <a:pt x="0" y="0"/>
                    </a:cubicBezTo>
                    <a:cubicBezTo>
                      <a:pt x="0" y="0"/>
                      <a:pt x="0" y="0"/>
                      <a:pt x="0" y="0"/>
                    </a:cubicBezTo>
                    <a:cubicBezTo>
                      <a:pt x="0" y="0"/>
                      <a:pt x="0" y="0"/>
                      <a:pt x="0" y="0"/>
                    </a:cubicBezTo>
                    <a:cubicBezTo>
                      <a:pt x="0" y="0"/>
                      <a:pt x="0" y="1"/>
                      <a:pt x="0" y="1"/>
                    </a:cubicBezTo>
                    <a:cubicBezTo>
                      <a:pt x="0" y="1"/>
                      <a:pt x="1" y="1"/>
                      <a:pt x="2" y="1"/>
                    </a:cubicBezTo>
                    <a:cubicBezTo>
                      <a:pt x="2" y="1"/>
                      <a:pt x="2" y="1"/>
                      <a:pt x="2"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Oval 587">
                <a:extLst>
                  <a:ext uri="{FF2B5EF4-FFF2-40B4-BE49-F238E27FC236}">
                    <a16:creationId xmlns:a16="http://schemas.microsoft.com/office/drawing/2014/main" id="{7297512A-6AE7-4C0C-95B3-770203986B24}"/>
                  </a:ext>
                </a:extLst>
              </p:cNvPr>
              <p:cNvSpPr>
                <a:spLocks noChangeArrowheads="1"/>
              </p:cNvSpPr>
              <p:nvPr/>
            </p:nvSpPr>
            <p:spPr bwMode="auto">
              <a:xfrm>
                <a:off x="5470866" y="2127891"/>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588">
                <a:extLst>
                  <a:ext uri="{FF2B5EF4-FFF2-40B4-BE49-F238E27FC236}">
                    <a16:creationId xmlns:a16="http://schemas.microsoft.com/office/drawing/2014/main" id="{02CA6724-D11D-4305-B1FA-177F10BD6173}"/>
                  </a:ext>
                </a:extLst>
              </p:cNvPr>
              <p:cNvSpPr>
                <a:spLocks/>
              </p:cNvSpPr>
              <p:nvPr/>
            </p:nvSpPr>
            <p:spPr bwMode="auto">
              <a:xfrm>
                <a:off x="5699462" y="2146940"/>
                <a:ext cx="7938" cy="6350"/>
              </a:xfrm>
              <a:custGeom>
                <a:avLst/>
                <a:gdLst>
                  <a:gd name="T0" fmla="*/ 1 w 2"/>
                  <a:gd name="T1" fmla="*/ 2 h 2"/>
                  <a:gd name="T2" fmla="*/ 2 w 2"/>
                  <a:gd name="T3" fmla="*/ 0 h 2"/>
                  <a:gd name="T4" fmla="*/ 2 w 2"/>
                  <a:gd name="T5" fmla="*/ 0 h 2"/>
                  <a:gd name="T6" fmla="*/ 2 w 2"/>
                  <a:gd name="T7" fmla="*/ 0 h 2"/>
                  <a:gd name="T8" fmla="*/ 1 w 2"/>
                  <a:gd name="T9" fmla="*/ 1 h 2"/>
                  <a:gd name="T10" fmla="*/ 0 w 2"/>
                  <a:gd name="T11" fmla="*/ 1 h 2"/>
                  <a:gd name="T12" fmla="*/ 1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2"/>
                    </a:moveTo>
                    <a:cubicBezTo>
                      <a:pt x="1" y="2"/>
                      <a:pt x="2" y="1"/>
                      <a:pt x="2" y="0"/>
                    </a:cubicBezTo>
                    <a:cubicBezTo>
                      <a:pt x="2" y="0"/>
                      <a:pt x="2" y="0"/>
                      <a:pt x="2" y="0"/>
                    </a:cubicBezTo>
                    <a:cubicBezTo>
                      <a:pt x="2" y="0"/>
                      <a:pt x="2" y="0"/>
                      <a:pt x="2" y="0"/>
                    </a:cubicBezTo>
                    <a:cubicBezTo>
                      <a:pt x="1" y="0"/>
                      <a:pt x="1" y="1"/>
                      <a:pt x="1" y="1"/>
                    </a:cubicBezTo>
                    <a:cubicBezTo>
                      <a:pt x="1" y="1"/>
                      <a:pt x="0" y="1"/>
                      <a:pt x="0"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 name="Freeform 589">
                <a:extLst>
                  <a:ext uri="{FF2B5EF4-FFF2-40B4-BE49-F238E27FC236}">
                    <a16:creationId xmlns:a16="http://schemas.microsoft.com/office/drawing/2014/main" id="{00759DA4-947E-4CB7-9C10-D3C9F1C35579}"/>
                  </a:ext>
                </a:extLst>
              </p:cNvPr>
              <p:cNvSpPr>
                <a:spLocks/>
              </p:cNvSpPr>
              <p:nvPr/>
            </p:nvSpPr>
            <p:spPr bwMode="auto">
              <a:xfrm>
                <a:off x="5739149" y="2107253"/>
                <a:ext cx="7938" cy="6350"/>
              </a:xfrm>
              <a:custGeom>
                <a:avLst/>
                <a:gdLst>
                  <a:gd name="T0" fmla="*/ 2 w 2"/>
                  <a:gd name="T1" fmla="*/ 1 h 2"/>
                  <a:gd name="T2" fmla="*/ 2 w 2"/>
                  <a:gd name="T3" fmla="*/ 1 h 2"/>
                  <a:gd name="T4" fmla="*/ 2 w 2"/>
                  <a:gd name="T5" fmla="*/ 0 h 2"/>
                  <a:gd name="T6" fmla="*/ 0 w 2"/>
                  <a:gd name="T7" fmla="*/ 0 h 2"/>
                  <a:gd name="T8" fmla="*/ 0 w 2"/>
                  <a:gd name="T9" fmla="*/ 1 h 2"/>
                  <a:gd name="T10" fmla="*/ 0 w 2"/>
                  <a:gd name="T11" fmla="*/ 1 h 2"/>
                  <a:gd name="T12" fmla="*/ 2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1"/>
                    </a:moveTo>
                    <a:cubicBezTo>
                      <a:pt x="2" y="1"/>
                      <a:pt x="2" y="1"/>
                      <a:pt x="2" y="1"/>
                    </a:cubicBezTo>
                    <a:cubicBezTo>
                      <a:pt x="2" y="1"/>
                      <a:pt x="2" y="0"/>
                      <a:pt x="2" y="0"/>
                    </a:cubicBezTo>
                    <a:cubicBezTo>
                      <a:pt x="2" y="0"/>
                      <a:pt x="1" y="1"/>
                      <a:pt x="0" y="0"/>
                    </a:cubicBezTo>
                    <a:cubicBezTo>
                      <a:pt x="0" y="0"/>
                      <a:pt x="0" y="0"/>
                      <a:pt x="0" y="1"/>
                    </a:cubicBezTo>
                    <a:cubicBezTo>
                      <a:pt x="0" y="1"/>
                      <a:pt x="0" y="1"/>
                      <a:pt x="0" y="1"/>
                    </a:cubicBezTo>
                    <a:cubicBezTo>
                      <a:pt x="1" y="1"/>
                      <a:pt x="2"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Oval 590">
                <a:extLst>
                  <a:ext uri="{FF2B5EF4-FFF2-40B4-BE49-F238E27FC236}">
                    <a16:creationId xmlns:a16="http://schemas.microsoft.com/office/drawing/2014/main" id="{77C1DBB5-3CD4-4233-BAFE-35B823FEA939}"/>
                  </a:ext>
                </a:extLst>
              </p:cNvPr>
              <p:cNvSpPr>
                <a:spLocks noChangeArrowheads="1"/>
              </p:cNvSpPr>
              <p:nvPr/>
            </p:nvSpPr>
            <p:spPr bwMode="auto">
              <a:xfrm>
                <a:off x="4856517" y="3216894"/>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591">
                <a:extLst>
                  <a:ext uri="{FF2B5EF4-FFF2-40B4-BE49-F238E27FC236}">
                    <a16:creationId xmlns:a16="http://schemas.microsoft.com/office/drawing/2014/main" id="{32930565-6FC4-45EA-989A-4F6305A8AE18}"/>
                  </a:ext>
                </a:extLst>
              </p:cNvPr>
              <p:cNvSpPr>
                <a:spLocks/>
              </p:cNvSpPr>
              <p:nvPr/>
            </p:nvSpPr>
            <p:spPr bwMode="auto">
              <a:xfrm>
                <a:off x="4848579" y="3216893"/>
                <a:ext cx="7938" cy="7938"/>
              </a:xfrm>
              <a:custGeom>
                <a:avLst/>
                <a:gdLst>
                  <a:gd name="T0" fmla="*/ 1 w 2"/>
                  <a:gd name="T1" fmla="*/ 1 h 2"/>
                  <a:gd name="T2" fmla="*/ 0 w 2"/>
                  <a:gd name="T3" fmla="*/ 2 h 2"/>
                  <a:gd name="T4" fmla="*/ 0 w 2"/>
                  <a:gd name="T5" fmla="*/ 2 h 2"/>
                  <a:gd name="T6" fmla="*/ 2 w 2"/>
                  <a:gd name="T7" fmla="*/ 0 h 2"/>
                  <a:gd name="T8" fmla="*/ 2 w 2"/>
                  <a:gd name="T9" fmla="*/ 0 h 2"/>
                  <a:gd name="T10" fmla="*/ 2 w 2"/>
                  <a:gd name="T11" fmla="*/ 0 h 2"/>
                  <a:gd name="T12" fmla="*/ 1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1"/>
                    </a:moveTo>
                    <a:cubicBezTo>
                      <a:pt x="0" y="1"/>
                      <a:pt x="0" y="1"/>
                      <a:pt x="0" y="2"/>
                    </a:cubicBezTo>
                    <a:cubicBezTo>
                      <a:pt x="0" y="2"/>
                      <a:pt x="0" y="2"/>
                      <a:pt x="0" y="2"/>
                    </a:cubicBezTo>
                    <a:cubicBezTo>
                      <a:pt x="1" y="2"/>
                      <a:pt x="2" y="1"/>
                      <a:pt x="2" y="0"/>
                    </a:cubicBezTo>
                    <a:cubicBezTo>
                      <a:pt x="2" y="0"/>
                      <a:pt x="2" y="0"/>
                      <a:pt x="2" y="0"/>
                    </a:cubicBezTo>
                    <a:cubicBezTo>
                      <a:pt x="2" y="0"/>
                      <a:pt x="2" y="0"/>
                      <a:pt x="2"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Oval 592">
                <a:extLst>
                  <a:ext uri="{FF2B5EF4-FFF2-40B4-BE49-F238E27FC236}">
                    <a16:creationId xmlns:a16="http://schemas.microsoft.com/office/drawing/2014/main" id="{8C184B63-D2FE-47EF-84A0-AA915EA33778}"/>
                  </a:ext>
                </a:extLst>
              </p:cNvPr>
              <p:cNvSpPr>
                <a:spLocks noChangeArrowheads="1"/>
              </p:cNvSpPr>
              <p:nvPr/>
            </p:nvSpPr>
            <p:spPr bwMode="auto">
              <a:xfrm>
                <a:off x="4853342" y="3221655"/>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 name="Freeform 593">
                <a:extLst>
                  <a:ext uri="{FF2B5EF4-FFF2-40B4-BE49-F238E27FC236}">
                    <a16:creationId xmlns:a16="http://schemas.microsoft.com/office/drawing/2014/main" id="{49FFECE5-1722-4EF6-8B58-1F76F003E2AF}"/>
                  </a:ext>
                </a:extLst>
              </p:cNvPr>
              <p:cNvSpPr>
                <a:spLocks/>
              </p:cNvSpPr>
              <p:nvPr/>
            </p:nvSpPr>
            <p:spPr bwMode="auto">
              <a:xfrm>
                <a:off x="5023201" y="2067566"/>
                <a:ext cx="3175" cy="3175"/>
              </a:xfrm>
              <a:custGeom>
                <a:avLst/>
                <a:gdLst>
                  <a:gd name="T0" fmla="*/ 0 w 1"/>
                  <a:gd name="T1" fmla="*/ 1 h 1"/>
                  <a:gd name="T2" fmla="*/ 1 w 1"/>
                  <a:gd name="T3" fmla="*/ 1 h 1"/>
                  <a:gd name="T4" fmla="*/ 1 w 1"/>
                  <a:gd name="T5" fmla="*/ 1 h 1"/>
                  <a:gd name="T6" fmla="*/ 1 w 1"/>
                  <a:gd name="T7" fmla="*/ 0 h 1"/>
                  <a:gd name="T8" fmla="*/ 0 w 1"/>
                  <a:gd name="T9" fmla="*/ 0 h 1"/>
                  <a:gd name="T10" fmla="*/ 0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0" y="1"/>
                    </a:moveTo>
                    <a:cubicBezTo>
                      <a:pt x="0" y="1"/>
                      <a:pt x="1" y="1"/>
                      <a:pt x="1" y="1"/>
                    </a:cubicBezTo>
                    <a:cubicBezTo>
                      <a:pt x="1" y="1"/>
                      <a:pt x="1" y="1"/>
                      <a:pt x="1" y="1"/>
                    </a:cubicBezTo>
                    <a:cubicBezTo>
                      <a:pt x="1" y="0"/>
                      <a:pt x="1" y="0"/>
                      <a:pt x="1"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Freeform 594">
                <a:extLst>
                  <a:ext uri="{FF2B5EF4-FFF2-40B4-BE49-F238E27FC236}">
                    <a16:creationId xmlns:a16="http://schemas.microsoft.com/office/drawing/2014/main" id="{534BD5D2-8D78-4892-9332-CA5C9D2F7763}"/>
                  </a:ext>
                </a:extLst>
              </p:cNvPr>
              <p:cNvSpPr>
                <a:spLocks/>
              </p:cNvSpPr>
              <p:nvPr/>
            </p:nvSpPr>
            <p:spPr bwMode="auto">
              <a:xfrm>
                <a:off x="6151890" y="2989885"/>
                <a:ext cx="6350" cy="4763"/>
              </a:xfrm>
              <a:custGeom>
                <a:avLst/>
                <a:gdLst>
                  <a:gd name="T0" fmla="*/ 1 w 2"/>
                  <a:gd name="T1" fmla="*/ 1 h 1"/>
                  <a:gd name="T2" fmla="*/ 2 w 2"/>
                  <a:gd name="T3" fmla="*/ 1 h 1"/>
                  <a:gd name="T4" fmla="*/ 2 w 2"/>
                  <a:gd name="T5" fmla="*/ 1 h 1"/>
                  <a:gd name="T6" fmla="*/ 2 w 2"/>
                  <a:gd name="T7" fmla="*/ 0 h 1"/>
                  <a:gd name="T8" fmla="*/ 0 w 2"/>
                  <a:gd name="T9" fmla="*/ 0 h 1"/>
                  <a:gd name="T10" fmla="*/ 0 w 2"/>
                  <a:gd name="T11" fmla="*/ 1 h 1"/>
                  <a:gd name="T12" fmla="*/ 0 w 2"/>
                  <a:gd name="T13" fmla="*/ 1 h 1"/>
                  <a:gd name="T14" fmla="*/ 1 w 2"/>
                  <a:gd name="T15" fmla="*/ 1 h 1"/>
                  <a:gd name="T16" fmla="*/ 1 w 2"/>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1">
                    <a:moveTo>
                      <a:pt x="1" y="1"/>
                    </a:moveTo>
                    <a:cubicBezTo>
                      <a:pt x="2" y="1"/>
                      <a:pt x="2" y="1"/>
                      <a:pt x="2" y="1"/>
                    </a:cubicBezTo>
                    <a:cubicBezTo>
                      <a:pt x="2" y="1"/>
                      <a:pt x="2" y="1"/>
                      <a:pt x="2" y="1"/>
                    </a:cubicBezTo>
                    <a:cubicBezTo>
                      <a:pt x="2" y="1"/>
                      <a:pt x="2" y="1"/>
                      <a:pt x="2" y="0"/>
                    </a:cubicBezTo>
                    <a:cubicBezTo>
                      <a:pt x="2" y="0"/>
                      <a:pt x="1" y="0"/>
                      <a:pt x="0" y="0"/>
                    </a:cubicBezTo>
                    <a:cubicBezTo>
                      <a:pt x="0" y="0"/>
                      <a:pt x="0" y="0"/>
                      <a:pt x="0" y="1"/>
                    </a:cubicBezTo>
                    <a:cubicBezTo>
                      <a:pt x="0" y="1"/>
                      <a:pt x="0" y="1"/>
                      <a:pt x="0" y="1"/>
                    </a:cubicBezTo>
                    <a:cubicBezTo>
                      <a:pt x="0"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595">
                <a:extLst>
                  <a:ext uri="{FF2B5EF4-FFF2-40B4-BE49-F238E27FC236}">
                    <a16:creationId xmlns:a16="http://schemas.microsoft.com/office/drawing/2014/main" id="{2B1890D3-D8C0-44B5-96BF-2B5D379BD0DF}"/>
                  </a:ext>
                </a:extLst>
              </p:cNvPr>
              <p:cNvSpPr>
                <a:spLocks/>
              </p:cNvSpPr>
              <p:nvPr/>
            </p:nvSpPr>
            <p:spPr bwMode="auto">
              <a:xfrm>
                <a:off x="6412235" y="3048621"/>
                <a:ext cx="6350" cy="6350"/>
              </a:xfrm>
              <a:custGeom>
                <a:avLst/>
                <a:gdLst>
                  <a:gd name="T0" fmla="*/ 2 w 2"/>
                  <a:gd name="T1" fmla="*/ 2 h 2"/>
                  <a:gd name="T2" fmla="*/ 2 w 2"/>
                  <a:gd name="T3" fmla="*/ 1 h 2"/>
                  <a:gd name="T4" fmla="*/ 2 w 2"/>
                  <a:gd name="T5" fmla="*/ 1 h 2"/>
                  <a:gd name="T6" fmla="*/ 1 w 2"/>
                  <a:gd name="T7" fmla="*/ 0 h 2"/>
                  <a:gd name="T8" fmla="*/ 1 w 2"/>
                  <a:gd name="T9" fmla="*/ 1 h 2"/>
                  <a:gd name="T10" fmla="*/ 1 w 2"/>
                  <a:gd name="T11" fmla="*/ 1 h 2"/>
                  <a:gd name="T12" fmla="*/ 2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2"/>
                    </a:moveTo>
                    <a:cubicBezTo>
                      <a:pt x="2" y="2"/>
                      <a:pt x="2" y="2"/>
                      <a:pt x="2" y="1"/>
                    </a:cubicBezTo>
                    <a:cubicBezTo>
                      <a:pt x="2" y="1"/>
                      <a:pt x="2" y="1"/>
                      <a:pt x="2" y="1"/>
                    </a:cubicBezTo>
                    <a:cubicBezTo>
                      <a:pt x="2" y="1"/>
                      <a:pt x="1" y="0"/>
                      <a:pt x="1" y="0"/>
                    </a:cubicBezTo>
                    <a:cubicBezTo>
                      <a:pt x="1" y="1"/>
                      <a:pt x="1" y="1"/>
                      <a:pt x="1" y="1"/>
                    </a:cubicBezTo>
                    <a:cubicBezTo>
                      <a:pt x="0" y="1"/>
                      <a:pt x="1" y="1"/>
                      <a:pt x="1" y="1"/>
                    </a:cubicBezTo>
                    <a:cubicBezTo>
                      <a:pt x="1" y="2"/>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Freeform 596">
                <a:extLst>
                  <a:ext uri="{FF2B5EF4-FFF2-40B4-BE49-F238E27FC236}">
                    <a16:creationId xmlns:a16="http://schemas.microsoft.com/office/drawing/2014/main" id="{A7B4AABC-6326-4475-8F2B-7FB7F24F944D}"/>
                  </a:ext>
                </a:extLst>
              </p:cNvPr>
              <p:cNvSpPr>
                <a:spLocks/>
              </p:cNvSpPr>
              <p:nvPr/>
            </p:nvSpPr>
            <p:spPr bwMode="auto">
              <a:xfrm>
                <a:off x="6245550" y="2572381"/>
                <a:ext cx="0" cy="3175"/>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Freeform 597">
                <a:extLst>
                  <a:ext uri="{FF2B5EF4-FFF2-40B4-BE49-F238E27FC236}">
                    <a16:creationId xmlns:a16="http://schemas.microsoft.com/office/drawing/2014/main" id="{82D2AFB5-AFD7-489B-9633-38E7FA936D81}"/>
                  </a:ext>
                </a:extLst>
              </p:cNvPr>
              <p:cNvSpPr>
                <a:spLocks/>
              </p:cNvSpPr>
              <p:nvPr/>
            </p:nvSpPr>
            <p:spPr bwMode="auto">
              <a:xfrm>
                <a:off x="6245550" y="2564443"/>
                <a:ext cx="3175" cy="7938"/>
              </a:xfrm>
              <a:custGeom>
                <a:avLst/>
                <a:gdLst>
                  <a:gd name="T0" fmla="*/ 1 w 1"/>
                  <a:gd name="T1" fmla="*/ 0 h 2"/>
                  <a:gd name="T2" fmla="*/ 1 w 1"/>
                  <a:gd name="T3" fmla="*/ 0 h 2"/>
                  <a:gd name="T4" fmla="*/ 0 w 1"/>
                  <a:gd name="T5" fmla="*/ 1 h 2"/>
                  <a:gd name="T6" fmla="*/ 0 w 1"/>
                  <a:gd name="T7" fmla="*/ 2 h 2"/>
                  <a:gd name="T8" fmla="*/ 1 w 1"/>
                  <a:gd name="T9" fmla="*/ 1 h 2"/>
                  <a:gd name="T10" fmla="*/ 1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1" y="0"/>
                    </a:moveTo>
                    <a:cubicBezTo>
                      <a:pt x="1" y="0"/>
                      <a:pt x="1" y="0"/>
                      <a:pt x="1" y="0"/>
                    </a:cubicBezTo>
                    <a:cubicBezTo>
                      <a:pt x="1" y="0"/>
                      <a:pt x="0" y="1"/>
                      <a:pt x="0" y="1"/>
                    </a:cubicBezTo>
                    <a:cubicBezTo>
                      <a:pt x="0" y="1"/>
                      <a:pt x="0" y="2"/>
                      <a:pt x="0" y="2"/>
                    </a:cubicBezTo>
                    <a:cubicBezTo>
                      <a:pt x="1" y="2"/>
                      <a:pt x="1"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598">
                <a:extLst>
                  <a:ext uri="{FF2B5EF4-FFF2-40B4-BE49-F238E27FC236}">
                    <a16:creationId xmlns:a16="http://schemas.microsoft.com/office/drawing/2014/main" id="{3C3CED77-FF68-4A41-B25D-159969FC87FA}"/>
                  </a:ext>
                </a:extLst>
              </p:cNvPr>
              <p:cNvSpPr>
                <a:spLocks/>
              </p:cNvSpPr>
              <p:nvPr/>
            </p:nvSpPr>
            <p:spPr bwMode="auto">
              <a:xfrm>
                <a:off x="5450230" y="2135827"/>
                <a:ext cx="6350" cy="7938"/>
              </a:xfrm>
              <a:custGeom>
                <a:avLst/>
                <a:gdLst>
                  <a:gd name="T0" fmla="*/ 0 w 2"/>
                  <a:gd name="T1" fmla="*/ 1 h 2"/>
                  <a:gd name="T2" fmla="*/ 1 w 2"/>
                  <a:gd name="T3" fmla="*/ 2 h 2"/>
                  <a:gd name="T4" fmla="*/ 2 w 2"/>
                  <a:gd name="T5" fmla="*/ 1 h 2"/>
                  <a:gd name="T6" fmla="*/ 2 w 2"/>
                  <a:gd name="T7" fmla="*/ 1 h 2"/>
                  <a:gd name="T8" fmla="*/ 1 w 2"/>
                  <a:gd name="T9" fmla="*/ 1 h 2"/>
                  <a:gd name="T10" fmla="*/ 1 w 2"/>
                  <a:gd name="T11" fmla="*/ 1 h 2"/>
                  <a:gd name="T12" fmla="*/ 0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1"/>
                    </a:moveTo>
                    <a:cubicBezTo>
                      <a:pt x="0" y="1"/>
                      <a:pt x="1" y="2"/>
                      <a:pt x="1" y="2"/>
                    </a:cubicBezTo>
                    <a:cubicBezTo>
                      <a:pt x="1" y="2"/>
                      <a:pt x="2" y="2"/>
                      <a:pt x="2" y="1"/>
                    </a:cubicBezTo>
                    <a:cubicBezTo>
                      <a:pt x="2" y="1"/>
                      <a:pt x="2" y="1"/>
                      <a:pt x="2" y="1"/>
                    </a:cubicBezTo>
                    <a:cubicBezTo>
                      <a:pt x="2" y="1"/>
                      <a:pt x="2" y="1"/>
                      <a:pt x="1" y="1"/>
                    </a:cubicBezTo>
                    <a:cubicBezTo>
                      <a:pt x="1" y="0"/>
                      <a:pt x="1" y="1"/>
                      <a:pt x="1" y="1"/>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Oval 599">
                <a:extLst>
                  <a:ext uri="{FF2B5EF4-FFF2-40B4-BE49-F238E27FC236}">
                    <a16:creationId xmlns:a16="http://schemas.microsoft.com/office/drawing/2014/main" id="{4B21BD42-564C-40CE-B4D7-712E99ACF1FF}"/>
                  </a:ext>
                </a:extLst>
              </p:cNvPr>
              <p:cNvSpPr>
                <a:spLocks noChangeArrowheads="1"/>
              </p:cNvSpPr>
              <p:nvPr/>
            </p:nvSpPr>
            <p:spPr bwMode="auto">
              <a:xfrm>
                <a:off x="5493091" y="2132652"/>
                <a:ext cx="3175"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Freeform 600">
                <a:extLst>
                  <a:ext uri="{FF2B5EF4-FFF2-40B4-BE49-F238E27FC236}">
                    <a16:creationId xmlns:a16="http://schemas.microsoft.com/office/drawing/2014/main" id="{82D83CF4-A05C-48DA-B3DC-F1EE534010A1}"/>
                  </a:ext>
                </a:extLst>
              </p:cNvPr>
              <p:cNvSpPr>
                <a:spLocks/>
              </p:cNvSpPr>
              <p:nvPr/>
            </p:nvSpPr>
            <p:spPr bwMode="auto">
              <a:xfrm>
                <a:off x="5948695" y="2969247"/>
                <a:ext cx="4763" cy="3175"/>
              </a:xfrm>
              <a:custGeom>
                <a:avLst/>
                <a:gdLst>
                  <a:gd name="T0" fmla="*/ 0 w 1"/>
                  <a:gd name="T1" fmla="*/ 0 h 1"/>
                  <a:gd name="T2" fmla="*/ 0 w 1"/>
                  <a:gd name="T3" fmla="*/ 0 h 1"/>
                  <a:gd name="T4" fmla="*/ 0 w 1"/>
                  <a:gd name="T5" fmla="*/ 0 h 1"/>
                  <a:gd name="T6" fmla="*/ 0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0"/>
                    </a:cubicBezTo>
                    <a:cubicBezTo>
                      <a:pt x="0" y="0"/>
                      <a:pt x="0" y="0"/>
                      <a:pt x="0" y="0"/>
                    </a:cubicBezTo>
                    <a:cubicBezTo>
                      <a:pt x="0" y="0"/>
                      <a:pt x="0" y="1"/>
                      <a:pt x="0" y="1"/>
                    </a:cubicBezTo>
                    <a:cubicBezTo>
                      <a:pt x="1" y="1"/>
                      <a:pt x="1" y="1"/>
                      <a:pt x="1"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 name="Freeform 601">
                <a:extLst>
                  <a:ext uri="{FF2B5EF4-FFF2-40B4-BE49-F238E27FC236}">
                    <a16:creationId xmlns:a16="http://schemas.microsoft.com/office/drawing/2014/main" id="{6FD88A16-3890-438C-AFA6-757450F85B24}"/>
                  </a:ext>
                </a:extLst>
              </p:cNvPr>
              <p:cNvSpPr>
                <a:spLocks/>
              </p:cNvSpPr>
              <p:nvPr/>
            </p:nvSpPr>
            <p:spPr bwMode="auto">
              <a:xfrm>
                <a:off x="5461341" y="2132651"/>
                <a:ext cx="6350" cy="3175"/>
              </a:xfrm>
              <a:custGeom>
                <a:avLst/>
                <a:gdLst>
                  <a:gd name="T0" fmla="*/ 1 w 2"/>
                  <a:gd name="T1" fmla="*/ 1 h 1"/>
                  <a:gd name="T2" fmla="*/ 2 w 2"/>
                  <a:gd name="T3" fmla="*/ 0 h 1"/>
                  <a:gd name="T4" fmla="*/ 1 w 2"/>
                  <a:gd name="T5" fmla="*/ 0 h 1"/>
                  <a:gd name="T6" fmla="*/ 0 w 2"/>
                  <a:gd name="T7" fmla="*/ 0 h 1"/>
                  <a:gd name="T8" fmla="*/ 1 w 2"/>
                  <a:gd name="T9" fmla="*/ 1 h 1"/>
                  <a:gd name="T10" fmla="*/ 1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1" y="1"/>
                    </a:moveTo>
                    <a:cubicBezTo>
                      <a:pt x="2" y="1"/>
                      <a:pt x="2" y="0"/>
                      <a:pt x="2" y="0"/>
                    </a:cubicBezTo>
                    <a:cubicBezTo>
                      <a:pt x="2" y="0"/>
                      <a:pt x="1" y="0"/>
                      <a:pt x="1" y="0"/>
                    </a:cubicBezTo>
                    <a:cubicBezTo>
                      <a:pt x="1" y="0"/>
                      <a:pt x="0" y="0"/>
                      <a:pt x="0" y="0"/>
                    </a:cubicBezTo>
                    <a:cubicBezTo>
                      <a:pt x="0" y="0"/>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Oval 602">
                <a:extLst>
                  <a:ext uri="{FF2B5EF4-FFF2-40B4-BE49-F238E27FC236}">
                    <a16:creationId xmlns:a16="http://schemas.microsoft.com/office/drawing/2014/main" id="{E09623D7-FA7D-4AA5-8C4C-3AED166E9B63}"/>
                  </a:ext>
                </a:extLst>
              </p:cNvPr>
              <p:cNvSpPr>
                <a:spLocks noChangeArrowheads="1"/>
              </p:cNvSpPr>
              <p:nvPr/>
            </p:nvSpPr>
            <p:spPr bwMode="auto">
              <a:xfrm>
                <a:off x="4267567" y="2356485"/>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603">
                <a:extLst>
                  <a:ext uri="{FF2B5EF4-FFF2-40B4-BE49-F238E27FC236}">
                    <a16:creationId xmlns:a16="http://schemas.microsoft.com/office/drawing/2014/main" id="{5C780AFE-39EF-4BB8-9EBF-9F5FCCB20A91}"/>
                  </a:ext>
                </a:extLst>
              </p:cNvPr>
              <p:cNvSpPr>
                <a:spLocks/>
              </p:cNvSpPr>
              <p:nvPr/>
            </p:nvSpPr>
            <p:spPr bwMode="auto">
              <a:xfrm>
                <a:off x="6267776" y="2543807"/>
                <a:ext cx="3175" cy="3175"/>
              </a:xfrm>
              <a:custGeom>
                <a:avLst/>
                <a:gdLst>
                  <a:gd name="T0" fmla="*/ 0 w 1"/>
                  <a:gd name="T1" fmla="*/ 1 h 1"/>
                  <a:gd name="T2" fmla="*/ 1 w 1"/>
                  <a:gd name="T3" fmla="*/ 0 h 1"/>
                  <a:gd name="T4" fmla="*/ 1 w 1"/>
                  <a:gd name="T5" fmla="*/ 0 h 1"/>
                  <a:gd name="T6" fmla="*/ 1 w 1"/>
                  <a:gd name="T7" fmla="*/ 0 h 1"/>
                  <a:gd name="T8" fmla="*/ 0 w 1"/>
                  <a:gd name="T9" fmla="*/ 1 h 1"/>
                  <a:gd name="T10" fmla="*/ 0 w 1"/>
                  <a:gd name="T11" fmla="*/ 1 h 1"/>
                  <a:gd name="T12" fmla="*/ 0 w 1"/>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1"/>
                    </a:moveTo>
                    <a:cubicBezTo>
                      <a:pt x="1" y="1"/>
                      <a:pt x="1" y="0"/>
                      <a:pt x="1" y="0"/>
                    </a:cubicBezTo>
                    <a:cubicBezTo>
                      <a:pt x="1" y="0"/>
                      <a:pt x="1" y="0"/>
                      <a:pt x="1" y="0"/>
                    </a:cubicBezTo>
                    <a:cubicBezTo>
                      <a:pt x="1" y="0"/>
                      <a:pt x="1" y="0"/>
                      <a:pt x="1" y="0"/>
                    </a:cubicBezTo>
                    <a:cubicBezTo>
                      <a:pt x="1" y="0"/>
                      <a:pt x="0" y="0"/>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Oval 604">
                <a:extLst>
                  <a:ext uri="{FF2B5EF4-FFF2-40B4-BE49-F238E27FC236}">
                    <a16:creationId xmlns:a16="http://schemas.microsoft.com/office/drawing/2014/main" id="{83E55BE0-1569-431E-BFAD-595916B973B8}"/>
                  </a:ext>
                </a:extLst>
              </p:cNvPr>
              <p:cNvSpPr>
                <a:spLocks noChangeArrowheads="1"/>
              </p:cNvSpPr>
              <p:nvPr/>
            </p:nvSpPr>
            <p:spPr bwMode="auto">
              <a:xfrm>
                <a:off x="5175599" y="2489832"/>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 name="Freeform 605">
                <a:extLst>
                  <a:ext uri="{FF2B5EF4-FFF2-40B4-BE49-F238E27FC236}">
                    <a16:creationId xmlns:a16="http://schemas.microsoft.com/office/drawing/2014/main" id="{6C2CD810-B51D-44AE-BF84-A581783802AB}"/>
                  </a:ext>
                </a:extLst>
              </p:cNvPr>
              <p:cNvSpPr>
                <a:spLocks/>
              </p:cNvSpPr>
              <p:nvPr/>
            </p:nvSpPr>
            <p:spPr bwMode="auto">
              <a:xfrm>
                <a:off x="5175598" y="2481895"/>
                <a:ext cx="3175" cy="7938"/>
              </a:xfrm>
              <a:custGeom>
                <a:avLst/>
                <a:gdLst>
                  <a:gd name="T0" fmla="*/ 1 w 1"/>
                  <a:gd name="T1" fmla="*/ 1 h 2"/>
                  <a:gd name="T2" fmla="*/ 1 w 1"/>
                  <a:gd name="T3" fmla="*/ 0 h 2"/>
                  <a:gd name="T4" fmla="*/ 1 w 1"/>
                  <a:gd name="T5" fmla="*/ 0 h 2"/>
                  <a:gd name="T6" fmla="*/ 0 w 1"/>
                  <a:gd name="T7" fmla="*/ 1 h 2"/>
                  <a:gd name="T8" fmla="*/ 0 w 1"/>
                  <a:gd name="T9" fmla="*/ 2 h 2"/>
                  <a:gd name="T10" fmla="*/ 0 w 1"/>
                  <a:gd name="T11" fmla="*/ 2 h 2"/>
                  <a:gd name="T12" fmla="*/ 1 w 1"/>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1" y="1"/>
                    </a:moveTo>
                    <a:cubicBezTo>
                      <a:pt x="1" y="0"/>
                      <a:pt x="1" y="0"/>
                      <a:pt x="1" y="0"/>
                    </a:cubicBezTo>
                    <a:cubicBezTo>
                      <a:pt x="1" y="0"/>
                      <a:pt x="1" y="0"/>
                      <a:pt x="1" y="0"/>
                    </a:cubicBezTo>
                    <a:cubicBezTo>
                      <a:pt x="0" y="0"/>
                      <a:pt x="0" y="1"/>
                      <a:pt x="0" y="1"/>
                    </a:cubicBezTo>
                    <a:cubicBezTo>
                      <a:pt x="0" y="1"/>
                      <a:pt x="0" y="2"/>
                      <a:pt x="0" y="2"/>
                    </a:cubicBezTo>
                    <a:cubicBezTo>
                      <a:pt x="0" y="2"/>
                      <a:pt x="0" y="2"/>
                      <a:pt x="0" y="2"/>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 name="Freeform 606">
                <a:extLst>
                  <a:ext uri="{FF2B5EF4-FFF2-40B4-BE49-F238E27FC236}">
                    <a16:creationId xmlns:a16="http://schemas.microsoft.com/office/drawing/2014/main" id="{417258D1-5B45-42BA-ACF3-0F9F9A653963}"/>
                  </a:ext>
                </a:extLst>
              </p:cNvPr>
              <p:cNvSpPr>
                <a:spLocks/>
              </p:cNvSpPr>
              <p:nvPr/>
            </p:nvSpPr>
            <p:spPr bwMode="auto">
              <a:xfrm>
                <a:off x="6025018" y="2997883"/>
                <a:ext cx="3175" cy="3175"/>
              </a:xfrm>
              <a:custGeom>
                <a:avLst/>
                <a:gdLst>
                  <a:gd name="T0" fmla="*/ 0 w 1"/>
                  <a:gd name="T1" fmla="*/ 0 h 1"/>
                  <a:gd name="T2" fmla="*/ 0 w 1"/>
                  <a:gd name="T3" fmla="*/ 0 h 1"/>
                  <a:gd name="T4" fmla="*/ 0 w 1"/>
                  <a:gd name="T5" fmla="*/ 1 h 1"/>
                  <a:gd name="T6" fmla="*/ 1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0"/>
                    </a:cubicBezTo>
                    <a:cubicBezTo>
                      <a:pt x="0" y="1"/>
                      <a:pt x="0" y="1"/>
                      <a:pt x="0" y="1"/>
                    </a:cubicBezTo>
                    <a:cubicBezTo>
                      <a:pt x="0" y="1"/>
                      <a:pt x="1" y="1"/>
                      <a:pt x="1" y="1"/>
                    </a:cubicBezTo>
                    <a:cubicBezTo>
                      <a:pt x="1" y="1"/>
                      <a:pt x="1" y="1"/>
                      <a:pt x="1"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3" name="Group 22">
              <a:extLst>
                <a:ext uri="{FF2B5EF4-FFF2-40B4-BE49-F238E27FC236}">
                  <a16:creationId xmlns:a16="http://schemas.microsoft.com/office/drawing/2014/main" id="{9D63760A-4E55-41C5-9161-CC66BD52684E}"/>
                </a:ext>
              </a:extLst>
            </p:cNvPr>
            <p:cNvGrpSpPr/>
            <p:nvPr/>
          </p:nvGrpSpPr>
          <p:grpSpPr>
            <a:xfrm>
              <a:off x="5516877" y="2292084"/>
              <a:ext cx="239136" cy="348923"/>
              <a:chOff x="-1171575" y="1378278"/>
              <a:chExt cx="687390" cy="1002972"/>
            </a:xfrm>
          </p:grpSpPr>
          <p:sp>
            <p:nvSpPr>
              <p:cNvPr id="39" name="Freeform 5">
                <a:extLst>
                  <a:ext uri="{FF2B5EF4-FFF2-40B4-BE49-F238E27FC236}">
                    <a16:creationId xmlns:a16="http://schemas.microsoft.com/office/drawing/2014/main" id="{462599A9-5F96-4284-9068-BB239445E7E8}"/>
                  </a:ext>
                </a:extLst>
              </p:cNvPr>
              <p:cNvSpPr>
                <a:spLocks noEditPoints="1"/>
              </p:cNvSpPr>
              <p:nvPr/>
            </p:nvSpPr>
            <p:spPr bwMode="auto">
              <a:xfrm>
                <a:off x="-1165225" y="2193925"/>
                <a:ext cx="681037" cy="187325"/>
              </a:xfrm>
              <a:custGeom>
                <a:avLst/>
                <a:gdLst>
                  <a:gd name="T0" fmla="*/ 186 w 186"/>
                  <a:gd name="T1" fmla="*/ 26 h 51"/>
                  <a:gd name="T2" fmla="*/ 93 w 186"/>
                  <a:gd name="T3" fmla="*/ 51 h 51"/>
                  <a:gd name="T4" fmla="*/ 0 w 186"/>
                  <a:gd name="T5" fmla="*/ 26 h 51"/>
                  <a:gd name="T6" fmla="*/ 93 w 186"/>
                  <a:gd name="T7" fmla="*/ 0 h 51"/>
                  <a:gd name="T8" fmla="*/ 186 w 186"/>
                  <a:gd name="T9" fmla="*/ 26 h 51"/>
                  <a:gd name="T10" fmla="*/ 186 w 186"/>
                  <a:gd name="T11" fmla="*/ 26 h 51"/>
                  <a:gd name="T12" fmla="*/ 186 w 186"/>
                  <a:gd name="T13" fmla="*/ 26 h 51"/>
                </a:gdLst>
                <a:ahLst/>
                <a:cxnLst>
                  <a:cxn ang="0">
                    <a:pos x="T0" y="T1"/>
                  </a:cxn>
                  <a:cxn ang="0">
                    <a:pos x="T2" y="T3"/>
                  </a:cxn>
                  <a:cxn ang="0">
                    <a:pos x="T4" y="T5"/>
                  </a:cxn>
                  <a:cxn ang="0">
                    <a:pos x="T6" y="T7"/>
                  </a:cxn>
                  <a:cxn ang="0">
                    <a:pos x="T8" y="T9"/>
                  </a:cxn>
                  <a:cxn ang="0">
                    <a:pos x="T10" y="T11"/>
                  </a:cxn>
                  <a:cxn ang="0">
                    <a:pos x="T12" y="T13"/>
                  </a:cxn>
                </a:cxnLst>
                <a:rect l="0" t="0" r="r" b="b"/>
                <a:pathLst>
                  <a:path w="186" h="51">
                    <a:moveTo>
                      <a:pt x="186" y="26"/>
                    </a:moveTo>
                    <a:cubicBezTo>
                      <a:pt x="186" y="40"/>
                      <a:pt x="144" y="51"/>
                      <a:pt x="93" y="51"/>
                    </a:cubicBezTo>
                    <a:cubicBezTo>
                      <a:pt x="42" y="51"/>
                      <a:pt x="0" y="40"/>
                      <a:pt x="0" y="26"/>
                    </a:cubicBezTo>
                    <a:cubicBezTo>
                      <a:pt x="0" y="11"/>
                      <a:pt x="42" y="0"/>
                      <a:pt x="93" y="0"/>
                    </a:cubicBezTo>
                    <a:cubicBezTo>
                      <a:pt x="144" y="0"/>
                      <a:pt x="186" y="11"/>
                      <a:pt x="186" y="26"/>
                    </a:cubicBezTo>
                    <a:close/>
                    <a:moveTo>
                      <a:pt x="186" y="26"/>
                    </a:moveTo>
                    <a:cubicBezTo>
                      <a:pt x="186" y="26"/>
                      <a:pt x="186" y="26"/>
                      <a:pt x="186" y="26"/>
                    </a:cubicBezTo>
                  </a:path>
                </a:pathLst>
              </a:custGeom>
              <a:solidFill>
                <a:schemeClr val="accent1">
                  <a:lumMod val="20000"/>
                  <a:lumOff val="80000"/>
                  <a:alpha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0" name="Freeform 6">
                <a:extLst>
                  <a:ext uri="{FF2B5EF4-FFF2-40B4-BE49-F238E27FC236}">
                    <a16:creationId xmlns:a16="http://schemas.microsoft.com/office/drawing/2014/main" id="{81418957-BBDB-43DE-BBF5-540F8DB170BE}"/>
                  </a:ext>
                </a:extLst>
              </p:cNvPr>
              <p:cNvSpPr>
                <a:spLocks noEditPoints="1"/>
              </p:cNvSpPr>
              <p:nvPr/>
            </p:nvSpPr>
            <p:spPr bwMode="auto">
              <a:xfrm>
                <a:off x="-1171575" y="1378278"/>
                <a:ext cx="687390" cy="922726"/>
              </a:xfrm>
              <a:custGeom>
                <a:avLst/>
                <a:gdLst>
                  <a:gd name="T0" fmla="*/ 105 w 128"/>
                  <a:gd name="T1" fmla="*/ 23 h 172"/>
                  <a:gd name="T2" fmla="*/ 23 w 128"/>
                  <a:gd name="T3" fmla="*/ 23 h 172"/>
                  <a:gd name="T4" fmla="*/ 18 w 128"/>
                  <a:gd name="T5" fmla="*/ 105 h 172"/>
                  <a:gd name="T6" fmla="*/ 64 w 128"/>
                  <a:gd name="T7" fmla="*/ 172 h 172"/>
                  <a:gd name="T8" fmla="*/ 111 w 128"/>
                  <a:gd name="T9" fmla="*/ 105 h 172"/>
                  <a:gd name="T10" fmla="*/ 105 w 128"/>
                  <a:gd name="T11" fmla="*/ 23 h 172"/>
                  <a:gd name="T12" fmla="*/ 65 w 128"/>
                  <a:gd name="T13" fmla="*/ 82 h 172"/>
                  <a:gd name="T14" fmla="*/ 46 w 128"/>
                  <a:gd name="T15" fmla="*/ 63 h 172"/>
                  <a:gd name="T16" fmla="*/ 65 w 128"/>
                  <a:gd name="T17" fmla="*/ 44 h 172"/>
                  <a:gd name="T18" fmla="*/ 84 w 128"/>
                  <a:gd name="T19" fmla="*/ 63 h 172"/>
                  <a:gd name="T20" fmla="*/ 65 w 128"/>
                  <a:gd name="T21" fmla="*/ 82 h 172"/>
                  <a:gd name="T22" fmla="*/ 65 w 128"/>
                  <a:gd name="T23" fmla="*/ 82 h 172"/>
                  <a:gd name="T24" fmla="*/ 65 w 128"/>
                  <a:gd name="T25" fmla="*/ 8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72">
                    <a:moveTo>
                      <a:pt x="105" y="23"/>
                    </a:moveTo>
                    <a:cubicBezTo>
                      <a:pt x="83" y="0"/>
                      <a:pt x="46" y="0"/>
                      <a:pt x="23" y="23"/>
                    </a:cubicBezTo>
                    <a:cubicBezTo>
                      <a:pt x="3" y="43"/>
                      <a:pt x="0" y="82"/>
                      <a:pt x="18" y="105"/>
                    </a:cubicBezTo>
                    <a:cubicBezTo>
                      <a:pt x="64" y="172"/>
                      <a:pt x="64" y="172"/>
                      <a:pt x="64" y="172"/>
                    </a:cubicBezTo>
                    <a:cubicBezTo>
                      <a:pt x="111" y="105"/>
                      <a:pt x="111" y="105"/>
                      <a:pt x="111" y="105"/>
                    </a:cubicBezTo>
                    <a:cubicBezTo>
                      <a:pt x="128" y="82"/>
                      <a:pt x="126" y="43"/>
                      <a:pt x="105" y="23"/>
                    </a:cubicBezTo>
                    <a:close/>
                    <a:moveTo>
                      <a:pt x="65" y="82"/>
                    </a:moveTo>
                    <a:cubicBezTo>
                      <a:pt x="54" y="82"/>
                      <a:pt x="46" y="74"/>
                      <a:pt x="46" y="63"/>
                    </a:cubicBezTo>
                    <a:cubicBezTo>
                      <a:pt x="46" y="53"/>
                      <a:pt x="54" y="44"/>
                      <a:pt x="65" y="44"/>
                    </a:cubicBezTo>
                    <a:cubicBezTo>
                      <a:pt x="75" y="44"/>
                      <a:pt x="84" y="53"/>
                      <a:pt x="84" y="63"/>
                    </a:cubicBezTo>
                    <a:cubicBezTo>
                      <a:pt x="84" y="74"/>
                      <a:pt x="75" y="82"/>
                      <a:pt x="65" y="82"/>
                    </a:cubicBezTo>
                    <a:close/>
                    <a:moveTo>
                      <a:pt x="65" y="82"/>
                    </a:moveTo>
                    <a:cubicBezTo>
                      <a:pt x="65" y="82"/>
                      <a:pt x="65" y="82"/>
                      <a:pt x="65" y="82"/>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24" name="Group 23">
              <a:extLst>
                <a:ext uri="{FF2B5EF4-FFF2-40B4-BE49-F238E27FC236}">
                  <a16:creationId xmlns:a16="http://schemas.microsoft.com/office/drawing/2014/main" id="{274E628C-DAE8-4C5F-99E7-8E545E5C0F4A}"/>
                </a:ext>
              </a:extLst>
            </p:cNvPr>
            <p:cNvGrpSpPr/>
            <p:nvPr/>
          </p:nvGrpSpPr>
          <p:grpSpPr>
            <a:xfrm>
              <a:off x="10434235" y="4657260"/>
              <a:ext cx="239136" cy="348923"/>
              <a:chOff x="-1171575" y="1378278"/>
              <a:chExt cx="687390" cy="1002972"/>
            </a:xfrm>
          </p:grpSpPr>
          <p:sp>
            <p:nvSpPr>
              <p:cNvPr id="37" name="Freeform 5">
                <a:extLst>
                  <a:ext uri="{FF2B5EF4-FFF2-40B4-BE49-F238E27FC236}">
                    <a16:creationId xmlns:a16="http://schemas.microsoft.com/office/drawing/2014/main" id="{75C210C0-3287-4604-9268-38B775C0771B}"/>
                  </a:ext>
                </a:extLst>
              </p:cNvPr>
              <p:cNvSpPr>
                <a:spLocks noEditPoints="1"/>
              </p:cNvSpPr>
              <p:nvPr/>
            </p:nvSpPr>
            <p:spPr bwMode="auto">
              <a:xfrm>
                <a:off x="-1165225" y="2193925"/>
                <a:ext cx="681037" cy="187325"/>
              </a:xfrm>
              <a:custGeom>
                <a:avLst/>
                <a:gdLst>
                  <a:gd name="T0" fmla="*/ 186 w 186"/>
                  <a:gd name="T1" fmla="*/ 26 h 51"/>
                  <a:gd name="T2" fmla="*/ 93 w 186"/>
                  <a:gd name="T3" fmla="*/ 51 h 51"/>
                  <a:gd name="T4" fmla="*/ 0 w 186"/>
                  <a:gd name="T5" fmla="*/ 26 h 51"/>
                  <a:gd name="T6" fmla="*/ 93 w 186"/>
                  <a:gd name="T7" fmla="*/ 0 h 51"/>
                  <a:gd name="T8" fmla="*/ 186 w 186"/>
                  <a:gd name="T9" fmla="*/ 26 h 51"/>
                  <a:gd name="T10" fmla="*/ 186 w 186"/>
                  <a:gd name="T11" fmla="*/ 26 h 51"/>
                  <a:gd name="T12" fmla="*/ 186 w 186"/>
                  <a:gd name="T13" fmla="*/ 26 h 51"/>
                </a:gdLst>
                <a:ahLst/>
                <a:cxnLst>
                  <a:cxn ang="0">
                    <a:pos x="T0" y="T1"/>
                  </a:cxn>
                  <a:cxn ang="0">
                    <a:pos x="T2" y="T3"/>
                  </a:cxn>
                  <a:cxn ang="0">
                    <a:pos x="T4" y="T5"/>
                  </a:cxn>
                  <a:cxn ang="0">
                    <a:pos x="T6" y="T7"/>
                  </a:cxn>
                  <a:cxn ang="0">
                    <a:pos x="T8" y="T9"/>
                  </a:cxn>
                  <a:cxn ang="0">
                    <a:pos x="T10" y="T11"/>
                  </a:cxn>
                  <a:cxn ang="0">
                    <a:pos x="T12" y="T13"/>
                  </a:cxn>
                </a:cxnLst>
                <a:rect l="0" t="0" r="r" b="b"/>
                <a:pathLst>
                  <a:path w="186" h="51">
                    <a:moveTo>
                      <a:pt x="186" y="26"/>
                    </a:moveTo>
                    <a:cubicBezTo>
                      <a:pt x="186" y="40"/>
                      <a:pt x="144" y="51"/>
                      <a:pt x="93" y="51"/>
                    </a:cubicBezTo>
                    <a:cubicBezTo>
                      <a:pt x="42" y="51"/>
                      <a:pt x="0" y="40"/>
                      <a:pt x="0" y="26"/>
                    </a:cubicBezTo>
                    <a:cubicBezTo>
                      <a:pt x="0" y="11"/>
                      <a:pt x="42" y="0"/>
                      <a:pt x="93" y="0"/>
                    </a:cubicBezTo>
                    <a:cubicBezTo>
                      <a:pt x="144" y="0"/>
                      <a:pt x="186" y="11"/>
                      <a:pt x="186" y="26"/>
                    </a:cubicBezTo>
                    <a:close/>
                    <a:moveTo>
                      <a:pt x="186" y="26"/>
                    </a:moveTo>
                    <a:cubicBezTo>
                      <a:pt x="186" y="26"/>
                      <a:pt x="186" y="26"/>
                      <a:pt x="186" y="26"/>
                    </a:cubicBezTo>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6">
                <a:extLst>
                  <a:ext uri="{FF2B5EF4-FFF2-40B4-BE49-F238E27FC236}">
                    <a16:creationId xmlns:a16="http://schemas.microsoft.com/office/drawing/2014/main" id="{0ABCC420-2A95-4C56-833D-7CA0D5F08CB3}"/>
                  </a:ext>
                </a:extLst>
              </p:cNvPr>
              <p:cNvSpPr>
                <a:spLocks noEditPoints="1"/>
              </p:cNvSpPr>
              <p:nvPr/>
            </p:nvSpPr>
            <p:spPr bwMode="auto">
              <a:xfrm>
                <a:off x="-1171575" y="1378278"/>
                <a:ext cx="687390" cy="922726"/>
              </a:xfrm>
              <a:custGeom>
                <a:avLst/>
                <a:gdLst>
                  <a:gd name="T0" fmla="*/ 105 w 128"/>
                  <a:gd name="T1" fmla="*/ 23 h 172"/>
                  <a:gd name="T2" fmla="*/ 23 w 128"/>
                  <a:gd name="T3" fmla="*/ 23 h 172"/>
                  <a:gd name="T4" fmla="*/ 18 w 128"/>
                  <a:gd name="T5" fmla="*/ 105 h 172"/>
                  <a:gd name="T6" fmla="*/ 64 w 128"/>
                  <a:gd name="T7" fmla="*/ 172 h 172"/>
                  <a:gd name="T8" fmla="*/ 111 w 128"/>
                  <a:gd name="T9" fmla="*/ 105 h 172"/>
                  <a:gd name="T10" fmla="*/ 105 w 128"/>
                  <a:gd name="T11" fmla="*/ 23 h 172"/>
                  <a:gd name="T12" fmla="*/ 65 w 128"/>
                  <a:gd name="T13" fmla="*/ 82 h 172"/>
                  <a:gd name="T14" fmla="*/ 46 w 128"/>
                  <a:gd name="T15" fmla="*/ 63 h 172"/>
                  <a:gd name="T16" fmla="*/ 65 w 128"/>
                  <a:gd name="T17" fmla="*/ 44 h 172"/>
                  <a:gd name="T18" fmla="*/ 84 w 128"/>
                  <a:gd name="T19" fmla="*/ 63 h 172"/>
                  <a:gd name="T20" fmla="*/ 65 w 128"/>
                  <a:gd name="T21" fmla="*/ 82 h 172"/>
                  <a:gd name="T22" fmla="*/ 65 w 128"/>
                  <a:gd name="T23" fmla="*/ 82 h 172"/>
                  <a:gd name="T24" fmla="*/ 65 w 128"/>
                  <a:gd name="T25" fmla="*/ 8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72">
                    <a:moveTo>
                      <a:pt x="105" y="23"/>
                    </a:moveTo>
                    <a:cubicBezTo>
                      <a:pt x="83" y="0"/>
                      <a:pt x="46" y="0"/>
                      <a:pt x="23" y="23"/>
                    </a:cubicBezTo>
                    <a:cubicBezTo>
                      <a:pt x="3" y="43"/>
                      <a:pt x="0" y="82"/>
                      <a:pt x="18" y="105"/>
                    </a:cubicBezTo>
                    <a:cubicBezTo>
                      <a:pt x="64" y="172"/>
                      <a:pt x="64" y="172"/>
                      <a:pt x="64" y="172"/>
                    </a:cubicBezTo>
                    <a:cubicBezTo>
                      <a:pt x="111" y="105"/>
                      <a:pt x="111" y="105"/>
                      <a:pt x="111" y="105"/>
                    </a:cubicBezTo>
                    <a:cubicBezTo>
                      <a:pt x="128" y="82"/>
                      <a:pt x="126" y="43"/>
                      <a:pt x="105" y="23"/>
                    </a:cubicBezTo>
                    <a:close/>
                    <a:moveTo>
                      <a:pt x="65" y="82"/>
                    </a:moveTo>
                    <a:cubicBezTo>
                      <a:pt x="54" y="82"/>
                      <a:pt x="46" y="74"/>
                      <a:pt x="46" y="63"/>
                    </a:cubicBezTo>
                    <a:cubicBezTo>
                      <a:pt x="46" y="53"/>
                      <a:pt x="54" y="44"/>
                      <a:pt x="65" y="44"/>
                    </a:cubicBezTo>
                    <a:cubicBezTo>
                      <a:pt x="75" y="44"/>
                      <a:pt x="84" y="53"/>
                      <a:pt x="84" y="63"/>
                    </a:cubicBezTo>
                    <a:cubicBezTo>
                      <a:pt x="84" y="74"/>
                      <a:pt x="75" y="82"/>
                      <a:pt x="65" y="82"/>
                    </a:cubicBezTo>
                    <a:close/>
                    <a:moveTo>
                      <a:pt x="65" y="82"/>
                    </a:moveTo>
                    <a:cubicBezTo>
                      <a:pt x="65" y="82"/>
                      <a:pt x="65" y="82"/>
                      <a:pt x="65" y="82"/>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25" name="Group 24">
              <a:extLst>
                <a:ext uri="{FF2B5EF4-FFF2-40B4-BE49-F238E27FC236}">
                  <a16:creationId xmlns:a16="http://schemas.microsoft.com/office/drawing/2014/main" id="{975E6932-61A7-4EBC-87FC-4582B596DD11}"/>
                </a:ext>
              </a:extLst>
            </p:cNvPr>
            <p:cNvGrpSpPr/>
            <p:nvPr/>
          </p:nvGrpSpPr>
          <p:grpSpPr>
            <a:xfrm>
              <a:off x="8074264" y="3713866"/>
              <a:ext cx="239136" cy="348923"/>
              <a:chOff x="-1171575" y="1378278"/>
              <a:chExt cx="687390" cy="1002972"/>
            </a:xfrm>
          </p:grpSpPr>
          <p:sp>
            <p:nvSpPr>
              <p:cNvPr id="35" name="Freeform 5">
                <a:extLst>
                  <a:ext uri="{FF2B5EF4-FFF2-40B4-BE49-F238E27FC236}">
                    <a16:creationId xmlns:a16="http://schemas.microsoft.com/office/drawing/2014/main" id="{C19C198B-3A8D-4688-BC8F-CFFB6EF5596C}"/>
                  </a:ext>
                </a:extLst>
              </p:cNvPr>
              <p:cNvSpPr>
                <a:spLocks noEditPoints="1"/>
              </p:cNvSpPr>
              <p:nvPr/>
            </p:nvSpPr>
            <p:spPr bwMode="auto">
              <a:xfrm>
                <a:off x="-1165225" y="2193925"/>
                <a:ext cx="681037" cy="187325"/>
              </a:xfrm>
              <a:custGeom>
                <a:avLst/>
                <a:gdLst>
                  <a:gd name="T0" fmla="*/ 186 w 186"/>
                  <a:gd name="T1" fmla="*/ 26 h 51"/>
                  <a:gd name="T2" fmla="*/ 93 w 186"/>
                  <a:gd name="T3" fmla="*/ 51 h 51"/>
                  <a:gd name="T4" fmla="*/ 0 w 186"/>
                  <a:gd name="T5" fmla="*/ 26 h 51"/>
                  <a:gd name="T6" fmla="*/ 93 w 186"/>
                  <a:gd name="T7" fmla="*/ 0 h 51"/>
                  <a:gd name="T8" fmla="*/ 186 w 186"/>
                  <a:gd name="T9" fmla="*/ 26 h 51"/>
                  <a:gd name="T10" fmla="*/ 186 w 186"/>
                  <a:gd name="T11" fmla="*/ 26 h 51"/>
                  <a:gd name="T12" fmla="*/ 186 w 186"/>
                  <a:gd name="T13" fmla="*/ 26 h 51"/>
                </a:gdLst>
                <a:ahLst/>
                <a:cxnLst>
                  <a:cxn ang="0">
                    <a:pos x="T0" y="T1"/>
                  </a:cxn>
                  <a:cxn ang="0">
                    <a:pos x="T2" y="T3"/>
                  </a:cxn>
                  <a:cxn ang="0">
                    <a:pos x="T4" y="T5"/>
                  </a:cxn>
                  <a:cxn ang="0">
                    <a:pos x="T6" y="T7"/>
                  </a:cxn>
                  <a:cxn ang="0">
                    <a:pos x="T8" y="T9"/>
                  </a:cxn>
                  <a:cxn ang="0">
                    <a:pos x="T10" y="T11"/>
                  </a:cxn>
                  <a:cxn ang="0">
                    <a:pos x="T12" y="T13"/>
                  </a:cxn>
                </a:cxnLst>
                <a:rect l="0" t="0" r="r" b="b"/>
                <a:pathLst>
                  <a:path w="186" h="51">
                    <a:moveTo>
                      <a:pt x="186" y="26"/>
                    </a:moveTo>
                    <a:cubicBezTo>
                      <a:pt x="186" y="40"/>
                      <a:pt x="144" y="51"/>
                      <a:pt x="93" y="51"/>
                    </a:cubicBezTo>
                    <a:cubicBezTo>
                      <a:pt x="42" y="51"/>
                      <a:pt x="0" y="40"/>
                      <a:pt x="0" y="26"/>
                    </a:cubicBezTo>
                    <a:cubicBezTo>
                      <a:pt x="0" y="11"/>
                      <a:pt x="42" y="0"/>
                      <a:pt x="93" y="0"/>
                    </a:cubicBezTo>
                    <a:cubicBezTo>
                      <a:pt x="144" y="0"/>
                      <a:pt x="186" y="11"/>
                      <a:pt x="186" y="26"/>
                    </a:cubicBezTo>
                    <a:close/>
                    <a:moveTo>
                      <a:pt x="186" y="26"/>
                    </a:moveTo>
                    <a:cubicBezTo>
                      <a:pt x="186" y="26"/>
                      <a:pt x="186" y="26"/>
                      <a:pt x="186" y="26"/>
                    </a:cubicBezTo>
                  </a:path>
                </a:pathLst>
              </a:custGeom>
              <a:solidFill>
                <a:schemeClr val="accent2">
                  <a:lumMod val="20000"/>
                  <a:lumOff val="80000"/>
                  <a:alpha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6" name="Freeform 6">
                <a:extLst>
                  <a:ext uri="{FF2B5EF4-FFF2-40B4-BE49-F238E27FC236}">
                    <a16:creationId xmlns:a16="http://schemas.microsoft.com/office/drawing/2014/main" id="{93438F02-F71A-4EDE-9E56-171097225004}"/>
                  </a:ext>
                </a:extLst>
              </p:cNvPr>
              <p:cNvSpPr>
                <a:spLocks noEditPoints="1"/>
              </p:cNvSpPr>
              <p:nvPr/>
            </p:nvSpPr>
            <p:spPr bwMode="auto">
              <a:xfrm>
                <a:off x="-1171575" y="1378278"/>
                <a:ext cx="687390" cy="922726"/>
              </a:xfrm>
              <a:custGeom>
                <a:avLst/>
                <a:gdLst>
                  <a:gd name="T0" fmla="*/ 105 w 128"/>
                  <a:gd name="T1" fmla="*/ 23 h 172"/>
                  <a:gd name="T2" fmla="*/ 23 w 128"/>
                  <a:gd name="T3" fmla="*/ 23 h 172"/>
                  <a:gd name="T4" fmla="*/ 18 w 128"/>
                  <a:gd name="T5" fmla="*/ 105 h 172"/>
                  <a:gd name="T6" fmla="*/ 64 w 128"/>
                  <a:gd name="T7" fmla="*/ 172 h 172"/>
                  <a:gd name="T8" fmla="*/ 111 w 128"/>
                  <a:gd name="T9" fmla="*/ 105 h 172"/>
                  <a:gd name="T10" fmla="*/ 105 w 128"/>
                  <a:gd name="T11" fmla="*/ 23 h 172"/>
                  <a:gd name="T12" fmla="*/ 65 w 128"/>
                  <a:gd name="T13" fmla="*/ 82 h 172"/>
                  <a:gd name="T14" fmla="*/ 46 w 128"/>
                  <a:gd name="T15" fmla="*/ 63 h 172"/>
                  <a:gd name="T16" fmla="*/ 65 w 128"/>
                  <a:gd name="T17" fmla="*/ 44 h 172"/>
                  <a:gd name="T18" fmla="*/ 84 w 128"/>
                  <a:gd name="T19" fmla="*/ 63 h 172"/>
                  <a:gd name="T20" fmla="*/ 65 w 128"/>
                  <a:gd name="T21" fmla="*/ 82 h 172"/>
                  <a:gd name="T22" fmla="*/ 65 w 128"/>
                  <a:gd name="T23" fmla="*/ 82 h 172"/>
                  <a:gd name="T24" fmla="*/ 65 w 128"/>
                  <a:gd name="T25" fmla="*/ 8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72">
                    <a:moveTo>
                      <a:pt x="105" y="23"/>
                    </a:moveTo>
                    <a:cubicBezTo>
                      <a:pt x="83" y="0"/>
                      <a:pt x="46" y="0"/>
                      <a:pt x="23" y="23"/>
                    </a:cubicBezTo>
                    <a:cubicBezTo>
                      <a:pt x="3" y="43"/>
                      <a:pt x="0" y="82"/>
                      <a:pt x="18" y="105"/>
                    </a:cubicBezTo>
                    <a:cubicBezTo>
                      <a:pt x="64" y="172"/>
                      <a:pt x="64" y="172"/>
                      <a:pt x="64" y="172"/>
                    </a:cubicBezTo>
                    <a:cubicBezTo>
                      <a:pt x="111" y="105"/>
                      <a:pt x="111" y="105"/>
                      <a:pt x="111" y="105"/>
                    </a:cubicBezTo>
                    <a:cubicBezTo>
                      <a:pt x="128" y="82"/>
                      <a:pt x="126" y="43"/>
                      <a:pt x="105" y="23"/>
                    </a:cubicBezTo>
                    <a:close/>
                    <a:moveTo>
                      <a:pt x="65" y="82"/>
                    </a:moveTo>
                    <a:cubicBezTo>
                      <a:pt x="54" y="82"/>
                      <a:pt x="46" y="74"/>
                      <a:pt x="46" y="63"/>
                    </a:cubicBezTo>
                    <a:cubicBezTo>
                      <a:pt x="46" y="53"/>
                      <a:pt x="54" y="44"/>
                      <a:pt x="65" y="44"/>
                    </a:cubicBezTo>
                    <a:cubicBezTo>
                      <a:pt x="75" y="44"/>
                      <a:pt x="84" y="53"/>
                      <a:pt x="84" y="63"/>
                    </a:cubicBezTo>
                    <a:cubicBezTo>
                      <a:pt x="84" y="74"/>
                      <a:pt x="75" y="82"/>
                      <a:pt x="65" y="82"/>
                    </a:cubicBezTo>
                    <a:close/>
                    <a:moveTo>
                      <a:pt x="65" y="82"/>
                    </a:moveTo>
                    <a:cubicBezTo>
                      <a:pt x="65" y="82"/>
                      <a:pt x="65" y="82"/>
                      <a:pt x="65" y="82"/>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26" name="Group 25">
              <a:extLst>
                <a:ext uri="{FF2B5EF4-FFF2-40B4-BE49-F238E27FC236}">
                  <a16:creationId xmlns:a16="http://schemas.microsoft.com/office/drawing/2014/main" id="{62BB5201-C1DA-4FC1-80E3-F5C2D1E5AD67}"/>
                </a:ext>
              </a:extLst>
            </p:cNvPr>
            <p:cNvGrpSpPr/>
            <p:nvPr/>
          </p:nvGrpSpPr>
          <p:grpSpPr>
            <a:xfrm>
              <a:off x="10096787" y="2206648"/>
              <a:ext cx="239136" cy="348923"/>
              <a:chOff x="-1171575" y="1378278"/>
              <a:chExt cx="687390" cy="1002972"/>
            </a:xfrm>
          </p:grpSpPr>
          <p:sp>
            <p:nvSpPr>
              <p:cNvPr id="33" name="Freeform 5">
                <a:extLst>
                  <a:ext uri="{FF2B5EF4-FFF2-40B4-BE49-F238E27FC236}">
                    <a16:creationId xmlns:a16="http://schemas.microsoft.com/office/drawing/2014/main" id="{BB552710-8DD9-45DB-AF20-531D039D3961}"/>
                  </a:ext>
                </a:extLst>
              </p:cNvPr>
              <p:cNvSpPr>
                <a:spLocks noEditPoints="1"/>
              </p:cNvSpPr>
              <p:nvPr/>
            </p:nvSpPr>
            <p:spPr bwMode="auto">
              <a:xfrm>
                <a:off x="-1165225" y="2193925"/>
                <a:ext cx="681037" cy="187325"/>
              </a:xfrm>
              <a:custGeom>
                <a:avLst/>
                <a:gdLst>
                  <a:gd name="T0" fmla="*/ 186 w 186"/>
                  <a:gd name="T1" fmla="*/ 26 h 51"/>
                  <a:gd name="T2" fmla="*/ 93 w 186"/>
                  <a:gd name="T3" fmla="*/ 51 h 51"/>
                  <a:gd name="T4" fmla="*/ 0 w 186"/>
                  <a:gd name="T5" fmla="*/ 26 h 51"/>
                  <a:gd name="T6" fmla="*/ 93 w 186"/>
                  <a:gd name="T7" fmla="*/ 0 h 51"/>
                  <a:gd name="T8" fmla="*/ 186 w 186"/>
                  <a:gd name="T9" fmla="*/ 26 h 51"/>
                  <a:gd name="T10" fmla="*/ 186 w 186"/>
                  <a:gd name="T11" fmla="*/ 26 h 51"/>
                  <a:gd name="T12" fmla="*/ 186 w 186"/>
                  <a:gd name="T13" fmla="*/ 26 h 51"/>
                </a:gdLst>
                <a:ahLst/>
                <a:cxnLst>
                  <a:cxn ang="0">
                    <a:pos x="T0" y="T1"/>
                  </a:cxn>
                  <a:cxn ang="0">
                    <a:pos x="T2" y="T3"/>
                  </a:cxn>
                  <a:cxn ang="0">
                    <a:pos x="T4" y="T5"/>
                  </a:cxn>
                  <a:cxn ang="0">
                    <a:pos x="T6" y="T7"/>
                  </a:cxn>
                  <a:cxn ang="0">
                    <a:pos x="T8" y="T9"/>
                  </a:cxn>
                  <a:cxn ang="0">
                    <a:pos x="T10" y="T11"/>
                  </a:cxn>
                  <a:cxn ang="0">
                    <a:pos x="T12" y="T13"/>
                  </a:cxn>
                </a:cxnLst>
                <a:rect l="0" t="0" r="r" b="b"/>
                <a:pathLst>
                  <a:path w="186" h="51">
                    <a:moveTo>
                      <a:pt x="186" y="26"/>
                    </a:moveTo>
                    <a:cubicBezTo>
                      <a:pt x="186" y="40"/>
                      <a:pt x="144" y="51"/>
                      <a:pt x="93" y="51"/>
                    </a:cubicBezTo>
                    <a:cubicBezTo>
                      <a:pt x="42" y="51"/>
                      <a:pt x="0" y="40"/>
                      <a:pt x="0" y="26"/>
                    </a:cubicBezTo>
                    <a:cubicBezTo>
                      <a:pt x="0" y="11"/>
                      <a:pt x="42" y="0"/>
                      <a:pt x="93" y="0"/>
                    </a:cubicBezTo>
                    <a:cubicBezTo>
                      <a:pt x="144" y="0"/>
                      <a:pt x="186" y="11"/>
                      <a:pt x="186" y="26"/>
                    </a:cubicBezTo>
                    <a:close/>
                    <a:moveTo>
                      <a:pt x="186" y="26"/>
                    </a:moveTo>
                    <a:cubicBezTo>
                      <a:pt x="186" y="26"/>
                      <a:pt x="186" y="26"/>
                      <a:pt x="186" y="26"/>
                    </a:cubicBezTo>
                  </a:path>
                </a:pathLst>
              </a:custGeom>
              <a:solidFill>
                <a:schemeClr val="accent4">
                  <a:lumMod val="20000"/>
                  <a:lumOff val="80000"/>
                  <a:alpha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4" name="Freeform 6">
                <a:extLst>
                  <a:ext uri="{FF2B5EF4-FFF2-40B4-BE49-F238E27FC236}">
                    <a16:creationId xmlns:a16="http://schemas.microsoft.com/office/drawing/2014/main" id="{4C10C1E1-6C54-4C96-8326-CDB0833147D9}"/>
                  </a:ext>
                </a:extLst>
              </p:cNvPr>
              <p:cNvSpPr>
                <a:spLocks noEditPoints="1"/>
              </p:cNvSpPr>
              <p:nvPr/>
            </p:nvSpPr>
            <p:spPr bwMode="auto">
              <a:xfrm>
                <a:off x="-1171575" y="1378278"/>
                <a:ext cx="687390" cy="922726"/>
              </a:xfrm>
              <a:custGeom>
                <a:avLst/>
                <a:gdLst>
                  <a:gd name="T0" fmla="*/ 105 w 128"/>
                  <a:gd name="T1" fmla="*/ 23 h 172"/>
                  <a:gd name="T2" fmla="*/ 23 w 128"/>
                  <a:gd name="T3" fmla="*/ 23 h 172"/>
                  <a:gd name="T4" fmla="*/ 18 w 128"/>
                  <a:gd name="T5" fmla="*/ 105 h 172"/>
                  <a:gd name="T6" fmla="*/ 64 w 128"/>
                  <a:gd name="T7" fmla="*/ 172 h 172"/>
                  <a:gd name="T8" fmla="*/ 111 w 128"/>
                  <a:gd name="T9" fmla="*/ 105 h 172"/>
                  <a:gd name="T10" fmla="*/ 105 w 128"/>
                  <a:gd name="T11" fmla="*/ 23 h 172"/>
                  <a:gd name="T12" fmla="*/ 65 w 128"/>
                  <a:gd name="T13" fmla="*/ 82 h 172"/>
                  <a:gd name="T14" fmla="*/ 46 w 128"/>
                  <a:gd name="T15" fmla="*/ 63 h 172"/>
                  <a:gd name="T16" fmla="*/ 65 w 128"/>
                  <a:gd name="T17" fmla="*/ 44 h 172"/>
                  <a:gd name="T18" fmla="*/ 84 w 128"/>
                  <a:gd name="T19" fmla="*/ 63 h 172"/>
                  <a:gd name="T20" fmla="*/ 65 w 128"/>
                  <a:gd name="T21" fmla="*/ 82 h 172"/>
                  <a:gd name="T22" fmla="*/ 65 w 128"/>
                  <a:gd name="T23" fmla="*/ 82 h 172"/>
                  <a:gd name="T24" fmla="*/ 65 w 128"/>
                  <a:gd name="T25" fmla="*/ 8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72">
                    <a:moveTo>
                      <a:pt x="105" y="23"/>
                    </a:moveTo>
                    <a:cubicBezTo>
                      <a:pt x="83" y="0"/>
                      <a:pt x="46" y="0"/>
                      <a:pt x="23" y="23"/>
                    </a:cubicBezTo>
                    <a:cubicBezTo>
                      <a:pt x="3" y="43"/>
                      <a:pt x="0" y="82"/>
                      <a:pt x="18" y="105"/>
                    </a:cubicBezTo>
                    <a:cubicBezTo>
                      <a:pt x="64" y="172"/>
                      <a:pt x="64" y="172"/>
                      <a:pt x="64" y="172"/>
                    </a:cubicBezTo>
                    <a:cubicBezTo>
                      <a:pt x="111" y="105"/>
                      <a:pt x="111" y="105"/>
                      <a:pt x="111" y="105"/>
                    </a:cubicBezTo>
                    <a:cubicBezTo>
                      <a:pt x="128" y="82"/>
                      <a:pt x="126" y="43"/>
                      <a:pt x="105" y="23"/>
                    </a:cubicBezTo>
                    <a:close/>
                    <a:moveTo>
                      <a:pt x="65" y="82"/>
                    </a:moveTo>
                    <a:cubicBezTo>
                      <a:pt x="54" y="82"/>
                      <a:pt x="46" y="74"/>
                      <a:pt x="46" y="63"/>
                    </a:cubicBezTo>
                    <a:cubicBezTo>
                      <a:pt x="46" y="53"/>
                      <a:pt x="54" y="44"/>
                      <a:pt x="65" y="44"/>
                    </a:cubicBezTo>
                    <a:cubicBezTo>
                      <a:pt x="75" y="44"/>
                      <a:pt x="84" y="53"/>
                      <a:pt x="84" y="63"/>
                    </a:cubicBezTo>
                    <a:cubicBezTo>
                      <a:pt x="84" y="74"/>
                      <a:pt x="75" y="82"/>
                      <a:pt x="65" y="82"/>
                    </a:cubicBezTo>
                    <a:close/>
                    <a:moveTo>
                      <a:pt x="65" y="82"/>
                    </a:moveTo>
                    <a:cubicBezTo>
                      <a:pt x="65" y="82"/>
                      <a:pt x="65" y="82"/>
                      <a:pt x="65" y="82"/>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27" name="Group 26">
              <a:extLst>
                <a:ext uri="{FF2B5EF4-FFF2-40B4-BE49-F238E27FC236}">
                  <a16:creationId xmlns:a16="http://schemas.microsoft.com/office/drawing/2014/main" id="{A2A70B72-623A-457F-A2B8-AA7C4E09A9A0}"/>
                </a:ext>
              </a:extLst>
            </p:cNvPr>
            <p:cNvGrpSpPr/>
            <p:nvPr/>
          </p:nvGrpSpPr>
          <p:grpSpPr>
            <a:xfrm>
              <a:off x="9236688" y="2810953"/>
              <a:ext cx="239136" cy="348923"/>
              <a:chOff x="-1171575" y="1378278"/>
              <a:chExt cx="687390" cy="1002972"/>
            </a:xfrm>
          </p:grpSpPr>
          <p:sp>
            <p:nvSpPr>
              <p:cNvPr id="31" name="Freeform 5">
                <a:extLst>
                  <a:ext uri="{FF2B5EF4-FFF2-40B4-BE49-F238E27FC236}">
                    <a16:creationId xmlns:a16="http://schemas.microsoft.com/office/drawing/2014/main" id="{FBCBA6A5-8FA9-4104-8A0F-CFED10BDE974}"/>
                  </a:ext>
                </a:extLst>
              </p:cNvPr>
              <p:cNvSpPr>
                <a:spLocks noEditPoints="1"/>
              </p:cNvSpPr>
              <p:nvPr/>
            </p:nvSpPr>
            <p:spPr bwMode="auto">
              <a:xfrm>
                <a:off x="-1165225" y="2193925"/>
                <a:ext cx="681037" cy="187325"/>
              </a:xfrm>
              <a:custGeom>
                <a:avLst/>
                <a:gdLst>
                  <a:gd name="T0" fmla="*/ 186 w 186"/>
                  <a:gd name="T1" fmla="*/ 26 h 51"/>
                  <a:gd name="T2" fmla="*/ 93 w 186"/>
                  <a:gd name="T3" fmla="*/ 51 h 51"/>
                  <a:gd name="T4" fmla="*/ 0 w 186"/>
                  <a:gd name="T5" fmla="*/ 26 h 51"/>
                  <a:gd name="T6" fmla="*/ 93 w 186"/>
                  <a:gd name="T7" fmla="*/ 0 h 51"/>
                  <a:gd name="T8" fmla="*/ 186 w 186"/>
                  <a:gd name="T9" fmla="*/ 26 h 51"/>
                  <a:gd name="T10" fmla="*/ 186 w 186"/>
                  <a:gd name="T11" fmla="*/ 26 h 51"/>
                  <a:gd name="T12" fmla="*/ 186 w 186"/>
                  <a:gd name="T13" fmla="*/ 26 h 51"/>
                </a:gdLst>
                <a:ahLst/>
                <a:cxnLst>
                  <a:cxn ang="0">
                    <a:pos x="T0" y="T1"/>
                  </a:cxn>
                  <a:cxn ang="0">
                    <a:pos x="T2" y="T3"/>
                  </a:cxn>
                  <a:cxn ang="0">
                    <a:pos x="T4" y="T5"/>
                  </a:cxn>
                  <a:cxn ang="0">
                    <a:pos x="T6" y="T7"/>
                  </a:cxn>
                  <a:cxn ang="0">
                    <a:pos x="T8" y="T9"/>
                  </a:cxn>
                  <a:cxn ang="0">
                    <a:pos x="T10" y="T11"/>
                  </a:cxn>
                  <a:cxn ang="0">
                    <a:pos x="T12" y="T13"/>
                  </a:cxn>
                </a:cxnLst>
                <a:rect l="0" t="0" r="r" b="b"/>
                <a:pathLst>
                  <a:path w="186" h="51">
                    <a:moveTo>
                      <a:pt x="186" y="26"/>
                    </a:moveTo>
                    <a:cubicBezTo>
                      <a:pt x="186" y="40"/>
                      <a:pt x="144" y="51"/>
                      <a:pt x="93" y="51"/>
                    </a:cubicBezTo>
                    <a:cubicBezTo>
                      <a:pt x="42" y="51"/>
                      <a:pt x="0" y="40"/>
                      <a:pt x="0" y="26"/>
                    </a:cubicBezTo>
                    <a:cubicBezTo>
                      <a:pt x="0" y="11"/>
                      <a:pt x="42" y="0"/>
                      <a:pt x="93" y="0"/>
                    </a:cubicBezTo>
                    <a:cubicBezTo>
                      <a:pt x="144" y="0"/>
                      <a:pt x="186" y="11"/>
                      <a:pt x="186" y="26"/>
                    </a:cubicBezTo>
                    <a:close/>
                    <a:moveTo>
                      <a:pt x="186" y="26"/>
                    </a:moveTo>
                    <a:cubicBezTo>
                      <a:pt x="186" y="26"/>
                      <a:pt x="186" y="26"/>
                      <a:pt x="186" y="26"/>
                    </a:cubicBezTo>
                  </a:path>
                </a:pathLst>
              </a:custGeom>
              <a:solidFill>
                <a:schemeClr val="accent5">
                  <a:lumMod val="20000"/>
                  <a:lumOff val="80000"/>
                  <a:alpha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2" name="Freeform 6">
                <a:extLst>
                  <a:ext uri="{FF2B5EF4-FFF2-40B4-BE49-F238E27FC236}">
                    <a16:creationId xmlns:a16="http://schemas.microsoft.com/office/drawing/2014/main" id="{BD2D8C05-68DB-4BFA-B816-E4DCE187C40B}"/>
                  </a:ext>
                </a:extLst>
              </p:cNvPr>
              <p:cNvSpPr>
                <a:spLocks noEditPoints="1"/>
              </p:cNvSpPr>
              <p:nvPr/>
            </p:nvSpPr>
            <p:spPr bwMode="auto">
              <a:xfrm>
                <a:off x="-1171575" y="1378278"/>
                <a:ext cx="687390" cy="922726"/>
              </a:xfrm>
              <a:custGeom>
                <a:avLst/>
                <a:gdLst>
                  <a:gd name="T0" fmla="*/ 105 w 128"/>
                  <a:gd name="T1" fmla="*/ 23 h 172"/>
                  <a:gd name="T2" fmla="*/ 23 w 128"/>
                  <a:gd name="T3" fmla="*/ 23 h 172"/>
                  <a:gd name="T4" fmla="*/ 18 w 128"/>
                  <a:gd name="T5" fmla="*/ 105 h 172"/>
                  <a:gd name="T6" fmla="*/ 64 w 128"/>
                  <a:gd name="T7" fmla="*/ 172 h 172"/>
                  <a:gd name="T8" fmla="*/ 111 w 128"/>
                  <a:gd name="T9" fmla="*/ 105 h 172"/>
                  <a:gd name="T10" fmla="*/ 105 w 128"/>
                  <a:gd name="T11" fmla="*/ 23 h 172"/>
                  <a:gd name="T12" fmla="*/ 65 w 128"/>
                  <a:gd name="T13" fmla="*/ 82 h 172"/>
                  <a:gd name="T14" fmla="*/ 46 w 128"/>
                  <a:gd name="T15" fmla="*/ 63 h 172"/>
                  <a:gd name="T16" fmla="*/ 65 w 128"/>
                  <a:gd name="T17" fmla="*/ 44 h 172"/>
                  <a:gd name="T18" fmla="*/ 84 w 128"/>
                  <a:gd name="T19" fmla="*/ 63 h 172"/>
                  <a:gd name="T20" fmla="*/ 65 w 128"/>
                  <a:gd name="T21" fmla="*/ 82 h 172"/>
                  <a:gd name="T22" fmla="*/ 65 w 128"/>
                  <a:gd name="T23" fmla="*/ 82 h 172"/>
                  <a:gd name="T24" fmla="*/ 65 w 128"/>
                  <a:gd name="T25" fmla="*/ 8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72">
                    <a:moveTo>
                      <a:pt x="105" y="23"/>
                    </a:moveTo>
                    <a:cubicBezTo>
                      <a:pt x="83" y="0"/>
                      <a:pt x="46" y="0"/>
                      <a:pt x="23" y="23"/>
                    </a:cubicBezTo>
                    <a:cubicBezTo>
                      <a:pt x="3" y="43"/>
                      <a:pt x="0" y="82"/>
                      <a:pt x="18" y="105"/>
                    </a:cubicBezTo>
                    <a:cubicBezTo>
                      <a:pt x="64" y="172"/>
                      <a:pt x="64" y="172"/>
                      <a:pt x="64" y="172"/>
                    </a:cubicBezTo>
                    <a:cubicBezTo>
                      <a:pt x="111" y="105"/>
                      <a:pt x="111" y="105"/>
                      <a:pt x="111" y="105"/>
                    </a:cubicBezTo>
                    <a:cubicBezTo>
                      <a:pt x="128" y="82"/>
                      <a:pt x="126" y="43"/>
                      <a:pt x="105" y="23"/>
                    </a:cubicBezTo>
                    <a:close/>
                    <a:moveTo>
                      <a:pt x="65" y="82"/>
                    </a:moveTo>
                    <a:cubicBezTo>
                      <a:pt x="54" y="82"/>
                      <a:pt x="46" y="74"/>
                      <a:pt x="46" y="63"/>
                    </a:cubicBezTo>
                    <a:cubicBezTo>
                      <a:pt x="46" y="53"/>
                      <a:pt x="54" y="44"/>
                      <a:pt x="65" y="44"/>
                    </a:cubicBezTo>
                    <a:cubicBezTo>
                      <a:pt x="75" y="44"/>
                      <a:pt x="84" y="53"/>
                      <a:pt x="84" y="63"/>
                    </a:cubicBezTo>
                    <a:cubicBezTo>
                      <a:pt x="84" y="74"/>
                      <a:pt x="75" y="82"/>
                      <a:pt x="65" y="82"/>
                    </a:cubicBezTo>
                    <a:close/>
                    <a:moveTo>
                      <a:pt x="65" y="82"/>
                    </a:moveTo>
                    <a:cubicBezTo>
                      <a:pt x="65" y="82"/>
                      <a:pt x="65" y="82"/>
                      <a:pt x="65" y="82"/>
                    </a:cubicBezTo>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28" name="Group 27">
              <a:extLst>
                <a:ext uri="{FF2B5EF4-FFF2-40B4-BE49-F238E27FC236}">
                  <a16:creationId xmlns:a16="http://schemas.microsoft.com/office/drawing/2014/main" id="{04BE8595-1478-4EA6-888D-3E33274DF783}"/>
                </a:ext>
              </a:extLst>
            </p:cNvPr>
            <p:cNvGrpSpPr/>
            <p:nvPr/>
          </p:nvGrpSpPr>
          <p:grpSpPr>
            <a:xfrm>
              <a:off x="6579679" y="4300394"/>
              <a:ext cx="239136" cy="348923"/>
              <a:chOff x="-1171575" y="1378278"/>
              <a:chExt cx="687390" cy="1002972"/>
            </a:xfrm>
          </p:grpSpPr>
          <p:sp>
            <p:nvSpPr>
              <p:cNvPr id="29" name="Freeform 5">
                <a:extLst>
                  <a:ext uri="{FF2B5EF4-FFF2-40B4-BE49-F238E27FC236}">
                    <a16:creationId xmlns:a16="http://schemas.microsoft.com/office/drawing/2014/main" id="{C49A55E6-3CC4-4529-9180-0E9413F08CF2}"/>
                  </a:ext>
                </a:extLst>
              </p:cNvPr>
              <p:cNvSpPr>
                <a:spLocks noEditPoints="1"/>
              </p:cNvSpPr>
              <p:nvPr/>
            </p:nvSpPr>
            <p:spPr bwMode="auto">
              <a:xfrm>
                <a:off x="-1165225" y="2193925"/>
                <a:ext cx="681037" cy="187325"/>
              </a:xfrm>
              <a:custGeom>
                <a:avLst/>
                <a:gdLst>
                  <a:gd name="T0" fmla="*/ 186 w 186"/>
                  <a:gd name="T1" fmla="*/ 26 h 51"/>
                  <a:gd name="T2" fmla="*/ 93 w 186"/>
                  <a:gd name="T3" fmla="*/ 51 h 51"/>
                  <a:gd name="T4" fmla="*/ 0 w 186"/>
                  <a:gd name="T5" fmla="*/ 26 h 51"/>
                  <a:gd name="T6" fmla="*/ 93 w 186"/>
                  <a:gd name="T7" fmla="*/ 0 h 51"/>
                  <a:gd name="T8" fmla="*/ 186 w 186"/>
                  <a:gd name="T9" fmla="*/ 26 h 51"/>
                  <a:gd name="T10" fmla="*/ 186 w 186"/>
                  <a:gd name="T11" fmla="*/ 26 h 51"/>
                  <a:gd name="T12" fmla="*/ 186 w 186"/>
                  <a:gd name="T13" fmla="*/ 26 h 51"/>
                </a:gdLst>
                <a:ahLst/>
                <a:cxnLst>
                  <a:cxn ang="0">
                    <a:pos x="T0" y="T1"/>
                  </a:cxn>
                  <a:cxn ang="0">
                    <a:pos x="T2" y="T3"/>
                  </a:cxn>
                  <a:cxn ang="0">
                    <a:pos x="T4" y="T5"/>
                  </a:cxn>
                  <a:cxn ang="0">
                    <a:pos x="T6" y="T7"/>
                  </a:cxn>
                  <a:cxn ang="0">
                    <a:pos x="T8" y="T9"/>
                  </a:cxn>
                  <a:cxn ang="0">
                    <a:pos x="T10" y="T11"/>
                  </a:cxn>
                  <a:cxn ang="0">
                    <a:pos x="T12" y="T13"/>
                  </a:cxn>
                </a:cxnLst>
                <a:rect l="0" t="0" r="r" b="b"/>
                <a:pathLst>
                  <a:path w="186" h="51">
                    <a:moveTo>
                      <a:pt x="186" y="26"/>
                    </a:moveTo>
                    <a:cubicBezTo>
                      <a:pt x="186" y="40"/>
                      <a:pt x="144" y="51"/>
                      <a:pt x="93" y="51"/>
                    </a:cubicBezTo>
                    <a:cubicBezTo>
                      <a:pt x="42" y="51"/>
                      <a:pt x="0" y="40"/>
                      <a:pt x="0" y="26"/>
                    </a:cubicBezTo>
                    <a:cubicBezTo>
                      <a:pt x="0" y="11"/>
                      <a:pt x="42" y="0"/>
                      <a:pt x="93" y="0"/>
                    </a:cubicBezTo>
                    <a:cubicBezTo>
                      <a:pt x="144" y="0"/>
                      <a:pt x="186" y="11"/>
                      <a:pt x="186" y="26"/>
                    </a:cubicBezTo>
                    <a:close/>
                    <a:moveTo>
                      <a:pt x="186" y="26"/>
                    </a:moveTo>
                    <a:cubicBezTo>
                      <a:pt x="186" y="26"/>
                      <a:pt x="186" y="26"/>
                      <a:pt x="186" y="26"/>
                    </a:cubicBezTo>
                  </a:path>
                </a:pathLst>
              </a:custGeom>
              <a:solidFill>
                <a:schemeClr val="accent6">
                  <a:lumMod val="20000"/>
                  <a:lumOff val="80000"/>
                  <a:alpha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0" name="Freeform 6">
                <a:extLst>
                  <a:ext uri="{FF2B5EF4-FFF2-40B4-BE49-F238E27FC236}">
                    <a16:creationId xmlns:a16="http://schemas.microsoft.com/office/drawing/2014/main" id="{80BF230D-28AD-4751-BAD2-EF5176461191}"/>
                  </a:ext>
                </a:extLst>
              </p:cNvPr>
              <p:cNvSpPr>
                <a:spLocks noEditPoints="1"/>
              </p:cNvSpPr>
              <p:nvPr/>
            </p:nvSpPr>
            <p:spPr bwMode="auto">
              <a:xfrm>
                <a:off x="-1171575" y="1378278"/>
                <a:ext cx="687390" cy="922726"/>
              </a:xfrm>
              <a:custGeom>
                <a:avLst/>
                <a:gdLst>
                  <a:gd name="T0" fmla="*/ 105 w 128"/>
                  <a:gd name="T1" fmla="*/ 23 h 172"/>
                  <a:gd name="T2" fmla="*/ 23 w 128"/>
                  <a:gd name="T3" fmla="*/ 23 h 172"/>
                  <a:gd name="T4" fmla="*/ 18 w 128"/>
                  <a:gd name="T5" fmla="*/ 105 h 172"/>
                  <a:gd name="T6" fmla="*/ 64 w 128"/>
                  <a:gd name="T7" fmla="*/ 172 h 172"/>
                  <a:gd name="T8" fmla="*/ 111 w 128"/>
                  <a:gd name="T9" fmla="*/ 105 h 172"/>
                  <a:gd name="T10" fmla="*/ 105 w 128"/>
                  <a:gd name="T11" fmla="*/ 23 h 172"/>
                  <a:gd name="T12" fmla="*/ 65 w 128"/>
                  <a:gd name="T13" fmla="*/ 82 h 172"/>
                  <a:gd name="T14" fmla="*/ 46 w 128"/>
                  <a:gd name="T15" fmla="*/ 63 h 172"/>
                  <a:gd name="T16" fmla="*/ 65 w 128"/>
                  <a:gd name="T17" fmla="*/ 44 h 172"/>
                  <a:gd name="T18" fmla="*/ 84 w 128"/>
                  <a:gd name="T19" fmla="*/ 63 h 172"/>
                  <a:gd name="T20" fmla="*/ 65 w 128"/>
                  <a:gd name="T21" fmla="*/ 82 h 172"/>
                  <a:gd name="T22" fmla="*/ 65 w 128"/>
                  <a:gd name="T23" fmla="*/ 82 h 172"/>
                  <a:gd name="T24" fmla="*/ 65 w 128"/>
                  <a:gd name="T25" fmla="*/ 8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72">
                    <a:moveTo>
                      <a:pt x="105" y="23"/>
                    </a:moveTo>
                    <a:cubicBezTo>
                      <a:pt x="83" y="0"/>
                      <a:pt x="46" y="0"/>
                      <a:pt x="23" y="23"/>
                    </a:cubicBezTo>
                    <a:cubicBezTo>
                      <a:pt x="3" y="43"/>
                      <a:pt x="0" y="82"/>
                      <a:pt x="18" y="105"/>
                    </a:cubicBezTo>
                    <a:cubicBezTo>
                      <a:pt x="64" y="172"/>
                      <a:pt x="64" y="172"/>
                      <a:pt x="64" y="172"/>
                    </a:cubicBezTo>
                    <a:cubicBezTo>
                      <a:pt x="111" y="105"/>
                      <a:pt x="111" y="105"/>
                      <a:pt x="111" y="105"/>
                    </a:cubicBezTo>
                    <a:cubicBezTo>
                      <a:pt x="128" y="82"/>
                      <a:pt x="126" y="43"/>
                      <a:pt x="105" y="23"/>
                    </a:cubicBezTo>
                    <a:close/>
                    <a:moveTo>
                      <a:pt x="65" y="82"/>
                    </a:moveTo>
                    <a:cubicBezTo>
                      <a:pt x="54" y="82"/>
                      <a:pt x="46" y="74"/>
                      <a:pt x="46" y="63"/>
                    </a:cubicBezTo>
                    <a:cubicBezTo>
                      <a:pt x="46" y="53"/>
                      <a:pt x="54" y="44"/>
                      <a:pt x="65" y="44"/>
                    </a:cubicBezTo>
                    <a:cubicBezTo>
                      <a:pt x="75" y="44"/>
                      <a:pt x="84" y="53"/>
                      <a:pt x="84" y="63"/>
                    </a:cubicBezTo>
                    <a:cubicBezTo>
                      <a:pt x="84" y="74"/>
                      <a:pt x="75" y="82"/>
                      <a:pt x="65" y="82"/>
                    </a:cubicBezTo>
                    <a:close/>
                    <a:moveTo>
                      <a:pt x="65" y="82"/>
                    </a:moveTo>
                    <a:cubicBezTo>
                      <a:pt x="65" y="82"/>
                      <a:pt x="65" y="82"/>
                      <a:pt x="65" y="82"/>
                    </a:cubicBezTo>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154916913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635CB7F-C5B6-4724-A871-39D9E52338C7}"/>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42915BB-6102-46A2-83EE-8CBCF6CEEDE5}"/>
              </a:ext>
            </a:extLst>
          </p:cNvPr>
          <p:cNvSpPr/>
          <p:nvPr/>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E7548F53-7B0E-4D1D-BCFD-8F3E62927892}"/>
              </a:ext>
            </a:extLst>
          </p:cNvPr>
          <p:cNvSpPr txBox="1"/>
          <p:nvPr/>
        </p:nvSpPr>
        <p:spPr>
          <a:xfrm>
            <a:off x="1259828" y="2839124"/>
            <a:ext cx="8893822" cy="2816733"/>
          </a:xfrm>
          <a:prstGeom prst="rect">
            <a:avLst/>
          </a:prstGeom>
          <a:noFill/>
        </p:spPr>
        <p:txBody>
          <a:bodyPr wrap="square" rtlCol="0">
            <a:spAutoFit/>
          </a:bodyPr>
          <a:lstStyle/>
          <a:p>
            <a:pPr algn="ctr">
              <a:lnSpc>
                <a:spcPts val="18000"/>
              </a:lnSpc>
            </a:pPr>
            <a:r>
              <a:rPr lang="en-US" sz="30000" b="1" spc="-3000" dirty="0">
                <a:solidFill>
                  <a:schemeClr val="accent1">
                    <a:lumMod val="50000"/>
                    <a:alpha val="22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Q&amp;A</a:t>
            </a:r>
          </a:p>
        </p:txBody>
      </p:sp>
      <p:pic>
        <p:nvPicPr>
          <p:cNvPr id="12" name="Picture 11">
            <a:extLst>
              <a:ext uri="{FF2B5EF4-FFF2-40B4-BE49-F238E27FC236}">
                <a16:creationId xmlns:a16="http://schemas.microsoft.com/office/drawing/2014/main" id="{B81A6021-88CF-4725-BFCE-B6E738B9D5D2}"/>
              </a:ext>
            </a:extLst>
          </p:cNvPr>
          <p:cNvPicPr>
            <a:picLocks noChangeAspect="1"/>
          </p:cNvPicPr>
          <p:nvPr/>
        </p:nvPicPr>
        <p:blipFill>
          <a:blip r:embed="rId2"/>
          <a:stretch>
            <a:fillRect/>
          </a:stretch>
        </p:blipFill>
        <p:spPr>
          <a:xfrm>
            <a:off x="581952" y="6290064"/>
            <a:ext cx="2938488" cy="275780"/>
          </a:xfrm>
          <a:prstGeom prst="rect">
            <a:avLst/>
          </a:prstGeom>
        </p:spPr>
      </p:pic>
      <p:sp>
        <p:nvSpPr>
          <p:cNvPr id="13" name="Rectangle 12">
            <a:extLst>
              <a:ext uri="{FF2B5EF4-FFF2-40B4-BE49-F238E27FC236}">
                <a16:creationId xmlns:a16="http://schemas.microsoft.com/office/drawing/2014/main" id="{0A492EF6-E7D2-4826-9E8D-01018AD94CEF}"/>
              </a:ext>
            </a:extLst>
          </p:cNvPr>
          <p:cNvSpPr/>
          <p:nvPr/>
        </p:nvSpPr>
        <p:spPr>
          <a:xfrm>
            <a:off x="3086100" y="3010957"/>
            <a:ext cx="6477000" cy="569387"/>
          </a:xfrm>
          <a:prstGeom prst="rect">
            <a:avLst/>
          </a:prstGeom>
        </p:spPr>
        <p:txBody>
          <a:bodyPr wrap="square">
            <a:spAutoFit/>
          </a:bodyPr>
          <a:lstStyle/>
          <a:p>
            <a:pPr algn="ctr"/>
            <a:r>
              <a:rPr lang="en-US" sz="3100" spc="60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THANKS</a:t>
            </a:r>
          </a:p>
        </p:txBody>
      </p:sp>
      <p:sp>
        <p:nvSpPr>
          <p:cNvPr id="14" name="TextBox 13">
            <a:extLst>
              <a:ext uri="{FF2B5EF4-FFF2-40B4-BE49-F238E27FC236}">
                <a16:creationId xmlns:a16="http://schemas.microsoft.com/office/drawing/2014/main" id="{7FCE0557-BE9C-45F3-A181-7A3C3322C76C}"/>
              </a:ext>
            </a:extLst>
          </p:cNvPr>
          <p:cNvSpPr txBox="1"/>
          <p:nvPr/>
        </p:nvSpPr>
        <p:spPr>
          <a:xfrm>
            <a:off x="4159542" y="3871407"/>
            <a:ext cx="6372884" cy="2154629"/>
          </a:xfrm>
          <a:prstGeom prst="rect">
            <a:avLst/>
          </a:prstGeom>
          <a:noFill/>
        </p:spPr>
        <p:txBody>
          <a:bodyPr wrap="square" rtlCol="0">
            <a:spAutoFit/>
          </a:bodyPr>
          <a:lstStyle/>
          <a:p>
            <a:pPr algn="ctr">
              <a:lnSpc>
                <a:spcPts val="18000"/>
              </a:lnSpc>
            </a:pPr>
            <a:r>
              <a:rPr lang="en-US" sz="10000" dirty="0">
                <a:solidFill>
                  <a:schemeClr val="accent1">
                    <a:lumMod val="50000"/>
                    <a:alpha val="22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SESSION</a:t>
            </a:r>
          </a:p>
        </p:txBody>
      </p:sp>
    </p:spTree>
    <p:extLst>
      <p:ext uri="{BB962C8B-B14F-4D97-AF65-F5344CB8AC3E}">
        <p14:creationId xmlns:p14="http://schemas.microsoft.com/office/powerpoint/2010/main" val="336484570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46337427-088D-46E2-9C7D-19811B058C89}"/>
              </a:ext>
            </a:extLst>
          </p:cNvPr>
          <p:cNvSpPr>
            <a:spLocks noGrp="1"/>
          </p:cNvSpPr>
          <p:nvPr>
            <p:ph type="ftr" sz="quarter" idx="10"/>
          </p:nvPr>
        </p:nvSpPr>
        <p:spPr/>
        <p:txBody>
          <a:bodyPr/>
          <a:lstStyle/>
          <a:p>
            <a:r>
              <a:rPr lang="en-US"/>
              <a:t>www.infobusiness.com</a:t>
            </a:r>
            <a:endParaRPr lang="en-US" dirty="0"/>
          </a:p>
        </p:txBody>
      </p:sp>
      <p:sp>
        <p:nvSpPr>
          <p:cNvPr id="6" name="Slide Number Placeholder 5">
            <a:extLst>
              <a:ext uri="{FF2B5EF4-FFF2-40B4-BE49-F238E27FC236}">
                <a16:creationId xmlns:a16="http://schemas.microsoft.com/office/drawing/2014/main" id="{9E6EF45D-EA66-4F8F-8E7F-EEA2856ED6CE}"/>
              </a:ext>
            </a:extLst>
          </p:cNvPr>
          <p:cNvSpPr>
            <a:spLocks noGrp="1"/>
          </p:cNvSpPr>
          <p:nvPr>
            <p:ph type="sldNum" sz="quarter" idx="11"/>
          </p:nvPr>
        </p:nvSpPr>
        <p:spPr/>
        <p:txBody>
          <a:bodyPr/>
          <a:lstStyle/>
          <a:p>
            <a:fld id="{22E1CF2F-19B6-4B01-91BB-CDBA096AD5BE}" type="slidenum">
              <a:rPr lang="en-US" smtClean="0"/>
              <a:pPr/>
              <a:t>3</a:t>
            </a:fld>
            <a:endParaRPr lang="en-US" dirty="0"/>
          </a:p>
        </p:txBody>
      </p:sp>
      <p:sp>
        <p:nvSpPr>
          <p:cNvPr id="43" name="Title 1">
            <a:extLst>
              <a:ext uri="{FF2B5EF4-FFF2-40B4-BE49-F238E27FC236}">
                <a16:creationId xmlns:a16="http://schemas.microsoft.com/office/drawing/2014/main" id="{F6596C2A-B9C3-49EC-A021-23172879C4AB}"/>
              </a:ext>
            </a:extLst>
          </p:cNvPr>
          <p:cNvSpPr txBox="1">
            <a:spLocks/>
          </p:cNvSpPr>
          <p:nvPr/>
        </p:nvSpPr>
        <p:spPr>
          <a:xfrm>
            <a:off x="838200" y="328613"/>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dirty="0">
                <a:solidFill>
                  <a:schemeClr val="tx1">
                    <a:lumMod val="50000"/>
                    <a:lumOff val="50000"/>
                  </a:schemeClr>
                </a:solidFill>
                <a:latin typeface="Montserrat Light" panose="00000400000000000000" pitchFamily="50" charset="0"/>
              </a:rPr>
              <a:t>Welcome</a:t>
            </a:r>
            <a:r>
              <a:rPr lang="en-US" b="1" dirty="0"/>
              <a:t> </a:t>
            </a:r>
            <a:r>
              <a:rPr lang="en-US" b="1" dirty="0">
                <a:latin typeface="Montserrat SemiBold" panose="00000700000000000000" pitchFamily="50" charset="0"/>
              </a:rPr>
              <a:t>Message</a:t>
            </a:r>
            <a:endParaRPr lang="en-US" dirty="0">
              <a:latin typeface="Montserrat SemiBold" panose="00000700000000000000" pitchFamily="50" charset="0"/>
            </a:endParaRPr>
          </a:p>
        </p:txBody>
      </p:sp>
      <p:sp>
        <p:nvSpPr>
          <p:cNvPr id="44" name="Subtitle 3">
            <a:extLst>
              <a:ext uri="{FF2B5EF4-FFF2-40B4-BE49-F238E27FC236}">
                <a16:creationId xmlns:a16="http://schemas.microsoft.com/office/drawing/2014/main" id="{D5C14BEA-2B85-4EE8-BCAF-63E893A9407B}"/>
              </a:ext>
            </a:extLst>
          </p:cNvPr>
          <p:cNvSpPr txBox="1">
            <a:spLocks/>
          </p:cNvSpPr>
          <p:nvPr/>
        </p:nvSpPr>
        <p:spPr>
          <a:xfrm>
            <a:off x="838200" y="982663"/>
            <a:ext cx="10515600" cy="2444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baseline="0">
                <a:solidFill>
                  <a:schemeClr val="tx1"/>
                </a:solidFill>
                <a:latin typeface="Montserrat Light" panose="00000400000000000000" pitchFamily="50"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300" dirty="0"/>
              <a:t>Lorem ipsum dolor sit </a:t>
            </a:r>
            <a:r>
              <a:rPr lang="en-US" sz="1300" dirty="0" err="1"/>
              <a:t>amet</a:t>
            </a:r>
            <a:r>
              <a:rPr lang="en-US" sz="1300" dirty="0"/>
              <a:t> </a:t>
            </a:r>
            <a:r>
              <a:rPr lang="en-US" sz="1300" dirty="0" err="1"/>
              <a:t>agam</a:t>
            </a:r>
            <a:r>
              <a:rPr lang="en-US" sz="1300" dirty="0"/>
              <a:t> facer </a:t>
            </a:r>
            <a:r>
              <a:rPr lang="en-US" sz="1300" dirty="0" err="1"/>
              <a:t>modo</a:t>
            </a:r>
            <a:r>
              <a:rPr lang="en-US" sz="1300" dirty="0"/>
              <a:t> data lorem ipsum dolor sit </a:t>
            </a:r>
            <a:r>
              <a:rPr lang="en-US" sz="1300" dirty="0" err="1"/>
              <a:t>amet</a:t>
            </a:r>
            <a:r>
              <a:rPr lang="en-US" sz="1300" dirty="0"/>
              <a:t> </a:t>
            </a:r>
            <a:r>
              <a:rPr lang="en-US" sz="1300" dirty="0" err="1"/>
              <a:t>agam</a:t>
            </a:r>
            <a:r>
              <a:rPr lang="en-US" sz="1300" dirty="0"/>
              <a:t> facer </a:t>
            </a:r>
            <a:r>
              <a:rPr lang="en-US" sz="1300" dirty="0" err="1"/>
              <a:t>modo</a:t>
            </a:r>
            <a:r>
              <a:rPr lang="en-US" sz="1300" dirty="0"/>
              <a:t> data</a:t>
            </a:r>
          </a:p>
        </p:txBody>
      </p:sp>
      <p:sp>
        <p:nvSpPr>
          <p:cNvPr id="45" name="Rectangle 9">
            <a:extLst>
              <a:ext uri="{FF2B5EF4-FFF2-40B4-BE49-F238E27FC236}">
                <a16:creationId xmlns:a16="http://schemas.microsoft.com/office/drawing/2014/main" id="{20EFE993-B72A-41D4-846A-09FD4FF982B4}"/>
              </a:ext>
            </a:extLst>
          </p:cNvPr>
          <p:cNvSpPr>
            <a:spLocks/>
          </p:cNvSpPr>
          <p:nvPr/>
        </p:nvSpPr>
        <p:spPr bwMode="auto">
          <a:xfrm>
            <a:off x="838200" y="4610096"/>
            <a:ext cx="10515600" cy="1444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just">
              <a:lnSpc>
                <a:spcPct val="120000"/>
              </a:lnSpc>
            </a:pPr>
            <a:r>
              <a:rPr lang="en-US" sz="1200" b="1" dirty="0">
                <a:latin typeface="Montserrat" panose="00000500000000000000" pitchFamily="50" charset="0"/>
                <a:ea typeface="PT Sans" panose="020B0503020203020204" pitchFamily="34" charset="0"/>
                <a:cs typeface="Lato" charset="0"/>
                <a:sym typeface="Montserrat-Regular" charset="0"/>
              </a:rPr>
              <a:t>This letterhead </a:t>
            </a:r>
            <a:r>
              <a:rPr lang="en-US" sz="1200" dirty="0">
                <a:solidFill>
                  <a:schemeClr val="tx1">
                    <a:lumMod val="50000"/>
                    <a:lumOff val="50000"/>
                  </a:schemeClr>
                </a:solidFill>
                <a:latin typeface="Montserrat" panose="00000500000000000000" pitchFamily="50" charset="0"/>
                <a:ea typeface="PT Sans" panose="020B0503020203020204" pitchFamily="34" charset="0"/>
                <a:cs typeface="Lato" charset="0"/>
                <a:sym typeface="Montserrat-Regular" charset="0"/>
              </a:rPr>
              <a:t>design is meant to project an image of professionalism and reliability. By using simple alignments we have created a very </a:t>
            </a:r>
            <a:r>
              <a:rPr lang="en-US" sz="1200" dirty="0" err="1">
                <a:solidFill>
                  <a:schemeClr val="tx1">
                    <a:lumMod val="50000"/>
                    <a:lumOff val="50000"/>
                  </a:schemeClr>
                </a:solidFill>
                <a:latin typeface="Montserrat" panose="00000500000000000000" pitchFamily="50" charset="0"/>
                <a:ea typeface="PT Sans" panose="020B0503020203020204" pitchFamily="34" charset="0"/>
                <a:cs typeface="Lato" charset="0"/>
                <a:sym typeface="Montserrat-Regular" charset="0"/>
              </a:rPr>
              <a:t>spaciousy</a:t>
            </a:r>
            <a:r>
              <a:rPr lang="en-US" sz="1200" dirty="0">
                <a:solidFill>
                  <a:schemeClr val="tx1">
                    <a:lumMod val="50000"/>
                    <a:lumOff val="50000"/>
                  </a:schemeClr>
                </a:solidFill>
                <a:latin typeface="Montserrat" panose="00000500000000000000" pitchFamily="50" charset="0"/>
                <a:ea typeface="PT Sans" panose="020B0503020203020204" pitchFamily="34" charset="0"/>
                <a:cs typeface="Lato" charset="0"/>
                <a:sym typeface="Montserrat-Regular" charset="0"/>
              </a:rPr>
              <a:t> feeling &amp; The simplicity lorem suggests strength and the </a:t>
            </a:r>
            <a:r>
              <a:rPr lang="en-US" sz="1200" dirty="0" err="1">
                <a:solidFill>
                  <a:schemeClr val="tx1">
                    <a:lumMod val="50000"/>
                    <a:lumOff val="50000"/>
                  </a:schemeClr>
                </a:solidFill>
                <a:latin typeface="Montserrat" panose="00000500000000000000" pitchFamily="50" charset="0"/>
                <a:ea typeface="PT Sans" panose="020B0503020203020204" pitchFamily="34" charset="0"/>
                <a:cs typeface="Lato" charset="0"/>
                <a:sym typeface="Montserrat-Regular" charset="0"/>
              </a:rPr>
              <a:t>spaciousn</a:t>
            </a:r>
            <a:r>
              <a:rPr lang="en-US" sz="1200" dirty="0">
                <a:solidFill>
                  <a:schemeClr val="tx1">
                    <a:lumMod val="50000"/>
                    <a:lumOff val="50000"/>
                  </a:schemeClr>
                </a:solidFill>
                <a:latin typeface="Montserrat" panose="00000500000000000000" pitchFamily="50" charset="0"/>
                <a:ea typeface="PT Sans" panose="020B0503020203020204" pitchFamily="34" charset="0"/>
                <a:cs typeface="Lato" charset="0"/>
                <a:sym typeface="Montserrat-Regular" charset="0"/>
              </a:rPr>
              <a:t> contributes to the aesthetics meant to project an image</a:t>
            </a:r>
          </a:p>
          <a:p>
            <a:pPr algn="just">
              <a:lnSpc>
                <a:spcPct val="120000"/>
              </a:lnSpc>
            </a:pPr>
            <a:endParaRPr lang="en-US" sz="1200" dirty="0">
              <a:solidFill>
                <a:schemeClr val="tx1">
                  <a:lumMod val="50000"/>
                  <a:lumOff val="50000"/>
                </a:schemeClr>
              </a:solidFill>
              <a:latin typeface="Montserrat" panose="00000500000000000000" pitchFamily="50" charset="0"/>
              <a:ea typeface="PT Sans" panose="020B0503020203020204" pitchFamily="34" charset="0"/>
              <a:cs typeface="Lato" charset="0"/>
              <a:sym typeface="Montserrat-Regular" charset="0"/>
            </a:endParaRPr>
          </a:p>
          <a:p>
            <a:pPr algn="just">
              <a:lnSpc>
                <a:spcPct val="120000"/>
              </a:lnSpc>
            </a:pPr>
            <a:r>
              <a:rPr lang="en-US" sz="1200" dirty="0">
                <a:solidFill>
                  <a:schemeClr val="tx1">
                    <a:lumMod val="50000"/>
                    <a:lumOff val="50000"/>
                  </a:schemeClr>
                </a:solidFill>
                <a:latin typeface="Montserrat" panose="00000500000000000000" pitchFamily="50" charset="0"/>
                <a:ea typeface="PT Sans" panose="020B0503020203020204" pitchFamily="34" charset="0"/>
                <a:cs typeface="Lato" charset="0"/>
                <a:sym typeface="Montserrat-Regular" charset="0"/>
              </a:rPr>
              <a:t>This letterhead design is meant to project an image of professionalism and reliability. By using simple alignments we have created a very </a:t>
            </a:r>
            <a:r>
              <a:rPr lang="en-US" sz="1200" dirty="0" err="1">
                <a:solidFill>
                  <a:schemeClr val="tx1">
                    <a:lumMod val="50000"/>
                    <a:lumOff val="50000"/>
                  </a:schemeClr>
                </a:solidFill>
                <a:latin typeface="Montserrat" panose="00000500000000000000" pitchFamily="50" charset="0"/>
                <a:ea typeface="PT Sans" panose="020B0503020203020204" pitchFamily="34" charset="0"/>
                <a:cs typeface="Lato" charset="0"/>
                <a:sym typeface="Montserrat-Regular" charset="0"/>
              </a:rPr>
              <a:t>spaciousy</a:t>
            </a:r>
            <a:r>
              <a:rPr lang="en-US" sz="1200" dirty="0">
                <a:solidFill>
                  <a:schemeClr val="tx1">
                    <a:lumMod val="50000"/>
                    <a:lumOff val="50000"/>
                  </a:schemeClr>
                </a:solidFill>
                <a:latin typeface="Montserrat" panose="00000500000000000000" pitchFamily="50" charset="0"/>
                <a:ea typeface="PT Sans" panose="020B0503020203020204" pitchFamily="34" charset="0"/>
                <a:cs typeface="Lato" charset="0"/>
                <a:sym typeface="Montserrat-Regular" charset="0"/>
              </a:rPr>
              <a:t> feeling &amp; The simplicity ipsum suggests strength and the </a:t>
            </a:r>
            <a:r>
              <a:rPr lang="en-US" sz="1200" dirty="0" err="1">
                <a:solidFill>
                  <a:schemeClr val="tx1">
                    <a:lumMod val="50000"/>
                    <a:lumOff val="50000"/>
                  </a:schemeClr>
                </a:solidFill>
                <a:latin typeface="Montserrat" panose="00000500000000000000" pitchFamily="50" charset="0"/>
                <a:ea typeface="PT Sans" panose="020B0503020203020204" pitchFamily="34" charset="0"/>
                <a:cs typeface="Lato" charset="0"/>
                <a:sym typeface="Montserrat-Regular" charset="0"/>
              </a:rPr>
              <a:t>spaciousn</a:t>
            </a:r>
            <a:r>
              <a:rPr lang="en-US" sz="1200" dirty="0">
                <a:solidFill>
                  <a:schemeClr val="tx1">
                    <a:lumMod val="50000"/>
                    <a:lumOff val="50000"/>
                  </a:schemeClr>
                </a:solidFill>
                <a:latin typeface="Montserrat" panose="00000500000000000000" pitchFamily="50" charset="0"/>
                <a:ea typeface="PT Sans" panose="020B0503020203020204" pitchFamily="34" charset="0"/>
                <a:cs typeface="Lato" charset="0"/>
                <a:sym typeface="Montserrat-Regular" charset="0"/>
              </a:rPr>
              <a:t> contributes to the aesthetics meant to project an image of professionalism</a:t>
            </a:r>
          </a:p>
        </p:txBody>
      </p:sp>
      <p:sp>
        <p:nvSpPr>
          <p:cNvPr id="59" name="TextBox 58">
            <a:extLst>
              <a:ext uri="{FF2B5EF4-FFF2-40B4-BE49-F238E27FC236}">
                <a16:creationId xmlns:a16="http://schemas.microsoft.com/office/drawing/2014/main" id="{48BA396E-D2E6-48D8-8E81-CC4FBF319AE4}"/>
              </a:ext>
            </a:extLst>
          </p:cNvPr>
          <p:cNvSpPr txBox="1"/>
          <p:nvPr/>
        </p:nvSpPr>
        <p:spPr>
          <a:xfrm>
            <a:off x="5322316" y="3848018"/>
            <a:ext cx="1547368" cy="369332"/>
          </a:xfrm>
          <a:prstGeom prst="rect">
            <a:avLst/>
          </a:prstGeom>
          <a:noFill/>
        </p:spPr>
        <p:txBody>
          <a:bodyPr wrap="square" rtlCol="0">
            <a:spAutoFit/>
          </a:bodyPr>
          <a:lstStyle/>
          <a:p>
            <a:pPr algn="ctr"/>
            <a:r>
              <a:rPr lang="en-US" b="1" dirty="0">
                <a:solidFill>
                  <a:schemeClr val="tx1">
                    <a:lumMod val="75000"/>
                    <a:lumOff val="25000"/>
                  </a:schemeClr>
                </a:solidFill>
                <a:latin typeface="Montserrat" panose="00000500000000000000" pitchFamily="50" charset="0"/>
              </a:rPr>
              <a:t>JOHN </a:t>
            </a:r>
            <a:r>
              <a:rPr lang="en-US" b="1" dirty="0">
                <a:solidFill>
                  <a:schemeClr val="accent2"/>
                </a:solidFill>
                <a:latin typeface="Montserrat" panose="00000500000000000000" pitchFamily="50" charset="0"/>
              </a:rPr>
              <a:t>DEO</a:t>
            </a:r>
          </a:p>
        </p:txBody>
      </p:sp>
      <p:cxnSp>
        <p:nvCxnSpPr>
          <p:cNvPr id="60" name="Straight Connector 59">
            <a:extLst>
              <a:ext uri="{FF2B5EF4-FFF2-40B4-BE49-F238E27FC236}">
                <a16:creationId xmlns:a16="http://schemas.microsoft.com/office/drawing/2014/main" id="{D49C1485-2021-4612-8A90-B685C2288E84}"/>
              </a:ext>
            </a:extLst>
          </p:cNvPr>
          <p:cNvCxnSpPr>
            <a:cxnSpLocks/>
          </p:cNvCxnSpPr>
          <p:nvPr/>
        </p:nvCxnSpPr>
        <p:spPr>
          <a:xfrm>
            <a:off x="5832977" y="4260501"/>
            <a:ext cx="526047" cy="0"/>
          </a:xfrm>
          <a:prstGeom prst="line">
            <a:avLst/>
          </a:prstGeom>
          <a:ln w="28575">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61" name="Rectangle 60">
            <a:extLst>
              <a:ext uri="{FF2B5EF4-FFF2-40B4-BE49-F238E27FC236}">
                <a16:creationId xmlns:a16="http://schemas.microsoft.com/office/drawing/2014/main" id="{2C84A96B-7949-48FF-A19E-1B89B1E52C0F}"/>
              </a:ext>
            </a:extLst>
          </p:cNvPr>
          <p:cNvSpPr/>
          <p:nvPr/>
        </p:nvSpPr>
        <p:spPr>
          <a:xfrm>
            <a:off x="5244084" y="1809337"/>
            <a:ext cx="1625600" cy="1625600"/>
          </a:xfrm>
          <a:prstGeom prst="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B4A220FC-12AA-4314-B5E7-0175DEE16C5D}"/>
              </a:ext>
            </a:extLst>
          </p:cNvPr>
          <p:cNvSpPr txBox="1"/>
          <p:nvPr/>
        </p:nvSpPr>
        <p:spPr>
          <a:xfrm>
            <a:off x="7570216" y="3848018"/>
            <a:ext cx="1547368" cy="369332"/>
          </a:xfrm>
          <a:prstGeom prst="rect">
            <a:avLst/>
          </a:prstGeom>
          <a:noFill/>
        </p:spPr>
        <p:txBody>
          <a:bodyPr wrap="square" rtlCol="0">
            <a:spAutoFit/>
          </a:bodyPr>
          <a:lstStyle/>
          <a:p>
            <a:pPr algn="ctr"/>
            <a:r>
              <a:rPr lang="en-US" b="1" dirty="0">
                <a:solidFill>
                  <a:schemeClr val="tx1">
                    <a:lumMod val="75000"/>
                    <a:lumOff val="25000"/>
                  </a:schemeClr>
                </a:solidFill>
                <a:latin typeface="Montserrat" panose="00000500000000000000" pitchFamily="50" charset="0"/>
              </a:rPr>
              <a:t>JOHN </a:t>
            </a:r>
            <a:r>
              <a:rPr lang="en-US" b="1" dirty="0">
                <a:solidFill>
                  <a:schemeClr val="accent4"/>
                </a:solidFill>
                <a:latin typeface="Montserrat" panose="00000500000000000000" pitchFamily="50" charset="0"/>
              </a:rPr>
              <a:t>DEO</a:t>
            </a:r>
          </a:p>
        </p:txBody>
      </p:sp>
      <p:cxnSp>
        <p:nvCxnSpPr>
          <p:cNvPr id="64" name="Straight Connector 63">
            <a:extLst>
              <a:ext uri="{FF2B5EF4-FFF2-40B4-BE49-F238E27FC236}">
                <a16:creationId xmlns:a16="http://schemas.microsoft.com/office/drawing/2014/main" id="{A59DE7E7-D5C6-4DA3-8A64-6DF3F35E9B61}"/>
              </a:ext>
            </a:extLst>
          </p:cNvPr>
          <p:cNvCxnSpPr>
            <a:cxnSpLocks/>
          </p:cNvCxnSpPr>
          <p:nvPr/>
        </p:nvCxnSpPr>
        <p:spPr>
          <a:xfrm>
            <a:off x="8080877" y="4260501"/>
            <a:ext cx="526047" cy="0"/>
          </a:xfrm>
          <a:prstGeom prst="line">
            <a:avLst/>
          </a:prstGeom>
          <a:ln w="28575">
            <a:solidFill>
              <a:schemeClr val="accent4"/>
            </a:solidFill>
            <a:prstDash val="solid"/>
          </a:ln>
        </p:spPr>
        <p:style>
          <a:lnRef idx="1">
            <a:schemeClr val="accent1"/>
          </a:lnRef>
          <a:fillRef idx="0">
            <a:schemeClr val="accent1"/>
          </a:fillRef>
          <a:effectRef idx="0">
            <a:schemeClr val="accent1"/>
          </a:effectRef>
          <a:fontRef idx="minor">
            <a:schemeClr val="tx1"/>
          </a:fontRef>
        </p:style>
      </p:cxnSp>
      <p:sp>
        <p:nvSpPr>
          <p:cNvPr id="65" name="Rectangle 64">
            <a:extLst>
              <a:ext uri="{FF2B5EF4-FFF2-40B4-BE49-F238E27FC236}">
                <a16:creationId xmlns:a16="http://schemas.microsoft.com/office/drawing/2014/main" id="{EF54460A-EB4F-41AA-8F0F-8A5DA33F0A27}"/>
              </a:ext>
            </a:extLst>
          </p:cNvPr>
          <p:cNvSpPr/>
          <p:nvPr/>
        </p:nvSpPr>
        <p:spPr>
          <a:xfrm>
            <a:off x="7491984" y="1809337"/>
            <a:ext cx="1625600" cy="1625600"/>
          </a:xfrm>
          <a:prstGeom prst="rect">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TextBox 71">
            <a:extLst>
              <a:ext uri="{FF2B5EF4-FFF2-40B4-BE49-F238E27FC236}">
                <a16:creationId xmlns:a16="http://schemas.microsoft.com/office/drawing/2014/main" id="{3F3F3C7B-2FAE-47D1-BB39-553C9CE4D33E}"/>
              </a:ext>
            </a:extLst>
          </p:cNvPr>
          <p:cNvSpPr txBox="1"/>
          <p:nvPr/>
        </p:nvSpPr>
        <p:spPr>
          <a:xfrm>
            <a:off x="2917952" y="3848018"/>
            <a:ext cx="1547368" cy="369332"/>
          </a:xfrm>
          <a:prstGeom prst="rect">
            <a:avLst/>
          </a:prstGeom>
          <a:noFill/>
        </p:spPr>
        <p:txBody>
          <a:bodyPr wrap="square" rtlCol="0">
            <a:spAutoFit/>
          </a:bodyPr>
          <a:lstStyle/>
          <a:p>
            <a:pPr algn="ctr"/>
            <a:r>
              <a:rPr lang="en-US" b="1" dirty="0">
                <a:solidFill>
                  <a:schemeClr val="tx1">
                    <a:lumMod val="75000"/>
                    <a:lumOff val="25000"/>
                  </a:schemeClr>
                </a:solidFill>
                <a:latin typeface="Montserrat" panose="00000500000000000000" pitchFamily="50" charset="0"/>
              </a:rPr>
              <a:t>JOHN </a:t>
            </a:r>
            <a:r>
              <a:rPr lang="en-US" b="1" dirty="0">
                <a:solidFill>
                  <a:schemeClr val="accent1"/>
                </a:solidFill>
                <a:latin typeface="Montserrat" panose="00000500000000000000" pitchFamily="50" charset="0"/>
              </a:rPr>
              <a:t>DEO</a:t>
            </a:r>
          </a:p>
        </p:txBody>
      </p:sp>
      <p:cxnSp>
        <p:nvCxnSpPr>
          <p:cNvPr id="73" name="Straight Connector 72">
            <a:extLst>
              <a:ext uri="{FF2B5EF4-FFF2-40B4-BE49-F238E27FC236}">
                <a16:creationId xmlns:a16="http://schemas.microsoft.com/office/drawing/2014/main" id="{8A98B973-2BF2-447E-B1D4-C8D39457DEBB}"/>
              </a:ext>
            </a:extLst>
          </p:cNvPr>
          <p:cNvCxnSpPr>
            <a:cxnSpLocks/>
          </p:cNvCxnSpPr>
          <p:nvPr/>
        </p:nvCxnSpPr>
        <p:spPr>
          <a:xfrm>
            <a:off x="3428613" y="4260501"/>
            <a:ext cx="526047" cy="0"/>
          </a:xfrm>
          <a:prstGeom prst="line">
            <a:avLst/>
          </a:prstGeom>
          <a:ln w="28575">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74" name="Rectangle 73">
            <a:extLst>
              <a:ext uri="{FF2B5EF4-FFF2-40B4-BE49-F238E27FC236}">
                <a16:creationId xmlns:a16="http://schemas.microsoft.com/office/drawing/2014/main" id="{9C04B139-A56A-4417-937E-1477D9A861BE}"/>
              </a:ext>
            </a:extLst>
          </p:cNvPr>
          <p:cNvSpPr/>
          <p:nvPr/>
        </p:nvSpPr>
        <p:spPr>
          <a:xfrm>
            <a:off x="2839720" y="1809337"/>
            <a:ext cx="1625600" cy="1625600"/>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7" name="Picture Placeholder 56">
            <a:extLst>
              <a:ext uri="{FF2B5EF4-FFF2-40B4-BE49-F238E27FC236}">
                <a16:creationId xmlns:a16="http://schemas.microsoft.com/office/drawing/2014/main" id="{AE00CC09-E988-4ECB-8027-D661B91079A3}"/>
              </a:ext>
            </a:extLst>
          </p:cNvPr>
          <p:cNvPicPr>
            <a:picLocks noGrp="1" noChangeAspect="1"/>
          </p:cNvPicPr>
          <p:nvPr>
            <p:ph type="pic" sz="quarter" idx="12"/>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16500" r="16500"/>
          <a:stretch>
            <a:fillRect/>
          </a:stretch>
        </p:blipFill>
        <p:spPr/>
      </p:pic>
      <p:pic>
        <p:nvPicPr>
          <p:cNvPr id="76" name="Picture Placeholder 75">
            <a:extLst>
              <a:ext uri="{FF2B5EF4-FFF2-40B4-BE49-F238E27FC236}">
                <a16:creationId xmlns:a16="http://schemas.microsoft.com/office/drawing/2014/main" id="{CD646E1C-6451-427C-B31C-CD66B1C8EDE9}"/>
              </a:ext>
            </a:extLst>
          </p:cNvPr>
          <p:cNvPicPr>
            <a:picLocks noGrp="1" noChangeAspect="1"/>
          </p:cNvPicPr>
          <p:nvPr>
            <p:ph type="pic" sz="quarter" idx="13"/>
          </p:nvPr>
        </p:nvPicPr>
        <p:blipFill>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l="16622" r="16622"/>
          <a:stretch>
            <a:fillRect/>
          </a:stretch>
        </p:blipFill>
        <p:spPr/>
      </p:pic>
      <p:pic>
        <p:nvPicPr>
          <p:cNvPr id="80" name="Picture Placeholder 79">
            <a:extLst>
              <a:ext uri="{FF2B5EF4-FFF2-40B4-BE49-F238E27FC236}">
                <a16:creationId xmlns:a16="http://schemas.microsoft.com/office/drawing/2014/main" id="{5B2434C4-729B-42FF-92C2-7F020901D830}"/>
              </a:ext>
            </a:extLst>
          </p:cNvPr>
          <p:cNvPicPr>
            <a:picLocks noGrp="1" noChangeAspect="1"/>
          </p:cNvPicPr>
          <p:nvPr>
            <p:ph type="pic" sz="quarter" idx="14"/>
          </p:nvPr>
        </p:nvPicPr>
        <p:blipFill>
          <a:blip r:embed="rId6">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l="16667" r="16667"/>
          <a:stretch>
            <a:fillRect/>
          </a:stretch>
        </p:blipFill>
        <p:spPr/>
      </p:pic>
    </p:spTree>
    <p:extLst>
      <p:ext uri="{BB962C8B-B14F-4D97-AF65-F5344CB8AC3E}">
        <p14:creationId xmlns:p14="http://schemas.microsoft.com/office/powerpoint/2010/main" val="4037128882"/>
      </p:ext>
    </p:extLst>
  </p:cSld>
  <p:clrMapOvr>
    <a:masterClrMapping/>
  </p:clrMapOvr>
  <p:transition spd="slow">
    <p:comb/>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E17F0EE9-39D1-4A84-BA42-E79245DD0E58}"/>
              </a:ext>
            </a:extLst>
          </p:cNvPr>
          <p:cNvPicPr>
            <a:picLocks noGrp="1" noChangeAspect="1"/>
          </p:cNvPicPr>
          <p:nvPr>
            <p:ph type="pic" sz="quarter" idx="10"/>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3189" r="3189"/>
          <a:stretch>
            <a:fillRect/>
          </a:stretch>
        </p:blipFill>
        <p:spPr/>
      </p:pic>
      <p:sp>
        <p:nvSpPr>
          <p:cNvPr id="11" name="Rectangle 10">
            <a:extLst>
              <a:ext uri="{FF2B5EF4-FFF2-40B4-BE49-F238E27FC236}">
                <a16:creationId xmlns:a16="http://schemas.microsoft.com/office/drawing/2014/main" id="{8C9A5078-918B-4E21-8AFD-9399D05FFD12}"/>
              </a:ext>
            </a:extLst>
          </p:cNvPr>
          <p:cNvSpPr/>
          <p:nvPr/>
        </p:nvSpPr>
        <p:spPr>
          <a:xfrm>
            <a:off x="0" y="0"/>
            <a:ext cx="12192000" cy="685800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TextBox 44">
            <a:extLst>
              <a:ext uri="{FF2B5EF4-FFF2-40B4-BE49-F238E27FC236}">
                <a16:creationId xmlns:a16="http://schemas.microsoft.com/office/drawing/2014/main" id="{36E953AA-4611-4C6E-BA32-F310885F81B1}"/>
              </a:ext>
            </a:extLst>
          </p:cNvPr>
          <p:cNvSpPr txBox="1"/>
          <p:nvPr/>
        </p:nvSpPr>
        <p:spPr>
          <a:xfrm>
            <a:off x="2477825" y="4259875"/>
            <a:ext cx="7236350" cy="715581"/>
          </a:xfrm>
          <a:prstGeom prst="rect">
            <a:avLst/>
          </a:prstGeom>
          <a:noFill/>
        </p:spPr>
        <p:txBody>
          <a:bodyPr wrap="square" rtlCol="0">
            <a:spAutoFit/>
          </a:bodyPr>
          <a:lstStyle/>
          <a:p>
            <a:pPr algn="ctr">
              <a:lnSpc>
                <a:spcPct val="150000"/>
              </a:lnSpc>
              <a:spcBef>
                <a:spcPts val="1000"/>
              </a:spcBef>
              <a:spcAft>
                <a:spcPts val="1000"/>
              </a:spcAft>
            </a:pPr>
            <a:r>
              <a:rPr lang="en-US" sz="900" spc="100" dirty="0">
                <a:solidFill>
                  <a:schemeClr val="bg1"/>
                </a:solidFill>
                <a:latin typeface="Montserrat Thin" panose="00000300000000000000" pitchFamily="50" charset="0"/>
                <a:ea typeface="Open Sans Extrabold" panose="020B0906030804020204" pitchFamily="34" charset="0"/>
                <a:cs typeface="Open Sans Extrabold" panose="020B0906030804020204" pitchFamily="34" charset="0"/>
              </a:rPr>
              <a:t>Creeping is signs isn't deep abundantly is fish evening let hath </a:t>
            </a:r>
            <a:r>
              <a:rPr lang="en-US" sz="900" spc="100" dirty="0" err="1">
                <a:solidFill>
                  <a:schemeClr val="bg1"/>
                </a:solidFill>
                <a:latin typeface="Montserrat Thin" panose="00000300000000000000" pitchFamily="50" charset="0"/>
                <a:ea typeface="Open Sans Extrabold" panose="020B0906030804020204" pitchFamily="34" charset="0"/>
                <a:cs typeface="Open Sans Extrabold" panose="020B0906030804020204" pitchFamily="34" charset="0"/>
              </a:rPr>
              <a:t>i</a:t>
            </a:r>
            <a:r>
              <a:rPr lang="en-US" sz="900" spc="100" dirty="0">
                <a:solidFill>
                  <a:schemeClr val="bg1"/>
                </a:solidFill>
                <a:latin typeface="Montserrat Thin" panose="00000300000000000000" pitchFamily="50" charset="0"/>
                <a:ea typeface="Open Sans Extrabold" panose="020B0906030804020204" pitchFamily="34" charset="0"/>
                <a:cs typeface="Open Sans Extrabold" panose="020B0906030804020204" pitchFamily="34" charset="0"/>
              </a:rPr>
              <a:t> gathered fly earth two god them forth called unto replenish given male be Dominion. Ipsum lorem dolor sit </a:t>
            </a:r>
            <a:r>
              <a:rPr lang="en-US" sz="900" spc="100" dirty="0" err="1">
                <a:solidFill>
                  <a:schemeClr val="bg1"/>
                </a:solidFill>
                <a:latin typeface="Montserrat Thin" panose="00000300000000000000" pitchFamily="50" charset="0"/>
                <a:ea typeface="Open Sans Extrabold" panose="020B0906030804020204" pitchFamily="34" charset="0"/>
                <a:cs typeface="Open Sans Extrabold" panose="020B0906030804020204" pitchFamily="34" charset="0"/>
              </a:rPr>
              <a:t>amet</a:t>
            </a:r>
            <a:r>
              <a:rPr lang="en-US" sz="900" spc="100" dirty="0">
                <a:solidFill>
                  <a:schemeClr val="bg1"/>
                </a:solidFill>
                <a:latin typeface="Montserrat Thin" panose="00000300000000000000" pitchFamily="50" charset="0"/>
                <a:ea typeface="Open Sans Extrabold" panose="020B0906030804020204" pitchFamily="34" charset="0"/>
                <a:cs typeface="Open Sans Extrabold" panose="020B0906030804020204" pitchFamily="34" charset="0"/>
              </a:rPr>
              <a:t> </a:t>
            </a:r>
            <a:r>
              <a:rPr lang="en-US" sz="900" spc="100" dirty="0" err="1">
                <a:solidFill>
                  <a:schemeClr val="bg1"/>
                </a:solidFill>
                <a:latin typeface="Montserrat Thin" panose="00000300000000000000" pitchFamily="50" charset="0"/>
                <a:ea typeface="Open Sans Extrabold" panose="020B0906030804020204" pitchFamily="34" charset="0"/>
                <a:cs typeface="Open Sans Extrabold" panose="020B0906030804020204" pitchFamily="34" charset="0"/>
              </a:rPr>
              <a:t>consectetur</a:t>
            </a:r>
            <a:r>
              <a:rPr lang="en-US" sz="900" spc="100" dirty="0">
                <a:solidFill>
                  <a:schemeClr val="bg1"/>
                </a:solidFill>
                <a:latin typeface="Montserrat Thin" panose="00000300000000000000" pitchFamily="50" charset="0"/>
                <a:ea typeface="Open Sans Extrabold" panose="020B0906030804020204" pitchFamily="34" charset="0"/>
                <a:cs typeface="Open Sans Extrabold" panose="020B0906030804020204" pitchFamily="34" charset="0"/>
              </a:rPr>
              <a:t> dolor </a:t>
            </a:r>
            <a:r>
              <a:rPr lang="en-US" sz="900" spc="100" dirty="0" err="1">
                <a:solidFill>
                  <a:schemeClr val="bg1"/>
                </a:solidFill>
                <a:latin typeface="Montserrat Thin" panose="00000300000000000000" pitchFamily="50" charset="0"/>
                <a:ea typeface="Open Sans Extrabold" panose="020B0906030804020204" pitchFamily="34" charset="0"/>
                <a:cs typeface="Open Sans Extrabold" panose="020B0906030804020204" pitchFamily="34" charset="0"/>
              </a:rPr>
              <a:t>adipiscing</a:t>
            </a:r>
            <a:r>
              <a:rPr lang="en-US" sz="900" spc="100" dirty="0">
                <a:solidFill>
                  <a:schemeClr val="bg1"/>
                </a:solidFill>
                <a:latin typeface="Montserrat Thin" panose="00000300000000000000" pitchFamily="50" charset="0"/>
                <a:ea typeface="Open Sans Extrabold" panose="020B0906030804020204" pitchFamily="34" charset="0"/>
                <a:cs typeface="Open Sans Extrabold" panose="020B0906030804020204" pitchFamily="34" charset="0"/>
              </a:rPr>
              <a:t> </a:t>
            </a:r>
            <a:r>
              <a:rPr lang="en-US" sz="900" spc="100" dirty="0" err="1">
                <a:solidFill>
                  <a:schemeClr val="bg1"/>
                </a:solidFill>
                <a:latin typeface="Montserrat Thin" panose="00000300000000000000" pitchFamily="50" charset="0"/>
                <a:ea typeface="Open Sans Extrabold" panose="020B0906030804020204" pitchFamily="34" charset="0"/>
                <a:cs typeface="Open Sans Extrabold" panose="020B0906030804020204" pitchFamily="34" charset="0"/>
              </a:rPr>
              <a:t>aquam</a:t>
            </a:r>
            <a:r>
              <a:rPr lang="en-US" sz="900" spc="100" dirty="0">
                <a:solidFill>
                  <a:schemeClr val="bg1"/>
                </a:solidFill>
                <a:latin typeface="Montserrat Thin" panose="00000300000000000000" pitchFamily="50" charset="0"/>
                <a:ea typeface="Open Sans Extrabold" panose="020B0906030804020204" pitchFamily="34" charset="0"/>
                <a:cs typeface="Open Sans Extrabold" panose="020B0906030804020204" pitchFamily="34" charset="0"/>
              </a:rPr>
              <a:t> lorem ipsum dolor sit </a:t>
            </a:r>
            <a:r>
              <a:rPr lang="en-US" sz="900" spc="100" dirty="0" err="1">
                <a:solidFill>
                  <a:schemeClr val="bg1"/>
                </a:solidFill>
                <a:latin typeface="Montserrat Thin" panose="00000300000000000000" pitchFamily="50" charset="0"/>
                <a:ea typeface="Open Sans Extrabold" panose="020B0906030804020204" pitchFamily="34" charset="0"/>
                <a:cs typeface="Open Sans Extrabold" panose="020B0906030804020204" pitchFamily="34" charset="0"/>
              </a:rPr>
              <a:t>amet</a:t>
            </a:r>
            <a:r>
              <a:rPr lang="en-US" sz="900" spc="100" dirty="0">
                <a:solidFill>
                  <a:schemeClr val="bg1"/>
                </a:solidFill>
                <a:latin typeface="Montserrat Thin" panose="00000300000000000000" pitchFamily="50" charset="0"/>
                <a:ea typeface="Open Sans Extrabold" panose="020B0906030804020204" pitchFamily="34" charset="0"/>
                <a:cs typeface="Open Sans Extrabold" panose="020B0906030804020204" pitchFamily="34" charset="0"/>
              </a:rPr>
              <a:t> </a:t>
            </a:r>
            <a:r>
              <a:rPr lang="en-US" sz="900" spc="100" dirty="0" err="1">
                <a:solidFill>
                  <a:schemeClr val="bg1"/>
                </a:solidFill>
                <a:latin typeface="Montserrat Thin" panose="00000300000000000000" pitchFamily="50" charset="0"/>
                <a:ea typeface="Open Sans Extrabold" panose="020B0906030804020204" pitchFamily="34" charset="0"/>
                <a:cs typeface="Open Sans Extrabold" panose="020B0906030804020204" pitchFamily="34" charset="0"/>
              </a:rPr>
              <a:t>consecteture</a:t>
            </a:r>
            <a:r>
              <a:rPr lang="en-US" sz="900" spc="100" dirty="0">
                <a:solidFill>
                  <a:schemeClr val="bg1"/>
                </a:solidFill>
                <a:latin typeface="Montserrat Thin" panose="00000300000000000000" pitchFamily="50" charset="0"/>
                <a:ea typeface="Open Sans Extrabold" panose="020B0906030804020204" pitchFamily="34" charset="0"/>
                <a:cs typeface="Open Sans Extrabold" panose="020B0906030804020204" pitchFamily="34" charset="0"/>
              </a:rPr>
              <a:t> </a:t>
            </a:r>
            <a:r>
              <a:rPr lang="en-US" sz="900" spc="100" dirty="0" err="1">
                <a:solidFill>
                  <a:schemeClr val="bg1"/>
                </a:solidFill>
                <a:latin typeface="Montserrat Thin" panose="00000300000000000000" pitchFamily="50" charset="0"/>
                <a:ea typeface="Open Sans Extrabold" panose="020B0906030804020204" pitchFamily="34" charset="0"/>
                <a:cs typeface="Open Sans Extrabold" panose="020B0906030804020204" pitchFamily="34" charset="0"/>
              </a:rPr>
              <a:t>adipicing</a:t>
            </a:r>
            <a:endParaRPr lang="en-US" sz="900" spc="100" dirty="0">
              <a:solidFill>
                <a:schemeClr val="bg1"/>
              </a:solidFill>
              <a:latin typeface="Montserrat Thin" panose="00000300000000000000" pitchFamily="50" charset="0"/>
              <a:ea typeface="Open Sans Extrabold" panose="020B0906030804020204" pitchFamily="34" charset="0"/>
              <a:cs typeface="Open Sans Extrabold" panose="020B0906030804020204" pitchFamily="34" charset="0"/>
            </a:endParaRPr>
          </a:p>
        </p:txBody>
      </p:sp>
      <p:cxnSp>
        <p:nvCxnSpPr>
          <p:cNvPr id="46" name="Straight Connector 45">
            <a:extLst>
              <a:ext uri="{FF2B5EF4-FFF2-40B4-BE49-F238E27FC236}">
                <a16:creationId xmlns:a16="http://schemas.microsoft.com/office/drawing/2014/main" id="{EA5C7151-C0C8-42FB-ADD3-03C709BABEA3}"/>
              </a:ext>
            </a:extLst>
          </p:cNvPr>
          <p:cNvCxnSpPr>
            <a:cxnSpLocks/>
          </p:cNvCxnSpPr>
          <p:nvPr/>
        </p:nvCxnSpPr>
        <p:spPr>
          <a:xfrm flipH="1">
            <a:off x="3604592" y="4068638"/>
            <a:ext cx="4982817" cy="12659"/>
          </a:xfrm>
          <a:prstGeom prst="line">
            <a:avLst/>
          </a:prstGeom>
          <a:ln w="9525">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7B5D8660-4DA9-4D0E-846D-28784488C86C}"/>
              </a:ext>
            </a:extLst>
          </p:cNvPr>
          <p:cNvSpPr txBox="1"/>
          <p:nvPr/>
        </p:nvSpPr>
        <p:spPr>
          <a:xfrm>
            <a:off x="4166753" y="3323404"/>
            <a:ext cx="3858495" cy="553998"/>
          </a:xfrm>
          <a:prstGeom prst="rect">
            <a:avLst/>
          </a:prstGeom>
          <a:noFill/>
        </p:spPr>
        <p:txBody>
          <a:bodyPr wrap="square" rtlCol="0" anchor="ctr">
            <a:spAutoFit/>
          </a:bodyPr>
          <a:lstStyle/>
          <a:p>
            <a:pPr algn="ctr"/>
            <a:r>
              <a:rPr lang="en-US" sz="3000" b="1" spc="400" dirty="0">
                <a:solidFill>
                  <a:schemeClr val="bg1"/>
                </a:solidFill>
                <a:latin typeface="Open Sans" panose="020B0606030504020204" pitchFamily="34" charset="0"/>
                <a:ea typeface="Open Sans" panose="020B0606030504020204" pitchFamily="34" charset="0"/>
                <a:cs typeface="Open Sans" panose="020B0606030504020204" pitchFamily="34" charset="0"/>
              </a:rPr>
              <a:t>About us</a:t>
            </a:r>
          </a:p>
        </p:txBody>
      </p:sp>
      <p:sp>
        <p:nvSpPr>
          <p:cNvPr id="53" name="AutoShape 3">
            <a:extLst>
              <a:ext uri="{FF2B5EF4-FFF2-40B4-BE49-F238E27FC236}">
                <a16:creationId xmlns:a16="http://schemas.microsoft.com/office/drawing/2014/main" id="{76D7F82F-305B-426B-AB6D-64F27CE51377}"/>
              </a:ext>
            </a:extLst>
          </p:cNvPr>
          <p:cNvSpPr>
            <a:spLocks noChangeAspect="1" noChangeArrowheads="1" noTextEdit="1"/>
          </p:cNvSpPr>
          <p:nvPr/>
        </p:nvSpPr>
        <p:spPr bwMode="auto">
          <a:xfrm>
            <a:off x="5668963" y="2553527"/>
            <a:ext cx="8540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5">
            <a:extLst>
              <a:ext uri="{FF2B5EF4-FFF2-40B4-BE49-F238E27FC236}">
                <a16:creationId xmlns:a16="http://schemas.microsoft.com/office/drawing/2014/main" id="{D875CE9F-A440-4B01-B51C-F573FA3AA240}"/>
              </a:ext>
            </a:extLst>
          </p:cNvPr>
          <p:cNvSpPr>
            <a:spLocks/>
          </p:cNvSpPr>
          <p:nvPr/>
        </p:nvSpPr>
        <p:spPr bwMode="auto">
          <a:xfrm>
            <a:off x="5681663" y="2567815"/>
            <a:ext cx="828675" cy="619125"/>
          </a:xfrm>
          <a:custGeom>
            <a:avLst/>
            <a:gdLst>
              <a:gd name="T0" fmla="*/ 1536 w 1707"/>
              <a:gd name="T1" fmla="*/ 0 h 1280"/>
              <a:gd name="T2" fmla="*/ 171 w 1707"/>
              <a:gd name="T3" fmla="*/ 0 h 1280"/>
              <a:gd name="T4" fmla="*/ 0 w 1707"/>
              <a:gd name="T5" fmla="*/ 170 h 1280"/>
              <a:gd name="T6" fmla="*/ 0 w 1707"/>
              <a:gd name="T7" fmla="*/ 1109 h 1280"/>
              <a:gd name="T8" fmla="*/ 171 w 1707"/>
              <a:gd name="T9" fmla="*/ 1280 h 1280"/>
              <a:gd name="T10" fmla="*/ 1536 w 1707"/>
              <a:gd name="T11" fmla="*/ 1280 h 1280"/>
              <a:gd name="T12" fmla="*/ 1707 w 1707"/>
              <a:gd name="T13" fmla="*/ 1109 h 1280"/>
              <a:gd name="T14" fmla="*/ 1707 w 1707"/>
              <a:gd name="T15" fmla="*/ 170 h 1280"/>
              <a:gd name="T16" fmla="*/ 1536 w 1707"/>
              <a:gd name="T17" fmla="*/ 0 h 1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7" h="1280">
                <a:moveTo>
                  <a:pt x="1536" y="0"/>
                </a:moveTo>
                <a:cubicBezTo>
                  <a:pt x="171" y="0"/>
                  <a:pt x="171" y="0"/>
                  <a:pt x="171" y="0"/>
                </a:cubicBezTo>
                <a:cubicBezTo>
                  <a:pt x="77" y="0"/>
                  <a:pt x="0" y="76"/>
                  <a:pt x="0" y="170"/>
                </a:cubicBezTo>
                <a:cubicBezTo>
                  <a:pt x="0" y="1109"/>
                  <a:pt x="0" y="1109"/>
                  <a:pt x="0" y="1109"/>
                </a:cubicBezTo>
                <a:cubicBezTo>
                  <a:pt x="0" y="1203"/>
                  <a:pt x="77" y="1280"/>
                  <a:pt x="171" y="1280"/>
                </a:cubicBezTo>
                <a:cubicBezTo>
                  <a:pt x="1536" y="1280"/>
                  <a:pt x="1536" y="1280"/>
                  <a:pt x="1536" y="1280"/>
                </a:cubicBezTo>
                <a:cubicBezTo>
                  <a:pt x="1630" y="1280"/>
                  <a:pt x="1707" y="1203"/>
                  <a:pt x="1707" y="1109"/>
                </a:cubicBezTo>
                <a:cubicBezTo>
                  <a:pt x="1707" y="170"/>
                  <a:pt x="1707" y="170"/>
                  <a:pt x="1707" y="170"/>
                </a:cubicBezTo>
                <a:cubicBezTo>
                  <a:pt x="1707" y="76"/>
                  <a:pt x="1630" y="0"/>
                  <a:pt x="1536" y="0"/>
                </a:cubicBezTo>
              </a:path>
            </a:pathLst>
          </a:custGeom>
          <a:noFill/>
          <a:ln w="3810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5" name="Freeform 6">
            <a:extLst>
              <a:ext uri="{FF2B5EF4-FFF2-40B4-BE49-F238E27FC236}">
                <a16:creationId xmlns:a16="http://schemas.microsoft.com/office/drawing/2014/main" id="{9C4E84B8-D6A2-4427-B38F-7E4E6C8EAFE7}"/>
              </a:ext>
            </a:extLst>
          </p:cNvPr>
          <p:cNvSpPr>
            <a:spLocks/>
          </p:cNvSpPr>
          <p:nvPr/>
        </p:nvSpPr>
        <p:spPr bwMode="auto">
          <a:xfrm>
            <a:off x="5758657" y="2775148"/>
            <a:ext cx="674686" cy="347334"/>
          </a:xfrm>
          <a:custGeom>
            <a:avLst/>
            <a:gdLst>
              <a:gd name="T0" fmla="*/ 1435 w 1520"/>
              <a:gd name="T1" fmla="*/ 706 h 706"/>
              <a:gd name="T2" fmla="*/ 70 w 1520"/>
              <a:gd name="T3" fmla="*/ 706 h 706"/>
              <a:gd name="T4" fmla="*/ 0 w 1520"/>
              <a:gd name="T5" fmla="*/ 667 h 706"/>
              <a:gd name="T6" fmla="*/ 411 w 1520"/>
              <a:gd name="T7" fmla="*/ 256 h 706"/>
              <a:gd name="T8" fmla="*/ 635 w 1520"/>
              <a:gd name="T9" fmla="*/ 480 h 706"/>
              <a:gd name="T10" fmla="*/ 696 w 1520"/>
              <a:gd name="T11" fmla="*/ 480 h 706"/>
              <a:gd name="T12" fmla="*/ 696 w 1520"/>
              <a:gd name="T13" fmla="*/ 420 h 706"/>
              <a:gd name="T14" fmla="*/ 623 w 1520"/>
              <a:gd name="T15" fmla="*/ 347 h 706"/>
              <a:gd name="T16" fmla="*/ 966 w 1520"/>
              <a:gd name="T17" fmla="*/ 0 h 706"/>
              <a:gd name="T18" fmla="*/ 1520 w 1520"/>
              <a:gd name="T19" fmla="*/ 555 h 706"/>
              <a:gd name="T20" fmla="*/ 1520 w 1520"/>
              <a:gd name="T21" fmla="*/ 621 h 706"/>
              <a:gd name="T22" fmla="*/ 1435 w 1520"/>
              <a:gd name="T23"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20" h="706">
                <a:moveTo>
                  <a:pt x="1435" y="706"/>
                </a:moveTo>
                <a:cubicBezTo>
                  <a:pt x="70" y="706"/>
                  <a:pt x="70" y="706"/>
                  <a:pt x="70" y="706"/>
                </a:cubicBezTo>
                <a:cubicBezTo>
                  <a:pt x="40" y="706"/>
                  <a:pt x="15" y="690"/>
                  <a:pt x="0" y="667"/>
                </a:cubicBezTo>
                <a:cubicBezTo>
                  <a:pt x="411" y="256"/>
                  <a:pt x="411" y="256"/>
                  <a:pt x="411" y="256"/>
                </a:cubicBezTo>
                <a:cubicBezTo>
                  <a:pt x="635" y="480"/>
                  <a:pt x="635" y="480"/>
                  <a:pt x="635" y="480"/>
                </a:cubicBezTo>
                <a:cubicBezTo>
                  <a:pt x="652" y="497"/>
                  <a:pt x="679" y="497"/>
                  <a:pt x="696" y="480"/>
                </a:cubicBezTo>
                <a:cubicBezTo>
                  <a:pt x="712" y="464"/>
                  <a:pt x="712" y="437"/>
                  <a:pt x="696" y="420"/>
                </a:cubicBezTo>
                <a:cubicBezTo>
                  <a:pt x="623" y="347"/>
                  <a:pt x="623" y="347"/>
                  <a:pt x="623" y="347"/>
                </a:cubicBezTo>
                <a:cubicBezTo>
                  <a:pt x="966" y="0"/>
                  <a:pt x="966" y="0"/>
                  <a:pt x="966" y="0"/>
                </a:cubicBezTo>
                <a:cubicBezTo>
                  <a:pt x="1520" y="555"/>
                  <a:pt x="1520" y="555"/>
                  <a:pt x="1520" y="555"/>
                </a:cubicBezTo>
                <a:cubicBezTo>
                  <a:pt x="1520" y="621"/>
                  <a:pt x="1520" y="621"/>
                  <a:pt x="1520" y="621"/>
                </a:cubicBezTo>
                <a:cubicBezTo>
                  <a:pt x="1520" y="668"/>
                  <a:pt x="1482" y="706"/>
                  <a:pt x="1435" y="70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Oval 7">
            <a:extLst>
              <a:ext uri="{FF2B5EF4-FFF2-40B4-BE49-F238E27FC236}">
                <a16:creationId xmlns:a16="http://schemas.microsoft.com/office/drawing/2014/main" id="{D1178CE6-5BF2-4122-B87C-095E4F66EA28}"/>
              </a:ext>
            </a:extLst>
          </p:cNvPr>
          <p:cNvSpPr>
            <a:spLocks noChangeArrowheads="1"/>
          </p:cNvSpPr>
          <p:nvPr/>
        </p:nvSpPr>
        <p:spPr bwMode="auto">
          <a:xfrm>
            <a:off x="5921376" y="2734502"/>
            <a:ext cx="101600" cy="1016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6100454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F5ECB0E-BD61-46C2-8ABB-8EC29A0F76FF}"/>
              </a:ext>
            </a:extLst>
          </p:cNvPr>
          <p:cNvSpPr/>
          <p:nvPr/>
        </p:nvSpPr>
        <p:spPr>
          <a:xfrm>
            <a:off x="0" y="0"/>
            <a:ext cx="12192000" cy="68580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a:extLst>
              <a:ext uri="{FF2B5EF4-FFF2-40B4-BE49-F238E27FC236}">
                <a16:creationId xmlns:a16="http://schemas.microsoft.com/office/drawing/2014/main" id="{D27963B3-9219-489B-84D4-4517FBCF0A9B}"/>
              </a:ext>
            </a:extLst>
          </p:cNvPr>
          <p:cNvSpPr>
            <a:spLocks/>
          </p:cNvSpPr>
          <p:nvPr/>
        </p:nvSpPr>
        <p:spPr bwMode="auto">
          <a:xfrm>
            <a:off x="179388" y="6115050"/>
            <a:ext cx="11650662" cy="1419225"/>
          </a:xfrm>
          <a:custGeom>
            <a:avLst/>
            <a:gdLst>
              <a:gd name="T0" fmla="*/ 7339 w 7339"/>
              <a:gd name="T1" fmla="*/ 0 h 894"/>
              <a:gd name="T2" fmla="*/ 7339 w 7339"/>
              <a:gd name="T3" fmla="*/ 0 h 894"/>
              <a:gd name="T4" fmla="*/ 0 w 7339"/>
              <a:gd name="T5" fmla="*/ 894 h 894"/>
              <a:gd name="T6" fmla="*/ 7339 w 7339"/>
              <a:gd name="T7" fmla="*/ 98 h 894"/>
              <a:gd name="T8" fmla="*/ 7339 w 7339"/>
              <a:gd name="T9" fmla="*/ 0 h 894"/>
            </a:gdLst>
            <a:ahLst/>
            <a:cxnLst>
              <a:cxn ang="0">
                <a:pos x="T0" y="T1"/>
              </a:cxn>
              <a:cxn ang="0">
                <a:pos x="T2" y="T3"/>
              </a:cxn>
              <a:cxn ang="0">
                <a:pos x="T4" y="T5"/>
              </a:cxn>
              <a:cxn ang="0">
                <a:pos x="T6" y="T7"/>
              </a:cxn>
              <a:cxn ang="0">
                <a:pos x="T8" y="T9"/>
              </a:cxn>
            </a:cxnLst>
            <a:rect l="0" t="0" r="r" b="b"/>
            <a:pathLst>
              <a:path w="7339" h="894">
                <a:moveTo>
                  <a:pt x="7339" y="0"/>
                </a:moveTo>
                <a:lnTo>
                  <a:pt x="7339" y="0"/>
                </a:lnTo>
                <a:lnTo>
                  <a:pt x="0" y="894"/>
                </a:lnTo>
                <a:lnTo>
                  <a:pt x="7339" y="98"/>
                </a:lnTo>
                <a:lnTo>
                  <a:pt x="73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17" name="Group 16">
            <a:extLst>
              <a:ext uri="{FF2B5EF4-FFF2-40B4-BE49-F238E27FC236}">
                <a16:creationId xmlns:a16="http://schemas.microsoft.com/office/drawing/2014/main" id="{22ED5C5E-49CC-4504-B752-F76481BFC796}"/>
              </a:ext>
            </a:extLst>
          </p:cNvPr>
          <p:cNvGrpSpPr/>
          <p:nvPr/>
        </p:nvGrpSpPr>
        <p:grpSpPr>
          <a:xfrm>
            <a:off x="3913982" y="708819"/>
            <a:ext cx="4364037" cy="5440363"/>
            <a:chOff x="3790950" y="679450"/>
            <a:chExt cx="4364037" cy="5440363"/>
          </a:xfrm>
        </p:grpSpPr>
        <p:sp>
          <p:nvSpPr>
            <p:cNvPr id="8" name="Oval 7">
              <a:extLst>
                <a:ext uri="{FF2B5EF4-FFF2-40B4-BE49-F238E27FC236}">
                  <a16:creationId xmlns:a16="http://schemas.microsoft.com/office/drawing/2014/main" id="{EC8E9894-AF54-4D95-A62C-C553503BC285}"/>
                </a:ext>
              </a:extLst>
            </p:cNvPr>
            <p:cNvSpPr>
              <a:spLocks noChangeArrowheads="1"/>
            </p:cNvSpPr>
            <p:nvPr/>
          </p:nvSpPr>
          <p:spPr bwMode="auto">
            <a:xfrm>
              <a:off x="5881688" y="5737225"/>
              <a:ext cx="257175" cy="255588"/>
            </a:xfrm>
            <a:prstGeom prst="ellipse">
              <a:avLst/>
            </a:prstGeom>
            <a:noFill/>
            <a:ln w="19050"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Freeform 8">
              <a:extLst>
                <a:ext uri="{FF2B5EF4-FFF2-40B4-BE49-F238E27FC236}">
                  <a16:creationId xmlns:a16="http://schemas.microsoft.com/office/drawing/2014/main" id="{C79B5FCA-B959-42BA-BF71-6F3903275B0E}"/>
                </a:ext>
              </a:extLst>
            </p:cNvPr>
            <p:cNvSpPr>
              <a:spLocks noEditPoints="1"/>
            </p:cNvSpPr>
            <p:nvPr/>
          </p:nvSpPr>
          <p:spPr bwMode="auto">
            <a:xfrm>
              <a:off x="4494213" y="679450"/>
              <a:ext cx="3028950" cy="5440363"/>
            </a:xfrm>
            <a:custGeom>
              <a:avLst/>
              <a:gdLst>
                <a:gd name="T0" fmla="*/ 946 w 1065"/>
                <a:gd name="T1" fmla="*/ 0 h 1916"/>
                <a:gd name="T2" fmla="*/ 119 w 1065"/>
                <a:gd name="T3" fmla="*/ 0 h 1916"/>
                <a:gd name="T4" fmla="*/ 0 w 1065"/>
                <a:gd name="T5" fmla="*/ 119 h 1916"/>
                <a:gd name="T6" fmla="*/ 0 w 1065"/>
                <a:gd name="T7" fmla="*/ 1797 h 1916"/>
                <a:gd name="T8" fmla="*/ 119 w 1065"/>
                <a:gd name="T9" fmla="*/ 1916 h 1916"/>
                <a:gd name="T10" fmla="*/ 946 w 1065"/>
                <a:gd name="T11" fmla="*/ 1916 h 1916"/>
                <a:gd name="T12" fmla="*/ 1065 w 1065"/>
                <a:gd name="T13" fmla="*/ 1797 h 1916"/>
                <a:gd name="T14" fmla="*/ 1065 w 1065"/>
                <a:gd name="T15" fmla="*/ 119 h 1916"/>
                <a:gd name="T16" fmla="*/ 946 w 1065"/>
                <a:gd name="T17" fmla="*/ 0 h 1916"/>
                <a:gd name="T18" fmla="*/ 533 w 1065"/>
                <a:gd name="T19" fmla="*/ 1885 h 1916"/>
                <a:gd name="T20" fmla="*/ 474 w 1065"/>
                <a:gd name="T21" fmla="*/ 1826 h 1916"/>
                <a:gd name="T22" fmla="*/ 533 w 1065"/>
                <a:gd name="T23" fmla="*/ 1768 h 1916"/>
                <a:gd name="T24" fmla="*/ 591 w 1065"/>
                <a:gd name="T25" fmla="*/ 1826 h 1916"/>
                <a:gd name="T26" fmla="*/ 533 w 1065"/>
                <a:gd name="T27" fmla="*/ 1885 h 1916"/>
                <a:gd name="T28" fmla="*/ 995 w 1065"/>
                <a:gd name="T29" fmla="*/ 1723 h 1916"/>
                <a:gd name="T30" fmla="*/ 71 w 1065"/>
                <a:gd name="T31" fmla="*/ 1723 h 1916"/>
                <a:gd name="T32" fmla="*/ 71 w 1065"/>
                <a:gd name="T33" fmla="*/ 193 h 1916"/>
                <a:gd name="T34" fmla="*/ 995 w 1065"/>
                <a:gd name="T35" fmla="*/ 193 h 1916"/>
                <a:gd name="T36" fmla="*/ 995 w 1065"/>
                <a:gd name="T37" fmla="*/ 1723 h 1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65" h="1916">
                  <a:moveTo>
                    <a:pt x="946" y="0"/>
                  </a:moveTo>
                  <a:cubicBezTo>
                    <a:pt x="119" y="0"/>
                    <a:pt x="119" y="0"/>
                    <a:pt x="119" y="0"/>
                  </a:cubicBezTo>
                  <a:cubicBezTo>
                    <a:pt x="54" y="0"/>
                    <a:pt x="0" y="53"/>
                    <a:pt x="0" y="119"/>
                  </a:cubicBezTo>
                  <a:cubicBezTo>
                    <a:pt x="0" y="1797"/>
                    <a:pt x="0" y="1797"/>
                    <a:pt x="0" y="1797"/>
                  </a:cubicBezTo>
                  <a:cubicBezTo>
                    <a:pt x="0" y="1863"/>
                    <a:pt x="54" y="1916"/>
                    <a:pt x="119" y="1916"/>
                  </a:cubicBezTo>
                  <a:cubicBezTo>
                    <a:pt x="946" y="1916"/>
                    <a:pt x="946" y="1916"/>
                    <a:pt x="946" y="1916"/>
                  </a:cubicBezTo>
                  <a:cubicBezTo>
                    <a:pt x="1012" y="1916"/>
                    <a:pt x="1065" y="1863"/>
                    <a:pt x="1065" y="1797"/>
                  </a:cubicBezTo>
                  <a:cubicBezTo>
                    <a:pt x="1065" y="119"/>
                    <a:pt x="1065" y="119"/>
                    <a:pt x="1065" y="119"/>
                  </a:cubicBezTo>
                  <a:cubicBezTo>
                    <a:pt x="1065" y="53"/>
                    <a:pt x="1012" y="0"/>
                    <a:pt x="946" y="0"/>
                  </a:cubicBezTo>
                  <a:close/>
                  <a:moveTo>
                    <a:pt x="533" y="1885"/>
                  </a:moveTo>
                  <a:cubicBezTo>
                    <a:pt x="500" y="1885"/>
                    <a:pt x="474" y="1858"/>
                    <a:pt x="474" y="1826"/>
                  </a:cubicBezTo>
                  <a:cubicBezTo>
                    <a:pt x="474" y="1794"/>
                    <a:pt x="500" y="1768"/>
                    <a:pt x="533" y="1768"/>
                  </a:cubicBezTo>
                  <a:cubicBezTo>
                    <a:pt x="565" y="1768"/>
                    <a:pt x="591" y="1794"/>
                    <a:pt x="591" y="1826"/>
                  </a:cubicBezTo>
                  <a:cubicBezTo>
                    <a:pt x="591" y="1858"/>
                    <a:pt x="565" y="1885"/>
                    <a:pt x="533" y="1885"/>
                  </a:cubicBezTo>
                  <a:close/>
                  <a:moveTo>
                    <a:pt x="995" y="1723"/>
                  </a:moveTo>
                  <a:cubicBezTo>
                    <a:pt x="71" y="1723"/>
                    <a:pt x="71" y="1723"/>
                    <a:pt x="71" y="1723"/>
                  </a:cubicBezTo>
                  <a:cubicBezTo>
                    <a:pt x="71" y="193"/>
                    <a:pt x="71" y="193"/>
                    <a:pt x="71" y="193"/>
                  </a:cubicBezTo>
                  <a:cubicBezTo>
                    <a:pt x="995" y="193"/>
                    <a:pt x="995" y="193"/>
                    <a:pt x="995" y="193"/>
                  </a:cubicBezTo>
                  <a:lnTo>
                    <a:pt x="995" y="1723"/>
                  </a:lnTo>
                  <a:close/>
                </a:path>
              </a:pathLst>
            </a:custGeom>
            <a:noFill/>
            <a:ln w="19050"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Freeform 9">
              <a:extLst>
                <a:ext uri="{FF2B5EF4-FFF2-40B4-BE49-F238E27FC236}">
                  <a16:creationId xmlns:a16="http://schemas.microsoft.com/office/drawing/2014/main" id="{15A0C487-6D26-466C-A33F-A423391A3570}"/>
                </a:ext>
              </a:extLst>
            </p:cNvPr>
            <p:cNvSpPr>
              <a:spLocks/>
            </p:cNvSpPr>
            <p:nvPr/>
          </p:nvSpPr>
          <p:spPr bwMode="auto">
            <a:xfrm>
              <a:off x="6078538" y="1752600"/>
              <a:ext cx="625475" cy="684213"/>
            </a:xfrm>
            <a:custGeom>
              <a:avLst/>
              <a:gdLst>
                <a:gd name="T0" fmla="*/ 220 w 220"/>
                <a:gd name="T1" fmla="*/ 144 h 241"/>
                <a:gd name="T2" fmla="*/ 0 w 220"/>
                <a:gd name="T3" fmla="*/ 0 h 241"/>
                <a:gd name="T4" fmla="*/ 0 w 220"/>
                <a:gd name="T5" fmla="*/ 241 h 241"/>
                <a:gd name="T6" fmla="*/ 220 w 220"/>
                <a:gd name="T7" fmla="*/ 144 h 241"/>
              </a:gdLst>
              <a:ahLst/>
              <a:cxnLst>
                <a:cxn ang="0">
                  <a:pos x="T0" y="T1"/>
                </a:cxn>
                <a:cxn ang="0">
                  <a:pos x="T2" y="T3"/>
                </a:cxn>
                <a:cxn ang="0">
                  <a:pos x="T4" y="T5"/>
                </a:cxn>
                <a:cxn ang="0">
                  <a:pos x="T6" y="T7"/>
                </a:cxn>
              </a:cxnLst>
              <a:rect l="0" t="0" r="r" b="b"/>
              <a:pathLst>
                <a:path w="220" h="241">
                  <a:moveTo>
                    <a:pt x="220" y="144"/>
                  </a:moveTo>
                  <a:cubicBezTo>
                    <a:pt x="183" y="60"/>
                    <a:pt x="98" y="0"/>
                    <a:pt x="0" y="0"/>
                  </a:cubicBezTo>
                  <a:cubicBezTo>
                    <a:pt x="0" y="241"/>
                    <a:pt x="0" y="241"/>
                    <a:pt x="0" y="241"/>
                  </a:cubicBezTo>
                  <a:lnTo>
                    <a:pt x="220" y="144"/>
                  </a:lnTo>
                  <a:close/>
                </a:path>
              </a:pathLst>
            </a:custGeom>
            <a:noFill/>
            <a:ln w="19050"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Freeform 10">
              <a:extLst>
                <a:ext uri="{FF2B5EF4-FFF2-40B4-BE49-F238E27FC236}">
                  <a16:creationId xmlns:a16="http://schemas.microsoft.com/office/drawing/2014/main" id="{7352C0B6-C36E-4F3C-B979-37D20BFCB07C}"/>
                </a:ext>
              </a:extLst>
            </p:cNvPr>
            <p:cNvSpPr>
              <a:spLocks/>
            </p:cNvSpPr>
            <p:nvPr/>
          </p:nvSpPr>
          <p:spPr bwMode="auto">
            <a:xfrm>
              <a:off x="5324475" y="1846263"/>
              <a:ext cx="1368425" cy="1365250"/>
            </a:xfrm>
            <a:custGeom>
              <a:avLst/>
              <a:gdLst>
                <a:gd name="T0" fmla="*/ 461 w 481"/>
                <a:gd name="T1" fmla="*/ 144 h 481"/>
                <a:gd name="T2" fmla="*/ 241 w 481"/>
                <a:gd name="T3" fmla="*/ 240 h 481"/>
                <a:gd name="T4" fmla="*/ 241 w 481"/>
                <a:gd name="T5" fmla="*/ 0 h 481"/>
                <a:gd name="T6" fmla="*/ 0 w 481"/>
                <a:gd name="T7" fmla="*/ 240 h 481"/>
                <a:gd name="T8" fmla="*/ 241 w 481"/>
                <a:gd name="T9" fmla="*/ 481 h 481"/>
                <a:gd name="T10" fmla="*/ 481 w 481"/>
                <a:gd name="T11" fmla="*/ 240 h 481"/>
                <a:gd name="T12" fmla="*/ 461 w 481"/>
                <a:gd name="T13" fmla="*/ 144 h 481"/>
              </a:gdLst>
              <a:ahLst/>
              <a:cxnLst>
                <a:cxn ang="0">
                  <a:pos x="T0" y="T1"/>
                </a:cxn>
                <a:cxn ang="0">
                  <a:pos x="T2" y="T3"/>
                </a:cxn>
                <a:cxn ang="0">
                  <a:pos x="T4" y="T5"/>
                </a:cxn>
                <a:cxn ang="0">
                  <a:pos x="T6" y="T7"/>
                </a:cxn>
                <a:cxn ang="0">
                  <a:pos x="T8" y="T9"/>
                </a:cxn>
                <a:cxn ang="0">
                  <a:pos x="T10" y="T11"/>
                </a:cxn>
                <a:cxn ang="0">
                  <a:pos x="T12" y="T13"/>
                </a:cxn>
              </a:cxnLst>
              <a:rect l="0" t="0" r="r" b="b"/>
              <a:pathLst>
                <a:path w="481" h="481">
                  <a:moveTo>
                    <a:pt x="461" y="144"/>
                  </a:moveTo>
                  <a:cubicBezTo>
                    <a:pt x="241" y="240"/>
                    <a:pt x="241" y="240"/>
                    <a:pt x="241" y="240"/>
                  </a:cubicBezTo>
                  <a:cubicBezTo>
                    <a:pt x="241" y="0"/>
                    <a:pt x="241" y="0"/>
                    <a:pt x="241" y="0"/>
                  </a:cubicBezTo>
                  <a:cubicBezTo>
                    <a:pt x="108" y="0"/>
                    <a:pt x="0" y="107"/>
                    <a:pt x="0" y="240"/>
                  </a:cubicBezTo>
                  <a:cubicBezTo>
                    <a:pt x="0" y="373"/>
                    <a:pt x="108" y="481"/>
                    <a:pt x="241" y="481"/>
                  </a:cubicBezTo>
                  <a:cubicBezTo>
                    <a:pt x="374" y="481"/>
                    <a:pt x="481" y="373"/>
                    <a:pt x="481" y="240"/>
                  </a:cubicBezTo>
                  <a:cubicBezTo>
                    <a:pt x="481" y="206"/>
                    <a:pt x="474" y="173"/>
                    <a:pt x="461" y="144"/>
                  </a:cubicBezTo>
                  <a:close/>
                </a:path>
              </a:pathLst>
            </a:custGeom>
            <a:noFill/>
            <a:ln w="19050"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Freeform 11">
              <a:extLst>
                <a:ext uri="{FF2B5EF4-FFF2-40B4-BE49-F238E27FC236}">
                  <a16:creationId xmlns:a16="http://schemas.microsoft.com/office/drawing/2014/main" id="{621EAF3C-634B-4EA0-875D-67D210B3A7C9}"/>
                </a:ext>
              </a:extLst>
            </p:cNvPr>
            <p:cNvSpPr>
              <a:spLocks/>
            </p:cNvSpPr>
            <p:nvPr/>
          </p:nvSpPr>
          <p:spPr bwMode="auto">
            <a:xfrm>
              <a:off x="3790950" y="2695575"/>
              <a:ext cx="1712912" cy="1123950"/>
            </a:xfrm>
            <a:custGeom>
              <a:avLst/>
              <a:gdLst>
                <a:gd name="T0" fmla="*/ 0 w 1079"/>
                <a:gd name="T1" fmla="*/ 708 h 708"/>
                <a:gd name="T2" fmla="*/ 223 w 1079"/>
                <a:gd name="T3" fmla="*/ 708 h 708"/>
                <a:gd name="T4" fmla="*/ 1079 w 1079"/>
                <a:gd name="T5" fmla="*/ 708 h 708"/>
                <a:gd name="T6" fmla="*/ 1079 w 1079"/>
                <a:gd name="T7" fmla="*/ 0 h 708"/>
              </a:gdLst>
              <a:ahLst/>
              <a:cxnLst>
                <a:cxn ang="0">
                  <a:pos x="T0" y="T1"/>
                </a:cxn>
                <a:cxn ang="0">
                  <a:pos x="T2" y="T3"/>
                </a:cxn>
                <a:cxn ang="0">
                  <a:pos x="T4" y="T5"/>
                </a:cxn>
                <a:cxn ang="0">
                  <a:pos x="T6" y="T7"/>
                </a:cxn>
              </a:cxnLst>
              <a:rect l="0" t="0" r="r" b="b"/>
              <a:pathLst>
                <a:path w="1079" h="708">
                  <a:moveTo>
                    <a:pt x="0" y="708"/>
                  </a:moveTo>
                  <a:lnTo>
                    <a:pt x="223" y="708"/>
                  </a:lnTo>
                  <a:lnTo>
                    <a:pt x="1079" y="708"/>
                  </a:lnTo>
                  <a:lnTo>
                    <a:pt x="1079" y="0"/>
                  </a:lnTo>
                </a:path>
              </a:pathLst>
            </a:custGeom>
            <a:noFill/>
            <a:ln w="19050"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Freeform 12">
              <a:extLst>
                <a:ext uri="{FF2B5EF4-FFF2-40B4-BE49-F238E27FC236}">
                  <a16:creationId xmlns:a16="http://schemas.microsoft.com/office/drawing/2014/main" id="{FADC5156-B85F-4441-AEBA-4F69FA984F5E}"/>
                </a:ext>
              </a:extLst>
            </p:cNvPr>
            <p:cNvSpPr>
              <a:spLocks/>
            </p:cNvSpPr>
            <p:nvPr/>
          </p:nvSpPr>
          <p:spPr bwMode="auto">
            <a:xfrm>
              <a:off x="5978525" y="3819525"/>
              <a:ext cx="2176462" cy="2044700"/>
            </a:xfrm>
            <a:custGeom>
              <a:avLst/>
              <a:gdLst>
                <a:gd name="T0" fmla="*/ 1371 w 1371"/>
                <a:gd name="T1" fmla="*/ 0 h 1288"/>
                <a:gd name="T2" fmla="*/ 0 w 1371"/>
                <a:gd name="T3" fmla="*/ 0 h 1288"/>
                <a:gd name="T4" fmla="*/ 0 w 1371"/>
                <a:gd name="T5" fmla="*/ 1288 h 1288"/>
              </a:gdLst>
              <a:ahLst/>
              <a:cxnLst>
                <a:cxn ang="0">
                  <a:pos x="T0" y="T1"/>
                </a:cxn>
                <a:cxn ang="0">
                  <a:pos x="T2" y="T3"/>
                </a:cxn>
                <a:cxn ang="0">
                  <a:pos x="T4" y="T5"/>
                </a:cxn>
              </a:cxnLst>
              <a:rect l="0" t="0" r="r" b="b"/>
              <a:pathLst>
                <a:path w="1371" h="1288">
                  <a:moveTo>
                    <a:pt x="1371" y="0"/>
                  </a:moveTo>
                  <a:lnTo>
                    <a:pt x="0" y="0"/>
                  </a:lnTo>
                  <a:lnTo>
                    <a:pt x="0" y="1288"/>
                  </a:lnTo>
                </a:path>
              </a:pathLst>
            </a:custGeom>
            <a:noFill/>
            <a:ln w="19050"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 name="Freeform 13">
              <a:extLst>
                <a:ext uri="{FF2B5EF4-FFF2-40B4-BE49-F238E27FC236}">
                  <a16:creationId xmlns:a16="http://schemas.microsoft.com/office/drawing/2014/main" id="{5EAE513D-847B-4A03-8682-5882ECF135F7}"/>
                </a:ext>
              </a:extLst>
            </p:cNvPr>
            <p:cNvSpPr>
              <a:spLocks/>
            </p:cNvSpPr>
            <p:nvPr/>
          </p:nvSpPr>
          <p:spPr bwMode="auto">
            <a:xfrm>
              <a:off x="3790950" y="1479550"/>
              <a:ext cx="703262" cy="1474788"/>
            </a:xfrm>
            <a:custGeom>
              <a:avLst/>
              <a:gdLst>
                <a:gd name="T0" fmla="*/ 0 w 443"/>
                <a:gd name="T1" fmla="*/ 0 h 929"/>
                <a:gd name="T2" fmla="*/ 242 w 443"/>
                <a:gd name="T3" fmla="*/ 0 h 929"/>
                <a:gd name="T4" fmla="*/ 242 w 443"/>
                <a:gd name="T5" fmla="*/ 929 h 929"/>
                <a:gd name="T6" fmla="*/ 443 w 443"/>
                <a:gd name="T7" fmla="*/ 929 h 929"/>
              </a:gdLst>
              <a:ahLst/>
              <a:cxnLst>
                <a:cxn ang="0">
                  <a:pos x="T0" y="T1"/>
                </a:cxn>
                <a:cxn ang="0">
                  <a:pos x="T2" y="T3"/>
                </a:cxn>
                <a:cxn ang="0">
                  <a:pos x="T4" y="T5"/>
                </a:cxn>
                <a:cxn ang="0">
                  <a:pos x="T6" y="T7"/>
                </a:cxn>
              </a:cxnLst>
              <a:rect l="0" t="0" r="r" b="b"/>
              <a:pathLst>
                <a:path w="443" h="929">
                  <a:moveTo>
                    <a:pt x="0" y="0"/>
                  </a:moveTo>
                  <a:lnTo>
                    <a:pt x="242" y="0"/>
                  </a:lnTo>
                  <a:lnTo>
                    <a:pt x="242" y="929"/>
                  </a:lnTo>
                  <a:lnTo>
                    <a:pt x="443" y="929"/>
                  </a:lnTo>
                </a:path>
              </a:pathLst>
            </a:custGeom>
            <a:noFill/>
            <a:ln w="19050"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 name="Freeform 14">
              <a:extLst>
                <a:ext uri="{FF2B5EF4-FFF2-40B4-BE49-F238E27FC236}">
                  <a16:creationId xmlns:a16="http://schemas.microsoft.com/office/drawing/2014/main" id="{DA337738-5CF8-48C1-AEDD-2623BC936EE9}"/>
                </a:ext>
              </a:extLst>
            </p:cNvPr>
            <p:cNvSpPr>
              <a:spLocks/>
            </p:cNvSpPr>
            <p:nvPr/>
          </p:nvSpPr>
          <p:spPr bwMode="auto">
            <a:xfrm>
              <a:off x="6391275" y="1479550"/>
              <a:ext cx="1763712" cy="615950"/>
            </a:xfrm>
            <a:custGeom>
              <a:avLst/>
              <a:gdLst>
                <a:gd name="T0" fmla="*/ 1111 w 1111"/>
                <a:gd name="T1" fmla="*/ 0 h 388"/>
                <a:gd name="T2" fmla="*/ 0 w 1111"/>
                <a:gd name="T3" fmla="*/ 0 h 388"/>
                <a:gd name="T4" fmla="*/ 0 w 1111"/>
                <a:gd name="T5" fmla="*/ 388 h 388"/>
              </a:gdLst>
              <a:ahLst/>
              <a:cxnLst>
                <a:cxn ang="0">
                  <a:pos x="T0" y="T1"/>
                </a:cxn>
                <a:cxn ang="0">
                  <a:pos x="T2" y="T3"/>
                </a:cxn>
                <a:cxn ang="0">
                  <a:pos x="T4" y="T5"/>
                </a:cxn>
              </a:cxnLst>
              <a:rect l="0" t="0" r="r" b="b"/>
              <a:pathLst>
                <a:path w="1111" h="388">
                  <a:moveTo>
                    <a:pt x="1111" y="0"/>
                  </a:moveTo>
                  <a:lnTo>
                    <a:pt x="0" y="0"/>
                  </a:lnTo>
                  <a:lnTo>
                    <a:pt x="0" y="388"/>
                  </a:lnTo>
                </a:path>
              </a:pathLst>
            </a:custGeom>
            <a:noFill/>
            <a:ln w="19050"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143" name="Rectangle 9">
            <a:extLst>
              <a:ext uri="{FF2B5EF4-FFF2-40B4-BE49-F238E27FC236}">
                <a16:creationId xmlns:a16="http://schemas.microsoft.com/office/drawing/2014/main" id="{C33077FE-3BD3-4AE4-B9F7-AB145C2E4726}"/>
              </a:ext>
            </a:extLst>
          </p:cNvPr>
          <p:cNvSpPr>
            <a:spLocks/>
          </p:cNvSpPr>
          <p:nvPr/>
        </p:nvSpPr>
        <p:spPr bwMode="auto">
          <a:xfrm>
            <a:off x="1306973" y="1693238"/>
            <a:ext cx="2295134" cy="601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a:lnSpc>
                <a:spcPts val="1700"/>
              </a:lnSpc>
            </a:pPr>
            <a:r>
              <a:rPr lang="en-US" sz="1000" spc="120" dirty="0">
                <a:solidFill>
                  <a:schemeClr val="bg1"/>
                </a:solidFill>
                <a:latin typeface="Montserrat Thin" panose="00000300000000000000" pitchFamily="50" charset="0"/>
                <a:ea typeface="Roboto Slab" pitchFamily="2" charset="0"/>
                <a:cs typeface="Open Sans Condensed Light" panose="020B0306030504020204" pitchFamily="34" charset="0"/>
                <a:sym typeface="Montserrat-Regular" charset="0"/>
              </a:rPr>
              <a:t>This is letterhead design and meant professionalism and reliability. By using</a:t>
            </a:r>
          </a:p>
        </p:txBody>
      </p:sp>
      <p:sp>
        <p:nvSpPr>
          <p:cNvPr id="144" name="TextBox 143">
            <a:extLst>
              <a:ext uri="{FF2B5EF4-FFF2-40B4-BE49-F238E27FC236}">
                <a16:creationId xmlns:a16="http://schemas.microsoft.com/office/drawing/2014/main" id="{2C8C5790-F45E-45D9-933A-493CC3C9A6FA}"/>
              </a:ext>
            </a:extLst>
          </p:cNvPr>
          <p:cNvSpPr txBox="1"/>
          <p:nvPr/>
        </p:nvSpPr>
        <p:spPr>
          <a:xfrm>
            <a:off x="-100882" y="1362724"/>
            <a:ext cx="3858495" cy="292388"/>
          </a:xfrm>
          <a:prstGeom prst="rect">
            <a:avLst/>
          </a:prstGeom>
          <a:noFill/>
        </p:spPr>
        <p:txBody>
          <a:bodyPr wrap="square" rtlCol="0" anchor="ctr">
            <a:spAutoFit/>
          </a:bodyPr>
          <a:lstStyle/>
          <a:p>
            <a:pPr algn="r"/>
            <a:r>
              <a:rPr lang="en-US" sz="1300" b="1" spc="400" dirty="0">
                <a:solidFill>
                  <a:schemeClr val="bg1">
                    <a:lumMod val="85000"/>
                  </a:schemeClr>
                </a:solidFill>
                <a:latin typeface="Montserrat" panose="00000500000000000000" pitchFamily="50" charset="0"/>
                <a:ea typeface="Open Sans Extrabold" panose="020B0906030804020204" pitchFamily="34" charset="0"/>
                <a:cs typeface="Open Sans Extrabold" panose="020B0906030804020204" pitchFamily="34" charset="0"/>
              </a:rPr>
              <a:t>ABOUT US</a:t>
            </a:r>
          </a:p>
        </p:txBody>
      </p:sp>
      <p:sp>
        <p:nvSpPr>
          <p:cNvPr id="145" name="Rectangle 9">
            <a:extLst>
              <a:ext uri="{FF2B5EF4-FFF2-40B4-BE49-F238E27FC236}">
                <a16:creationId xmlns:a16="http://schemas.microsoft.com/office/drawing/2014/main" id="{48C4466E-BA93-4C38-BC1E-9A0AD73CA583}"/>
              </a:ext>
            </a:extLst>
          </p:cNvPr>
          <p:cNvSpPr>
            <a:spLocks/>
          </p:cNvSpPr>
          <p:nvPr/>
        </p:nvSpPr>
        <p:spPr bwMode="auto">
          <a:xfrm>
            <a:off x="1373288" y="4033213"/>
            <a:ext cx="2295134" cy="601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a:lnSpc>
                <a:spcPts val="1700"/>
              </a:lnSpc>
            </a:pPr>
            <a:r>
              <a:rPr lang="en-US" sz="1000" spc="120" dirty="0">
                <a:solidFill>
                  <a:schemeClr val="bg1"/>
                </a:solidFill>
                <a:latin typeface="Montserrat Thin" panose="00000300000000000000" pitchFamily="50" charset="0"/>
                <a:ea typeface="Roboto Slab" pitchFamily="2" charset="0"/>
                <a:cs typeface="Open Sans Condensed Light" panose="020B0306030504020204" pitchFamily="34" charset="0"/>
                <a:sym typeface="Montserrat-Regular" charset="0"/>
              </a:rPr>
              <a:t>This is letterhead design and meant professionalism and reliability. By using</a:t>
            </a:r>
          </a:p>
        </p:txBody>
      </p:sp>
      <p:sp>
        <p:nvSpPr>
          <p:cNvPr id="146" name="TextBox 145">
            <a:extLst>
              <a:ext uri="{FF2B5EF4-FFF2-40B4-BE49-F238E27FC236}">
                <a16:creationId xmlns:a16="http://schemas.microsoft.com/office/drawing/2014/main" id="{897FCDB2-F073-4458-954E-C65F6FCAEC4A}"/>
              </a:ext>
            </a:extLst>
          </p:cNvPr>
          <p:cNvSpPr txBox="1"/>
          <p:nvPr/>
        </p:nvSpPr>
        <p:spPr>
          <a:xfrm>
            <a:off x="-34567" y="3702699"/>
            <a:ext cx="3858495" cy="292388"/>
          </a:xfrm>
          <a:prstGeom prst="rect">
            <a:avLst/>
          </a:prstGeom>
          <a:noFill/>
        </p:spPr>
        <p:txBody>
          <a:bodyPr wrap="square" rtlCol="0" anchor="ctr">
            <a:spAutoFit/>
          </a:bodyPr>
          <a:lstStyle/>
          <a:p>
            <a:pPr algn="r"/>
            <a:r>
              <a:rPr lang="en-US" sz="1300" b="1" spc="400" dirty="0">
                <a:solidFill>
                  <a:schemeClr val="bg1">
                    <a:lumMod val="85000"/>
                  </a:schemeClr>
                </a:solidFill>
                <a:latin typeface="Montserrat" panose="00000500000000000000" pitchFamily="50" charset="0"/>
                <a:ea typeface="Open Sans Extrabold" panose="020B0906030804020204" pitchFamily="34" charset="0"/>
                <a:cs typeface="Open Sans Extrabold" panose="020B0906030804020204" pitchFamily="34" charset="0"/>
              </a:rPr>
              <a:t>ABOUT US</a:t>
            </a:r>
          </a:p>
        </p:txBody>
      </p:sp>
      <p:sp>
        <p:nvSpPr>
          <p:cNvPr id="147" name="Rectangle 9">
            <a:extLst>
              <a:ext uri="{FF2B5EF4-FFF2-40B4-BE49-F238E27FC236}">
                <a16:creationId xmlns:a16="http://schemas.microsoft.com/office/drawing/2014/main" id="{345857D1-1C54-48F0-A615-5211015BE034}"/>
              </a:ext>
            </a:extLst>
          </p:cNvPr>
          <p:cNvSpPr>
            <a:spLocks/>
          </p:cNvSpPr>
          <p:nvPr/>
        </p:nvSpPr>
        <p:spPr bwMode="auto">
          <a:xfrm>
            <a:off x="8492350" y="1706074"/>
            <a:ext cx="2295134" cy="601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700"/>
              </a:lnSpc>
            </a:pPr>
            <a:r>
              <a:rPr lang="en-US" sz="1000" spc="120" dirty="0">
                <a:solidFill>
                  <a:schemeClr val="bg1"/>
                </a:solidFill>
                <a:latin typeface="Montserrat Thin" panose="00000300000000000000" pitchFamily="50" charset="0"/>
                <a:ea typeface="Roboto Slab" pitchFamily="2" charset="0"/>
                <a:cs typeface="Open Sans Condensed Light" panose="020B0306030504020204" pitchFamily="34" charset="0"/>
                <a:sym typeface="Montserrat-Regular" charset="0"/>
              </a:rPr>
              <a:t>This is letterhead design and meant professionalism and reliability. By using</a:t>
            </a:r>
          </a:p>
        </p:txBody>
      </p:sp>
      <p:sp>
        <p:nvSpPr>
          <p:cNvPr id="148" name="TextBox 147">
            <a:extLst>
              <a:ext uri="{FF2B5EF4-FFF2-40B4-BE49-F238E27FC236}">
                <a16:creationId xmlns:a16="http://schemas.microsoft.com/office/drawing/2014/main" id="{0EF9D2FA-BB70-4AB5-A1A1-85BD0A0018D2}"/>
              </a:ext>
            </a:extLst>
          </p:cNvPr>
          <p:cNvSpPr txBox="1"/>
          <p:nvPr/>
        </p:nvSpPr>
        <p:spPr>
          <a:xfrm>
            <a:off x="8439342" y="1375560"/>
            <a:ext cx="3858495" cy="292388"/>
          </a:xfrm>
          <a:prstGeom prst="rect">
            <a:avLst/>
          </a:prstGeom>
          <a:noFill/>
        </p:spPr>
        <p:txBody>
          <a:bodyPr wrap="square" rtlCol="0" anchor="ctr">
            <a:spAutoFit/>
          </a:bodyPr>
          <a:lstStyle/>
          <a:p>
            <a:r>
              <a:rPr lang="en-US" sz="1300" b="1" spc="400" dirty="0">
                <a:solidFill>
                  <a:schemeClr val="bg1">
                    <a:lumMod val="85000"/>
                  </a:schemeClr>
                </a:solidFill>
                <a:latin typeface="Montserrat" panose="00000500000000000000" pitchFamily="50" charset="0"/>
                <a:ea typeface="Open Sans Extrabold" panose="020B0906030804020204" pitchFamily="34" charset="0"/>
                <a:cs typeface="Open Sans Extrabold" panose="020B0906030804020204" pitchFamily="34" charset="0"/>
              </a:rPr>
              <a:t>ABOUT US</a:t>
            </a:r>
          </a:p>
        </p:txBody>
      </p:sp>
      <p:sp>
        <p:nvSpPr>
          <p:cNvPr id="149" name="Rectangle 9">
            <a:extLst>
              <a:ext uri="{FF2B5EF4-FFF2-40B4-BE49-F238E27FC236}">
                <a16:creationId xmlns:a16="http://schemas.microsoft.com/office/drawing/2014/main" id="{CA941CF5-8C07-441B-AA8A-B8E6F9306935}"/>
              </a:ext>
            </a:extLst>
          </p:cNvPr>
          <p:cNvSpPr>
            <a:spLocks/>
          </p:cNvSpPr>
          <p:nvPr/>
        </p:nvSpPr>
        <p:spPr bwMode="auto">
          <a:xfrm>
            <a:off x="8492350" y="4046049"/>
            <a:ext cx="2295134" cy="601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700"/>
              </a:lnSpc>
            </a:pPr>
            <a:r>
              <a:rPr lang="en-US" sz="1000" spc="120" dirty="0">
                <a:solidFill>
                  <a:schemeClr val="bg1"/>
                </a:solidFill>
                <a:latin typeface="Montserrat Thin" panose="00000300000000000000" pitchFamily="50" charset="0"/>
                <a:ea typeface="Roboto Slab" pitchFamily="2" charset="0"/>
                <a:cs typeface="Open Sans Condensed Light" panose="020B0306030504020204" pitchFamily="34" charset="0"/>
                <a:sym typeface="Montserrat-Regular" charset="0"/>
              </a:rPr>
              <a:t>This is letterhead design and meant professionalism and reliability. By using</a:t>
            </a:r>
          </a:p>
        </p:txBody>
      </p:sp>
      <p:sp>
        <p:nvSpPr>
          <p:cNvPr id="150" name="TextBox 149">
            <a:extLst>
              <a:ext uri="{FF2B5EF4-FFF2-40B4-BE49-F238E27FC236}">
                <a16:creationId xmlns:a16="http://schemas.microsoft.com/office/drawing/2014/main" id="{E92AA04D-C222-46EC-950D-4453AD42120B}"/>
              </a:ext>
            </a:extLst>
          </p:cNvPr>
          <p:cNvSpPr txBox="1"/>
          <p:nvPr/>
        </p:nvSpPr>
        <p:spPr>
          <a:xfrm>
            <a:off x="8439342" y="3715535"/>
            <a:ext cx="3858495" cy="292388"/>
          </a:xfrm>
          <a:prstGeom prst="rect">
            <a:avLst/>
          </a:prstGeom>
          <a:noFill/>
        </p:spPr>
        <p:txBody>
          <a:bodyPr wrap="square" rtlCol="0" anchor="ctr">
            <a:spAutoFit/>
          </a:bodyPr>
          <a:lstStyle/>
          <a:p>
            <a:r>
              <a:rPr lang="en-US" sz="1300" b="1" spc="400" dirty="0">
                <a:solidFill>
                  <a:schemeClr val="bg1">
                    <a:lumMod val="85000"/>
                  </a:schemeClr>
                </a:solidFill>
                <a:latin typeface="Montserrat" panose="00000500000000000000" pitchFamily="50" charset="0"/>
                <a:ea typeface="Open Sans Extrabold" panose="020B0906030804020204" pitchFamily="34" charset="0"/>
                <a:cs typeface="Open Sans Extrabold" panose="020B0906030804020204" pitchFamily="34" charset="0"/>
              </a:rPr>
              <a:t>ABOUT US</a:t>
            </a:r>
          </a:p>
        </p:txBody>
      </p:sp>
    </p:spTree>
    <p:extLst>
      <p:ext uri="{BB962C8B-B14F-4D97-AF65-F5344CB8AC3E}">
        <p14:creationId xmlns:p14="http://schemas.microsoft.com/office/powerpoint/2010/main" val="202026296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9D4E024-9B41-4D07-B5C6-BCB86AE10D64}"/>
              </a:ext>
            </a:extLst>
          </p:cNvPr>
          <p:cNvSpPr/>
          <p:nvPr/>
        </p:nvSpPr>
        <p:spPr>
          <a:xfrm>
            <a:off x="0" y="0"/>
            <a:ext cx="12284765" cy="68696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3" name="Picture Placeholder 72">
            <a:extLst>
              <a:ext uri="{FF2B5EF4-FFF2-40B4-BE49-F238E27FC236}">
                <a16:creationId xmlns:a16="http://schemas.microsoft.com/office/drawing/2014/main" id="{A5DFEF94-9D3B-4A25-8BEF-814FB92DA885}"/>
              </a:ext>
            </a:extLst>
          </p:cNvPr>
          <p:cNvPicPr>
            <a:picLocks noGrp="1" noChangeAspect="1"/>
          </p:cNvPicPr>
          <p:nvPr>
            <p:ph type="pic" sz="quarter" idx="10"/>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22492" r="22492"/>
          <a:stretch>
            <a:fillRect/>
          </a:stretch>
        </p:blipFill>
        <p:spPr>
          <a:xfrm>
            <a:off x="6626088" y="0"/>
            <a:ext cx="5658677" cy="6858000"/>
          </a:xfrm>
        </p:spPr>
      </p:pic>
      <p:sp>
        <p:nvSpPr>
          <p:cNvPr id="8" name="Freeform 6">
            <a:extLst>
              <a:ext uri="{FF2B5EF4-FFF2-40B4-BE49-F238E27FC236}">
                <a16:creationId xmlns:a16="http://schemas.microsoft.com/office/drawing/2014/main" id="{F3475C85-C508-4BC5-A65A-CCB791BBC947}"/>
              </a:ext>
            </a:extLst>
          </p:cNvPr>
          <p:cNvSpPr>
            <a:spLocks/>
          </p:cNvSpPr>
          <p:nvPr/>
        </p:nvSpPr>
        <p:spPr bwMode="auto">
          <a:xfrm>
            <a:off x="6626087" y="0"/>
            <a:ext cx="5658678" cy="6869652"/>
          </a:xfrm>
          <a:custGeom>
            <a:avLst/>
            <a:gdLst>
              <a:gd name="T0" fmla="*/ 3285 w 3285"/>
              <a:gd name="T1" fmla="*/ 0 h 3988"/>
              <a:gd name="T2" fmla="*/ 1000 w 3285"/>
              <a:gd name="T3" fmla="*/ 0 h 3988"/>
              <a:gd name="T4" fmla="*/ 0 w 3285"/>
              <a:gd name="T5" fmla="*/ 1994 h 3988"/>
              <a:gd name="T6" fmla="*/ 989 w 3285"/>
              <a:gd name="T7" fmla="*/ 3988 h 3988"/>
              <a:gd name="T8" fmla="*/ 3285 w 3285"/>
              <a:gd name="T9" fmla="*/ 3988 h 3988"/>
              <a:gd name="T10" fmla="*/ 3285 w 3285"/>
              <a:gd name="T11" fmla="*/ 0 h 3988"/>
            </a:gdLst>
            <a:ahLst/>
            <a:cxnLst>
              <a:cxn ang="0">
                <a:pos x="T0" y="T1"/>
              </a:cxn>
              <a:cxn ang="0">
                <a:pos x="T2" y="T3"/>
              </a:cxn>
              <a:cxn ang="0">
                <a:pos x="T4" y="T5"/>
              </a:cxn>
              <a:cxn ang="0">
                <a:pos x="T6" y="T7"/>
              </a:cxn>
              <a:cxn ang="0">
                <a:pos x="T8" y="T9"/>
              </a:cxn>
              <a:cxn ang="0">
                <a:pos x="T10" y="T11"/>
              </a:cxn>
            </a:cxnLst>
            <a:rect l="0" t="0" r="r" b="b"/>
            <a:pathLst>
              <a:path w="3285" h="3988">
                <a:moveTo>
                  <a:pt x="3285" y="0"/>
                </a:moveTo>
                <a:lnTo>
                  <a:pt x="1000" y="0"/>
                </a:lnTo>
                <a:lnTo>
                  <a:pt x="0" y="1994"/>
                </a:lnTo>
                <a:lnTo>
                  <a:pt x="989" y="3988"/>
                </a:lnTo>
                <a:lnTo>
                  <a:pt x="3285" y="3988"/>
                </a:lnTo>
                <a:lnTo>
                  <a:pt x="3285" y="0"/>
                </a:lnTo>
                <a:close/>
              </a:path>
            </a:pathLst>
          </a:custGeom>
          <a:solidFill>
            <a:schemeClr val="accent1">
              <a:alpha val="50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0" name="Group 19">
            <a:extLst>
              <a:ext uri="{FF2B5EF4-FFF2-40B4-BE49-F238E27FC236}">
                <a16:creationId xmlns:a16="http://schemas.microsoft.com/office/drawing/2014/main" id="{1CE28E13-D4B7-4647-A96C-15CD34367C6F}"/>
              </a:ext>
            </a:extLst>
          </p:cNvPr>
          <p:cNvGrpSpPr/>
          <p:nvPr/>
        </p:nvGrpSpPr>
        <p:grpSpPr>
          <a:xfrm>
            <a:off x="1558568" y="2220263"/>
            <a:ext cx="804727" cy="804727"/>
            <a:chOff x="838200" y="8423546"/>
            <a:chExt cx="1480930" cy="1480930"/>
          </a:xfrm>
        </p:grpSpPr>
        <p:sp>
          <p:nvSpPr>
            <p:cNvPr id="22" name="Oval 21">
              <a:extLst>
                <a:ext uri="{FF2B5EF4-FFF2-40B4-BE49-F238E27FC236}">
                  <a16:creationId xmlns:a16="http://schemas.microsoft.com/office/drawing/2014/main" id="{807E69AF-59F3-4672-AE14-8A4B843B8300}"/>
                </a:ext>
              </a:extLst>
            </p:cNvPr>
            <p:cNvSpPr/>
            <p:nvPr/>
          </p:nvSpPr>
          <p:spPr>
            <a:xfrm>
              <a:off x="838200" y="8423546"/>
              <a:ext cx="1480930" cy="14809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1D4245AC-D4EC-429D-88B3-A07DFA51148F}"/>
                </a:ext>
              </a:extLst>
            </p:cNvPr>
            <p:cNvSpPr/>
            <p:nvPr/>
          </p:nvSpPr>
          <p:spPr>
            <a:xfrm>
              <a:off x="970821" y="8556167"/>
              <a:ext cx="1215689" cy="12156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Freeform 5">
              <a:extLst>
                <a:ext uri="{FF2B5EF4-FFF2-40B4-BE49-F238E27FC236}">
                  <a16:creationId xmlns:a16="http://schemas.microsoft.com/office/drawing/2014/main" id="{44A52F8D-9119-4739-A1B3-0F5AFBF33586}"/>
                </a:ext>
              </a:extLst>
            </p:cNvPr>
            <p:cNvSpPr>
              <a:spLocks noEditPoints="1"/>
            </p:cNvSpPr>
            <p:nvPr/>
          </p:nvSpPr>
          <p:spPr bwMode="auto">
            <a:xfrm>
              <a:off x="1380654" y="8999305"/>
              <a:ext cx="396023" cy="329413"/>
            </a:xfrm>
            <a:custGeom>
              <a:avLst/>
              <a:gdLst>
                <a:gd name="T0" fmla="*/ 141 w 143"/>
                <a:gd name="T1" fmla="*/ 55 h 117"/>
                <a:gd name="T2" fmla="*/ 77 w 143"/>
                <a:gd name="T3" fmla="*/ 4 h 117"/>
                <a:gd name="T4" fmla="*/ 74 w 143"/>
                <a:gd name="T5" fmla="*/ 1 h 117"/>
                <a:gd name="T6" fmla="*/ 69 w 143"/>
                <a:gd name="T7" fmla="*/ 1 h 117"/>
                <a:gd name="T8" fmla="*/ 51 w 143"/>
                <a:gd name="T9" fmla="*/ 16 h 117"/>
                <a:gd name="T10" fmla="*/ 51 w 143"/>
                <a:gd name="T11" fmla="*/ 10 h 117"/>
                <a:gd name="T12" fmla="*/ 47 w 143"/>
                <a:gd name="T13" fmla="*/ 6 h 117"/>
                <a:gd name="T14" fmla="*/ 33 w 143"/>
                <a:gd name="T15" fmla="*/ 6 h 117"/>
                <a:gd name="T16" fmla="*/ 30 w 143"/>
                <a:gd name="T17" fmla="*/ 10 h 117"/>
                <a:gd name="T18" fmla="*/ 30 w 143"/>
                <a:gd name="T19" fmla="*/ 33 h 117"/>
                <a:gd name="T20" fmla="*/ 2 w 143"/>
                <a:gd name="T21" fmla="*/ 56 h 117"/>
                <a:gd name="T22" fmla="*/ 1 w 143"/>
                <a:gd name="T23" fmla="*/ 61 h 117"/>
                <a:gd name="T24" fmla="*/ 4 w 143"/>
                <a:gd name="T25" fmla="*/ 63 h 117"/>
                <a:gd name="T26" fmla="*/ 6 w 143"/>
                <a:gd name="T27" fmla="*/ 62 h 117"/>
                <a:gd name="T28" fmla="*/ 17 w 143"/>
                <a:gd name="T29" fmla="*/ 53 h 117"/>
                <a:gd name="T30" fmla="*/ 17 w 143"/>
                <a:gd name="T31" fmla="*/ 113 h 117"/>
                <a:gd name="T32" fmla="*/ 21 w 143"/>
                <a:gd name="T33" fmla="*/ 117 h 117"/>
                <a:gd name="T34" fmla="*/ 59 w 143"/>
                <a:gd name="T35" fmla="*/ 117 h 117"/>
                <a:gd name="T36" fmla="*/ 63 w 143"/>
                <a:gd name="T37" fmla="*/ 113 h 117"/>
                <a:gd name="T38" fmla="*/ 63 w 143"/>
                <a:gd name="T39" fmla="*/ 85 h 117"/>
                <a:gd name="T40" fmla="*/ 80 w 143"/>
                <a:gd name="T41" fmla="*/ 85 h 117"/>
                <a:gd name="T42" fmla="*/ 80 w 143"/>
                <a:gd name="T43" fmla="*/ 113 h 117"/>
                <a:gd name="T44" fmla="*/ 84 w 143"/>
                <a:gd name="T45" fmla="*/ 117 h 117"/>
                <a:gd name="T46" fmla="*/ 122 w 143"/>
                <a:gd name="T47" fmla="*/ 117 h 117"/>
                <a:gd name="T48" fmla="*/ 126 w 143"/>
                <a:gd name="T49" fmla="*/ 113 h 117"/>
                <a:gd name="T50" fmla="*/ 126 w 143"/>
                <a:gd name="T51" fmla="*/ 52 h 117"/>
                <a:gd name="T52" fmla="*/ 137 w 143"/>
                <a:gd name="T53" fmla="*/ 61 h 117"/>
                <a:gd name="T54" fmla="*/ 139 w 143"/>
                <a:gd name="T55" fmla="*/ 62 h 117"/>
                <a:gd name="T56" fmla="*/ 142 w 143"/>
                <a:gd name="T57" fmla="*/ 60 h 117"/>
                <a:gd name="T58" fmla="*/ 141 w 143"/>
                <a:gd name="T59" fmla="*/ 55 h 117"/>
                <a:gd name="T60" fmla="*/ 37 w 143"/>
                <a:gd name="T61" fmla="*/ 13 h 117"/>
                <a:gd name="T62" fmla="*/ 43 w 143"/>
                <a:gd name="T63" fmla="*/ 13 h 117"/>
                <a:gd name="T64" fmla="*/ 43 w 143"/>
                <a:gd name="T65" fmla="*/ 22 h 117"/>
                <a:gd name="T66" fmla="*/ 37 w 143"/>
                <a:gd name="T67" fmla="*/ 27 h 117"/>
                <a:gd name="T68" fmla="*/ 37 w 143"/>
                <a:gd name="T69" fmla="*/ 13 h 117"/>
                <a:gd name="T70" fmla="*/ 119 w 143"/>
                <a:gd name="T71" fmla="*/ 47 h 117"/>
                <a:gd name="T72" fmla="*/ 119 w 143"/>
                <a:gd name="T73" fmla="*/ 109 h 117"/>
                <a:gd name="T74" fmla="*/ 87 w 143"/>
                <a:gd name="T75" fmla="*/ 109 h 117"/>
                <a:gd name="T76" fmla="*/ 87 w 143"/>
                <a:gd name="T77" fmla="*/ 81 h 117"/>
                <a:gd name="T78" fmla="*/ 84 w 143"/>
                <a:gd name="T79" fmla="*/ 78 h 117"/>
                <a:gd name="T80" fmla="*/ 59 w 143"/>
                <a:gd name="T81" fmla="*/ 78 h 117"/>
                <a:gd name="T82" fmla="*/ 56 w 143"/>
                <a:gd name="T83" fmla="*/ 81 h 117"/>
                <a:gd name="T84" fmla="*/ 56 w 143"/>
                <a:gd name="T85" fmla="*/ 109 h 117"/>
                <a:gd name="T86" fmla="*/ 24 w 143"/>
                <a:gd name="T87" fmla="*/ 109 h 117"/>
                <a:gd name="T88" fmla="*/ 24 w 143"/>
                <a:gd name="T89" fmla="*/ 47 h 117"/>
                <a:gd name="T90" fmla="*/ 38 w 143"/>
                <a:gd name="T91" fmla="*/ 36 h 117"/>
                <a:gd name="T92" fmla="*/ 72 w 143"/>
                <a:gd name="T93" fmla="*/ 8 h 117"/>
                <a:gd name="T94" fmla="*/ 119 w 143"/>
                <a:gd name="T95" fmla="*/ 47 h 117"/>
                <a:gd name="T96" fmla="*/ 119 w 143"/>
                <a:gd name="T97" fmla="*/ 47 h 117"/>
                <a:gd name="T98" fmla="*/ 119 w 143"/>
                <a:gd name="T99" fmla="*/ 4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3" h="117">
                  <a:moveTo>
                    <a:pt x="141" y="55"/>
                  </a:moveTo>
                  <a:cubicBezTo>
                    <a:pt x="77" y="4"/>
                    <a:pt x="77" y="4"/>
                    <a:pt x="77" y="4"/>
                  </a:cubicBezTo>
                  <a:cubicBezTo>
                    <a:pt x="74" y="1"/>
                    <a:pt x="74" y="1"/>
                    <a:pt x="74" y="1"/>
                  </a:cubicBezTo>
                  <a:cubicBezTo>
                    <a:pt x="72" y="0"/>
                    <a:pt x="71" y="0"/>
                    <a:pt x="69" y="1"/>
                  </a:cubicBezTo>
                  <a:cubicBezTo>
                    <a:pt x="51" y="16"/>
                    <a:pt x="51" y="16"/>
                    <a:pt x="51" y="16"/>
                  </a:cubicBezTo>
                  <a:cubicBezTo>
                    <a:pt x="51" y="10"/>
                    <a:pt x="51" y="10"/>
                    <a:pt x="51" y="10"/>
                  </a:cubicBezTo>
                  <a:cubicBezTo>
                    <a:pt x="51" y="8"/>
                    <a:pt x="49" y="6"/>
                    <a:pt x="47" y="6"/>
                  </a:cubicBezTo>
                  <a:cubicBezTo>
                    <a:pt x="33" y="6"/>
                    <a:pt x="33" y="6"/>
                    <a:pt x="33" y="6"/>
                  </a:cubicBezTo>
                  <a:cubicBezTo>
                    <a:pt x="31" y="6"/>
                    <a:pt x="30" y="8"/>
                    <a:pt x="30" y="10"/>
                  </a:cubicBezTo>
                  <a:cubicBezTo>
                    <a:pt x="30" y="33"/>
                    <a:pt x="30" y="33"/>
                    <a:pt x="30" y="33"/>
                  </a:cubicBezTo>
                  <a:cubicBezTo>
                    <a:pt x="2" y="56"/>
                    <a:pt x="2" y="56"/>
                    <a:pt x="2" y="56"/>
                  </a:cubicBezTo>
                  <a:cubicBezTo>
                    <a:pt x="0" y="58"/>
                    <a:pt x="0" y="60"/>
                    <a:pt x="1" y="61"/>
                  </a:cubicBezTo>
                  <a:cubicBezTo>
                    <a:pt x="2" y="62"/>
                    <a:pt x="3" y="63"/>
                    <a:pt x="4" y="63"/>
                  </a:cubicBezTo>
                  <a:cubicBezTo>
                    <a:pt x="5" y="63"/>
                    <a:pt x="5" y="63"/>
                    <a:pt x="6" y="62"/>
                  </a:cubicBezTo>
                  <a:cubicBezTo>
                    <a:pt x="17" y="53"/>
                    <a:pt x="17" y="53"/>
                    <a:pt x="17" y="53"/>
                  </a:cubicBezTo>
                  <a:cubicBezTo>
                    <a:pt x="17" y="113"/>
                    <a:pt x="17" y="113"/>
                    <a:pt x="17" y="113"/>
                  </a:cubicBezTo>
                  <a:cubicBezTo>
                    <a:pt x="17" y="115"/>
                    <a:pt x="19" y="117"/>
                    <a:pt x="21" y="117"/>
                  </a:cubicBezTo>
                  <a:cubicBezTo>
                    <a:pt x="59" y="117"/>
                    <a:pt x="59" y="117"/>
                    <a:pt x="59" y="117"/>
                  </a:cubicBezTo>
                  <a:cubicBezTo>
                    <a:pt x="61" y="117"/>
                    <a:pt x="63" y="115"/>
                    <a:pt x="63" y="113"/>
                  </a:cubicBezTo>
                  <a:cubicBezTo>
                    <a:pt x="63" y="85"/>
                    <a:pt x="63" y="85"/>
                    <a:pt x="63" y="85"/>
                  </a:cubicBezTo>
                  <a:cubicBezTo>
                    <a:pt x="80" y="85"/>
                    <a:pt x="80" y="85"/>
                    <a:pt x="80" y="85"/>
                  </a:cubicBezTo>
                  <a:cubicBezTo>
                    <a:pt x="80" y="113"/>
                    <a:pt x="80" y="113"/>
                    <a:pt x="80" y="113"/>
                  </a:cubicBezTo>
                  <a:cubicBezTo>
                    <a:pt x="80" y="115"/>
                    <a:pt x="82" y="117"/>
                    <a:pt x="84" y="117"/>
                  </a:cubicBezTo>
                  <a:cubicBezTo>
                    <a:pt x="122" y="117"/>
                    <a:pt x="122" y="117"/>
                    <a:pt x="122" y="117"/>
                  </a:cubicBezTo>
                  <a:cubicBezTo>
                    <a:pt x="124" y="117"/>
                    <a:pt x="126" y="115"/>
                    <a:pt x="126" y="113"/>
                  </a:cubicBezTo>
                  <a:cubicBezTo>
                    <a:pt x="126" y="52"/>
                    <a:pt x="126" y="52"/>
                    <a:pt x="126" y="52"/>
                  </a:cubicBezTo>
                  <a:cubicBezTo>
                    <a:pt x="137" y="61"/>
                    <a:pt x="137" y="61"/>
                    <a:pt x="137" y="61"/>
                  </a:cubicBezTo>
                  <a:cubicBezTo>
                    <a:pt x="137" y="62"/>
                    <a:pt x="138" y="62"/>
                    <a:pt x="139" y="62"/>
                  </a:cubicBezTo>
                  <a:cubicBezTo>
                    <a:pt x="140" y="62"/>
                    <a:pt x="141" y="61"/>
                    <a:pt x="142" y="60"/>
                  </a:cubicBezTo>
                  <a:cubicBezTo>
                    <a:pt x="143" y="59"/>
                    <a:pt x="143" y="57"/>
                    <a:pt x="141" y="55"/>
                  </a:cubicBezTo>
                  <a:close/>
                  <a:moveTo>
                    <a:pt x="37" y="13"/>
                  </a:moveTo>
                  <a:cubicBezTo>
                    <a:pt x="43" y="13"/>
                    <a:pt x="43" y="13"/>
                    <a:pt x="43" y="13"/>
                  </a:cubicBezTo>
                  <a:cubicBezTo>
                    <a:pt x="43" y="22"/>
                    <a:pt x="43" y="22"/>
                    <a:pt x="43" y="22"/>
                  </a:cubicBezTo>
                  <a:cubicBezTo>
                    <a:pt x="37" y="27"/>
                    <a:pt x="37" y="27"/>
                    <a:pt x="37" y="27"/>
                  </a:cubicBezTo>
                  <a:lnTo>
                    <a:pt x="37" y="13"/>
                  </a:lnTo>
                  <a:close/>
                  <a:moveTo>
                    <a:pt x="119" y="47"/>
                  </a:moveTo>
                  <a:cubicBezTo>
                    <a:pt x="119" y="109"/>
                    <a:pt x="119" y="109"/>
                    <a:pt x="119" y="109"/>
                  </a:cubicBezTo>
                  <a:cubicBezTo>
                    <a:pt x="87" y="109"/>
                    <a:pt x="87" y="109"/>
                    <a:pt x="87" y="109"/>
                  </a:cubicBezTo>
                  <a:cubicBezTo>
                    <a:pt x="87" y="81"/>
                    <a:pt x="87" y="81"/>
                    <a:pt x="87" y="81"/>
                  </a:cubicBezTo>
                  <a:cubicBezTo>
                    <a:pt x="87" y="79"/>
                    <a:pt x="86" y="78"/>
                    <a:pt x="84" y="78"/>
                  </a:cubicBezTo>
                  <a:cubicBezTo>
                    <a:pt x="59" y="78"/>
                    <a:pt x="59" y="78"/>
                    <a:pt x="59" y="78"/>
                  </a:cubicBezTo>
                  <a:cubicBezTo>
                    <a:pt x="57" y="78"/>
                    <a:pt x="56" y="79"/>
                    <a:pt x="56" y="81"/>
                  </a:cubicBezTo>
                  <a:cubicBezTo>
                    <a:pt x="56" y="109"/>
                    <a:pt x="56" y="109"/>
                    <a:pt x="56" y="109"/>
                  </a:cubicBezTo>
                  <a:cubicBezTo>
                    <a:pt x="24" y="109"/>
                    <a:pt x="24" y="109"/>
                    <a:pt x="24" y="109"/>
                  </a:cubicBezTo>
                  <a:cubicBezTo>
                    <a:pt x="24" y="47"/>
                    <a:pt x="24" y="47"/>
                    <a:pt x="24" y="47"/>
                  </a:cubicBezTo>
                  <a:cubicBezTo>
                    <a:pt x="38" y="36"/>
                    <a:pt x="38" y="36"/>
                    <a:pt x="38" y="36"/>
                  </a:cubicBezTo>
                  <a:cubicBezTo>
                    <a:pt x="38" y="36"/>
                    <a:pt x="71" y="9"/>
                    <a:pt x="72" y="8"/>
                  </a:cubicBezTo>
                  <a:lnTo>
                    <a:pt x="119" y="47"/>
                  </a:lnTo>
                  <a:close/>
                  <a:moveTo>
                    <a:pt x="119" y="47"/>
                  </a:moveTo>
                  <a:cubicBezTo>
                    <a:pt x="119" y="47"/>
                    <a:pt x="119" y="47"/>
                    <a:pt x="119" y="47"/>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21" name="Rectangle 20">
            <a:extLst>
              <a:ext uri="{FF2B5EF4-FFF2-40B4-BE49-F238E27FC236}">
                <a16:creationId xmlns:a16="http://schemas.microsoft.com/office/drawing/2014/main" id="{4680E862-7450-4794-ABAE-1D5B0226BF28}"/>
              </a:ext>
            </a:extLst>
          </p:cNvPr>
          <p:cNvSpPr/>
          <p:nvPr/>
        </p:nvSpPr>
        <p:spPr>
          <a:xfrm>
            <a:off x="939876" y="3135956"/>
            <a:ext cx="2042110" cy="769441"/>
          </a:xfrm>
          <a:prstGeom prst="rect">
            <a:avLst/>
          </a:prstGeom>
        </p:spPr>
        <p:txBody>
          <a:bodyPr wrap="square">
            <a:spAutoFit/>
          </a:bodyPr>
          <a:lstStyle/>
          <a:p>
            <a:pPr algn="ctr">
              <a:spcAft>
                <a:spcPts val="600"/>
              </a:spcAft>
            </a:pPr>
            <a:r>
              <a:rPr lang="en-US" sz="1100" b="1" dirty="0">
                <a:latin typeface="Montserrat Light" panose="00000400000000000000" pitchFamily="50" charset="0"/>
                <a:ea typeface="Lato" panose="020F0502020204030203" pitchFamily="34" charset="0"/>
                <a:cs typeface="Lato" panose="020F0502020204030203" pitchFamily="34" charset="0"/>
              </a:rPr>
              <a:t>Lorem Ipsum</a:t>
            </a:r>
            <a:r>
              <a:rPr lang="en-US" sz="1100" dirty="0">
                <a:solidFill>
                  <a:schemeClr val="tx1">
                    <a:lumMod val="65000"/>
                    <a:lumOff val="35000"/>
                  </a:schemeClr>
                </a:solidFill>
                <a:latin typeface="Montserrat Light" panose="00000400000000000000" pitchFamily="50" charset="0"/>
                <a:ea typeface="Lato" panose="020F0502020204030203" pitchFamily="34" charset="0"/>
                <a:cs typeface="Lato" panose="020F0502020204030203" pitchFamily="34" charset="0"/>
              </a:rPr>
              <a:t> is simply </a:t>
            </a:r>
            <a:r>
              <a:rPr lang="en-US" sz="1100" dirty="0" err="1">
                <a:solidFill>
                  <a:schemeClr val="tx1">
                    <a:lumMod val="65000"/>
                    <a:lumOff val="35000"/>
                  </a:schemeClr>
                </a:solidFill>
                <a:latin typeface="Montserrat Light" panose="00000400000000000000" pitchFamily="50" charset="0"/>
                <a:ea typeface="Lato" panose="020F0502020204030203" pitchFamily="34" charset="0"/>
                <a:cs typeface="Lato" panose="020F0502020204030203" pitchFamily="34" charset="0"/>
              </a:rPr>
              <a:t>dum</a:t>
            </a:r>
            <a:r>
              <a:rPr lang="en-US" sz="1100" dirty="0">
                <a:solidFill>
                  <a:schemeClr val="tx1">
                    <a:lumMod val="65000"/>
                    <a:lumOff val="35000"/>
                  </a:schemeClr>
                </a:solidFill>
                <a:latin typeface="Montserrat Light" panose="00000400000000000000" pitchFamily="50" charset="0"/>
                <a:ea typeface="Lato" panose="020F0502020204030203" pitchFamily="34" charset="0"/>
                <a:cs typeface="Lato" panose="020F0502020204030203" pitchFamily="34" charset="0"/>
              </a:rPr>
              <a:t> is dummy ever since the 1500s, when an make and survived not</a:t>
            </a:r>
          </a:p>
        </p:txBody>
      </p:sp>
      <p:grpSp>
        <p:nvGrpSpPr>
          <p:cNvPr id="26" name="Group 25">
            <a:extLst>
              <a:ext uri="{FF2B5EF4-FFF2-40B4-BE49-F238E27FC236}">
                <a16:creationId xmlns:a16="http://schemas.microsoft.com/office/drawing/2014/main" id="{F37FB3BA-A66E-45CA-811D-DDF919AC007E}"/>
              </a:ext>
            </a:extLst>
          </p:cNvPr>
          <p:cNvGrpSpPr/>
          <p:nvPr/>
        </p:nvGrpSpPr>
        <p:grpSpPr>
          <a:xfrm>
            <a:off x="4159328" y="2220263"/>
            <a:ext cx="804727" cy="804727"/>
            <a:chOff x="3096867" y="8423546"/>
            <a:chExt cx="1480930" cy="1480930"/>
          </a:xfrm>
        </p:grpSpPr>
        <p:sp>
          <p:nvSpPr>
            <p:cNvPr id="28" name="Oval 27">
              <a:extLst>
                <a:ext uri="{FF2B5EF4-FFF2-40B4-BE49-F238E27FC236}">
                  <a16:creationId xmlns:a16="http://schemas.microsoft.com/office/drawing/2014/main" id="{5E3E9AB1-611B-4FE5-8649-48D7F4ECB288}"/>
                </a:ext>
              </a:extLst>
            </p:cNvPr>
            <p:cNvSpPr/>
            <p:nvPr/>
          </p:nvSpPr>
          <p:spPr>
            <a:xfrm>
              <a:off x="3096867" y="8423546"/>
              <a:ext cx="1480930" cy="14809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Oval 28">
              <a:extLst>
                <a:ext uri="{FF2B5EF4-FFF2-40B4-BE49-F238E27FC236}">
                  <a16:creationId xmlns:a16="http://schemas.microsoft.com/office/drawing/2014/main" id="{A59EC8F5-AEDD-47FC-AE16-B35F857FC606}"/>
                </a:ext>
              </a:extLst>
            </p:cNvPr>
            <p:cNvSpPr/>
            <p:nvPr/>
          </p:nvSpPr>
          <p:spPr>
            <a:xfrm>
              <a:off x="3229488" y="8556167"/>
              <a:ext cx="1215689" cy="121568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0" name="Group 29">
              <a:extLst>
                <a:ext uri="{FF2B5EF4-FFF2-40B4-BE49-F238E27FC236}">
                  <a16:creationId xmlns:a16="http://schemas.microsoft.com/office/drawing/2014/main" id="{6D5DD4E3-6BCB-4E40-BEE2-F8DB7E46B0C2}"/>
                </a:ext>
              </a:extLst>
            </p:cNvPr>
            <p:cNvGrpSpPr/>
            <p:nvPr/>
          </p:nvGrpSpPr>
          <p:grpSpPr>
            <a:xfrm>
              <a:off x="3690441" y="9007888"/>
              <a:ext cx="293782" cy="312247"/>
              <a:chOff x="6670357" y="2277094"/>
              <a:chExt cx="555626" cy="590551"/>
            </a:xfrm>
            <a:solidFill>
              <a:schemeClr val="bg1"/>
            </a:solidFill>
          </p:grpSpPr>
          <p:sp>
            <p:nvSpPr>
              <p:cNvPr id="31" name="Rectangle 10">
                <a:extLst>
                  <a:ext uri="{FF2B5EF4-FFF2-40B4-BE49-F238E27FC236}">
                    <a16:creationId xmlns:a16="http://schemas.microsoft.com/office/drawing/2014/main" id="{203FA9A9-11E0-44FF-BDD8-DEA1B4552C95}"/>
                  </a:ext>
                </a:extLst>
              </p:cNvPr>
              <p:cNvSpPr>
                <a:spLocks noChangeArrowheads="1"/>
              </p:cNvSpPr>
              <p:nvPr/>
            </p:nvSpPr>
            <p:spPr bwMode="auto">
              <a:xfrm>
                <a:off x="6924358" y="2277094"/>
                <a:ext cx="46038" cy="150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Rectangle 11">
                <a:extLst>
                  <a:ext uri="{FF2B5EF4-FFF2-40B4-BE49-F238E27FC236}">
                    <a16:creationId xmlns:a16="http://schemas.microsoft.com/office/drawing/2014/main" id="{F5F619B9-EC24-4CEB-A770-8262D674159A}"/>
                  </a:ext>
                </a:extLst>
              </p:cNvPr>
              <p:cNvSpPr>
                <a:spLocks noChangeArrowheads="1"/>
              </p:cNvSpPr>
              <p:nvPr/>
            </p:nvSpPr>
            <p:spPr bwMode="auto">
              <a:xfrm>
                <a:off x="6924358" y="2716832"/>
                <a:ext cx="46038" cy="150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2">
                <a:extLst>
                  <a:ext uri="{FF2B5EF4-FFF2-40B4-BE49-F238E27FC236}">
                    <a16:creationId xmlns:a16="http://schemas.microsoft.com/office/drawing/2014/main" id="{B463B3BF-3380-45C5-BB02-25E72D5D4AD5}"/>
                  </a:ext>
                </a:extLst>
              </p:cNvPr>
              <p:cNvSpPr>
                <a:spLocks noEditPoints="1"/>
              </p:cNvSpPr>
              <p:nvPr/>
            </p:nvSpPr>
            <p:spPr bwMode="auto">
              <a:xfrm>
                <a:off x="6670357" y="2462832"/>
                <a:ext cx="254000" cy="219075"/>
              </a:xfrm>
              <a:custGeom>
                <a:avLst/>
                <a:gdLst>
                  <a:gd name="T0" fmla="*/ 22 w 22"/>
                  <a:gd name="T1" fmla="*/ 13 h 19"/>
                  <a:gd name="T2" fmla="*/ 10 w 22"/>
                  <a:gd name="T3" fmla="*/ 13 h 19"/>
                  <a:gd name="T4" fmla="*/ 6 w 22"/>
                  <a:gd name="T5" fmla="*/ 10 h 19"/>
                  <a:gd name="T6" fmla="*/ 10 w 22"/>
                  <a:gd name="T7" fmla="*/ 6 h 19"/>
                  <a:gd name="T8" fmla="*/ 22 w 22"/>
                  <a:gd name="T9" fmla="*/ 6 h 19"/>
                  <a:gd name="T10" fmla="*/ 22 w 22"/>
                  <a:gd name="T11" fmla="*/ 0 h 19"/>
                  <a:gd name="T12" fmla="*/ 10 w 22"/>
                  <a:gd name="T13" fmla="*/ 0 h 19"/>
                  <a:gd name="T14" fmla="*/ 0 w 22"/>
                  <a:gd name="T15" fmla="*/ 10 h 19"/>
                  <a:gd name="T16" fmla="*/ 10 w 22"/>
                  <a:gd name="T17" fmla="*/ 19 h 19"/>
                  <a:gd name="T18" fmla="*/ 22 w 22"/>
                  <a:gd name="T19" fmla="*/ 19 h 19"/>
                  <a:gd name="T20" fmla="*/ 22 w 22"/>
                  <a:gd name="T21" fmla="*/ 13 h 19"/>
                  <a:gd name="T22" fmla="*/ 22 w 22"/>
                  <a:gd name="T23" fmla="*/ 13 h 19"/>
                  <a:gd name="T24" fmla="*/ 22 w 22"/>
                  <a:gd name="T25" fmla="*/ 1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9">
                    <a:moveTo>
                      <a:pt x="22" y="13"/>
                    </a:moveTo>
                    <a:cubicBezTo>
                      <a:pt x="10" y="13"/>
                      <a:pt x="10" y="13"/>
                      <a:pt x="10" y="13"/>
                    </a:cubicBezTo>
                    <a:cubicBezTo>
                      <a:pt x="8" y="13"/>
                      <a:pt x="6" y="12"/>
                      <a:pt x="6" y="10"/>
                    </a:cubicBezTo>
                    <a:cubicBezTo>
                      <a:pt x="6" y="8"/>
                      <a:pt x="8" y="6"/>
                      <a:pt x="10" y="6"/>
                    </a:cubicBezTo>
                    <a:cubicBezTo>
                      <a:pt x="22" y="6"/>
                      <a:pt x="22" y="6"/>
                      <a:pt x="22" y="6"/>
                    </a:cubicBezTo>
                    <a:cubicBezTo>
                      <a:pt x="22" y="0"/>
                      <a:pt x="22" y="0"/>
                      <a:pt x="22" y="0"/>
                    </a:cubicBezTo>
                    <a:cubicBezTo>
                      <a:pt x="10" y="0"/>
                      <a:pt x="10" y="0"/>
                      <a:pt x="10" y="0"/>
                    </a:cubicBezTo>
                    <a:cubicBezTo>
                      <a:pt x="4" y="0"/>
                      <a:pt x="0" y="4"/>
                      <a:pt x="0" y="10"/>
                    </a:cubicBezTo>
                    <a:cubicBezTo>
                      <a:pt x="0" y="15"/>
                      <a:pt x="4" y="19"/>
                      <a:pt x="10" y="19"/>
                    </a:cubicBezTo>
                    <a:cubicBezTo>
                      <a:pt x="22" y="19"/>
                      <a:pt x="22" y="19"/>
                      <a:pt x="22" y="19"/>
                    </a:cubicBezTo>
                    <a:lnTo>
                      <a:pt x="22" y="13"/>
                    </a:lnTo>
                    <a:close/>
                    <a:moveTo>
                      <a:pt x="22" y="13"/>
                    </a:moveTo>
                    <a:cubicBezTo>
                      <a:pt x="22" y="13"/>
                      <a:pt x="22" y="13"/>
                      <a:pt x="22"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3">
                <a:extLst>
                  <a:ext uri="{FF2B5EF4-FFF2-40B4-BE49-F238E27FC236}">
                    <a16:creationId xmlns:a16="http://schemas.microsoft.com/office/drawing/2014/main" id="{112BA75D-2703-404F-8FF5-F7132F1C3AC4}"/>
                  </a:ext>
                </a:extLst>
              </p:cNvPr>
              <p:cNvSpPr>
                <a:spLocks noEditPoints="1"/>
              </p:cNvSpPr>
              <p:nvPr/>
            </p:nvSpPr>
            <p:spPr bwMode="auto">
              <a:xfrm>
                <a:off x="6970395" y="2462832"/>
                <a:ext cx="255588" cy="219075"/>
              </a:xfrm>
              <a:custGeom>
                <a:avLst/>
                <a:gdLst>
                  <a:gd name="T0" fmla="*/ 12 w 22"/>
                  <a:gd name="T1" fmla="*/ 0 h 19"/>
                  <a:gd name="T2" fmla="*/ 0 w 22"/>
                  <a:gd name="T3" fmla="*/ 0 h 19"/>
                  <a:gd name="T4" fmla="*/ 0 w 22"/>
                  <a:gd name="T5" fmla="*/ 6 h 19"/>
                  <a:gd name="T6" fmla="*/ 12 w 22"/>
                  <a:gd name="T7" fmla="*/ 6 h 19"/>
                  <a:gd name="T8" fmla="*/ 16 w 22"/>
                  <a:gd name="T9" fmla="*/ 10 h 19"/>
                  <a:gd name="T10" fmla="*/ 12 w 22"/>
                  <a:gd name="T11" fmla="*/ 13 h 19"/>
                  <a:gd name="T12" fmla="*/ 0 w 22"/>
                  <a:gd name="T13" fmla="*/ 13 h 19"/>
                  <a:gd name="T14" fmla="*/ 0 w 22"/>
                  <a:gd name="T15" fmla="*/ 19 h 19"/>
                  <a:gd name="T16" fmla="*/ 12 w 22"/>
                  <a:gd name="T17" fmla="*/ 19 h 19"/>
                  <a:gd name="T18" fmla="*/ 22 w 22"/>
                  <a:gd name="T19" fmla="*/ 10 h 19"/>
                  <a:gd name="T20" fmla="*/ 12 w 22"/>
                  <a:gd name="T21" fmla="*/ 0 h 19"/>
                  <a:gd name="T22" fmla="*/ 12 w 22"/>
                  <a:gd name="T23" fmla="*/ 0 h 19"/>
                  <a:gd name="T24" fmla="*/ 12 w 22"/>
                  <a:gd name="T2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9">
                    <a:moveTo>
                      <a:pt x="12" y="0"/>
                    </a:moveTo>
                    <a:cubicBezTo>
                      <a:pt x="0" y="0"/>
                      <a:pt x="0" y="0"/>
                      <a:pt x="0" y="0"/>
                    </a:cubicBezTo>
                    <a:cubicBezTo>
                      <a:pt x="0" y="6"/>
                      <a:pt x="0" y="6"/>
                      <a:pt x="0" y="6"/>
                    </a:cubicBezTo>
                    <a:cubicBezTo>
                      <a:pt x="12" y="6"/>
                      <a:pt x="12" y="6"/>
                      <a:pt x="12" y="6"/>
                    </a:cubicBezTo>
                    <a:cubicBezTo>
                      <a:pt x="14" y="6"/>
                      <a:pt x="16" y="8"/>
                      <a:pt x="16" y="10"/>
                    </a:cubicBezTo>
                    <a:cubicBezTo>
                      <a:pt x="16" y="12"/>
                      <a:pt x="14" y="13"/>
                      <a:pt x="12" y="13"/>
                    </a:cubicBezTo>
                    <a:cubicBezTo>
                      <a:pt x="0" y="13"/>
                      <a:pt x="0" y="13"/>
                      <a:pt x="0" y="13"/>
                    </a:cubicBezTo>
                    <a:cubicBezTo>
                      <a:pt x="0" y="19"/>
                      <a:pt x="0" y="19"/>
                      <a:pt x="0" y="19"/>
                    </a:cubicBezTo>
                    <a:cubicBezTo>
                      <a:pt x="12" y="19"/>
                      <a:pt x="12" y="19"/>
                      <a:pt x="12" y="19"/>
                    </a:cubicBezTo>
                    <a:cubicBezTo>
                      <a:pt x="18" y="19"/>
                      <a:pt x="22" y="15"/>
                      <a:pt x="22" y="10"/>
                    </a:cubicBezTo>
                    <a:cubicBezTo>
                      <a:pt x="22" y="4"/>
                      <a:pt x="18" y="0"/>
                      <a:pt x="12" y="0"/>
                    </a:cubicBezTo>
                    <a:close/>
                    <a:moveTo>
                      <a:pt x="12" y="0"/>
                    </a:move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4">
                <a:extLst>
                  <a:ext uri="{FF2B5EF4-FFF2-40B4-BE49-F238E27FC236}">
                    <a16:creationId xmlns:a16="http://schemas.microsoft.com/office/drawing/2014/main" id="{4A727FC3-3FE1-49C6-B45A-4F4C0D5A7B54}"/>
                  </a:ext>
                </a:extLst>
              </p:cNvPr>
              <p:cNvSpPr>
                <a:spLocks noEditPoints="1"/>
              </p:cNvSpPr>
              <p:nvPr/>
            </p:nvSpPr>
            <p:spPr bwMode="auto">
              <a:xfrm>
                <a:off x="6773545" y="2716832"/>
                <a:ext cx="115888" cy="127000"/>
              </a:xfrm>
              <a:custGeom>
                <a:avLst/>
                <a:gdLst>
                  <a:gd name="T0" fmla="*/ 15 w 73"/>
                  <a:gd name="T1" fmla="*/ 80 h 80"/>
                  <a:gd name="T2" fmla="*/ 73 w 73"/>
                  <a:gd name="T3" fmla="*/ 0 h 80"/>
                  <a:gd name="T4" fmla="*/ 44 w 73"/>
                  <a:gd name="T5" fmla="*/ 0 h 80"/>
                  <a:gd name="T6" fmla="*/ 0 w 73"/>
                  <a:gd name="T7" fmla="*/ 73 h 80"/>
                  <a:gd name="T8" fmla="*/ 15 w 73"/>
                  <a:gd name="T9" fmla="*/ 80 h 80"/>
                  <a:gd name="T10" fmla="*/ 15 w 73"/>
                  <a:gd name="T11" fmla="*/ 80 h 80"/>
                  <a:gd name="T12" fmla="*/ 15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15" y="80"/>
                    </a:moveTo>
                    <a:lnTo>
                      <a:pt x="73" y="0"/>
                    </a:lnTo>
                    <a:lnTo>
                      <a:pt x="44" y="0"/>
                    </a:lnTo>
                    <a:lnTo>
                      <a:pt x="0" y="73"/>
                    </a:lnTo>
                    <a:lnTo>
                      <a:pt x="15" y="80"/>
                    </a:lnTo>
                    <a:close/>
                    <a:moveTo>
                      <a:pt x="15" y="80"/>
                    </a:moveTo>
                    <a:lnTo>
                      <a:pt x="15"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15">
                <a:extLst>
                  <a:ext uri="{FF2B5EF4-FFF2-40B4-BE49-F238E27FC236}">
                    <a16:creationId xmlns:a16="http://schemas.microsoft.com/office/drawing/2014/main" id="{E78173EB-7B2C-4276-8CB9-D8683C62D6DE}"/>
                  </a:ext>
                </a:extLst>
              </p:cNvPr>
              <p:cNvSpPr>
                <a:spLocks noEditPoints="1"/>
              </p:cNvSpPr>
              <p:nvPr/>
            </p:nvSpPr>
            <p:spPr bwMode="auto">
              <a:xfrm>
                <a:off x="6773545" y="2716832"/>
                <a:ext cx="115888" cy="127000"/>
              </a:xfrm>
              <a:custGeom>
                <a:avLst/>
                <a:gdLst>
                  <a:gd name="T0" fmla="*/ 15 w 73"/>
                  <a:gd name="T1" fmla="*/ 80 h 80"/>
                  <a:gd name="T2" fmla="*/ 73 w 73"/>
                  <a:gd name="T3" fmla="*/ 0 h 80"/>
                  <a:gd name="T4" fmla="*/ 44 w 73"/>
                  <a:gd name="T5" fmla="*/ 0 h 80"/>
                  <a:gd name="T6" fmla="*/ 0 w 73"/>
                  <a:gd name="T7" fmla="*/ 73 h 80"/>
                  <a:gd name="T8" fmla="*/ 15 w 73"/>
                  <a:gd name="T9" fmla="*/ 80 h 80"/>
                  <a:gd name="T10" fmla="*/ 15 w 73"/>
                  <a:gd name="T11" fmla="*/ 80 h 80"/>
                  <a:gd name="T12" fmla="*/ 15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15" y="80"/>
                    </a:moveTo>
                    <a:lnTo>
                      <a:pt x="73" y="0"/>
                    </a:lnTo>
                    <a:lnTo>
                      <a:pt x="44" y="0"/>
                    </a:lnTo>
                    <a:lnTo>
                      <a:pt x="0" y="73"/>
                    </a:lnTo>
                    <a:lnTo>
                      <a:pt x="15" y="80"/>
                    </a:lnTo>
                    <a:moveTo>
                      <a:pt x="15" y="80"/>
                    </a:moveTo>
                    <a:lnTo>
                      <a:pt x="15" y="8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16">
                <a:extLst>
                  <a:ext uri="{FF2B5EF4-FFF2-40B4-BE49-F238E27FC236}">
                    <a16:creationId xmlns:a16="http://schemas.microsoft.com/office/drawing/2014/main" id="{F6F1260E-3CB3-4978-927A-B0093C83F198}"/>
                  </a:ext>
                </a:extLst>
              </p:cNvPr>
              <p:cNvSpPr>
                <a:spLocks noEditPoints="1"/>
              </p:cNvSpPr>
              <p:nvPr/>
            </p:nvSpPr>
            <p:spPr bwMode="auto">
              <a:xfrm>
                <a:off x="7005320" y="2716832"/>
                <a:ext cx="115888" cy="127000"/>
              </a:xfrm>
              <a:custGeom>
                <a:avLst/>
                <a:gdLst>
                  <a:gd name="T0" fmla="*/ 59 w 73"/>
                  <a:gd name="T1" fmla="*/ 80 h 80"/>
                  <a:gd name="T2" fmla="*/ 0 w 73"/>
                  <a:gd name="T3" fmla="*/ 0 h 80"/>
                  <a:gd name="T4" fmla="*/ 29 w 73"/>
                  <a:gd name="T5" fmla="*/ 0 h 80"/>
                  <a:gd name="T6" fmla="*/ 73 w 73"/>
                  <a:gd name="T7" fmla="*/ 73 h 80"/>
                  <a:gd name="T8" fmla="*/ 59 w 73"/>
                  <a:gd name="T9" fmla="*/ 80 h 80"/>
                  <a:gd name="T10" fmla="*/ 59 w 73"/>
                  <a:gd name="T11" fmla="*/ 80 h 80"/>
                  <a:gd name="T12" fmla="*/ 59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59" y="80"/>
                    </a:moveTo>
                    <a:lnTo>
                      <a:pt x="0" y="0"/>
                    </a:lnTo>
                    <a:lnTo>
                      <a:pt x="29" y="0"/>
                    </a:lnTo>
                    <a:lnTo>
                      <a:pt x="73" y="73"/>
                    </a:lnTo>
                    <a:lnTo>
                      <a:pt x="59" y="80"/>
                    </a:lnTo>
                    <a:close/>
                    <a:moveTo>
                      <a:pt x="59" y="80"/>
                    </a:moveTo>
                    <a:lnTo>
                      <a:pt x="59"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17">
                <a:extLst>
                  <a:ext uri="{FF2B5EF4-FFF2-40B4-BE49-F238E27FC236}">
                    <a16:creationId xmlns:a16="http://schemas.microsoft.com/office/drawing/2014/main" id="{6E029B6B-8E77-49DB-A17C-1E3B7646BB32}"/>
                  </a:ext>
                </a:extLst>
              </p:cNvPr>
              <p:cNvSpPr>
                <a:spLocks noEditPoints="1"/>
              </p:cNvSpPr>
              <p:nvPr/>
            </p:nvSpPr>
            <p:spPr bwMode="auto">
              <a:xfrm>
                <a:off x="7005320" y="2716832"/>
                <a:ext cx="115888" cy="127000"/>
              </a:xfrm>
              <a:custGeom>
                <a:avLst/>
                <a:gdLst>
                  <a:gd name="T0" fmla="*/ 59 w 73"/>
                  <a:gd name="T1" fmla="*/ 80 h 80"/>
                  <a:gd name="T2" fmla="*/ 0 w 73"/>
                  <a:gd name="T3" fmla="*/ 0 h 80"/>
                  <a:gd name="T4" fmla="*/ 29 w 73"/>
                  <a:gd name="T5" fmla="*/ 0 h 80"/>
                  <a:gd name="T6" fmla="*/ 73 w 73"/>
                  <a:gd name="T7" fmla="*/ 73 h 80"/>
                  <a:gd name="T8" fmla="*/ 59 w 73"/>
                  <a:gd name="T9" fmla="*/ 80 h 80"/>
                  <a:gd name="T10" fmla="*/ 59 w 73"/>
                  <a:gd name="T11" fmla="*/ 80 h 80"/>
                  <a:gd name="T12" fmla="*/ 59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59" y="80"/>
                    </a:moveTo>
                    <a:lnTo>
                      <a:pt x="0" y="0"/>
                    </a:lnTo>
                    <a:lnTo>
                      <a:pt x="29" y="0"/>
                    </a:lnTo>
                    <a:lnTo>
                      <a:pt x="73" y="73"/>
                    </a:lnTo>
                    <a:lnTo>
                      <a:pt x="59" y="80"/>
                    </a:lnTo>
                    <a:moveTo>
                      <a:pt x="59" y="80"/>
                    </a:moveTo>
                    <a:lnTo>
                      <a:pt x="59" y="8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18">
                <a:extLst>
                  <a:ext uri="{FF2B5EF4-FFF2-40B4-BE49-F238E27FC236}">
                    <a16:creationId xmlns:a16="http://schemas.microsoft.com/office/drawing/2014/main" id="{F684CD83-2F4F-45E0-B788-85B7163F78BB}"/>
                  </a:ext>
                </a:extLst>
              </p:cNvPr>
              <p:cNvSpPr>
                <a:spLocks noEditPoints="1"/>
              </p:cNvSpPr>
              <p:nvPr/>
            </p:nvSpPr>
            <p:spPr bwMode="auto">
              <a:xfrm>
                <a:off x="7005320" y="2312019"/>
                <a:ext cx="115888" cy="115888"/>
              </a:xfrm>
              <a:custGeom>
                <a:avLst/>
                <a:gdLst>
                  <a:gd name="T0" fmla="*/ 59 w 73"/>
                  <a:gd name="T1" fmla="*/ 0 h 73"/>
                  <a:gd name="T2" fmla="*/ 0 w 73"/>
                  <a:gd name="T3" fmla="*/ 73 h 73"/>
                  <a:gd name="T4" fmla="*/ 29 w 73"/>
                  <a:gd name="T5" fmla="*/ 73 h 73"/>
                  <a:gd name="T6" fmla="*/ 73 w 73"/>
                  <a:gd name="T7" fmla="*/ 7 h 73"/>
                  <a:gd name="T8" fmla="*/ 59 w 73"/>
                  <a:gd name="T9" fmla="*/ 0 h 73"/>
                  <a:gd name="T10" fmla="*/ 59 w 73"/>
                  <a:gd name="T11" fmla="*/ 0 h 73"/>
                  <a:gd name="T12" fmla="*/ 59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59" y="0"/>
                    </a:moveTo>
                    <a:lnTo>
                      <a:pt x="0" y="73"/>
                    </a:lnTo>
                    <a:lnTo>
                      <a:pt x="29" y="73"/>
                    </a:lnTo>
                    <a:lnTo>
                      <a:pt x="73" y="7"/>
                    </a:lnTo>
                    <a:lnTo>
                      <a:pt x="59" y="0"/>
                    </a:lnTo>
                    <a:close/>
                    <a:moveTo>
                      <a:pt x="59" y="0"/>
                    </a:moveTo>
                    <a:lnTo>
                      <a:pt x="5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19">
                <a:extLst>
                  <a:ext uri="{FF2B5EF4-FFF2-40B4-BE49-F238E27FC236}">
                    <a16:creationId xmlns:a16="http://schemas.microsoft.com/office/drawing/2014/main" id="{BC41020E-6B15-4A9E-A965-D8C9BBD950BE}"/>
                  </a:ext>
                </a:extLst>
              </p:cNvPr>
              <p:cNvSpPr>
                <a:spLocks noEditPoints="1"/>
              </p:cNvSpPr>
              <p:nvPr/>
            </p:nvSpPr>
            <p:spPr bwMode="auto">
              <a:xfrm>
                <a:off x="7005320" y="2312019"/>
                <a:ext cx="115888" cy="115888"/>
              </a:xfrm>
              <a:custGeom>
                <a:avLst/>
                <a:gdLst>
                  <a:gd name="T0" fmla="*/ 59 w 73"/>
                  <a:gd name="T1" fmla="*/ 0 h 73"/>
                  <a:gd name="T2" fmla="*/ 0 w 73"/>
                  <a:gd name="T3" fmla="*/ 73 h 73"/>
                  <a:gd name="T4" fmla="*/ 29 w 73"/>
                  <a:gd name="T5" fmla="*/ 73 h 73"/>
                  <a:gd name="T6" fmla="*/ 73 w 73"/>
                  <a:gd name="T7" fmla="*/ 7 h 73"/>
                  <a:gd name="T8" fmla="*/ 59 w 73"/>
                  <a:gd name="T9" fmla="*/ 0 h 73"/>
                  <a:gd name="T10" fmla="*/ 59 w 73"/>
                  <a:gd name="T11" fmla="*/ 0 h 73"/>
                  <a:gd name="T12" fmla="*/ 59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59" y="0"/>
                    </a:moveTo>
                    <a:lnTo>
                      <a:pt x="0" y="73"/>
                    </a:lnTo>
                    <a:lnTo>
                      <a:pt x="29" y="73"/>
                    </a:lnTo>
                    <a:lnTo>
                      <a:pt x="73" y="7"/>
                    </a:lnTo>
                    <a:lnTo>
                      <a:pt x="59" y="0"/>
                    </a:lnTo>
                    <a:moveTo>
                      <a:pt x="59" y="0"/>
                    </a:moveTo>
                    <a:lnTo>
                      <a:pt x="59"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20">
                <a:extLst>
                  <a:ext uri="{FF2B5EF4-FFF2-40B4-BE49-F238E27FC236}">
                    <a16:creationId xmlns:a16="http://schemas.microsoft.com/office/drawing/2014/main" id="{9F5F2099-5408-4AC1-8D9C-7D16B3819834}"/>
                  </a:ext>
                </a:extLst>
              </p:cNvPr>
              <p:cNvSpPr>
                <a:spLocks noEditPoints="1"/>
              </p:cNvSpPr>
              <p:nvPr/>
            </p:nvSpPr>
            <p:spPr bwMode="auto">
              <a:xfrm>
                <a:off x="6773545" y="2312019"/>
                <a:ext cx="115888" cy="115888"/>
              </a:xfrm>
              <a:custGeom>
                <a:avLst/>
                <a:gdLst>
                  <a:gd name="T0" fmla="*/ 15 w 73"/>
                  <a:gd name="T1" fmla="*/ 0 h 73"/>
                  <a:gd name="T2" fmla="*/ 73 w 73"/>
                  <a:gd name="T3" fmla="*/ 73 h 73"/>
                  <a:gd name="T4" fmla="*/ 44 w 73"/>
                  <a:gd name="T5" fmla="*/ 73 h 73"/>
                  <a:gd name="T6" fmla="*/ 0 w 73"/>
                  <a:gd name="T7" fmla="*/ 7 h 73"/>
                  <a:gd name="T8" fmla="*/ 15 w 73"/>
                  <a:gd name="T9" fmla="*/ 0 h 73"/>
                  <a:gd name="T10" fmla="*/ 15 w 73"/>
                  <a:gd name="T11" fmla="*/ 0 h 73"/>
                  <a:gd name="T12" fmla="*/ 15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15" y="0"/>
                    </a:moveTo>
                    <a:lnTo>
                      <a:pt x="73" y="73"/>
                    </a:lnTo>
                    <a:lnTo>
                      <a:pt x="44" y="73"/>
                    </a:lnTo>
                    <a:lnTo>
                      <a:pt x="0" y="7"/>
                    </a:lnTo>
                    <a:lnTo>
                      <a:pt x="15" y="0"/>
                    </a:lnTo>
                    <a:close/>
                    <a:moveTo>
                      <a:pt x="15" y="0"/>
                    </a:move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21">
                <a:extLst>
                  <a:ext uri="{FF2B5EF4-FFF2-40B4-BE49-F238E27FC236}">
                    <a16:creationId xmlns:a16="http://schemas.microsoft.com/office/drawing/2014/main" id="{931D1E77-BEEC-4895-8ED5-0E3398E169D5}"/>
                  </a:ext>
                </a:extLst>
              </p:cNvPr>
              <p:cNvSpPr>
                <a:spLocks noEditPoints="1"/>
              </p:cNvSpPr>
              <p:nvPr/>
            </p:nvSpPr>
            <p:spPr bwMode="auto">
              <a:xfrm>
                <a:off x="6773545" y="2312019"/>
                <a:ext cx="115888" cy="115888"/>
              </a:xfrm>
              <a:custGeom>
                <a:avLst/>
                <a:gdLst>
                  <a:gd name="T0" fmla="*/ 15 w 73"/>
                  <a:gd name="T1" fmla="*/ 0 h 73"/>
                  <a:gd name="T2" fmla="*/ 73 w 73"/>
                  <a:gd name="T3" fmla="*/ 73 h 73"/>
                  <a:gd name="T4" fmla="*/ 44 w 73"/>
                  <a:gd name="T5" fmla="*/ 73 h 73"/>
                  <a:gd name="T6" fmla="*/ 0 w 73"/>
                  <a:gd name="T7" fmla="*/ 7 h 73"/>
                  <a:gd name="T8" fmla="*/ 15 w 73"/>
                  <a:gd name="T9" fmla="*/ 0 h 73"/>
                  <a:gd name="T10" fmla="*/ 15 w 73"/>
                  <a:gd name="T11" fmla="*/ 0 h 73"/>
                  <a:gd name="T12" fmla="*/ 15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15" y="0"/>
                    </a:moveTo>
                    <a:lnTo>
                      <a:pt x="73" y="73"/>
                    </a:lnTo>
                    <a:lnTo>
                      <a:pt x="44" y="73"/>
                    </a:lnTo>
                    <a:lnTo>
                      <a:pt x="0" y="7"/>
                    </a:lnTo>
                    <a:lnTo>
                      <a:pt x="15" y="0"/>
                    </a:lnTo>
                    <a:moveTo>
                      <a:pt x="15" y="0"/>
                    </a:moveTo>
                    <a:lnTo>
                      <a:pt x="15"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7" name="Rectangle 26">
            <a:extLst>
              <a:ext uri="{FF2B5EF4-FFF2-40B4-BE49-F238E27FC236}">
                <a16:creationId xmlns:a16="http://schemas.microsoft.com/office/drawing/2014/main" id="{A1E43A5A-C165-4C28-9F5D-9C9597AF37FB}"/>
              </a:ext>
            </a:extLst>
          </p:cNvPr>
          <p:cNvSpPr/>
          <p:nvPr/>
        </p:nvSpPr>
        <p:spPr>
          <a:xfrm>
            <a:off x="3540636" y="3135956"/>
            <a:ext cx="2042110" cy="769441"/>
          </a:xfrm>
          <a:prstGeom prst="rect">
            <a:avLst/>
          </a:prstGeom>
        </p:spPr>
        <p:txBody>
          <a:bodyPr wrap="square">
            <a:spAutoFit/>
          </a:bodyPr>
          <a:lstStyle/>
          <a:p>
            <a:pPr algn="ctr">
              <a:spcAft>
                <a:spcPts val="600"/>
              </a:spcAft>
            </a:pPr>
            <a:r>
              <a:rPr lang="en-US" sz="1100" b="1" dirty="0">
                <a:latin typeface="Montserrat Light" panose="00000400000000000000" pitchFamily="50" charset="0"/>
                <a:ea typeface="Lato" panose="020F0502020204030203" pitchFamily="34" charset="0"/>
                <a:cs typeface="Lato" panose="020F0502020204030203" pitchFamily="34" charset="0"/>
              </a:rPr>
              <a:t>Lorem Ipsum</a:t>
            </a:r>
            <a:r>
              <a:rPr lang="en-US" sz="1100" dirty="0">
                <a:solidFill>
                  <a:schemeClr val="tx1">
                    <a:lumMod val="65000"/>
                    <a:lumOff val="35000"/>
                  </a:schemeClr>
                </a:solidFill>
                <a:latin typeface="Montserrat Light" panose="00000400000000000000" pitchFamily="50" charset="0"/>
                <a:ea typeface="Lato" panose="020F0502020204030203" pitchFamily="34" charset="0"/>
                <a:cs typeface="Lato" panose="020F0502020204030203" pitchFamily="34" charset="0"/>
              </a:rPr>
              <a:t> is simply </a:t>
            </a:r>
            <a:r>
              <a:rPr lang="en-US" sz="1100" dirty="0" err="1">
                <a:solidFill>
                  <a:schemeClr val="tx1">
                    <a:lumMod val="65000"/>
                    <a:lumOff val="35000"/>
                  </a:schemeClr>
                </a:solidFill>
                <a:latin typeface="Montserrat Light" panose="00000400000000000000" pitchFamily="50" charset="0"/>
                <a:ea typeface="Lato" panose="020F0502020204030203" pitchFamily="34" charset="0"/>
                <a:cs typeface="Lato" panose="020F0502020204030203" pitchFamily="34" charset="0"/>
              </a:rPr>
              <a:t>dum</a:t>
            </a:r>
            <a:r>
              <a:rPr lang="en-US" sz="1100" dirty="0">
                <a:solidFill>
                  <a:schemeClr val="tx1">
                    <a:lumMod val="65000"/>
                    <a:lumOff val="35000"/>
                  </a:schemeClr>
                </a:solidFill>
                <a:latin typeface="Montserrat Light" panose="00000400000000000000" pitchFamily="50" charset="0"/>
                <a:ea typeface="Lato" panose="020F0502020204030203" pitchFamily="34" charset="0"/>
                <a:cs typeface="Lato" panose="020F0502020204030203" pitchFamily="34" charset="0"/>
              </a:rPr>
              <a:t> is dummy ever since the 1500s, when an make and survived not</a:t>
            </a:r>
          </a:p>
        </p:txBody>
      </p:sp>
      <p:grpSp>
        <p:nvGrpSpPr>
          <p:cNvPr id="44" name="Group 43">
            <a:extLst>
              <a:ext uri="{FF2B5EF4-FFF2-40B4-BE49-F238E27FC236}">
                <a16:creationId xmlns:a16="http://schemas.microsoft.com/office/drawing/2014/main" id="{0ACC8583-81FF-4F42-920F-8E430DCDF21A}"/>
              </a:ext>
            </a:extLst>
          </p:cNvPr>
          <p:cNvGrpSpPr/>
          <p:nvPr/>
        </p:nvGrpSpPr>
        <p:grpSpPr>
          <a:xfrm>
            <a:off x="1558568" y="4362037"/>
            <a:ext cx="804727" cy="804727"/>
            <a:chOff x="838200" y="8423546"/>
            <a:chExt cx="1480930" cy="1480930"/>
          </a:xfrm>
        </p:grpSpPr>
        <p:sp>
          <p:nvSpPr>
            <p:cNvPr id="46" name="Oval 45">
              <a:extLst>
                <a:ext uri="{FF2B5EF4-FFF2-40B4-BE49-F238E27FC236}">
                  <a16:creationId xmlns:a16="http://schemas.microsoft.com/office/drawing/2014/main" id="{97FF6F4D-5C66-465E-970B-41EA45B62289}"/>
                </a:ext>
              </a:extLst>
            </p:cNvPr>
            <p:cNvSpPr/>
            <p:nvPr/>
          </p:nvSpPr>
          <p:spPr>
            <a:xfrm>
              <a:off x="838200" y="8423546"/>
              <a:ext cx="1480930" cy="14809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AA8E492A-0BC1-4614-BB4F-0C7A703067AB}"/>
                </a:ext>
              </a:extLst>
            </p:cNvPr>
            <p:cNvSpPr/>
            <p:nvPr/>
          </p:nvSpPr>
          <p:spPr>
            <a:xfrm>
              <a:off x="970821" y="8556167"/>
              <a:ext cx="1215689" cy="121568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Freeform 5">
              <a:extLst>
                <a:ext uri="{FF2B5EF4-FFF2-40B4-BE49-F238E27FC236}">
                  <a16:creationId xmlns:a16="http://schemas.microsoft.com/office/drawing/2014/main" id="{80806BD7-D6F9-4242-B2B6-286E1012DE96}"/>
                </a:ext>
              </a:extLst>
            </p:cNvPr>
            <p:cNvSpPr>
              <a:spLocks noEditPoints="1"/>
            </p:cNvSpPr>
            <p:nvPr/>
          </p:nvSpPr>
          <p:spPr bwMode="auto">
            <a:xfrm>
              <a:off x="1380654" y="8999305"/>
              <a:ext cx="396023" cy="329413"/>
            </a:xfrm>
            <a:custGeom>
              <a:avLst/>
              <a:gdLst>
                <a:gd name="T0" fmla="*/ 141 w 143"/>
                <a:gd name="T1" fmla="*/ 55 h 117"/>
                <a:gd name="T2" fmla="*/ 77 w 143"/>
                <a:gd name="T3" fmla="*/ 4 h 117"/>
                <a:gd name="T4" fmla="*/ 74 w 143"/>
                <a:gd name="T5" fmla="*/ 1 h 117"/>
                <a:gd name="T6" fmla="*/ 69 w 143"/>
                <a:gd name="T7" fmla="*/ 1 h 117"/>
                <a:gd name="T8" fmla="*/ 51 w 143"/>
                <a:gd name="T9" fmla="*/ 16 h 117"/>
                <a:gd name="T10" fmla="*/ 51 w 143"/>
                <a:gd name="T11" fmla="*/ 10 h 117"/>
                <a:gd name="T12" fmla="*/ 47 w 143"/>
                <a:gd name="T13" fmla="*/ 6 h 117"/>
                <a:gd name="T14" fmla="*/ 33 w 143"/>
                <a:gd name="T15" fmla="*/ 6 h 117"/>
                <a:gd name="T16" fmla="*/ 30 w 143"/>
                <a:gd name="T17" fmla="*/ 10 h 117"/>
                <a:gd name="T18" fmla="*/ 30 w 143"/>
                <a:gd name="T19" fmla="*/ 33 h 117"/>
                <a:gd name="T20" fmla="*/ 2 w 143"/>
                <a:gd name="T21" fmla="*/ 56 h 117"/>
                <a:gd name="T22" fmla="*/ 1 w 143"/>
                <a:gd name="T23" fmla="*/ 61 h 117"/>
                <a:gd name="T24" fmla="*/ 4 w 143"/>
                <a:gd name="T25" fmla="*/ 63 h 117"/>
                <a:gd name="T26" fmla="*/ 6 w 143"/>
                <a:gd name="T27" fmla="*/ 62 h 117"/>
                <a:gd name="T28" fmla="*/ 17 w 143"/>
                <a:gd name="T29" fmla="*/ 53 h 117"/>
                <a:gd name="T30" fmla="*/ 17 w 143"/>
                <a:gd name="T31" fmla="*/ 113 h 117"/>
                <a:gd name="T32" fmla="*/ 21 w 143"/>
                <a:gd name="T33" fmla="*/ 117 h 117"/>
                <a:gd name="T34" fmla="*/ 59 w 143"/>
                <a:gd name="T35" fmla="*/ 117 h 117"/>
                <a:gd name="T36" fmla="*/ 63 w 143"/>
                <a:gd name="T37" fmla="*/ 113 h 117"/>
                <a:gd name="T38" fmla="*/ 63 w 143"/>
                <a:gd name="T39" fmla="*/ 85 h 117"/>
                <a:gd name="T40" fmla="*/ 80 w 143"/>
                <a:gd name="T41" fmla="*/ 85 h 117"/>
                <a:gd name="T42" fmla="*/ 80 w 143"/>
                <a:gd name="T43" fmla="*/ 113 h 117"/>
                <a:gd name="T44" fmla="*/ 84 w 143"/>
                <a:gd name="T45" fmla="*/ 117 h 117"/>
                <a:gd name="T46" fmla="*/ 122 w 143"/>
                <a:gd name="T47" fmla="*/ 117 h 117"/>
                <a:gd name="T48" fmla="*/ 126 w 143"/>
                <a:gd name="T49" fmla="*/ 113 h 117"/>
                <a:gd name="T50" fmla="*/ 126 w 143"/>
                <a:gd name="T51" fmla="*/ 52 h 117"/>
                <a:gd name="T52" fmla="*/ 137 w 143"/>
                <a:gd name="T53" fmla="*/ 61 h 117"/>
                <a:gd name="T54" fmla="*/ 139 w 143"/>
                <a:gd name="T55" fmla="*/ 62 h 117"/>
                <a:gd name="T56" fmla="*/ 142 w 143"/>
                <a:gd name="T57" fmla="*/ 60 h 117"/>
                <a:gd name="T58" fmla="*/ 141 w 143"/>
                <a:gd name="T59" fmla="*/ 55 h 117"/>
                <a:gd name="T60" fmla="*/ 37 w 143"/>
                <a:gd name="T61" fmla="*/ 13 h 117"/>
                <a:gd name="T62" fmla="*/ 43 w 143"/>
                <a:gd name="T63" fmla="*/ 13 h 117"/>
                <a:gd name="T64" fmla="*/ 43 w 143"/>
                <a:gd name="T65" fmla="*/ 22 h 117"/>
                <a:gd name="T66" fmla="*/ 37 w 143"/>
                <a:gd name="T67" fmla="*/ 27 h 117"/>
                <a:gd name="T68" fmla="*/ 37 w 143"/>
                <a:gd name="T69" fmla="*/ 13 h 117"/>
                <a:gd name="T70" fmla="*/ 119 w 143"/>
                <a:gd name="T71" fmla="*/ 47 h 117"/>
                <a:gd name="T72" fmla="*/ 119 w 143"/>
                <a:gd name="T73" fmla="*/ 109 h 117"/>
                <a:gd name="T74" fmla="*/ 87 w 143"/>
                <a:gd name="T75" fmla="*/ 109 h 117"/>
                <a:gd name="T76" fmla="*/ 87 w 143"/>
                <a:gd name="T77" fmla="*/ 81 h 117"/>
                <a:gd name="T78" fmla="*/ 84 w 143"/>
                <a:gd name="T79" fmla="*/ 78 h 117"/>
                <a:gd name="T80" fmla="*/ 59 w 143"/>
                <a:gd name="T81" fmla="*/ 78 h 117"/>
                <a:gd name="T82" fmla="*/ 56 w 143"/>
                <a:gd name="T83" fmla="*/ 81 h 117"/>
                <a:gd name="T84" fmla="*/ 56 w 143"/>
                <a:gd name="T85" fmla="*/ 109 h 117"/>
                <a:gd name="T86" fmla="*/ 24 w 143"/>
                <a:gd name="T87" fmla="*/ 109 h 117"/>
                <a:gd name="T88" fmla="*/ 24 w 143"/>
                <a:gd name="T89" fmla="*/ 47 h 117"/>
                <a:gd name="T90" fmla="*/ 38 w 143"/>
                <a:gd name="T91" fmla="*/ 36 h 117"/>
                <a:gd name="T92" fmla="*/ 72 w 143"/>
                <a:gd name="T93" fmla="*/ 8 h 117"/>
                <a:gd name="T94" fmla="*/ 119 w 143"/>
                <a:gd name="T95" fmla="*/ 47 h 117"/>
                <a:gd name="T96" fmla="*/ 119 w 143"/>
                <a:gd name="T97" fmla="*/ 47 h 117"/>
                <a:gd name="T98" fmla="*/ 119 w 143"/>
                <a:gd name="T99" fmla="*/ 4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3" h="117">
                  <a:moveTo>
                    <a:pt x="141" y="55"/>
                  </a:moveTo>
                  <a:cubicBezTo>
                    <a:pt x="77" y="4"/>
                    <a:pt x="77" y="4"/>
                    <a:pt x="77" y="4"/>
                  </a:cubicBezTo>
                  <a:cubicBezTo>
                    <a:pt x="74" y="1"/>
                    <a:pt x="74" y="1"/>
                    <a:pt x="74" y="1"/>
                  </a:cubicBezTo>
                  <a:cubicBezTo>
                    <a:pt x="72" y="0"/>
                    <a:pt x="71" y="0"/>
                    <a:pt x="69" y="1"/>
                  </a:cubicBezTo>
                  <a:cubicBezTo>
                    <a:pt x="51" y="16"/>
                    <a:pt x="51" y="16"/>
                    <a:pt x="51" y="16"/>
                  </a:cubicBezTo>
                  <a:cubicBezTo>
                    <a:pt x="51" y="10"/>
                    <a:pt x="51" y="10"/>
                    <a:pt x="51" y="10"/>
                  </a:cubicBezTo>
                  <a:cubicBezTo>
                    <a:pt x="51" y="8"/>
                    <a:pt x="49" y="6"/>
                    <a:pt x="47" y="6"/>
                  </a:cubicBezTo>
                  <a:cubicBezTo>
                    <a:pt x="33" y="6"/>
                    <a:pt x="33" y="6"/>
                    <a:pt x="33" y="6"/>
                  </a:cubicBezTo>
                  <a:cubicBezTo>
                    <a:pt x="31" y="6"/>
                    <a:pt x="30" y="8"/>
                    <a:pt x="30" y="10"/>
                  </a:cubicBezTo>
                  <a:cubicBezTo>
                    <a:pt x="30" y="33"/>
                    <a:pt x="30" y="33"/>
                    <a:pt x="30" y="33"/>
                  </a:cubicBezTo>
                  <a:cubicBezTo>
                    <a:pt x="2" y="56"/>
                    <a:pt x="2" y="56"/>
                    <a:pt x="2" y="56"/>
                  </a:cubicBezTo>
                  <a:cubicBezTo>
                    <a:pt x="0" y="58"/>
                    <a:pt x="0" y="60"/>
                    <a:pt x="1" y="61"/>
                  </a:cubicBezTo>
                  <a:cubicBezTo>
                    <a:pt x="2" y="62"/>
                    <a:pt x="3" y="63"/>
                    <a:pt x="4" y="63"/>
                  </a:cubicBezTo>
                  <a:cubicBezTo>
                    <a:pt x="5" y="63"/>
                    <a:pt x="5" y="63"/>
                    <a:pt x="6" y="62"/>
                  </a:cubicBezTo>
                  <a:cubicBezTo>
                    <a:pt x="17" y="53"/>
                    <a:pt x="17" y="53"/>
                    <a:pt x="17" y="53"/>
                  </a:cubicBezTo>
                  <a:cubicBezTo>
                    <a:pt x="17" y="113"/>
                    <a:pt x="17" y="113"/>
                    <a:pt x="17" y="113"/>
                  </a:cubicBezTo>
                  <a:cubicBezTo>
                    <a:pt x="17" y="115"/>
                    <a:pt x="19" y="117"/>
                    <a:pt x="21" y="117"/>
                  </a:cubicBezTo>
                  <a:cubicBezTo>
                    <a:pt x="59" y="117"/>
                    <a:pt x="59" y="117"/>
                    <a:pt x="59" y="117"/>
                  </a:cubicBezTo>
                  <a:cubicBezTo>
                    <a:pt x="61" y="117"/>
                    <a:pt x="63" y="115"/>
                    <a:pt x="63" y="113"/>
                  </a:cubicBezTo>
                  <a:cubicBezTo>
                    <a:pt x="63" y="85"/>
                    <a:pt x="63" y="85"/>
                    <a:pt x="63" y="85"/>
                  </a:cubicBezTo>
                  <a:cubicBezTo>
                    <a:pt x="80" y="85"/>
                    <a:pt x="80" y="85"/>
                    <a:pt x="80" y="85"/>
                  </a:cubicBezTo>
                  <a:cubicBezTo>
                    <a:pt x="80" y="113"/>
                    <a:pt x="80" y="113"/>
                    <a:pt x="80" y="113"/>
                  </a:cubicBezTo>
                  <a:cubicBezTo>
                    <a:pt x="80" y="115"/>
                    <a:pt x="82" y="117"/>
                    <a:pt x="84" y="117"/>
                  </a:cubicBezTo>
                  <a:cubicBezTo>
                    <a:pt x="122" y="117"/>
                    <a:pt x="122" y="117"/>
                    <a:pt x="122" y="117"/>
                  </a:cubicBezTo>
                  <a:cubicBezTo>
                    <a:pt x="124" y="117"/>
                    <a:pt x="126" y="115"/>
                    <a:pt x="126" y="113"/>
                  </a:cubicBezTo>
                  <a:cubicBezTo>
                    <a:pt x="126" y="52"/>
                    <a:pt x="126" y="52"/>
                    <a:pt x="126" y="52"/>
                  </a:cubicBezTo>
                  <a:cubicBezTo>
                    <a:pt x="137" y="61"/>
                    <a:pt x="137" y="61"/>
                    <a:pt x="137" y="61"/>
                  </a:cubicBezTo>
                  <a:cubicBezTo>
                    <a:pt x="137" y="62"/>
                    <a:pt x="138" y="62"/>
                    <a:pt x="139" y="62"/>
                  </a:cubicBezTo>
                  <a:cubicBezTo>
                    <a:pt x="140" y="62"/>
                    <a:pt x="141" y="61"/>
                    <a:pt x="142" y="60"/>
                  </a:cubicBezTo>
                  <a:cubicBezTo>
                    <a:pt x="143" y="59"/>
                    <a:pt x="143" y="57"/>
                    <a:pt x="141" y="55"/>
                  </a:cubicBezTo>
                  <a:close/>
                  <a:moveTo>
                    <a:pt x="37" y="13"/>
                  </a:moveTo>
                  <a:cubicBezTo>
                    <a:pt x="43" y="13"/>
                    <a:pt x="43" y="13"/>
                    <a:pt x="43" y="13"/>
                  </a:cubicBezTo>
                  <a:cubicBezTo>
                    <a:pt x="43" y="22"/>
                    <a:pt x="43" y="22"/>
                    <a:pt x="43" y="22"/>
                  </a:cubicBezTo>
                  <a:cubicBezTo>
                    <a:pt x="37" y="27"/>
                    <a:pt x="37" y="27"/>
                    <a:pt x="37" y="27"/>
                  </a:cubicBezTo>
                  <a:lnTo>
                    <a:pt x="37" y="13"/>
                  </a:lnTo>
                  <a:close/>
                  <a:moveTo>
                    <a:pt x="119" y="47"/>
                  </a:moveTo>
                  <a:cubicBezTo>
                    <a:pt x="119" y="109"/>
                    <a:pt x="119" y="109"/>
                    <a:pt x="119" y="109"/>
                  </a:cubicBezTo>
                  <a:cubicBezTo>
                    <a:pt x="87" y="109"/>
                    <a:pt x="87" y="109"/>
                    <a:pt x="87" y="109"/>
                  </a:cubicBezTo>
                  <a:cubicBezTo>
                    <a:pt x="87" y="81"/>
                    <a:pt x="87" y="81"/>
                    <a:pt x="87" y="81"/>
                  </a:cubicBezTo>
                  <a:cubicBezTo>
                    <a:pt x="87" y="79"/>
                    <a:pt x="86" y="78"/>
                    <a:pt x="84" y="78"/>
                  </a:cubicBezTo>
                  <a:cubicBezTo>
                    <a:pt x="59" y="78"/>
                    <a:pt x="59" y="78"/>
                    <a:pt x="59" y="78"/>
                  </a:cubicBezTo>
                  <a:cubicBezTo>
                    <a:pt x="57" y="78"/>
                    <a:pt x="56" y="79"/>
                    <a:pt x="56" y="81"/>
                  </a:cubicBezTo>
                  <a:cubicBezTo>
                    <a:pt x="56" y="109"/>
                    <a:pt x="56" y="109"/>
                    <a:pt x="56" y="109"/>
                  </a:cubicBezTo>
                  <a:cubicBezTo>
                    <a:pt x="24" y="109"/>
                    <a:pt x="24" y="109"/>
                    <a:pt x="24" y="109"/>
                  </a:cubicBezTo>
                  <a:cubicBezTo>
                    <a:pt x="24" y="47"/>
                    <a:pt x="24" y="47"/>
                    <a:pt x="24" y="47"/>
                  </a:cubicBezTo>
                  <a:cubicBezTo>
                    <a:pt x="38" y="36"/>
                    <a:pt x="38" y="36"/>
                    <a:pt x="38" y="36"/>
                  </a:cubicBezTo>
                  <a:cubicBezTo>
                    <a:pt x="38" y="36"/>
                    <a:pt x="71" y="9"/>
                    <a:pt x="72" y="8"/>
                  </a:cubicBezTo>
                  <a:lnTo>
                    <a:pt x="119" y="47"/>
                  </a:lnTo>
                  <a:close/>
                  <a:moveTo>
                    <a:pt x="119" y="47"/>
                  </a:moveTo>
                  <a:cubicBezTo>
                    <a:pt x="119" y="47"/>
                    <a:pt x="119" y="47"/>
                    <a:pt x="119" y="47"/>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45" name="Rectangle 44">
            <a:extLst>
              <a:ext uri="{FF2B5EF4-FFF2-40B4-BE49-F238E27FC236}">
                <a16:creationId xmlns:a16="http://schemas.microsoft.com/office/drawing/2014/main" id="{2E09161F-AD4A-4A75-9AAB-B32F9F220E9B}"/>
              </a:ext>
            </a:extLst>
          </p:cNvPr>
          <p:cNvSpPr/>
          <p:nvPr/>
        </p:nvSpPr>
        <p:spPr>
          <a:xfrm>
            <a:off x="939876" y="5277730"/>
            <a:ext cx="2042110" cy="830997"/>
          </a:xfrm>
          <a:prstGeom prst="rect">
            <a:avLst/>
          </a:prstGeom>
        </p:spPr>
        <p:txBody>
          <a:bodyPr wrap="square">
            <a:spAutoFit/>
          </a:bodyPr>
          <a:lstStyle/>
          <a:p>
            <a:pPr algn="ct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 is simply </a:t>
            </a:r>
            <a:r>
              <a:rPr lang="en-US" sz="1200" dirty="0" err="1">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dum</a:t>
            </a:r>
            <a:r>
              <a:rPr lang="en-US" sz="12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 is dummy ever since the 1500s, when an make and survived not</a:t>
            </a:r>
          </a:p>
        </p:txBody>
      </p:sp>
      <p:grpSp>
        <p:nvGrpSpPr>
          <p:cNvPr id="50" name="Group 49">
            <a:extLst>
              <a:ext uri="{FF2B5EF4-FFF2-40B4-BE49-F238E27FC236}">
                <a16:creationId xmlns:a16="http://schemas.microsoft.com/office/drawing/2014/main" id="{372D1D80-78EE-47FD-B4AB-B3757BEB347A}"/>
              </a:ext>
            </a:extLst>
          </p:cNvPr>
          <p:cNvGrpSpPr/>
          <p:nvPr/>
        </p:nvGrpSpPr>
        <p:grpSpPr>
          <a:xfrm>
            <a:off x="4159328" y="4362037"/>
            <a:ext cx="804727" cy="804727"/>
            <a:chOff x="3096867" y="8423546"/>
            <a:chExt cx="1480930" cy="1480930"/>
          </a:xfrm>
        </p:grpSpPr>
        <p:sp>
          <p:nvSpPr>
            <p:cNvPr id="52" name="Oval 51">
              <a:extLst>
                <a:ext uri="{FF2B5EF4-FFF2-40B4-BE49-F238E27FC236}">
                  <a16:creationId xmlns:a16="http://schemas.microsoft.com/office/drawing/2014/main" id="{5FA67F03-BCB9-489F-ABE3-DCEA937704E0}"/>
                </a:ext>
              </a:extLst>
            </p:cNvPr>
            <p:cNvSpPr/>
            <p:nvPr/>
          </p:nvSpPr>
          <p:spPr>
            <a:xfrm>
              <a:off x="3096867" y="8423546"/>
              <a:ext cx="1480930" cy="14809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Oval 52">
              <a:extLst>
                <a:ext uri="{FF2B5EF4-FFF2-40B4-BE49-F238E27FC236}">
                  <a16:creationId xmlns:a16="http://schemas.microsoft.com/office/drawing/2014/main" id="{8DAD64DD-1D5A-4E56-B061-2361F8FA1F12}"/>
                </a:ext>
              </a:extLst>
            </p:cNvPr>
            <p:cNvSpPr/>
            <p:nvPr/>
          </p:nvSpPr>
          <p:spPr>
            <a:xfrm>
              <a:off x="3229488" y="8556167"/>
              <a:ext cx="1215689" cy="121568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4" name="Group 53">
              <a:extLst>
                <a:ext uri="{FF2B5EF4-FFF2-40B4-BE49-F238E27FC236}">
                  <a16:creationId xmlns:a16="http://schemas.microsoft.com/office/drawing/2014/main" id="{8D51D280-8955-446C-9C21-BEBFFEB88DCC}"/>
                </a:ext>
              </a:extLst>
            </p:cNvPr>
            <p:cNvGrpSpPr/>
            <p:nvPr/>
          </p:nvGrpSpPr>
          <p:grpSpPr>
            <a:xfrm>
              <a:off x="3690441" y="9007888"/>
              <a:ext cx="293782" cy="312247"/>
              <a:chOff x="6670357" y="2277094"/>
              <a:chExt cx="555626" cy="590551"/>
            </a:xfrm>
            <a:solidFill>
              <a:schemeClr val="bg1"/>
            </a:solidFill>
          </p:grpSpPr>
          <p:sp>
            <p:nvSpPr>
              <p:cNvPr id="55" name="Rectangle 10">
                <a:extLst>
                  <a:ext uri="{FF2B5EF4-FFF2-40B4-BE49-F238E27FC236}">
                    <a16:creationId xmlns:a16="http://schemas.microsoft.com/office/drawing/2014/main" id="{A7FC6A68-E868-4E40-9BF0-1476244A3B24}"/>
                  </a:ext>
                </a:extLst>
              </p:cNvPr>
              <p:cNvSpPr>
                <a:spLocks noChangeArrowheads="1"/>
              </p:cNvSpPr>
              <p:nvPr/>
            </p:nvSpPr>
            <p:spPr bwMode="auto">
              <a:xfrm>
                <a:off x="6924358" y="2277094"/>
                <a:ext cx="46038" cy="150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Rectangle 11">
                <a:extLst>
                  <a:ext uri="{FF2B5EF4-FFF2-40B4-BE49-F238E27FC236}">
                    <a16:creationId xmlns:a16="http://schemas.microsoft.com/office/drawing/2014/main" id="{28AEC274-2402-4D49-B3BA-166D59592AA0}"/>
                  </a:ext>
                </a:extLst>
              </p:cNvPr>
              <p:cNvSpPr>
                <a:spLocks noChangeArrowheads="1"/>
              </p:cNvSpPr>
              <p:nvPr/>
            </p:nvSpPr>
            <p:spPr bwMode="auto">
              <a:xfrm>
                <a:off x="6924358" y="2716832"/>
                <a:ext cx="46038" cy="150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12">
                <a:extLst>
                  <a:ext uri="{FF2B5EF4-FFF2-40B4-BE49-F238E27FC236}">
                    <a16:creationId xmlns:a16="http://schemas.microsoft.com/office/drawing/2014/main" id="{78FCB91F-6CF1-4FBC-9D90-565B307C7491}"/>
                  </a:ext>
                </a:extLst>
              </p:cNvPr>
              <p:cNvSpPr>
                <a:spLocks noEditPoints="1"/>
              </p:cNvSpPr>
              <p:nvPr/>
            </p:nvSpPr>
            <p:spPr bwMode="auto">
              <a:xfrm>
                <a:off x="6670357" y="2462832"/>
                <a:ext cx="254000" cy="219075"/>
              </a:xfrm>
              <a:custGeom>
                <a:avLst/>
                <a:gdLst>
                  <a:gd name="T0" fmla="*/ 22 w 22"/>
                  <a:gd name="T1" fmla="*/ 13 h 19"/>
                  <a:gd name="T2" fmla="*/ 10 w 22"/>
                  <a:gd name="T3" fmla="*/ 13 h 19"/>
                  <a:gd name="T4" fmla="*/ 6 w 22"/>
                  <a:gd name="T5" fmla="*/ 10 h 19"/>
                  <a:gd name="T6" fmla="*/ 10 w 22"/>
                  <a:gd name="T7" fmla="*/ 6 h 19"/>
                  <a:gd name="T8" fmla="*/ 22 w 22"/>
                  <a:gd name="T9" fmla="*/ 6 h 19"/>
                  <a:gd name="T10" fmla="*/ 22 w 22"/>
                  <a:gd name="T11" fmla="*/ 0 h 19"/>
                  <a:gd name="T12" fmla="*/ 10 w 22"/>
                  <a:gd name="T13" fmla="*/ 0 h 19"/>
                  <a:gd name="T14" fmla="*/ 0 w 22"/>
                  <a:gd name="T15" fmla="*/ 10 h 19"/>
                  <a:gd name="T16" fmla="*/ 10 w 22"/>
                  <a:gd name="T17" fmla="*/ 19 h 19"/>
                  <a:gd name="T18" fmla="*/ 22 w 22"/>
                  <a:gd name="T19" fmla="*/ 19 h 19"/>
                  <a:gd name="T20" fmla="*/ 22 w 22"/>
                  <a:gd name="T21" fmla="*/ 13 h 19"/>
                  <a:gd name="T22" fmla="*/ 22 w 22"/>
                  <a:gd name="T23" fmla="*/ 13 h 19"/>
                  <a:gd name="T24" fmla="*/ 22 w 22"/>
                  <a:gd name="T25" fmla="*/ 1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9">
                    <a:moveTo>
                      <a:pt x="22" y="13"/>
                    </a:moveTo>
                    <a:cubicBezTo>
                      <a:pt x="10" y="13"/>
                      <a:pt x="10" y="13"/>
                      <a:pt x="10" y="13"/>
                    </a:cubicBezTo>
                    <a:cubicBezTo>
                      <a:pt x="8" y="13"/>
                      <a:pt x="6" y="12"/>
                      <a:pt x="6" y="10"/>
                    </a:cubicBezTo>
                    <a:cubicBezTo>
                      <a:pt x="6" y="8"/>
                      <a:pt x="8" y="6"/>
                      <a:pt x="10" y="6"/>
                    </a:cubicBezTo>
                    <a:cubicBezTo>
                      <a:pt x="22" y="6"/>
                      <a:pt x="22" y="6"/>
                      <a:pt x="22" y="6"/>
                    </a:cubicBezTo>
                    <a:cubicBezTo>
                      <a:pt x="22" y="0"/>
                      <a:pt x="22" y="0"/>
                      <a:pt x="22" y="0"/>
                    </a:cubicBezTo>
                    <a:cubicBezTo>
                      <a:pt x="10" y="0"/>
                      <a:pt x="10" y="0"/>
                      <a:pt x="10" y="0"/>
                    </a:cubicBezTo>
                    <a:cubicBezTo>
                      <a:pt x="4" y="0"/>
                      <a:pt x="0" y="4"/>
                      <a:pt x="0" y="10"/>
                    </a:cubicBezTo>
                    <a:cubicBezTo>
                      <a:pt x="0" y="15"/>
                      <a:pt x="4" y="19"/>
                      <a:pt x="10" y="19"/>
                    </a:cubicBezTo>
                    <a:cubicBezTo>
                      <a:pt x="22" y="19"/>
                      <a:pt x="22" y="19"/>
                      <a:pt x="22" y="19"/>
                    </a:cubicBezTo>
                    <a:lnTo>
                      <a:pt x="22" y="13"/>
                    </a:lnTo>
                    <a:close/>
                    <a:moveTo>
                      <a:pt x="22" y="13"/>
                    </a:moveTo>
                    <a:cubicBezTo>
                      <a:pt x="22" y="13"/>
                      <a:pt x="22" y="13"/>
                      <a:pt x="22"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3">
                <a:extLst>
                  <a:ext uri="{FF2B5EF4-FFF2-40B4-BE49-F238E27FC236}">
                    <a16:creationId xmlns:a16="http://schemas.microsoft.com/office/drawing/2014/main" id="{0378F340-ED6A-44A5-AB49-886352CA5AB7}"/>
                  </a:ext>
                </a:extLst>
              </p:cNvPr>
              <p:cNvSpPr>
                <a:spLocks noEditPoints="1"/>
              </p:cNvSpPr>
              <p:nvPr/>
            </p:nvSpPr>
            <p:spPr bwMode="auto">
              <a:xfrm>
                <a:off x="6970395" y="2462832"/>
                <a:ext cx="255588" cy="219075"/>
              </a:xfrm>
              <a:custGeom>
                <a:avLst/>
                <a:gdLst>
                  <a:gd name="T0" fmla="*/ 12 w 22"/>
                  <a:gd name="T1" fmla="*/ 0 h 19"/>
                  <a:gd name="T2" fmla="*/ 0 w 22"/>
                  <a:gd name="T3" fmla="*/ 0 h 19"/>
                  <a:gd name="T4" fmla="*/ 0 w 22"/>
                  <a:gd name="T5" fmla="*/ 6 h 19"/>
                  <a:gd name="T6" fmla="*/ 12 w 22"/>
                  <a:gd name="T7" fmla="*/ 6 h 19"/>
                  <a:gd name="T8" fmla="*/ 16 w 22"/>
                  <a:gd name="T9" fmla="*/ 10 h 19"/>
                  <a:gd name="T10" fmla="*/ 12 w 22"/>
                  <a:gd name="T11" fmla="*/ 13 h 19"/>
                  <a:gd name="T12" fmla="*/ 0 w 22"/>
                  <a:gd name="T13" fmla="*/ 13 h 19"/>
                  <a:gd name="T14" fmla="*/ 0 w 22"/>
                  <a:gd name="T15" fmla="*/ 19 h 19"/>
                  <a:gd name="T16" fmla="*/ 12 w 22"/>
                  <a:gd name="T17" fmla="*/ 19 h 19"/>
                  <a:gd name="T18" fmla="*/ 22 w 22"/>
                  <a:gd name="T19" fmla="*/ 10 h 19"/>
                  <a:gd name="T20" fmla="*/ 12 w 22"/>
                  <a:gd name="T21" fmla="*/ 0 h 19"/>
                  <a:gd name="T22" fmla="*/ 12 w 22"/>
                  <a:gd name="T23" fmla="*/ 0 h 19"/>
                  <a:gd name="T24" fmla="*/ 12 w 22"/>
                  <a:gd name="T2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9">
                    <a:moveTo>
                      <a:pt x="12" y="0"/>
                    </a:moveTo>
                    <a:cubicBezTo>
                      <a:pt x="0" y="0"/>
                      <a:pt x="0" y="0"/>
                      <a:pt x="0" y="0"/>
                    </a:cubicBezTo>
                    <a:cubicBezTo>
                      <a:pt x="0" y="6"/>
                      <a:pt x="0" y="6"/>
                      <a:pt x="0" y="6"/>
                    </a:cubicBezTo>
                    <a:cubicBezTo>
                      <a:pt x="12" y="6"/>
                      <a:pt x="12" y="6"/>
                      <a:pt x="12" y="6"/>
                    </a:cubicBezTo>
                    <a:cubicBezTo>
                      <a:pt x="14" y="6"/>
                      <a:pt x="16" y="8"/>
                      <a:pt x="16" y="10"/>
                    </a:cubicBezTo>
                    <a:cubicBezTo>
                      <a:pt x="16" y="12"/>
                      <a:pt x="14" y="13"/>
                      <a:pt x="12" y="13"/>
                    </a:cubicBezTo>
                    <a:cubicBezTo>
                      <a:pt x="0" y="13"/>
                      <a:pt x="0" y="13"/>
                      <a:pt x="0" y="13"/>
                    </a:cubicBezTo>
                    <a:cubicBezTo>
                      <a:pt x="0" y="19"/>
                      <a:pt x="0" y="19"/>
                      <a:pt x="0" y="19"/>
                    </a:cubicBezTo>
                    <a:cubicBezTo>
                      <a:pt x="12" y="19"/>
                      <a:pt x="12" y="19"/>
                      <a:pt x="12" y="19"/>
                    </a:cubicBezTo>
                    <a:cubicBezTo>
                      <a:pt x="18" y="19"/>
                      <a:pt x="22" y="15"/>
                      <a:pt x="22" y="10"/>
                    </a:cubicBezTo>
                    <a:cubicBezTo>
                      <a:pt x="22" y="4"/>
                      <a:pt x="18" y="0"/>
                      <a:pt x="12" y="0"/>
                    </a:cubicBezTo>
                    <a:close/>
                    <a:moveTo>
                      <a:pt x="12" y="0"/>
                    </a:move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4">
                <a:extLst>
                  <a:ext uri="{FF2B5EF4-FFF2-40B4-BE49-F238E27FC236}">
                    <a16:creationId xmlns:a16="http://schemas.microsoft.com/office/drawing/2014/main" id="{4505BA55-A49D-45D4-A063-A3F9E9105DFA}"/>
                  </a:ext>
                </a:extLst>
              </p:cNvPr>
              <p:cNvSpPr>
                <a:spLocks noEditPoints="1"/>
              </p:cNvSpPr>
              <p:nvPr/>
            </p:nvSpPr>
            <p:spPr bwMode="auto">
              <a:xfrm>
                <a:off x="6773545" y="2716832"/>
                <a:ext cx="115888" cy="127000"/>
              </a:xfrm>
              <a:custGeom>
                <a:avLst/>
                <a:gdLst>
                  <a:gd name="T0" fmla="*/ 15 w 73"/>
                  <a:gd name="T1" fmla="*/ 80 h 80"/>
                  <a:gd name="T2" fmla="*/ 73 w 73"/>
                  <a:gd name="T3" fmla="*/ 0 h 80"/>
                  <a:gd name="T4" fmla="*/ 44 w 73"/>
                  <a:gd name="T5" fmla="*/ 0 h 80"/>
                  <a:gd name="T6" fmla="*/ 0 w 73"/>
                  <a:gd name="T7" fmla="*/ 73 h 80"/>
                  <a:gd name="T8" fmla="*/ 15 w 73"/>
                  <a:gd name="T9" fmla="*/ 80 h 80"/>
                  <a:gd name="T10" fmla="*/ 15 w 73"/>
                  <a:gd name="T11" fmla="*/ 80 h 80"/>
                  <a:gd name="T12" fmla="*/ 15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15" y="80"/>
                    </a:moveTo>
                    <a:lnTo>
                      <a:pt x="73" y="0"/>
                    </a:lnTo>
                    <a:lnTo>
                      <a:pt x="44" y="0"/>
                    </a:lnTo>
                    <a:lnTo>
                      <a:pt x="0" y="73"/>
                    </a:lnTo>
                    <a:lnTo>
                      <a:pt x="15" y="80"/>
                    </a:lnTo>
                    <a:close/>
                    <a:moveTo>
                      <a:pt x="15" y="80"/>
                    </a:moveTo>
                    <a:lnTo>
                      <a:pt x="15"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15">
                <a:extLst>
                  <a:ext uri="{FF2B5EF4-FFF2-40B4-BE49-F238E27FC236}">
                    <a16:creationId xmlns:a16="http://schemas.microsoft.com/office/drawing/2014/main" id="{6E22B759-8D0D-4DD0-B0E7-F5A4DCD7FC54}"/>
                  </a:ext>
                </a:extLst>
              </p:cNvPr>
              <p:cNvSpPr>
                <a:spLocks noEditPoints="1"/>
              </p:cNvSpPr>
              <p:nvPr/>
            </p:nvSpPr>
            <p:spPr bwMode="auto">
              <a:xfrm>
                <a:off x="6773545" y="2716832"/>
                <a:ext cx="115888" cy="127000"/>
              </a:xfrm>
              <a:custGeom>
                <a:avLst/>
                <a:gdLst>
                  <a:gd name="T0" fmla="*/ 15 w 73"/>
                  <a:gd name="T1" fmla="*/ 80 h 80"/>
                  <a:gd name="T2" fmla="*/ 73 w 73"/>
                  <a:gd name="T3" fmla="*/ 0 h 80"/>
                  <a:gd name="T4" fmla="*/ 44 w 73"/>
                  <a:gd name="T5" fmla="*/ 0 h 80"/>
                  <a:gd name="T6" fmla="*/ 0 w 73"/>
                  <a:gd name="T7" fmla="*/ 73 h 80"/>
                  <a:gd name="T8" fmla="*/ 15 w 73"/>
                  <a:gd name="T9" fmla="*/ 80 h 80"/>
                  <a:gd name="T10" fmla="*/ 15 w 73"/>
                  <a:gd name="T11" fmla="*/ 80 h 80"/>
                  <a:gd name="T12" fmla="*/ 15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15" y="80"/>
                    </a:moveTo>
                    <a:lnTo>
                      <a:pt x="73" y="0"/>
                    </a:lnTo>
                    <a:lnTo>
                      <a:pt x="44" y="0"/>
                    </a:lnTo>
                    <a:lnTo>
                      <a:pt x="0" y="73"/>
                    </a:lnTo>
                    <a:lnTo>
                      <a:pt x="15" y="80"/>
                    </a:lnTo>
                    <a:moveTo>
                      <a:pt x="15" y="80"/>
                    </a:moveTo>
                    <a:lnTo>
                      <a:pt x="15" y="8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16">
                <a:extLst>
                  <a:ext uri="{FF2B5EF4-FFF2-40B4-BE49-F238E27FC236}">
                    <a16:creationId xmlns:a16="http://schemas.microsoft.com/office/drawing/2014/main" id="{533DC0AF-703D-4538-A782-8361EA39034B}"/>
                  </a:ext>
                </a:extLst>
              </p:cNvPr>
              <p:cNvSpPr>
                <a:spLocks noEditPoints="1"/>
              </p:cNvSpPr>
              <p:nvPr/>
            </p:nvSpPr>
            <p:spPr bwMode="auto">
              <a:xfrm>
                <a:off x="7005320" y="2716832"/>
                <a:ext cx="115888" cy="127000"/>
              </a:xfrm>
              <a:custGeom>
                <a:avLst/>
                <a:gdLst>
                  <a:gd name="T0" fmla="*/ 59 w 73"/>
                  <a:gd name="T1" fmla="*/ 80 h 80"/>
                  <a:gd name="T2" fmla="*/ 0 w 73"/>
                  <a:gd name="T3" fmla="*/ 0 h 80"/>
                  <a:gd name="T4" fmla="*/ 29 w 73"/>
                  <a:gd name="T5" fmla="*/ 0 h 80"/>
                  <a:gd name="T6" fmla="*/ 73 w 73"/>
                  <a:gd name="T7" fmla="*/ 73 h 80"/>
                  <a:gd name="T8" fmla="*/ 59 w 73"/>
                  <a:gd name="T9" fmla="*/ 80 h 80"/>
                  <a:gd name="T10" fmla="*/ 59 w 73"/>
                  <a:gd name="T11" fmla="*/ 80 h 80"/>
                  <a:gd name="T12" fmla="*/ 59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59" y="80"/>
                    </a:moveTo>
                    <a:lnTo>
                      <a:pt x="0" y="0"/>
                    </a:lnTo>
                    <a:lnTo>
                      <a:pt x="29" y="0"/>
                    </a:lnTo>
                    <a:lnTo>
                      <a:pt x="73" y="73"/>
                    </a:lnTo>
                    <a:lnTo>
                      <a:pt x="59" y="80"/>
                    </a:lnTo>
                    <a:close/>
                    <a:moveTo>
                      <a:pt x="59" y="80"/>
                    </a:moveTo>
                    <a:lnTo>
                      <a:pt x="59"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17">
                <a:extLst>
                  <a:ext uri="{FF2B5EF4-FFF2-40B4-BE49-F238E27FC236}">
                    <a16:creationId xmlns:a16="http://schemas.microsoft.com/office/drawing/2014/main" id="{97E8BADF-2164-4930-8158-E015D974158D}"/>
                  </a:ext>
                </a:extLst>
              </p:cNvPr>
              <p:cNvSpPr>
                <a:spLocks noEditPoints="1"/>
              </p:cNvSpPr>
              <p:nvPr/>
            </p:nvSpPr>
            <p:spPr bwMode="auto">
              <a:xfrm>
                <a:off x="7005320" y="2716832"/>
                <a:ext cx="115888" cy="127000"/>
              </a:xfrm>
              <a:custGeom>
                <a:avLst/>
                <a:gdLst>
                  <a:gd name="T0" fmla="*/ 59 w 73"/>
                  <a:gd name="T1" fmla="*/ 80 h 80"/>
                  <a:gd name="T2" fmla="*/ 0 w 73"/>
                  <a:gd name="T3" fmla="*/ 0 h 80"/>
                  <a:gd name="T4" fmla="*/ 29 w 73"/>
                  <a:gd name="T5" fmla="*/ 0 h 80"/>
                  <a:gd name="T6" fmla="*/ 73 w 73"/>
                  <a:gd name="T7" fmla="*/ 73 h 80"/>
                  <a:gd name="T8" fmla="*/ 59 w 73"/>
                  <a:gd name="T9" fmla="*/ 80 h 80"/>
                  <a:gd name="T10" fmla="*/ 59 w 73"/>
                  <a:gd name="T11" fmla="*/ 80 h 80"/>
                  <a:gd name="T12" fmla="*/ 59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59" y="80"/>
                    </a:moveTo>
                    <a:lnTo>
                      <a:pt x="0" y="0"/>
                    </a:lnTo>
                    <a:lnTo>
                      <a:pt x="29" y="0"/>
                    </a:lnTo>
                    <a:lnTo>
                      <a:pt x="73" y="73"/>
                    </a:lnTo>
                    <a:lnTo>
                      <a:pt x="59" y="80"/>
                    </a:lnTo>
                    <a:moveTo>
                      <a:pt x="59" y="80"/>
                    </a:moveTo>
                    <a:lnTo>
                      <a:pt x="59" y="8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18">
                <a:extLst>
                  <a:ext uri="{FF2B5EF4-FFF2-40B4-BE49-F238E27FC236}">
                    <a16:creationId xmlns:a16="http://schemas.microsoft.com/office/drawing/2014/main" id="{846657CA-CAFD-4CB7-B46C-77E46DB165D6}"/>
                  </a:ext>
                </a:extLst>
              </p:cNvPr>
              <p:cNvSpPr>
                <a:spLocks noEditPoints="1"/>
              </p:cNvSpPr>
              <p:nvPr/>
            </p:nvSpPr>
            <p:spPr bwMode="auto">
              <a:xfrm>
                <a:off x="7005320" y="2312019"/>
                <a:ext cx="115888" cy="115888"/>
              </a:xfrm>
              <a:custGeom>
                <a:avLst/>
                <a:gdLst>
                  <a:gd name="T0" fmla="*/ 59 w 73"/>
                  <a:gd name="T1" fmla="*/ 0 h 73"/>
                  <a:gd name="T2" fmla="*/ 0 w 73"/>
                  <a:gd name="T3" fmla="*/ 73 h 73"/>
                  <a:gd name="T4" fmla="*/ 29 w 73"/>
                  <a:gd name="T5" fmla="*/ 73 h 73"/>
                  <a:gd name="T6" fmla="*/ 73 w 73"/>
                  <a:gd name="T7" fmla="*/ 7 h 73"/>
                  <a:gd name="T8" fmla="*/ 59 w 73"/>
                  <a:gd name="T9" fmla="*/ 0 h 73"/>
                  <a:gd name="T10" fmla="*/ 59 w 73"/>
                  <a:gd name="T11" fmla="*/ 0 h 73"/>
                  <a:gd name="T12" fmla="*/ 59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59" y="0"/>
                    </a:moveTo>
                    <a:lnTo>
                      <a:pt x="0" y="73"/>
                    </a:lnTo>
                    <a:lnTo>
                      <a:pt x="29" y="73"/>
                    </a:lnTo>
                    <a:lnTo>
                      <a:pt x="73" y="7"/>
                    </a:lnTo>
                    <a:lnTo>
                      <a:pt x="59" y="0"/>
                    </a:lnTo>
                    <a:close/>
                    <a:moveTo>
                      <a:pt x="59" y="0"/>
                    </a:moveTo>
                    <a:lnTo>
                      <a:pt x="5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19">
                <a:extLst>
                  <a:ext uri="{FF2B5EF4-FFF2-40B4-BE49-F238E27FC236}">
                    <a16:creationId xmlns:a16="http://schemas.microsoft.com/office/drawing/2014/main" id="{BD5A6E25-CA24-484E-BE53-CE0CBEC11DD0}"/>
                  </a:ext>
                </a:extLst>
              </p:cNvPr>
              <p:cNvSpPr>
                <a:spLocks noEditPoints="1"/>
              </p:cNvSpPr>
              <p:nvPr/>
            </p:nvSpPr>
            <p:spPr bwMode="auto">
              <a:xfrm>
                <a:off x="7005320" y="2312019"/>
                <a:ext cx="115888" cy="115888"/>
              </a:xfrm>
              <a:custGeom>
                <a:avLst/>
                <a:gdLst>
                  <a:gd name="T0" fmla="*/ 59 w 73"/>
                  <a:gd name="T1" fmla="*/ 0 h 73"/>
                  <a:gd name="T2" fmla="*/ 0 w 73"/>
                  <a:gd name="T3" fmla="*/ 73 h 73"/>
                  <a:gd name="T4" fmla="*/ 29 w 73"/>
                  <a:gd name="T5" fmla="*/ 73 h 73"/>
                  <a:gd name="T6" fmla="*/ 73 w 73"/>
                  <a:gd name="T7" fmla="*/ 7 h 73"/>
                  <a:gd name="T8" fmla="*/ 59 w 73"/>
                  <a:gd name="T9" fmla="*/ 0 h 73"/>
                  <a:gd name="T10" fmla="*/ 59 w 73"/>
                  <a:gd name="T11" fmla="*/ 0 h 73"/>
                  <a:gd name="T12" fmla="*/ 59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59" y="0"/>
                    </a:moveTo>
                    <a:lnTo>
                      <a:pt x="0" y="73"/>
                    </a:lnTo>
                    <a:lnTo>
                      <a:pt x="29" y="73"/>
                    </a:lnTo>
                    <a:lnTo>
                      <a:pt x="73" y="7"/>
                    </a:lnTo>
                    <a:lnTo>
                      <a:pt x="59" y="0"/>
                    </a:lnTo>
                    <a:moveTo>
                      <a:pt x="59" y="0"/>
                    </a:moveTo>
                    <a:lnTo>
                      <a:pt x="59"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20">
                <a:extLst>
                  <a:ext uri="{FF2B5EF4-FFF2-40B4-BE49-F238E27FC236}">
                    <a16:creationId xmlns:a16="http://schemas.microsoft.com/office/drawing/2014/main" id="{A233F1C5-01B2-4441-9EA7-028208C9484A}"/>
                  </a:ext>
                </a:extLst>
              </p:cNvPr>
              <p:cNvSpPr>
                <a:spLocks noEditPoints="1"/>
              </p:cNvSpPr>
              <p:nvPr/>
            </p:nvSpPr>
            <p:spPr bwMode="auto">
              <a:xfrm>
                <a:off x="6773545" y="2312019"/>
                <a:ext cx="115888" cy="115888"/>
              </a:xfrm>
              <a:custGeom>
                <a:avLst/>
                <a:gdLst>
                  <a:gd name="T0" fmla="*/ 15 w 73"/>
                  <a:gd name="T1" fmla="*/ 0 h 73"/>
                  <a:gd name="T2" fmla="*/ 73 w 73"/>
                  <a:gd name="T3" fmla="*/ 73 h 73"/>
                  <a:gd name="T4" fmla="*/ 44 w 73"/>
                  <a:gd name="T5" fmla="*/ 73 h 73"/>
                  <a:gd name="T6" fmla="*/ 0 w 73"/>
                  <a:gd name="T7" fmla="*/ 7 h 73"/>
                  <a:gd name="T8" fmla="*/ 15 w 73"/>
                  <a:gd name="T9" fmla="*/ 0 h 73"/>
                  <a:gd name="T10" fmla="*/ 15 w 73"/>
                  <a:gd name="T11" fmla="*/ 0 h 73"/>
                  <a:gd name="T12" fmla="*/ 15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15" y="0"/>
                    </a:moveTo>
                    <a:lnTo>
                      <a:pt x="73" y="73"/>
                    </a:lnTo>
                    <a:lnTo>
                      <a:pt x="44" y="73"/>
                    </a:lnTo>
                    <a:lnTo>
                      <a:pt x="0" y="7"/>
                    </a:lnTo>
                    <a:lnTo>
                      <a:pt x="15" y="0"/>
                    </a:lnTo>
                    <a:close/>
                    <a:moveTo>
                      <a:pt x="15" y="0"/>
                    </a:move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21">
                <a:extLst>
                  <a:ext uri="{FF2B5EF4-FFF2-40B4-BE49-F238E27FC236}">
                    <a16:creationId xmlns:a16="http://schemas.microsoft.com/office/drawing/2014/main" id="{79C04121-2D95-4C54-B547-C30493E00050}"/>
                  </a:ext>
                </a:extLst>
              </p:cNvPr>
              <p:cNvSpPr>
                <a:spLocks noEditPoints="1"/>
              </p:cNvSpPr>
              <p:nvPr/>
            </p:nvSpPr>
            <p:spPr bwMode="auto">
              <a:xfrm>
                <a:off x="6773545" y="2312019"/>
                <a:ext cx="115888" cy="115888"/>
              </a:xfrm>
              <a:custGeom>
                <a:avLst/>
                <a:gdLst>
                  <a:gd name="T0" fmla="*/ 15 w 73"/>
                  <a:gd name="T1" fmla="*/ 0 h 73"/>
                  <a:gd name="T2" fmla="*/ 73 w 73"/>
                  <a:gd name="T3" fmla="*/ 73 h 73"/>
                  <a:gd name="T4" fmla="*/ 44 w 73"/>
                  <a:gd name="T5" fmla="*/ 73 h 73"/>
                  <a:gd name="T6" fmla="*/ 0 w 73"/>
                  <a:gd name="T7" fmla="*/ 7 h 73"/>
                  <a:gd name="T8" fmla="*/ 15 w 73"/>
                  <a:gd name="T9" fmla="*/ 0 h 73"/>
                  <a:gd name="T10" fmla="*/ 15 w 73"/>
                  <a:gd name="T11" fmla="*/ 0 h 73"/>
                  <a:gd name="T12" fmla="*/ 15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15" y="0"/>
                    </a:moveTo>
                    <a:lnTo>
                      <a:pt x="73" y="73"/>
                    </a:lnTo>
                    <a:lnTo>
                      <a:pt x="44" y="73"/>
                    </a:lnTo>
                    <a:lnTo>
                      <a:pt x="0" y="7"/>
                    </a:lnTo>
                    <a:lnTo>
                      <a:pt x="15" y="0"/>
                    </a:lnTo>
                    <a:moveTo>
                      <a:pt x="15" y="0"/>
                    </a:moveTo>
                    <a:lnTo>
                      <a:pt x="15"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51" name="Rectangle 50">
            <a:extLst>
              <a:ext uri="{FF2B5EF4-FFF2-40B4-BE49-F238E27FC236}">
                <a16:creationId xmlns:a16="http://schemas.microsoft.com/office/drawing/2014/main" id="{FE56D75A-77E6-4A36-9888-97D7322B4C3B}"/>
              </a:ext>
            </a:extLst>
          </p:cNvPr>
          <p:cNvSpPr/>
          <p:nvPr/>
        </p:nvSpPr>
        <p:spPr>
          <a:xfrm>
            <a:off x="3540636" y="5277730"/>
            <a:ext cx="2042110" cy="830997"/>
          </a:xfrm>
          <a:prstGeom prst="rect">
            <a:avLst/>
          </a:prstGeom>
        </p:spPr>
        <p:txBody>
          <a:bodyPr wrap="square">
            <a:spAutoFit/>
          </a:bodyPr>
          <a:lstStyle/>
          <a:p>
            <a:pPr algn="ct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 is simply </a:t>
            </a:r>
            <a:r>
              <a:rPr lang="en-US" sz="1200" dirty="0" err="1">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dum</a:t>
            </a:r>
            <a:r>
              <a:rPr lang="en-US" sz="12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 is dummy ever since the 1500s, when an make and survived not</a:t>
            </a:r>
          </a:p>
        </p:txBody>
      </p:sp>
      <p:sp>
        <p:nvSpPr>
          <p:cNvPr id="71" name="Subtitle 3">
            <a:extLst>
              <a:ext uri="{FF2B5EF4-FFF2-40B4-BE49-F238E27FC236}">
                <a16:creationId xmlns:a16="http://schemas.microsoft.com/office/drawing/2014/main" id="{033BE97A-ECED-443B-AABD-8ABC03FC7010}"/>
              </a:ext>
            </a:extLst>
          </p:cNvPr>
          <p:cNvSpPr txBox="1">
            <a:spLocks/>
          </p:cNvSpPr>
          <p:nvPr/>
        </p:nvSpPr>
        <p:spPr>
          <a:xfrm>
            <a:off x="939876" y="1119901"/>
            <a:ext cx="3858495" cy="22891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 dirty="0">
                <a:solidFill>
                  <a:schemeClr val="bg1">
                    <a:lumMod val="50000"/>
                  </a:schemeClr>
                </a:solidFill>
                <a:latin typeface="Montserrat Light" panose="00000400000000000000" pitchFamily="50" charset="0"/>
              </a:rPr>
              <a:t>Lorem ipsum your title here some dolor sit </a:t>
            </a:r>
            <a:r>
              <a:rPr lang="en-US" sz="1200" dirty="0" err="1">
                <a:solidFill>
                  <a:schemeClr val="bg1">
                    <a:lumMod val="50000"/>
                  </a:schemeClr>
                </a:solidFill>
                <a:latin typeface="Montserrat Light" panose="00000400000000000000" pitchFamily="50" charset="0"/>
              </a:rPr>
              <a:t>amet</a:t>
            </a:r>
            <a:endParaRPr lang="en-US" sz="1200" dirty="0">
              <a:latin typeface="Montserrat Light" panose="00000400000000000000" pitchFamily="50" charset="0"/>
            </a:endParaRPr>
          </a:p>
        </p:txBody>
      </p:sp>
      <p:sp>
        <p:nvSpPr>
          <p:cNvPr id="72" name="Title 2">
            <a:extLst>
              <a:ext uri="{FF2B5EF4-FFF2-40B4-BE49-F238E27FC236}">
                <a16:creationId xmlns:a16="http://schemas.microsoft.com/office/drawing/2014/main" id="{FA0D7317-B5DB-4A63-956E-AC3C1EFBAA66}"/>
              </a:ext>
            </a:extLst>
          </p:cNvPr>
          <p:cNvSpPr txBox="1">
            <a:spLocks/>
          </p:cNvSpPr>
          <p:nvPr/>
        </p:nvSpPr>
        <p:spPr>
          <a:xfrm>
            <a:off x="939876" y="738268"/>
            <a:ext cx="3051958" cy="392283"/>
          </a:xfrm>
          <a:prstGeom prst="rect">
            <a:avLst/>
          </a:prstGeom>
        </p:spPr>
        <p:txBody>
          <a:bodyPr/>
          <a:lstStyle>
            <a:lvl1pPr algn="ctr" defTabSz="914400" rtl="0" eaLnBrk="1" latinLnBrk="0" hangingPunct="1">
              <a:lnSpc>
                <a:spcPct val="90000"/>
              </a:lnSpc>
              <a:spcBef>
                <a:spcPct val="0"/>
              </a:spcBef>
              <a:buNone/>
              <a:defRPr sz="30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algn="l"/>
            <a:r>
              <a:rPr lang="en-US" sz="2400" dirty="0">
                <a:solidFill>
                  <a:schemeClr val="tx1">
                    <a:lumMod val="75000"/>
                    <a:lumOff val="25000"/>
                  </a:schemeClr>
                </a:solidFill>
                <a:latin typeface="Montserrat SemiBold" panose="00000700000000000000" pitchFamily="50" charset="0"/>
                <a:ea typeface="Open Sans Light" panose="020B0306030504020204" pitchFamily="34" charset="0"/>
                <a:cs typeface="Open Sans Light" panose="020B0306030504020204" pitchFamily="34" charset="0"/>
              </a:rPr>
              <a:t>COMPANY</a:t>
            </a:r>
            <a:r>
              <a:rPr lang="en-US" sz="2400" dirty="0">
                <a:solidFill>
                  <a:schemeClr val="tx1">
                    <a:lumMod val="75000"/>
                    <a:lumOff val="25000"/>
                  </a:schemeClr>
                </a:solidFill>
                <a:latin typeface="Montserrat" panose="00000500000000000000" pitchFamily="50" charset="0"/>
              </a:rPr>
              <a:t> </a:t>
            </a:r>
            <a:r>
              <a:rPr lang="en-US" sz="2400" b="1" dirty="0">
                <a:solidFill>
                  <a:schemeClr val="tx1">
                    <a:lumMod val="75000"/>
                    <a:lumOff val="25000"/>
                  </a:schemeClr>
                </a:solidFill>
                <a:latin typeface="Montserrat SemiBold" panose="00000700000000000000" pitchFamily="50" charset="0"/>
                <a:ea typeface="Open Sans Extrabold" panose="020B0906030804020204" pitchFamily="34" charset="0"/>
                <a:cs typeface="Open Sans Extrabold" panose="020B0906030804020204" pitchFamily="34" charset="0"/>
              </a:rPr>
              <a:t>ABOUT</a:t>
            </a:r>
          </a:p>
        </p:txBody>
      </p:sp>
    </p:spTree>
    <p:extLst>
      <p:ext uri="{BB962C8B-B14F-4D97-AF65-F5344CB8AC3E}">
        <p14:creationId xmlns:p14="http://schemas.microsoft.com/office/powerpoint/2010/main" val="385796175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 name="TextBox 167">
            <a:extLst>
              <a:ext uri="{FF2B5EF4-FFF2-40B4-BE49-F238E27FC236}">
                <a16:creationId xmlns:a16="http://schemas.microsoft.com/office/drawing/2014/main" id="{7FD4B09D-3DB2-42E8-99A5-EE8BBA8F30F8}"/>
              </a:ext>
            </a:extLst>
          </p:cNvPr>
          <p:cNvSpPr txBox="1"/>
          <p:nvPr/>
        </p:nvSpPr>
        <p:spPr>
          <a:xfrm>
            <a:off x="7220685" y="1664593"/>
            <a:ext cx="3098799" cy="3323987"/>
          </a:xfrm>
          <a:prstGeom prst="rect">
            <a:avLst/>
          </a:prstGeom>
          <a:noFill/>
        </p:spPr>
        <p:txBody>
          <a:bodyPr wrap="square" rtlCol="0">
            <a:spAutoFit/>
          </a:bodyPr>
          <a:lstStyle/>
          <a:p>
            <a:pPr>
              <a:lnSpc>
                <a:spcPts val="1400"/>
              </a:lnSpc>
            </a:pPr>
            <a:r>
              <a:rPr lang="en-US" sz="1000" b="1" dirty="0">
                <a:latin typeface="Open Sans" panose="020B0606030504020204" pitchFamily="34" charset="0"/>
                <a:ea typeface="Open Sans" panose="020B0606030504020204" pitchFamily="34" charset="0"/>
                <a:cs typeface="Open Sans" panose="020B0606030504020204" pitchFamily="34" charset="0"/>
              </a:rPr>
              <a:t>Fowl multiply don't every</a:t>
            </a:r>
          </a:p>
          <a:p>
            <a:pPr>
              <a:lnSpc>
                <a:spcPts val="1400"/>
              </a:lnSpc>
            </a:pPr>
            <a:r>
              <a:rPr lang="en-US" sz="900" dirty="0">
                <a:solidFill>
                  <a:schemeClr val="tx1">
                    <a:lumMod val="65000"/>
                    <a:lumOff val="35000"/>
                  </a:schemeClr>
                </a:solidFill>
                <a:latin typeface="Open Sans "/>
                <a:ea typeface="Open Sans Light" panose="020B0306030504020204" pitchFamily="34" charset="0"/>
                <a:cs typeface="Open Sans Light" panose="020B0306030504020204" pitchFamily="34" charset="0"/>
              </a:rPr>
              <a:t>Open unto divided first shall made they're appear form great morning over form.</a:t>
            </a:r>
          </a:p>
          <a:p>
            <a:pPr>
              <a:lnSpc>
                <a:spcPts val="1400"/>
              </a:lnSpc>
            </a:pPr>
            <a:endParaRPr lang="en-US" sz="900" dirty="0">
              <a:solidFill>
                <a:schemeClr val="bg2"/>
              </a:solidFill>
              <a:latin typeface="Open Sans "/>
              <a:ea typeface="Open Sans Light" panose="020B0306030504020204" pitchFamily="34" charset="0"/>
              <a:cs typeface="Open Sans Light" panose="020B0306030504020204" pitchFamily="34" charset="0"/>
            </a:endParaRPr>
          </a:p>
          <a:p>
            <a:pPr>
              <a:lnSpc>
                <a:spcPts val="1400"/>
              </a:lnSpc>
            </a:pPr>
            <a:r>
              <a:rPr lang="en-US" sz="1000" b="1" dirty="0">
                <a:latin typeface="Open Sans "/>
                <a:ea typeface="Open Sans Light" panose="020B0306030504020204" pitchFamily="34" charset="0"/>
                <a:cs typeface="Open Sans Light" panose="020B0306030504020204" pitchFamily="34" charset="0"/>
              </a:rPr>
              <a:t>Good Greater you living moved to fowl</a:t>
            </a:r>
          </a:p>
          <a:p>
            <a:pPr>
              <a:lnSpc>
                <a:spcPts val="1400"/>
              </a:lnSpc>
            </a:pPr>
            <a:r>
              <a:rPr lang="en-US" sz="900" dirty="0">
                <a:solidFill>
                  <a:schemeClr val="tx1">
                    <a:lumMod val="65000"/>
                    <a:lumOff val="35000"/>
                  </a:schemeClr>
                </a:solidFill>
                <a:latin typeface="Open Sans "/>
                <a:ea typeface="Open Sans Light" panose="020B0306030504020204" pitchFamily="34" charset="0"/>
                <a:cs typeface="Open Sans Light" panose="020B0306030504020204" pitchFamily="34" charset="0"/>
              </a:rPr>
              <a:t>Image him fruit without every the him be days a cattle itself which image.</a:t>
            </a:r>
          </a:p>
          <a:p>
            <a:pPr>
              <a:lnSpc>
                <a:spcPts val="1400"/>
              </a:lnSpc>
            </a:pPr>
            <a:endParaRPr lang="en-US" sz="900" dirty="0">
              <a:solidFill>
                <a:schemeClr val="bg2"/>
              </a:solidFill>
              <a:latin typeface="Open Sans "/>
              <a:ea typeface="Open Sans Light" panose="020B0306030504020204" pitchFamily="34" charset="0"/>
              <a:cs typeface="Open Sans Light" panose="020B0306030504020204" pitchFamily="34" charset="0"/>
            </a:endParaRPr>
          </a:p>
          <a:p>
            <a:pPr>
              <a:lnSpc>
                <a:spcPts val="1400"/>
              </a:lnSpc>
            </a:pPr>
            <a:r>
              <a:rPr lang="en-US" sz="1000" b="1" dirty="0">
                <a:latin typeface="Open Sans "/>
                <a:ea typeface="Open Sans Light" panose="020B0306030504020204" pitchFamily="34" charset="0"/>
                <a:cs typeface="Open Sans Light" panose="020B0306030504020204" pitchFamily="34" charset="0"/>
              </a:rPr>
              <a:t>Form may days fish doesn't male together</a:t>
            </a:r>
          </a:p>
          <a:p>
            <a:pPr>
              <a:lnSpc>
                <a:spcPts val="1400"/>
              </a:lnSpc>
            </a:pPr>
            <a:r>
              <a:rPr lang="en-US" sz="900" dirty="0">
                <a:solidFill>
                  <a:schemeClr val="tx1">
                    <a:lumMod val="65000"/>
                    <a:lumOff val="35000"/>
                  </a:schemeClr>
                </a:solidFill>
                <a:latin typeface="Open Sans "/>
                <a:ea typeface="Open Sans Light" panose="020B0306030504020204" pitchFamily="34" charset="0"/>
                <a:cs typeface="Open Sans Light" panose="020B0306030504020204" pitchFamily="34" charset="0"/>
              </a:rPr>
              <a:t>That behold day, Fowl waters can't which. Greater. Fish said open good man light.</a:t>
            </a:r>
          </a:p>
          <a:p>
            <a:pPr>
              <a:lnSpc>
                <a:spcPts val="1400"/>
              </a:lnSpc>
            </a:pPr>
            <a:endParaRPr lang="en-US" sz="900" dirty="0">
              <a:solidFill>
                <a:schemeClr val="bg2"/>
              </a:solidFill>
              <a:latin typeface="Open Sans "/>
              <a:ea typeface="Open Sans Light" panose="020B0306030504020204" pitchFamily="34" charset="0"/>
              <a:cs typeface="Open Sans Light" panose="020B0306030504020204" pitchFamily="34" charset="0"/>
            </a:endParaRPr>
          </a:p>
          <a:p>
            <a:pPr>
              <a:lnSpc>
                <a:spcPts val="1400"/>
              </a:lnSpc>
            </a:pPr>
            <a:r>
              <a:rPr lang="en-US" sz="1000" b="1" dirty="0">
                <a:latin typeface="Open Sans "/>
                <a:ea typeface="Open Sans Light" panose="020B0306030504020204" pitchFamily="34" charset="0"/>
                <a:cs typeface="Open Sans Light" panose="020B0306030504020204" pitchFamily="34" charset="0"/>
              </a:rPr>
              <a:t>Which wherein signs had</a:t>
            </a:r>
          </a:p>
          <a:p>
            <a:pPr>
              <a:lnSpc>
                <a:spcPts val="1400"/>
              </a:lnSpc>
            </a:pPr>
            <a:r>
              <a:rPr lang="en-US" sz="900" dirty="0">
                <a:solidFill>
                  <a:schemeClr val="tx1">
                    <a:lumMod val="65000"/>
                    <a:lumOff val="35000"/>
                  </a:schemeClr>
                </a:solidFill>
                <a:latin typeface="Open Sans "/>
                <a:ea typeface="Open Sans Light" panose="020B0306030504020204" pitchFamily="34" charset="0"/>
                <a:cs typeface="Open Sans Light" panose="020B0306030504020204" pitchFamily="34" charset="0"/>
              </a:rPr>
              <a:t>The winged replenish multiply. Above you be fruit.</a:t>
            </a:r>
          </a:p>
          <a:p>
            <a:pPr>
              <a:lnSpc>
                <a:spcPts val="1400"/>
              </a:lnSpc>
            </a:pPr>
            <a:endParaRPr lang="en-US" sz="900" dirty="0">
              <a:solidFill>
                <a:schemeClr val="bg2"/>
              </a:solidFill>
              <a:latin typeface="Open Sans "/>
              <a:ea typeface="Open Sans Light" panose="020B0306030504020204" pitchFamily="34" charset="0"/>
              <a:cs typeface="Open Sans Light" panose="020B0306030504020204" pitchFamily="34" charset="0"/>
            </a:endParaRPr>
          </a:p>
          <a:p>
            <a:pPr>
              <a:lnSpc>
                <a:spcPts val="1400"/>
              </a:lnSpc>
            </a:pPr>
            <a:r>
              <a:rPr lang="en-US" sz="1000" b="1" dirty="0">
                <a:latin typeface="Open Sans "/>
                <a:ea typeface="Open Sans Light" panose="020B0306030504020204" pitchFamily="34" charset="0"/>
                <a:cs typeface="Open Sans Light" panose="020B0306030504020204" pitchFamily="34" charset="0"/>
              </a:rPr>
              <a:t>Second moved bearing him bring</a:t>
            </a:r>
          </a:p>
          <a:p>
            <a:pPr>
              <a:lnSpc>
                <a:spcPts val="1400"/>
              </a:lnSpc>
            </a:pPr>
            <a:r>
              <a:rPr lang="en-US" sz="900" dirty="0">
                <a:solidFill>
                  <a:schemeClr val="tx1">
                    <a:lumMod val="65000"/>
                    <a:lumOff val="35000"/>
                  </a:schemeClr>
                </a:solidFill>
                <a:latin typeface="Open Sans "/>
                <a:ea typeface="Open Sans Light" panose="020B0306030504020204" pitchFamily="34" charset="0"/>
                <a:cs typeface="Open Sans Light" panose="020B0306030504020204" pitchFamily="34" charset="0"/>
              </a:rPr>
              <a:t>Stars lights their moving life also. After is brought grass subdue is lesser hath second after under.</a:t>
            </a:r>
          </a:p>
        </p:txBody>
      </p:sp>
      <p:cxnSp>
        <p:nvCxnSpPr>
          <p:cNvPr id="169" name="Straight Connector 168">
            <a:extLst>
              <a:ext uri="{FF2B5EF4-FFF2-40B4-BE49-F238E27FC236}">
                <a16:creationId xmlns:a16="http://schemas.microsoft.com/office/drawing/2014/main" id="{9219D065-F5EA-4841-8A18-7AEB45B24704}"/>
              </a:ext>
            </a:extLst>
          </p:cNvPr>
          <p:cNvCxnSpPr/>
          <p:nvPr/>
        </p:nvCxnSpPr>
        <p:spPr>
          <a:xfrm>
            <a:off x="6687285" y="5293380"/>
            <a:ext cx="3683000" cy="0"/>
          </a:xfrm>
          <a:prstGeom prst="line">
            <a:avLst/>
          </a:prstGeom>
          <a:ln w="12700">
            <a:solidFill>
              <a:schemeClr val="tx1">
                <a:lumMod val="65000"/>
                <a:lumOff val="35000"/>
                <a:alpha val="50000"/>
              </a:schemeClr>
            </a:solidFill>
          </a:ln>
        </p:spPr>
        <p:style>
          <a:lnRef idx="1">
            <a:schemeClr val="accent1"/>
          </a:lnRef>
          <a:fillRef idx="0">
            <a:schemeClr val="accent1"/>
          </a:fillRef>
          <a:effectRef idx="0">
            <a:schemeClr val="accent1"/>
          </a:effectRef>
          <a:fontRef idx="minor">
            <a:schemeClr val="tx1"/>
          </a:fontRef>
        </p:style>
      </p:cxnSp>
      <p:sp>
        <p:nvSpPr>
          <p:cNvPr id="170" name="TextBox 169">
            <a:extLst>
              <a:ext uri="{FF2B5EF4-FFF2-40B4-BE49-F238E27FC236}">
                <a16:creationId xmlns:a16="http://schemas.microsoft.com/office/drawing/2014/main" id="{ACC56437-4A93-46ED-82C1-481904208921}"/>
              </a:ext>
            </a:extLst>
          </p:cNvPr>
          <p:cNvSpPr txBox="1"/>
          <p:nvPr/>
        </p:nvSpPr>
        <p:spPr>
          <a:xfrm>
            <a:off x="6605153" y="5564678"/>
            <a:ext cx="3858495" cy="715581"/>
          </a:xfrm>
          <a:prstGeom prst="rect">
            <a:avLst/>
          </a:prstGeom>
          <a:noFill/>
        </p:spPr>
        <p:txBody>
          <a:bodyPr wrap="square" rtlCol="0">
            <a:spAutoFit/>
          </a:bodyPr>
          <a:lstStyle/>
          <a:p>
            <a:pPr>
              <a:lnSpc>
                <a:spcPct val="150000"/>
              </a:lnSpc>
            </a:pPr>
            <a:r>
              <a:rPr lang="en-US" sz="900" b="1" dirty="0">
                <a:solidFill>
                  <a:schemeClr val="tx1">
                    <a:lumMod val="65000"/>
                    <a:lumOff val="35000"/>
                  </a:schemeClr>
                </a:solidFill>
                <a:latin typeface="Open Sans "/>
                <a:ea typeface="Open Sans Light" panose="020B0306030504020204" pitchFamily="34" charset="0"/>
                <a:cs typeface="Open Sans Light" panose="020B0306030504020204" pitchFamily="34" charset="0"/>
              </a:rPr>
              <a:t>Creeping is signs isn't deep abundantly is fish evening let hath I gathered fly earth two god them forth called unto replenish given male be Dominion.</a:t>
            </a:r>
          </a:p>
        </p:txBody>
      </p:sp>
      <p:sp>
        <p:nvSpPr>
          <p:cNvPr id="171" name="TextBox 170">
            <a:extLst>
              <a:ext uri="{FF2B5EF4-FFF2-40B4-BE49-F238E27FC236}">
                <a16:creationId xmlns:a16="http://schemas.microsoft.com/office/drawing/2014/main" id="{EF74C754-D414-45F3-A9FA-31DC065D0F4F}"/>
              </a:ext>
            </a:extLst>
          </p:cNvPr>
          <p:cNvSpPr txBox="1"/>
          <p:nvPr/>
        </p:nvSpPr>
        <p:spPr>
          <a:xfrm>
            <a:off x="6605153" y="1588395"/>
            <a:ext cx="598600" cy="630942"/>
          </a:xfrm>
          <a:prstGeom prst="rect">
            <a:avLst/>
          </a:prstGeom>
          <a:noFill/>
        </p:spPr>
        <p:txBody>
          <a:bodyPr wrap="square" rtlCol="0">
            <a:spAutoFit/>
          </a:bodyPr>
          <a:lstStyle/>
          <a:p>
            <a:r>
              <a:rPr lang="en-US" sz="3500" dirty="0">
                <a:solidFill>
                  <a:schemeClr val="accent1"/>
                </a:solidFill>
                <a:latin typeface="Open Sans "/>
                <a:ea typeface="Open Sans Extrabold" panose="020B0906030804020204" pitchFamily="34" charset="0"/>
                <a:cs typeface="Open Sans Extrabold" panose="020B0906030804020204" pitchFamily="34" charset="0"/>
              </a:rPr>
              <a:t>1</a:t>
            </a:r>
          </a:p>
        </p:txBody>
      </p:sp>
      <p:sp>
        <p:nvSpPr>
          <p:cNvPr id="172" name="TextBox 171">
            <a:extLst>
              <a:ext uri="{FF2B5EF4-FFF2-40B4-BE49-F238E27FC236}">
                <a16:creationId xmlns:a16="http://schemas.microsoft.com/office/drawing/2014/main" id="{ADB532FF-2512-48A0-AE9C-E7E34F9ED7C8}"/>
              </a:ext>
            </a:extLst>
          </p:cNvPr>
          <p:cNvSpPr txBox="1"/>
          <p:nvPr/>
        </p:nvSpPr>
        <p:spPr>
          <a:xfrm>
            <a:off x="6605153" y="2316527"/>
            <a:ext cx="598600" cy="630942"/>
          </a:xfrm>
          <a:prstGeom prst="rect">
            <a:avLst/>
          </a:prstGeom>
          <a:noFill/>
        </p:spPr>
        <p:txBody>
          <a:bodyPr wrap="square" rtlCol="0">
            <a:spAutoFit/>
          </a:bodyPr>
          <a:lstStyle/>
          <a:p>
            <a:r>
              <a:rPr lang="en-US" sz="3500" dirty="0">
                <a:solidFill>
                  <a:schemeClr val="accent2"/>
                </a:solidFill>
                <a:latin typeface="Open Sans "/>
                <a:ea typeface="Open Sans Extrabold" panose="020B0906030804020204" pitchFamily="34" charset="0"/>
                <a:cs typeface="Open Sans Extrabold" panose="020B0906030804020204" pitchFamily="34" charset="0"/>
              </a:rPr>
              <a:t>2</a:t>
            </a:r>
          </a:p>
        </p:txBody>
      </p:sp>
      <p:sp>
        <p:nvSpPr>
          <p:cNvPr id="173" name="TextBox 172">
            <a:extLst>
              <a:ext uri="{FF2B5EF4-FFF2-40B4-BE49-F238E27FC236}">
                <a16:creationId xmlns:a16="http://schemas.microsoft.com/office/drawing/2014/main" id="{7BB3D8F5-D22A-4452-9C33-3AC3124D7BBF}"/>
              </a:ext>
            </a:extLst>
          </p:cNvPr>
          <p:cNvSpPr txBox="1"/>
          <p:nvPr/>
        </p:nvSpPr>
        <p:spPr>
          <a:xfrm>
            <a:off x="6605153" y="3053127"/>
            <a:ext cx="598600" cy="630942"/>
          </a:xfrm>
          <a:prstGeom prst="rect">
            <a:avLst/>
          </a:prstGeom>
          <a:noFill/>
        </p:spPr>
        <p:txBody>
          <a:bodyPr wrap="square" rtlCol="0">
            <a:spAutoFit/>
          </a:bodyPr>
          <a:lstStyle/>
          <a:p>
            <a:r>
              <a:rPr lang="en-US" sz="3500" dirty="0">
                <a:solidFill>
                  <a:schemeClr val="accent4"/>
                </a:solidFill>
                <a:latin typeface="Open Sans "/>
                <a:ea typeface="Open Sans Extrabold" panose="020B0906030804020204" pitchFamily="34" charset="0"/>
                <a:cs typeface="Open Sans Extrabold" panose="020B0906030804020204" pitchFamily="34" charset="0"/>
              </a:rPr>
              <a:t>3</a:t>
            </a:r>
          </a:p>
        </p:txBody>
      </p:sp>
      <p:sp>
        <p:nvSpPr>
          <p:cNvPr id="174" name="TextBox 173">
            <a:extLst>
              <a:ext uri="{FF2B5EF4-FFF2-40B4-BE49-F238E27FC236}">
                <a16:creationId xmlns:a16="http://schemas.microsoft.com/office/drawing/2014/main" id="{25B30795-83F8-4EE2-8666-1394BB030103}"/>
              </a:ext>
            </a:extLst>
          </p:cNvPr>
          <p:cNvSpPr txBox="1"/>
          <p:nvPr/>
        </p:nvSpPr>
        <p:spPr>
          <a:xfrm>
            <a:off x="6605153" y="3696593"/>
            <a:ext cx="598600" cy="630942"/>
          </a:xfrm>
          <a:prstGeom prst="rect">
            <a:avLst/>
          </a:prstGeom>
          <a:noFill/>
        </p:spPr>
        <p:txBody>
          <a:bodyPr wrap="square" rtlCol="0">
            <a:spAutoFit/>
          </a:bodyPr>
          <a:lstStyle/>
          <a:p>
            <a:r>
              <a:rPr lang="en-US" sz="3500" dirty="0">
                <a:solidFill>
                  <a:schemeClr val="accent3"/>
                </a:solidFill>
                <a:latin typeface="Open Sans "/>
                <a:ea typeface="Open Sans Extrabold" panose="020B0906030804020204" pitchFamily="34" charset="0"/>
                <a:cs typeface="Open Sans Extrabold" panose="020B0906030804020204" pitchFamily="34" charset="0"/>
              </a:rPr>
              <a:t>4</a:t>
            </a:r>
          </a:p>
        </p:txBody>
      </p:sp>
      <p:sp>
        <p:nvSpPr>
          <p:cNvPr id="175" name="TextBox 174">
            <a:extLst>
              <a:ext uri="{FF2B5EF4-FFF2-40B4-BE49-F238E27FC236}">
                <a16:creationId xmlns:a16="http://schemas.microsoft.com/office/drawing/2014/main" id="{4F7605B4-88C5-4242-A0DE-44C450CD52B4}"/>
              </a:ext>
            </a:extLst>
          </p:cNvPr>
          <p:cNvSpPr txBox="1"/>
          <p:nvPr/>
        </p:nvSpPr>
        <p:spPr>
          <a:xfrm>
            <a:off x="6605153" y="4263858"/>
            <a:ext cx="598600" cy="630942"/>
          </a:xfrm>
          <a:prstGeom prst="rect">
            <a:avLst/>
          </a:prstGeom>
          <a:noFill/>
        </p:spPr>
        <p:txBody>
          <a:bodyPr wrap="square" rtlCol="0">
            <a:spAutoFit/>
          </a:bodyPr>
          <a:lstStyle/>
          <a:p>
            <a:r>
              <a:rPr lang="en-US" sz="3500" dirty="0">
                <a:solidFill>
                  <a:schemeClr val="accent5"/>
                </a:solidFill>
                <a:latin typeface="Open Sans "/>
                <a:ea typeface="Open Sans Extrabold" panose="020B0906030804020204" pitchFamily="34" charset="0"/>
                <a:cs typeface="Open Sans Extrabold" panose="020B0906030804020204" pitchFamily="34" charset="0"/>
              </a:rPr>
              <a:t>5</a:t>
            </a:r>
          </a:p>
        </p:txBody>
      </p:sp>
      <p:sp>
        <p:nvSpPr>
          <p:cNvPr id="176" name="Subtitle 3">
            <a:extLst>
              <a:ext uri="{FF2B5EF4-FFF2-40B4-BE49-F238E27FC236}">
                <a16:creationId xmlns:a16="http://schemas.microsoft.com/office/drawing/2014/main" id="{FADD4020-C439-4462-87C3-EA4943A974DF}"/>
              </a:ext>
            </a:extLst>
          </p:cNvPr>
          <p:cNvSpPr txBox="1">
            <a:spLocks/>
          </p:cNvSpPr>
          <p:nvPr/>
        </p:nvSpPr>
        <p:spPr>
          <a:xfrm>
            <a:off x="6741398" y="1119901"/>
            <a:ext cx="3858495" cy="22891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 dirty="0">
                <a:solidFill>
                  <a:schemeClr val="bg1">
                    <a:lumMod val="50000"/>
                  </a:schemeClr>
                </a:solidFill>
                <a:latin typeface="Montserrat Light" panose="00000400000000000000" pitchFamily="50" charset="0"/>
              </a:rPr>
              <a:t>Lorem ipsum your title here some</a:t>
            </a:r>
            <a:endParaRPr lang="en-US" sz="1200" dirty="0">
              <a:latin typeface="Montserrat Light" panose="00000400000000000000" pitchFamily="50" charset="0"/>
            </a:endParaRPr>
          </a:p>
        </p:txBody>
      </p:sp>
      <p:pic>
        <p:nvPicPr>
          <p:cNvPr id="21" name="Picture Placeholder 20">
            <a:extLst>
              <a:ext uri="{FF2B5EF4-FFF2-40B4-BE49-F238E27FC236}">
                <a16:creationId xmlns:a16="http://schemas.microsoft.com/office/drawing/2014/main" id="{84B3A664-6FAF-416F-9B4D-248D5AD7CB10}"/>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2554" r="22554"/>
          <a:stretch>
            <a:fillRect/>
          </a:stretch>
        </p:blipFill>
        <p:spPr/>
      </p:pic>
      <p:sp>
        <p:nvSpPr>
          <p:cNvPr id="177" name="Title 2">
            <a:extLst>
              <a:ext uri="{FF2B5EF4-FFF2-40B4-BE49-F238E27FC236}">
                <a16:creationId xmlns:a16="http://schemas.microsoft.com/office/drawing/2014/main" id="{E96C7E3B-0984-4D76-8043-981FBD102DBD}"/>
              </a:ext>
            </a:extLst>
          </p:cNvPr>
          <p:cNvSpPr txBox="1">
            <a:spLocks/>
          </p:cNvSpPr>
          <p:nvPr/>
        </p:nvSpPr>
        <p:spPr>
          <a:xfrm>
            <a:off x="6714894" y="738268"/>
            <a:ext cx="3051958" cy="392283"/>
          </a:xfrm>
          <a:prstGeom prst="rect">
            <a:avLst/>
          </a:prstGeom>
        </p:spPr>
        <p:txBody>
          <a:bodyPr/>
          <a:lstStyle>
            <a:lvl1pPr algn="ctr" defTabSz="914400" rtl="0" eaLnBrk="1" latinLnBrk="0" hangingPunct="1">
              <a:lnSpc>
                <a:spcPct val="90000"/>
              </a:lnSpc>
              <a:spcBef>
                <a:spcPct val="0"/>
              </a:spcBef>
              <a:buNone/>
              <a:defRPr sz="30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algn="l"/>
            <a:r>
              <a:rPr lang="en-US" sz="2400" dirty="0">
                <a:solidFill>
                  <a:schemeClr val="tx1">
                    <a:lumMod val="75000"/>
                    <a:lumOff val="25000"/>
                  </a:schemeClr>
                </a:solidFill>
                <a:latin typeface="Montserrat SemiBold" panose="00000700000000000000" pitchFamily="50" charset="0"/>
                <a:ea typeface="Open Sans Light" panose="020B0306030504020204" pitchFamily="34" charset="0"/>
                <a:cs typeface="Open Sans Light" panose="020B0306030504020204" pitchFamily="34" charset="0"/>
              </a:rPr>
              <a:t>COMPANY</a:t>
            </a:r>
            <a:r>
              <a:rPr lang="en-US" sz="2400" dirty="0">
                <a:solidFill>
                  <a:schemeClr val="tx1">
                    <a:lumMod val="75000"/>
                    <a:lumOff val="25000"/>
                  </a:schemeClr>
                </a:solidFill>
                <a:latin typeface="Montserrat" panose="00000500000000000000" pitchFamily="50" charset="0"/>
              </a:rPr>
              <a:t> </a:t>
            </a:r>
            <a:r>
              <a:rPr lang="en-US" sz="2400" b="1" dirty="0">
                <a:solidFill>
                  <a:schemeClr val="tx1">
                    <a:lumMod val="75000"/>
                    <a:lumOff val="25000"/>
                  </a:schemeClr>
                </a:solidFill>
                <a:latin typeface="Montserrat SemiBold" panose="00000700000000000000" pitchFamily="50" charset="0"/>
                <a:ea typeface="Open Sans Extrabold" panose="020B0906030804020204" pitchFamily="34" charset="0"/>
                <a:cs typeface="Open Sans Extrabold" panose="020B0906030804020204" pitchFamily="34" charset="0"/>
              </a:rPr>
              <a:t>ABOUT</a:t>
            </a:r>
          </a:p>
        </p:txBody>
      </p:sp>
      <p:sp>
        <p:nvSpPr>
          <p:cNvPr id="13" name="Freeform 5">
            <a:extLst>
              <a:ext uri="{FF2B5EF4-FFF2-40B4-BE49-F238E27FC236}">
                <a16:creationId xmlns:a16="http://schemas.microsoft.com/office/drawing/2014/main" id="{F8024751-A2D5-4BCE-9C43-5B148DBEDCC4}"/>
              </a:ext>
            </a:extLst>
          </p:cNvPr>
          <p:cNvSpPr>
            <a:spLocks/>
          </p:cNvSpPr>
          <p:nvPr/>
        </p:nvSpPr>
        <p:spPr bwMode="auto">
          <a:xfrm>
            <a:off x="-689" y="-1"/>
            <a:ext cx="5647356" cy="6857995"/>
          </a:xfrm>
          <a:custGeom>
            <a:avLst/>
            <a:gdLst>
              <a:gd name="T0" fmla="*/ 0 w 3284"/>
              <a:gd name="T1" fmla="*/ 0 h 3988"/>
              <a:gd name="T2" fmla="*/ 2285 w 3284"/>
              <a:gd name="T3" fmla="*/ 0 h 3988"/>
              <a:gd name="T4" fmla="*/ 3284 w 3284"/>
              <a:gd name="T5" fmla="*/ 1994 h 3988"/>
              <a:gd name="T6" fmla="*/ 2296 w 3284"/>
              <a:gd name="T7" fmla="*/ 3988 h 3988"/>
              <a:gd name="T8" fmla="*/ 0 w 3284"/>
              <a:gd name="T9" fmla="*/ 3988 h 3988"/>
              <a:gd name="T10" fmla="*/ 0 w 3284"/>
              <a:gd name="T11" fmla="*/ 0 h 3988"/>
            </a:gdLst>
            <a:ahLst/>
            <a:cxnLst>
              <a:cxn ang="0">
                <a:pos x="T0" y="T1"/>
              </a:cxn>
              <a:cxn ang="0">
                <a:pos x="T2" y="T3"/>
              </a:cxn>
              <a:cxn ang="0">
                <a:pos x="T4" y="T5"/>
              </a:cxn>
              <a:cxn ang="0">
                <a:pos x="T6" y="T7"/>
              </a:cxn>
              <a:cxn ang="0">
                <a:pos x="T8" y="T9"/>
              </a:cxn>
              <a:cxn ang="0">
                <a:pos x="T10" y="T11"/>
              </a:cxn>
            </a:cxnLst>
            <a:rect l="0" t="0" r="r" b="b"/>
            <a:pathLst>
              <a:path w="3284" h="3988">
                <a:moveTo>
                  <a:pt x="0" y="0"/>
                </a:moveTo>
                <a:lnTo>
                  <a:pt x="2285" y="0"/>
                </a:lnTo>
                <a:lnTo>
                  <a:pt x="3284" y="1994"/>
                </a:lnTo>
                <a:lnTo>
                  <a:pt x="2296" y="3988"/>
                </a:lnTo>
                <a:lnTo>
                  <a:pt x="0" y="3988"/>
                </a:lnTo>
                <a:lnTo>
                  <a:pt x="0" y="0"/>
                </a:lnTo>
                <a:close/>
              </a:path>
            </a:pathLst>
          </a:custGeom>
          <a:solidFill>
            <a:schemeClr val="accent1">
              <a:alpha val="50000"/>
            </a:schemeClr>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39800852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EB308050-643A-4826-9440-4E6BA465B381}"/>
              </a:ext>
            </a:extLst>
          </p:cNvPr>
          <p:cNvPicPr>
            <a:picLocks noGrp="1" noChangeAspect="1"/>
          </p:cNvPicPr>
          <p:nvPr>
            <p:ph type="pic" sz="quarter" idx="10"/>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12472" b="12472"/>
          <a:stretch>
            <a:fillRect/>
          </a:stretch>
        </p:blipFill>
        <p:spPr/>
      </p:pic>
      <p:sp>
        <p:nvSpPr>
          <p:cNvPr id="11" name="Rectangle 10">
            <a:extLst>
              <a:ext uri="{FF2B5EF4-FFF2-40B4-BE49-F238E27FC236}">
                <a16:creationId xmlns:a16="http://schemas.microsoft.com/office/drawing/2014/main" id="{8C9A5078-918B-4E21-8AFD-9399D05FFD12}"/>
              </a:ext>
            </a:extLst>
          </p:cNvPr>
          <p:cNvSpPr/>
          <p:nvPr/>
        </p:nvSpPr>
        <p:spPr>
          <a:xfrm>
            <a:off x="0" y="0"/>
            <a:ext cx="12192000" cy="685800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TextBox 44">
            <a:extLst>
              <a:ext uri="{FF2B5EF4-FFF2-40B4-BE49-F238E27FC236}">
                <a16:creationId xmlns:a16="http://schemas.microsoft.com/office/drawing/2014/main" id="{36E953AA-4611-4C6E-BA32-F310885F81B1}"/>
              </a:ext>
            </a:extLst>
          </p:cNvPr>
          <p:cNvSpPr txBox="1"/>
          <p:nvPr/>
        </p:nvSpPr>
        <p:spPr>
          <a:xfrm>
            <a:off x="2477825" y="4259875"/>
            <a:ext cx="7236350" cy="715581"/>
          </a:xfrm>
          <a:prstGeom prst="rect">
            <a:avLst/>
          </a:prstGeom>
          <a:noFill/>
        </p:spPr>
        <p:txBody>
          <a:bodyPr wrap="square" rtlCol="0">
            <a:spAutoFit/>
          </a:bodyPr>
          <a:lstStyle/>
          <a:p>
            <a:pPr algn="ctr">
              <a:lnSpc>
                <a:spcPct val="150000"/>
              </a:lnSpc>
              <a:spcBef>
                <a:spcPts val="1000"/>
              </a:spcBef>
              <a:spcAft>
                <a:spcPts val="1000"/>
              </a:spcAft>
            </a:pPr>
            <a:r>
              <a:rPr lang="en-US" sz="900" spc="100" dirty="0">
                <a:solidFill>
                  <a:schemeClr val="bg1"/>
                </a:solidFill>
                <a:latin typeface="Montserrat Thin" panose="00000300000000000000" pitchFamily="50" charset="0"/>
                <a:ea typeface="Open Sans Extrabold" panose="020B0906030804020204" pitchFamily="34" charset="0"/>
                <a:cs typeface="Open Sans Extrabold" panose="020B0906030804020204" pitchFamily="34" charset="0"/>
              </a:rPr>
              <a:t>Creeping is signs isn't deep abundantly is fish evening let hath </a:t>
            </a:r>
            <a:r>
              <a:rPr lang="en-US" sz="900" spc="100" dirty="0" err="1">
                <a:solidFill>
                  <a:schemeClr val="bg1"/>
                </a:solidFill>
                <a:latin typeface="Montserrat Thin" panose="00000300000000000000" pitchFamily="50" charset="0"/>
                <a:ea typeface="Open Sans Extrabold" panose="020B0906030804020204" pitchFamily="34" charset="0"/>
                <a:cs typeface="Open Sans Extrabold" panose="020B0906030804020204" pitchFamily="34" charset="0"/>
              </a:rPr>
              <a:t>i</a:t>
            </a:r>
            <a:r>
              <a:rPr lang="en-US" sz="900" spc="100" dirty="0">
                <a:solidFill>
                  <a:schemeClr val="bg1"/>
                </a:solidFill>
                <a:latin typeface="Montserrat Thin" panose="00000300000000000000" pitchFamily="50" charset="0"/>
                <a:ea typeface="Open Sans Extrabold" panose="020B0906030804020204" pitchFamily="34" charset="0"/>
                <a:cs typeface="Open Sans Extrabold" panose="020B0906030804020204" pitchFamily="34" charset="0"/>
              </a:rPr>
              <a:t> gathered fly earth two god them forth called unto replenish given male be Dominion. Ipsum lorem dolor sit </a:t>
            </a:r>
            <a:r>
              <a:rPr lang="en-US" sz="900" spc="100" dirty="0" err="1">
                <a:solidFill>
                  <a:schemeClr val="bg1"/>
                </a:solidFill>
                <a:latin typeface="Montserrat Thin" panose="00000300000000000000" pitchFamily="50" charset="0"/>
                <a:ea typeface="Open Sans Extrabold" panose="020B0906030804020204" pitchFamily="34" charset="0"/>
                <a:cs typeface="Open Sans Extrabold" panose="020B0906030804020204" pitchFamily="34" charset="0"/>
              </a:rPr>
              <a:t>amet</a:t>
            </a:r>
            <a:r>
              <a:rPr lang="en-US" sz="900" spc="100" dirty="0">
                <a:solidFill>
                  <a:schemeClr val="bg1"/>
                </a:solidFill>
                <a:latin typeface="Montserrat Thin" panose="00000300000000000000" pitchFamily="50" charset="0"/>
                <a:ea typeface="Open Sans Extrabold" panose="020B0906030804020204" pitchFamily="34" charset="0"/>
                <a:cs typeface="Open Sans Extrabold" panose="020B0906030804020204" pitchFamily="34" charset="0"/>
              </a:rPr>
              <a:t> </a:t>
            </a:r>
            <a:r>
              <a:rPr lang="en-US" sz="900" spc="100" dirty="0" err="1">
                <a:solidFill>
                  <a:schemeClr val="bg1"/>
                </a:solidFill>
                <a:latin typeface="Montserrat Thin" panose="00000300000000000000" pitchFamily="50" charset="0"/>
                <a:ea typeface="Open Sans Extrabold" panose="020B0906030804020204" pitchFamily="34" charset="0"/>
                <a:cs typeface="Open Sans Extrabold" panose="020B0906030804020204" pitchFamily="34" charset="0"/>
              </a:rPr>
              <a:t>consectetur</a:t>
            </a:r>
            <a:r>
              <a:rPr lang="en-US" sz="900" spc="100" dirty="0">
                <a:solidFill>
                  <a:schemeClr val="bg1"/>
                </a:solidFill>
                <a:latin typeface="Montserrat Thin" panose="00000300000000000000" pitchFamily="50" charset="0"/>
                <a:ea typeface="Open Sans Extrabold" panose="020B0906030804020204" pitchFamily="34" charset="0"/>
                <a:cs typeface="Open Sans Extrabold" panose="020B0906030804020204" pitchFamily="34" charset="0"/>
              </a:rPr>
              <a:t> dolor </a:t>
            </a:r>
            <a:r>
              <a:rPr lang="en-US" sz="900" spc="100" dirty="0" err="1">
                <a:solidFill>
                  <a:schemeClr val="bg1"/>
                </a:solidFill>
                <a:latin typeface="Montserrat Thin" panose="00000300000000000000" pitchFamily="50" charset="0"/>
                <a:ea typeface="Open Sans Extrabold" panose="020B0906030804020204" pitchFamily="34" charset="0"/>
                <a:cs typeface="Open Sans Extrabold" panose="020B0906030804020204" pitchFamily="34" charset="0"/>
              </a:rPr>
              <a:t>adipiscing</a:t>
            </a:r>
            <a:r>
              <a:rPr lang="en-US" sz="900" spc="100" dirty="0">
                <a:solidFill>
                  <a:schemeClr val="bg1"/>
                </a:solidFill>
                <a:latin typeface="Montserrat Thin" panose="00000300000000000000" pitchFamily="50" charset="0"/>
                <a:ea typeface="Open Sans Extrabold" panose="020B0906030804020204" pitchFamily="34" charset="0"/>
                <a:cs typeface="Open Sans Extrabold" panose="020B0906030804020204" pitchFamily="34" charset="0"/>
              </a:rPr>
              <a:t> </a:t>
            </a:r>
            <a:r>
              <a:rPr lang="en-US" sz="900" spc="100" dirty="0" err="1">
                <a:solidFill>
                  <a:schemeClr val="bg1"/>
                </a:solidFill>
                <a:latin typeface="Montserrat Thin" panose="00000300000000000000" pitchFamily="50" charset="0"/>
                <a:ea typeface="Open Sans Extrabold" panose="020B0906030804020204" pitchFamily="34" charset="0"/>
                <a:cs typeface="Open Sans Extrabold" panose="020B0906030804020204" pitchFamily="34" charset="0"/>
              </a:rPr>
              <a:t>aquam</a:t>
            </a:r>
            <a:r>
              <a:rPr lang="en-US" sz="900" spc="100" dirty="0">
                <a:solidFill>
                  <a:schemeClr val="bg1"/>
                </a:solidFill>
                <a:latin typeface="Montserrat Thin" panose="00000300000000000000" pitchFamily="50" charset="0"/>
                <a:ea typeface="Open Sans Extrabold" panose="020B0906030804020204" pitchFamily="34" charset="0"/>
                <a:cs typeface="Open Sans Extrabold" panose="020B0906030804020204" pitchFamily="34" charset="0"/>
              </a:rPr>
              <a:t> lorem ipsum dolor sit </a:t>
            </a:r>
            <a:r>
              <a:rPr lang="en-US" sz="900" spc="100" dirty="0" err="1">
                <a:solidFill>
                  <a:schemeClr val="bg1"/>
                </a:solidFill>
                <a:latin typeface="Montserrat Thin" panose="00000300000000000000" pitchFamily="50" charset="0"/>
                <a:ea typeface="Open Sans Extrabold" panose="020B0906030804020204" pitchFamily="34" charset="0"/>
                <a:cs typeface="Open Sans Extrabold" panose="020B0906030804020204" pitchFamily="34" charset="0"/>
              </a:rPr>
              <a:t>amet</a:t>
            </a:r>
            <a:r>
              <a:rPr lang="en-US" sz="900" spc="100" dirty="0">
                <a:solidFill>
                  <a:schemeClr val="bg1"/>
                </a:solidFill>
                <a:latin typeface="Montserrat Thin" panose="00000300000000000000" pitchFamily="50" charset="0"/>
                <a:ea typeface="Open Sans Extrabold" panose="020B0906030804020204" pitchFamily="34" charset="0"/>
                <a:cs typeface="Open Sans Extrabold" panose="020B0906030804020204" pitchFamily="34" charset="0"/>
              </a:rPr>
              <a:t> </a:t>
            </a:r>
            <a:r>
              <a:rPr lang="en-US" sz="900" spc="100" dirty="0" err="1">
                <a:solidFill>
                  <a:schemeClr val="bg1"/>
                </a:solidFill>
                <a:latin typeface="Montserrat Thin" panose="00000300000000000000" pitchFamily="50" charset="0"/>
                <a:ea typeface="Open Sans Extrabold" panose="020B0906030804020204" pitchFamily="34" charset="0"/>
                <a:cs typeface="Open Sans Extrabold" panose="020B0906030804020204" pitchFamily="34" charset="0"/>
              </a:rPr>
              <a:t>consecteture</a:t>
            </a:r>
            <a:r>
              <a:rPr lang="en-US" sz="900" spc="100" dirty="0">
                <a:solidFill>
                  <a:schemeClr val="bg1"/>
                </a:solidFill>
                <a:latin typeface="Montserrat Thin" panose="00000300000000000000" pitchFamily="50" charset="0"/>
                <a:ea typeface="Open Sans Extrabold" panose="020B0906030804020204" pitchFamily="34" charset="0"/>
                <a:cs typeface="Open Sans Extrabold" panose="020B0906030804020204" pitchFamily="34" charset="0"/>
              </a:rPr>
              <a:t> </a:t>
            </a:r>
            <a:r>
              <a:rPr lang="en-US" sz="900" spc="100" dirty="0" err="1">
                <a:solidFill>
                  <a:schemeClr val="bg1"/>
                </a:solidFill>
                <a:latin typeface="Montserrat Thin" panose="00000300000000000000" pitchFamily="50" charset="0"/>
                <a:ea typeface="Open Sans Extrabold" panose="020B0906030804020204" pitchFamily="34" charset="0"/>
                <a:cs typeface="Open Sans Extrabold" panose="020B0906030804020204" pitchFamily="34" charset="0"/>
              </a:rPr>
              <a:t>adipicing</a:t>
            </a:r>
            <a:endParaRPr lang="en-US" sz="900" spc="100" dirty="0">
              <a:solidFill>
                <a:schemeClr val="bg1"/>
              </a:solidFill>
              <a:latin typeface="Montserrat Thin" panose="00000300000000000000" pitchFamily="50" charset="0"/>
              <a:ea typeface="Open Sans Extrabold" panose="020B0906030804020204" pitchFamily="34" charset="0"/>
              <a:cs typeface="Open Sans Extrabold" panose="020B0906030804020204" pitchFamily="34" charset="0"/>
            </a:endParaRPr>
          </a:p>
        </p:txBody>
      </p:sp>
      <p:cxnSp>
        <p:nvCxnSpPr>
          <p:cNvPr id="46" name="Straight Connector 45">
            <a:extLst>
              <a:ext uri="{FF2B5EF4-FFF2-40B4-BE49-F238E27FC236}">
                <a16:creationId xmlns:a16="http://schemas.microsoft.com/office/drawing/2014/main" id="{EA5C7151-C0C8-42FB-ADD3-03C709BABEA3}"/>
              </a:ext>
            </a:extLst>
          </p:cNvPr>
          <p:cNvCxnSpPr>
            <a:cxnSpLocks/>
          </p:cNvCxnSpPr>
          <p:nvPr/>
        </p:nvCxnSpPr>
        <p:spPr>
          <a:xfrm flipH="1">
            <a:off x="3604592" y="4068638"/>
            <a:ext cx="4982817" cy="12659"/>
          </a:xfrm>
          <a:prstGeom prst="line">
            <a:avLst/>
          </a:prstGeom>
          <a:ln w="9525">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7B5D8660-4DA9-4D0E-846D-28784488C86C}"/>
              </a:ext>
            </a:extLst>
          </p:cNvPr>
          <p:cNvSpPr txBox="1"/>
          <p:nvPr/>
        </p:nvSpPr>
        <p:spPr>
          <a:xfrm>
            <a:off x="4166753" y="3323404"/>
            <a:ext cx="3858495" cy="553998"/>
          </a:xfrm>
          <a:prstGeom prst="rect">
            <a:avLst/>
          </a:prstGeom>
          <a:noFill/>
        </p:spPr>
        <p:txBody>
          <a:bodyPr wrap="square" rtlCol="0" anchor="ctr">
            <a:spAutoFit/>
          </a:bodyPr>
          <a:lstStyle/>
          <a:p>
            <a:pPr algn="ctr"/>
            <a:r>
              <a:rPr lang="en-US" sz="3000" b="1" spc="400" dirty="0">
                <a:solidFill>
                  <a:schemeClr val="bg1"/>
                </a:solidFill>
                <a:latin typeface="Open Sans" panose="020B0606030504020204" pitchFamily="34" charset="0"/>
                <a:ea typeface="Open Sans" panose="020B0606030504020204" pitchFamily="34" charset="0"/>
                <a:cs typeface="Open Sans" panose="020B0606030504020204" pitchFamily="34" charset="0"/>
              </a:rPr>
              <a:t>Our Service</a:t>
            </a:r>
          </a:p>
        </p:txBody>
      </p:sp>
      <p:sp>
        <p:nvSpPr>
          <p:cNvPr id="53" name="AutoShape 3">
            <a:extLst>
              <a:ext uri="{FF2B5EF4-FFF2-40B4-BE49-F238E27FC236}">
                <a16:creationId xmlns:a16="http://schemas.microsoft.com/office/drawing/2014/main" id="{76D7F82F-305B-426B-AB6D-64F27CE51377}"/>
              </a:ext>
            </a:extLst>
          </p:cNvPr>
          <p:cNvSpPr>
            <a:spLocks noChangeAspect="1" noChangeArrowheads="1" noTextEdit="1"/>
          </p:cNvSpPr>
          <p:nvPr/>
        </p:nvSpPr>
        <p:spPr bwMode="auto">
          <a:xfrm>
            <a:off x="5668963" y="2553527"/>
            <a:ext cx="8540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5">
            <a:extLst>
              <a:ext uri="{FF2B5EF4-FFF2-40B4-BE49-F238E27FC236}">
                <a16:creationId xmlns:a16="http://schemas.microsoft.com/office/drawing/2014/main" id="{D875CE9F-A440-4B01-B51C-F573FA3AA240}"/>
              </a:ext>
            </a:extLst>
          </p:cNvPr>
          <p:cNvSpPr>
            <a:spLocks/>
          </p:cNvSpPr>
          <p:nvPr/>
        </p:nvSpPr>
        <p:spPr bwMode="auto">
          <a:xfrm>
            <a:off x="5681663" y="2567815"/>
            <a:ext cx="828675" cy="619125"/>
          </a:xfrm>
          <a:custGeom>
            <a:avLst/>
            <a:gdLst>
              <a:gd name="T0" fmla="*/ 1536 w 1707"/>
              <a:gd name="T1" fmla="*/ 0 h 1280"/>
              <a:gd name="T2" fmla="*/ 171 w 1707"/>
              <a:gd name="T3" fmla="*/ 0 h 1280"/>
              <a:gd name="T4" fmla="*/ 0 w 1707"/>
              <a:gd name="T5" fmla="*/ 170 h 1280"/>
              <a:gd name="T6" fmla="*/ 0 w 1707"/>
              <a:gd name="T7" fmla="*/ 1109 h 1280"/>
              <a:gd name="T8" fmla="*/ 171 w 1707"/>
              <a:gd name="T9" fmla="*/ 1280 h 1280"/>
              <a:gd name="T10" fmla="*/ 1536 w 1707"/>
              <a:gd name="T11" fmla="*/ 1280 h 1280"/>
              <a:gd name="T12" fmla="*/ 1707 w 1707"/>
              <a:gd name="T13" fmla="*/ 1109 h 1280"/>
              <a:gd name="T14" fmla="*/ 1707 w 1707"/>
              <a:gd name="T15" fmla="*/ 170 h 1280"/>
              <a:gd name="T16" fmla="*/ 1536 w 1707"/>
              <a:gd name="T17" fmla="*/ 0 h 1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7" h="1280">
                <a:moveTo>
                  <a:pt x="1536" y="0"/>
                </a:moveTo>
                <a:cubicBezTo>
                  <a:pt x="171" y="0"/>
                  <a:pt x="171" y="0"/>
                  <a:pt x="171" y="0"/>
                </a:cubicBezTo>
                <a:cubicBezTo>
                  <a:pt x="77" y="0"/>
                  <a:pt x="0" y="76"/>
                  <a:pt x="0" y="170"/>
                </a:cubicBezTo>
                <a:cubicBezTo>
                  <a:pt x="0" y="1109"/>
                  <a:pt x="0" y="1109"/>
                  <a:pt x="0" y="1109"/>
                </a:cubicBezTo>
                <a:cubicBezTo>
                  <a:pt x="0" y="1203"/>
                  <a:pt x="77" y="1280"/>
                  <a:pt x="171" y="1280"/>
                </a:cubicBezTo>
                <a:cubicBezTo>
                  <a:pt x="1536" y="1280"/>
                  <a:pt x="1536" y="1280"/>
                  <a:pt x="1536" y="1280"/>
                </a:cubicBezTo>
                <a:cubicBezTo>
                  <a:pt x="1630" y="1280"/>
                  <a:pt x="1707" y="1203"/>
                  <a:pt x="1707" y="1109"/>
                </a:cubicBezTo>
                <a:cubicBezTo>
                  <a:pt x="1707" y="170"/>
                  <a:pt x="1707" y="170"/>
                  <a:pt x="1707" y="170"/>
                </a:cubicBezTo>
                <a:cubicBezTo>
                  <a:pt x="1707" y="76"/>
                  <a:pt x="1630" y="0"/>
                  <a:pt x="1536" y="0"/>
                </a:cubicBezTo>
              </a:path>
            </a:pathLst>
          </a:custGeom>
          <a:noFill/>
          <a:ln w="3810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5" name="Freeform 6">
            <a:extLst>
              <a:ext uri="{FF2B5EF4-FFF2-40B4-BE49-F238E27FC236}">
                <a16:creationId xmlns:a16="http://schemas.microsoft.com/office/drawing/2014/main" id="{9C4E84B8-D6A2-4427-B38F-7E4E6C8EAFE7}"/>
              </a:ext>
            </a:extLst>
          </p:cNvPr>
          <p:cNvSpPr>
            <a:spLocks/>
          </p:cNvSpPr>
          <p:nvPr/>
        </p:nvSpPr>
        <p:spPr bwMode="auto">
          <a:xfrm>
            <a:off x="5758657" y="2775148"/>
            <a:ext cx="674686" cy="347334"/>
          </a:xfrm>
          <a:custGeom>
            <a:avLst/>
            <a:gdLst>
              <a:gd name="T0" fmla="*/ 1435 w 1520"/>
              <a:gd name="T1" fmla="*/ 706 h 706"/>
              <a:gd name="T2" fmla="*/ 70 w 1520"/>
              <a:gd name="T3" fmla="*/ 706 h 706"/>
              <a:gd name="T4" fmla="*/ 0 w 1520"/>
              <a:gd name="T5" fmla="*/ 667 h 706"/>
              <a:gd name="T6" fmla="*/ 411 w 1520"/>
              <a:gd name="T7" fmla="*/ 256 h 706"/>
              <a:gd name="T8" fmla="*/ 635 w 1520"/>
              <a:gd name="T9" fmla="*/ 480 h 706"/>
              <a:gd name="T10" fmla="*/ 696 w 1520"/>
              <a:gd name="T11" fmla="*/ 480 h 706"/>
              <a:gd name="T12" fmla="*/ 696 w 1520"/>
              <a:gd name="T13" fmla="*/ 420 h 706"/>
              <a:gd name="T14" fmla="*/ 623 w 1520"/>
              <a:gd name="T15" fmla="*/ 347 h 706"/>
              <a:gd name="T16" fmla="*/ 966 w 1520"/>
              <a:gd name="T17" fmla="*/ 0 h 706"/>
              <a:gd name="T18" fmla="*/ 1520 w 1520"/>
              <a:gd name="T19" fmla="*/ 555 h 706"/>
              <a:gd name="T20" fmla="*/ 1520 w 1520"/>
              <a:gd name="T21" fmla="*/ 621 h 706"/>
              <a:gd name="T22" fmla="*/ 1435 w 1520"/>
              <a:gd name="T23"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20" h="706">
                <a:moveTo>
                  <a:pt x="1435" y="706"/>
                </a:moveTo>
                <a:cubicBezTo>
                  <a:pt x="70" y="706"/>
                  <a:pt x="70" y="706"/>
                  <a:pt x="70" y="706"/>
                </a:cubicBezTo>
                <a:cubicBezTo>
                  <a:pt x="40" y="706"/>
                  <a:pt x="15" y="690"/>
                  <a:pt x="0" y="667"/>
                </a:cubicBezTo>
                <a:cubicBezTo>
                  <a:pt x="411" y="256"/>
                  <a:pt x="411" y="256"/>
                  <a:pt x="411" y="256"/>
                </a:cubicBezTo>
                <a:cubicBezTo>
                  <a:pt x="635" y="480"/>
                  <a:pt x="635" y="480"/>
                  <a:pt x="635" y="480"/>
                </a:cubicBezTo>
                <a:cubicBezTo>
                  <a:pt x="652" y="497"/>
                  <a:pt x="679" y="497"/>
                  <a:pt x="696" y="480"/>
                </a:cubicBezTo>
                <a:cubicBezTo>
                  <a:pt x="712" y="464"/>
                  <a:pt x="712" y="437"/>
                  <a:pt x="696" y="420"/>
                </a:cubicBezTo>
                <a:cubicBezTo>
                  <a:pt x="623" y="347"/>
                  <a:pt x="623" y="347"/>
                  <a:pt x="623" y="347"/>
                </a:cubicBezTo>
                <a:cubicBezTo>
                  <a:pt x="966" y="0"/>
                  <a:pt x="966" y="0"/>
                  <a:pt x="966" y="0"/>
                </a:cubicBezTo>
                <a:cubicBezTo>
                  <a:pt x="1520" y="555"/>
                  <a:pt x="1520" y="555"/>
                  <a:pt x="1520" y="555"/>
                </a:cubicBezTo>
                <a:cubicBezTo>
                  <a:pt x="1520" y="621"/>
                  <a:pt x="1520" y="621"/>
                  <a:pt x="1520" y="621"/>
                </a:cubicBezTo>
                <a:cubicBezTo>
                  <a:pt x="1520" y="668"/>
                  <a:pt x="1482" y="706"/>
                  <a:pt x="1435" y="70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Oval 7">
            <a:extLst>
              <a:ext uri="{FF2B5EF4-FFF2-40B4-BE49-F238E27FC236}">
                <a16:creationId xmlns:a16="http://schemas.microsoft.com/office/drawing/2014/main" id="{D1178CE6-5BF2-4122-B87C-095E4F66EA28}"/>
              </a:ext>
            </a:extLst>
          </p:cNvPr>
          <p:cNvSpPr>
            <a:spLocks noChangeArrowheads="1"/>
          </p:cNvSpPr>
          <p:nvPr/>
        </p:nvSpPr>
        <p:spPr bwMode="auto">
          <a:xfrm>
            <a:off x="5921376" y="2734502"/>
            <a:ext cx="101600" cy="1016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9600309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46337427-088D-46E2-9C7D-19811B058C89}"/>
              </a:ext>
            </a:extLst>
          </p:cNvPr>
          <p:cNvSpPr>
            <a:spLocks noGrp="1"/>
          </p:cNvSpPr>
          <p:nvPr>
            <p:ph type="ftr" sz="quarter" idx="10"/>
          </p:nvPr>
        </p:nvSpPr>
        <p:spPr/>
        <p:txBody>
          <a:bodyPr/>
          <a:lstStyle/>
          <a:p>
            <a:r>
              <a:rPr lang="en-US"/>
              <a:t>www.infobusiness.com</a:t>
            </a:r>
            <a:endParaRPr lang="en-US" dirty="0"/>
          </a:p>
        </p:txBody>
      </p:sp>
      <p:sp>
        <p:nvSpPr>
          <p:cNvPr id="6" name="Slide Number Placeholder 5">
            <a:extLst>
              <a:ext uri="{FF2B5EF4-FFF2-40B4-BE49-F238E27FC236}">
                <a16:creationId xmlns:a16="http://schemas.microsoft.com/office/drawing/2014/main" id="{9E6EF45D-EA66-4F8F-8E7F-EEA2856ED6CE}"/>
              </a:ext>
            </a:extLst>
          </p:cNvPr>
          <p:cNvSpPr>
            <a:spLocks noGrp="1"/>
          </p:cNvSpPr>
          <p:nvPr>
            <p:ph type="sldNum" sz="quarter" idx="11"/>
          </p:nvPr>
        </p:nvSpPr>
        <p:spPr/>
        <p:txBody>
          <a:bodyPr/>
          <a:lstStyle/>
          <a:p>
            <a:fld id="{22E1CF2F-19B6-4B01-91BB-CDBA096AD5BE}" type="slidenum">
              <a:rPr lang="en-US" smtClean="0"/>
              <a:pPr/>
              <a:t>9</a:t>
            </a:fld>
            <a:endParaRPr lang="en-US" dirty="0"/>
          </a:p>
        </p:txBody>
      </p:sp>
      <p:sp>
        <p:nvSpPr>
          <p:cNvPr id="22" name="Rectangle 21">
            <a:extLst>
              <a:ext uri="{FF2B5EF4-FFF2-40B4-BE49-F238E27FC236}">
                <a16:creationId xmlns:a16="http://schemas.microsoft.com/office/drawing/2014/main" id="{AA765BBD-F360-49D1-A444-55FFEF93672C}"/>
              </a:ext>
            </a:extLst>
          </p:cNvPr>
          <p:cNvSpPr/>
          <p:nvPr/>
        </p:nvSpPr>
        <p:spPr>
          <a:xfrm>
            <a:off x="975660" y="2028443"/>
            <a:ext cx="2438400" cy="250139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291DD4F-95D4-45A0-99FE-56C5F3EBA78E}"/>
              </a:ext>
            </a:extLst>
          </p:cNvPr>
          <p:cNvSpPr/>
          <p:nvPr/>
        </p:nvSpPr>
        <p:spPr>
          <a:xfrm>
            <a:off x="3576420" y="2028443"/>
            <a:ext cx="2438400" cy="250139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47C839FA-9AF9-43EE-8EB3-EB4ECD51B7DC}"/>
              </a:ext>
            </a:extLst>
          </p:cNvPr>
          <p:cNvSpPr/>
          <p:nvPr/>
        </p:nvSpPr>
        <p:spPr>
          <a:xfrm>
            <a:off x="6177180" y="2028443"/>
            <a:ext cx="2438400" cy="250139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DB88D13C-7807-4440-8A29-7044634BE4E3}"/>
              </a:ext>
            </a:extLst>
          </p:cNvPr>
          <p:cNvSpPr/>
          <p:nvPr/>
        </p:nvSpPr>
        <p:spPr>
          <a:xfrm>
            <a:off x="8777940" y="2028443"/>
            <a:ext cx="2438400" cy="250139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8" name="Group 27">
            <a:extLst>
              <a:ext uri="{FF2B5EF4-FFF2-40B4-BE49-F238E27FC236}">
                <a16:creationId xmlns:a16="http://schemas.microsoft.com/office/drawing/2014/main" id="{C68DD31D-E67E-481C-8F60-65C88B7D9174}"/>
              </a:ext>
            </a:extLst>
          </p:cNvPr>
          <p:cNvGrpSpPr/>
          <p:nvPr/>
        </p:nvGrpSpPr>
        <p:grpSpPr>
          <a:xfrm>
            <a:off x="1792497" y="2405793"/>
            <a:ext cx="804727" cy="804727"/>
            <a:chOff x="838200" y="8423546"/>
            <a:chExt cx="1480930" cy="1480930"/>
          </a:xfrm>
        </p:grpSpPr>
        <p:sp>
          <p:nvSpPr>
            <p:cNvPr id="30" name="Oval 29">
              <a:extLst>
                <a:ext uri="{FF2B5EF4-FFF2-40B4-BE49-F238E27FC236}">
                  <a16:creationId xmlns:a16="http://schemas.microsoft.com/office/drawing/2014/main" id="{59B33A9D-BBE7-4510-9412-B0B37998679E}"/>
                </a:ext>
              </a:extLst>
            </p:cNvPr>
            <p:cNvSpPr/>
            <p:nvPr/>
          </p:nvSpPr>
          <p:spPr>
            <a:xfrm>
              <a:off x="838200" y="8423546"/>
              <a:ext cx="1480930" cy="14809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02F3A95B-5094-4085-8FB5-E62C1FAB66F5}"/>
                </a:ext>
              </a:extLst>
            </p:cNvPr>
            <p:cNvSpPr/>
            <p:nvPr/>
          </p:nvSpPr>
          <p:spPr>
            <a:xfrm>
              <a:off x="970821" y="8556167"/>
              <a:ext cx="1215689" cy="12156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Freeform 5">
              <a:extLst>
                <a:ext uri="{FF2B5EF4-FFF2-40B4-BE49-F238E27FC236}">
                  <a16:creationId xmlns:a16="http://schemas.microsoft.com/office/drawing/2014/main" id="{EDB1693C-248E-418C-90B5-48729F401269}"/>
                </a:ext>
              </a:extLst>
            </p:cNvPr>
            <p:cNvSpPr>
              <a:spLocks noEditPoints="1"/>
            </p:cNvSpPr>
            <p:nvPr/>
          </p:nvSpPr>
          <p:spPr bwMode="auto">
            <a:xfrm>
              <a:off x="1380654" y="8999305"/>
              <a:ext cx="396023" cy="329413"/>
            </a:xfrm>
            <a:custGeom>
              <a:avLst/>
              <a:gdLst>
                <a:gd name="T0" fmla="*/ 141 w 143"/>
                <a:gd name="T1" fmla="*/ 55 h 117"/>
                <a:gd name="T2" fmla="*/ 77 w 143"/>
                <a:gd name="T3" fmla="*/ 4 h 117"/>
                <a:gd name="T4" fmla="*/ 74 w 143"/>
                <a:gd name="T5" fmla="*/ 1 h 117"/>
                <a:gd name="T6" fmla="*/ 69 w 143"/>
                <a:gd name="T7" fmla="*/ 1 h 117"/>
                <a:gd name="T8" fmla="*/ 51 w 143"/>
                <a:gd name="T9" fmla="*/ 16 h 117"/>
                <a:gd name="T10" fmla="*/ 51 w 143"/>
                <a:gd name="T11" fmla="*/ 10 h 117"/>
                <a:gd name="T12" fmla="*/ 47 w 143"/>
                <a:gd name="T13" fmla="*/ 6 h 117"/>
                <a:gd name="T14" fmla="*/ 33 w 143"/>
                <a:gd name="T15" fmla="*/ 6 h 117"/>
                <a:gd name="T16" fmla="*/ 30 w 143"/>
                <a:gd name="T17" fmla="*/ 10 h 117"/>
                <a:gd name="T18" fmla="*/ 30 w 143"/>
                <a:gd name="T19" fmla="*/ 33 h 117"/>
                <a:gd name="T20" fmla="*/ 2 w 143"/>
                <a:gd name="T21" fmla="*/ 56 h 117"/>
                <a:gd name="T22" fmla="*/ 1 w 143"/>
                <a:gd name="T23" fmla="*/ 61 h 117"/>
                <a:gd name="T24" fmla="*/ 4 w 143"/>
                <a:gd name="T25" fmla="*/ 63 h 117"/>
                <a:gd name="T26" fmla="*/ 6 w 143"/>
                <a:gd name="T27" fmla="*/ 62 h 117"/>
                <a:gd name="T28" fmla="*/ 17 w 143"/>
                <a:gd name="T29" fmla="*/ 53 h 117"/>
                <a:gd name="T30" fmla="*/ 17 w 143"/>
                <a:gd name="T31" fmla="*/ 113 h 117"/>
                <a:gd name="T32" fmla="*/ 21 w 143"/>
                <a:gd name="T33" fmla="*/ 117 h 117"/>
                <a:gd name="T34" fmla="*/ 59 w 143"/>
                <a:gd name="T35" fmla="*/ 117 h 117"/>
                <a:gd name="T36" fmla="*/ 63 w 143"/>
                <a:gd name="T37" fmla="*/ 113 h 117"/>
                <a:gd name="T38" fmla="*/ 63 w 143"/>
                <a:gd name="T39" fmla="*/ 85 h 117"/>
                <a:gd name="T40" fmla="*/ 80 w 143"/>
                <a:gd name="T41" fmla="*/ 85 h 117"/>
                <a:gd name="T42" fmla="*/ 80 w 143"/>
                <a:gd name="T43" fmla="*/ 113 h 117"/>
                <a:gd name="T44" fmla="*/ 84 w 143"/>
                <a:gd name="T45" fmla="*/ 117 h 117"/>
                <a:gd name="T46" fmla="*/ 122 w 143"/>
                <a:gd name="T47" fmla="*/ 117 h 117"/>
                <a:gd name="T48" fmla="*/ 126 w 143"/>
                <a:gd name="T49" fmla="*/ 113 h 117"/>
                <a:gd name="T50" fmla="*/ 126 w 143"/>
                <a:gd name="T51" fmla="*/ 52 h 117"/>
                <a:gd name="T52" fmla="*/ 137 w 143"/>
                <a:gd name="T53" fmla="*/ 61 h 117"/>
                <a:gd name="T54" fmla="*/ 139 w 143"/>
                <a:gd name="T55" fmla="*/ 62 h 117"/>
                <a:gd name="T56" fmla="*/ 142 w 143"/>
                <a:gd name="T57" fmla="*/ 60 h 117"/>
                <a:gd name="T58" fmla="*/ 141 w 143"/>
                <a:gd name="T59" fmla="*/ 55 h 117"/>
                <a:gd name="T60" fmla="*/ 37 w 143"/>
                <a:gd name="T61" fmla="*/ 13 h 117"/>
                <a:gd name="T62" fmla="*/ 43 w 143"/>
                <a:gd name="T63" fmla="*/ 13 h 117"/>
                <a:gd name="T64" fmla="*/ 43 w 143"/>
                <a:gd name="T65" fmla="*/ 22 h 117"/>
                <a:gd name="T66" fmla="*/ 37 w 143"/>
                <a:gd name="T67" fmla="*/ 27 h 117"/>
                <a:gd name="T68" fmla="*/ 37 w 143"/>
                <a:gd name="T69" fmla="*/ 13 h 117"/>
                <a:gd name="T70" fmla="*/ 119 w 143"/>
                <a:gd name="T71" fmla="*/ 47 h 117"/>
                <a:gd name="T72" fmla="*/ 119 w 143"/>
                <a:gd name="T73" fmla="*/ 109 h 117"/>
                <a:gd name="T74" fmla="*/ 87 w 143"/>
                <a:gd name="T75" fmla="*/ 109 h 117"/>
                <a:gd name="T76" fmla="*/ 87 w 143"/>
                <a:gd name="T77" fmla="*/ 81 h 117"/>
                <a:gd name="T78" fmla="*/ 84 w 143"/>
                <a:gd name="T79" fmla="*/ 78 h 117"/>
                <a:gd name="T80" fmla="*/ 59 w 143"/>
                <a:gd name="T81" fmla="*/ 78 h 117"/>
                <a:gd name="T82" fmla="*/ 56 w 143"/>
                <a:gd name="T83" fmla="*/ 81 h 117"/>
                <a:gd name="T84" fmla="*/ 56 w 143"/>
                <a:gd name="T85" fmla="*/ 109 h 117"/>
                <a:gd name="T86" fmla="*/ 24 w 143"/>
                <a:gd name="T87" fmla="*/ 109 h 117"/>
                <a:gd name="T88" fmla="*/ 24 w 143"/>
                <a:gd name="T89" fmla="*/ 47 h 117"/>
                <a:gd name="T90" fmla="*/ 38 w 143"/>
                <a:gd name="T91" fmla="*/ 36 h 117"/>
                <a:gd name="T92" fmla="*/ 72 w 143"/>
                <a:gd name="T93" fmla="*/ 8 h 117"/>
                <a:gd name="T94" fmla="*/ 119 w 143"/>
                <a:gd name="T95" fmla="*/ 47 h 117"/>
                <a:gd name="T96" fmla="*/ 119 w 143"/>
                <a:gd name="T97" fmla="*/ 47 h 117"/>
                <a:gd name="T98" fmla="*/ 119 w 143"/>
                <a:gd name="T99" fmla="*/ 4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3" h="117">
                  <a:moveTo>
                    <a:pt x="141" y="55"/>
                  </a:moveTo>
                  <a:cubicBezTo>
                    <a:pt x="77" y="4"/>
                    <a:pt x="77" y="4"/>
                    <a:pt x="77" y="4"/>
                  </a:cubicBezTo>
                  <a:cubicBezTo>
                    <a:pt x="74" y="1"/>
                    <a:pt x="74" y="1"/>
                    <a:pt x="74" y="1"/>
                  </a:cubicBezTo>
                  <a:cubicBezTo>
                    <a:pt x="72" y="0"/>
                    <a:pt x="71" y="0"/>
                    <a:pt x="69" y="1"/>
                  </a:cubicBezTo>
                  <a:cubicBezTo>
                    <a:pt x="51" y="16"/>
                    <a:pt x="51" y="16"/>
                    <a:pt x="51" y="16"/>
                  </a:cubicBezTo>
                  <a:cubicBezTo>
                    <a:pt x="51" y="10"/>
                    <a:pt x="51" y="10"/>
                    <a:pt x="51" y="10"/>
                  </a:cubicBezTo>
                  <a:cubicBezTo>
                    <a:pt x="51" y="8"/>
                    <a:pt x="49" y="6"/>
                    <a:pt x="47" y="6"/>
                  </a:cubicBezTo>
                  <a:cubicBezTo>
                    <a:pt x="33" y="6"/>
                    <a:pt x="33" y="6"/>
                    <a:pt x="33" y="6"/>
                  </a:cubicBezTo>
                  <a:cubicBezTo>
                    <a:pt x="31" y="6"/>
                    <a:pt x="30" y="8"/>
                    <a:pt x="30" y="10"/>
                  </a:cubicBezTo>
                  <a:cubicBezTo>
                    <a:pt x="30" y="33"/>
                    <a:pt x="30" y="33"/>
                    <a:pt x="30" y="33"/>
                  </a:cubicBezTo>
                  <a:cubicBezTo>
                    <a:pt x="2" y="56"/>
                    <a:pt x="2" y="56"/>
                    <a:pt x="2" y="56"/>
                  </a:cubicBezTo>
                  <a:cubicBezTo>
                    <a:pt x="0" y="58"/>
                    <a:pt x="0" y="60"/>
                    <a:pt x="1" y="61"/>
                  </a:cubicBezTo>
                  <a:cubicBezTo>
                    <a:pt x="2" y="62"/>
                    <a:pt x="3" y="63"/>
                    <a:pt x="4" y="63"/>
                  </a:cubicBezTo>
                  <a:cubicBezTo>
                    <a:pt x="5" y="63"/>
                    <a:pt x="5" y="63"/>
                    <a:pt x="6" y="62"/>
                  </a:cubicBezTo>
                  <a:cubicBezTo>
                    <a:pt x="17" y="53"/>
                    <a:pt x="17" y="53"/>
                    <a:pt x="17" y="53"/>
                  </a:cubicBezTo>
                  <a:cubicBezTo>
                    <a:pt x="17" y="113"/>
                    <a:pt x="17" y="113"/>
                    <a:pt x="17" y="113"/>
                  </a:cubicBezTo>
                  <a:cubicBezTo>
                    <a:pt x="17" y="115"/>
                    <a:pt x="19" y="117"/>
                    <a:pt x="21" y="117"/>
                  </a:cubicBezTo>
                  <a:cubicBezTo>
                    <a:pt x="59" y="117"/>
                    <a:pt x="59" y="117"/>
                    <a:pt x="59" y="117"/>
                  </a:cubicBezTo>
                  <a:cubicBezTo>
                    <a:pt x="61" y="117"/>
                    <a:pt x="63" y="115"/>
                    <a:pt x="63" y="113"/>
                  </a:cubicBezTo>
                  <a:cubicBezTo>
                    <a:pt x="63" y="85"/>
                    <a:pt x="63" y="85"/>
                    <a:pt x="63" y="85"/>
                  </a:cubicBezTo>
                  <a:cubicBezTo>
                    <a:pt x="80" y="85"/>
                    <a:pt x="80" y="85"/>
                    <a:pt x="80" y="85"/>
                  </a:cubicBezTo>
                  <a:cubicBezTo>
                    <a:pt x="80" y="113"/>
                    <a:pt x="80" y="113"/>
                    <a:pt x="80" y="113"/>
                  </a:cubicBezTo>
                  <a:cubicBezTo>
                    <a:pt x="80" y="115"/>
                    <a:pt x="82" y="117"/>
                    <a:pt x="84" y="117"/>
                  </a:cubicBezTo>
                  <a:cubicBezTo>
                    <a:pt x="122" y="117"/>
                    <a:pt x="122" y="117"/>
                    <a:pt x="122" y="117"/>
                  </a:cubicBezTo>
                  <a:cubicBezTo>
                    <a:pt x="124" y="117"/>
                    <a:pt x="126" y="115"/>
                    <a:pt x="126" y="113"/>
                  </a:cubicBezTo>
                  <a:cubicBezTo>
                    <a:pt x="126" y="52"/>
                    <a:pt x="126" y="52"/>
                    <a:pt x="126" y="52"/>
                  </a:cubicBezTo>
                  <a:cubicBezTo>
                    <a:pt x="137" y="61"/>
                    <a:pt x="137" y="61"/>
                    <a:pt x="137" y="61"/>
                  </a:cubicBezTo>
                  <a:cubicBezTo>
                    <a:pt x="137" y="62"/>
                    <a:pt x="138" y="62"/>
                    <a:pt x="139" y="62"/>
                  </a:cubicBezTo>
                  <a:cubicBezTo>
                    <a:pt x="140" y="62"/>
                    <a:pt x="141" y="61"/>
                    <a:pt x="142" y="60"/>
                  </a:cubicBezTo>
                  <a:cubicBezTo>
                    <a:pt x="143" y="59"/>
                    <a:pt x="143" y="57"/>
                    <a:pt x="141" y="55"/>
                  </a:cubicBezTo>
                  <a:close/>
                  <a:moveTo>
                    <a:pt x="37" y="13"/>
                  </a:moveTo>
                  <a:cubicBezTo>
                    <a:pt x="43" y="13"/>
                    <a:pt x="43" y="13"/>
                    <a:pt x="43" y="13"/>
                  </a:cubicBezTo>
                  <a:cubicBezTo>
                    <a:pt x="43" y="22"/>
                    <a:pt x="43" y="22"/>
                    <a:pt x="43" y="22"/>
                  </a:cubicBezTo>
                  <a:cubicBezTo>
                    <a:pt x="37" y="27"/>
                    <a:pt x="37" y="27"/>
                    <a:pt x="37" y="27"/>
                  </a:cubicBezTo>
                  <a:lnTo>
                    <a:pt x="37" y="13"/>
                  </a:lnTo>
                  <a:close/>
                  <a:moveTo>
                    <a:pt x="119" y="47"/>
                  </a:moveTo>
                  <a:cubicBezTo>
                    <a:pt x="119" y="109"/>
                    <a:pt x="119" y="109"/>
                    <a:pt x="119" y="109"/>
                  </a:cubicBezTo>
                  <a:cubicBezTo>
                    <a:pt x="87" y="109"/>
                    <a:pt x="87" y="109"/>
                    <a:pt x="87" y="109"/>
                  </a:cubicBezTo>
                  <a:cubicBezTo>
                    <a:pt x="87" y="81"/>
                    <a:pt x="87" y="81"/>
                    <a:pt x="87" y="81"/>
                  </a:cubicBezTo>
                  <a:cubicBezTo>
                    <a:pt x="87" y="79"/>
                    <a:pt x="86" y="78"/>
                    <a:pt x="84" y="78"/>
                  </a:cubicBezTo>
                  <a:cubicBezTo>
                    <a:pt x="59" y="78"/>
                    <a:pt x="59" y="78"/>
                    <a:pt x="59" y="78"/>
                  </a:cubicBezTo>
                  <a:cubicBezTo>
                    <a:pt x="57" y="78"/>
                    <a:pt x="56" y="79"/>
                    <a:pt x="56" y="81"/>
                  </a:cubicBezTo>
                  <a:cubicBezTo>
                    <a:pt x="56" y="109"/>
                    <a:pt x="56" y="109"/>
                    <a:pt x="56" y="109"/>
                  </a:cubicBezTo>
                  <a:cubicBezTo>
                    <a:pt x="24" y="109"/>
                    <a:pt x="24" y="109"/>
                    <a:pt x="24" y="109"/>
                  </a:cubicBezTo>
                  <a:cubicBezTo>
                    <a:pt x="24" y="47"/>
                    <a:pt x="24" y="47"/>
                    <a:pt x="24" y="47"/>
                  </a:cubicBezTo>
                  <a:cubicBezTo>
                    <a:pt x="38" y="36"/>
                    <a:pt x="38" y="36"/>
                    <a:pt x="38" y="36"/>
                  </a:cubicBezTo>
                  <a:cubicBezTo>
                    <a:pt x="38" y="36"/>
                    <a:pt x="71" y="9"/>
                    <a:pt x="72" y="8"/>
                  </a:cubicBezTo>
                  <a:lnTo>
                    <a:pt x="119" y="47"/>
                  </a:lnTo>
                  <a:close/>
                  <a:moveTo>
                    <a:pt x="119" y="47"/>
                  </a:moveTo>
                  <a:cubicBezTo>
                    <a:pt x="119" y="47"/>
                    <a:pt x="119" y="47"/>
                    <a:pt x="119" y="47"/>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29" name="Rectangle 28">
            <a:extLst>
              <a:ext uri="{FF2B5EF4-FFF2-40B4-BE49-F238E27FC236}">
                <a16:creationId xmlns:a16="http://schemas.microsoft.com/office/drawing/2014/main" id="{738F6521-78C2-4252-ABE9-E681684DF370}"/>
              </a:ext>
            </a:extLst>
          </p:cNvPr>
          <p:cNvSpPr/>
          <p:nvPr/>
        </p:nvSpPr>
        <p:spPr>
          <a:xfrm>
            <a:off x="1173805" y="3321486"/>
            <a:ext cx="2042110" cy="830997"/>
          </a:xfrm>
          <a:prstGeom prst="rect">
            <a:avLst/>
          </a:prstGeom>
        </p:spPr>
        <p:txBody>
          <a:bodyPr wrap="square">
            <a:spAutoFit/>
          </a:bodyPr>
          <a:lstStyle/>
          <a:p>
            <a:pPr algn="ct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 is simply dummy ever since the 1500s, when an make a survived not</a:t>
            </a:r>
          </a:p>
        </p:txBody>
      </p:sp>
      <p:grpSp>
        <p:nvGrpSpPr>
          <p:cNvPr id="34" name="Group 33">
            <a:extLst>
              <a:ext uri="{FF2B5EF4-FFF2-40B4-BE49-F238E27FC236}">
                <a16:creationId xmlns:a16="http://schemas.microsoft.com/office/drawing/2014/main" id="{9792AA29-632D-4A3D-9E89-C74C13E4C671}"/>
              </a:ext>
            </a:extLst>
          </p:cNvPr>
          <p:cNvGrpSpPr/>
          <p:nvPr/>
        </p:nvGrpSpPr>
        <p:grpSpPr>
          <a:xfrm>
            <a:off x="4393257" y="2405793"/>
            <a:ext cx="804727" cy="804727"/>
            <a:chOff x="3096867" y="8423546"/>
            <a:chExt cx="1480930" cy="1480930"/>
          </a:xfrm>
        </p:grpSpPr>
        <p:sp>
          <p:nvSpPr>
            <p:cNvPr id="36" name="Oval 35">
              <a:extLst>
                <a:ext uri="{FF2B5EF4-FFF2-40B4-BE49-F238E27FC236}">
                  <a16:creationId xmlns:a16="http://schemas.microsoft.com/office/drawing/2014/main" id="{B154E121-4E4B-4803-9C0E-CF2CD004FEFC}"/>
                </a:ext>
              </a:extLst>
            </p:cNvPr>
            <p:cNvSpPr/>
            <p:nvPr/>
          </p:nvSpPr>
          <p:spPr>
            <a:xfrm>
              <a:off x="3096867" y="8423546"/>
              <a:ext cx="1480930" cy="14809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Oval 36">
              <a:extLst>
                <a:ext uri="{FF2B5EF4-FFF2-40B4-BE49-F238E27FC236}">
                  <a16:creationId xmlns:a16="http://schemas.microsoft.com/office/drawing/2014/main" id="{3883051F-E775-4BFE-B21F-FE55AB3D3120}"/>
                </a:ext>
              </a:extLst>
            </p:cNvPr>
            <p:cNvSpPr/>
            <p:nvPr/>
          </p:nvSpPr>
          <p:spPr>
            <a:xfrm>
              <a:off x="3229488" y="8556167"/>
              <a:ext cx="1215689" cy="121568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8" name="Group 37">
              <a:extLst>
                <a:ext uri="{FF2B5EF4-FFF2-40B4-BE49-F238E27FC236}">
                  <a16:creationId xmlns:a16="http://schemas.microsoft.com/office/drawing/2014/main" id="{65B7F6A9-E6D9-45E5-A44C-1A1E0F243E60}"/>
                </a:ext>
              </a:extLst>
            </p:cNvPr>
            <p:cNvGrpSpPr/>
            <p:nvPr/>
          </p:nvGrpSpPr>
          <p:grpSpPr>
            <a:xfrm>
              <a:off x="3690441" y="9007888"/>
              <a:ext cx="293782" cy="312247"/>
              <a:chOff x="6670357" y="2277094"/>
              <a:chExt cx="555626" cy="590551"/>
            </a:xfrm>
            <a:solidFill>
              <a:schemeClr val="bg1"/>
            </a:solidFill>
          </p:grpSpPr>
          <p:sp>
            <p:nvSpPr>
              <p:cNvPr id="39" name="Rectangle 10">
                <a:extLst>
                  <a:ext uri="{FF2B5EF4-FFF2-40B4-BE49-F238E27FC236}">
                    <a16:creationId xmlns:a16="http://schemas.microsoft.com/office/drawing/2014/main" id="{7276300F-DD62-40A2-BCA7-D6D64FFE0C36}"/>
                  </a:ext>
                </a:extLst>
              </p:cNvPr>
              <p:cNvSpPr>
                <a:spLocks noChangeArrowheads="1"/>
              </p:cNvSpPr>
              <p:nvPr/>
            </p:nvSpPr>
            <p:spPr bwMode="auto">
              <a:xfrm>
                <a:off x="6924358" y="2277094"/>
                <a:ext cx="46038" cy="150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Rectangle 11">
                <a:extLst>
                  <a:ext uri="{FF2B5EF4-FFF2-40B4-BE49-F238E27FC236}">
                    <a16:creationId xmlns:a16="http://schemas.microsoft.com/office/drawing/2014/main" id="{85C71FB8-D8EB-49ED-9CC8-F361141F8FEB}"/>
                  </a:ext>
                </a:extLst>
              </p:cNvPr>
              <p:cNvSpPr>
                <a:spLocks noChangeArrowheads="1"/>
              </p:cNvSpPr>
              <p:nvPr/>
            </p:nvSpPr>
            <p:spPr bwMode="auto">
              <a:xfrm>
                <a:off x="6924358" y="2716832"/>
                <a:ext cx="46038" cy="150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12">
                <a:extLst>
                  <a:ext uri="{FF2B5EF4-FFF2-40B4-BE49-F238E27FC236}">
                    <a16:creationId xmlns:a16="http://schemas.microsoft.com/office/drawing/2014/main" id="{970530A2-DD11-4936-AD98-E6DC30F89108}"/>
                  </a:ext>
                </a:extLst>
              </p:cNvPr>
              <p:cNvSpPr>
                <a:spLocks noEditPoints="1"/>
              </p:cNvSpPr>
              <p:nvPr/>
            </p:nvSpPr>
            <p:spPr bwMode="auto">
              <a:xfrm>
                <a:off x="6670357" y="2462832"/>
                <a:ext cx="254000" cy="219075"/>
              </a:xfrm>
              <a:custGeom>
                <a:avLst/>
                <a:gdLst>
                  <a:gd name="T0" fmla="*/ 22 w 22"/>
                  <a:gd name="T1" fmla="*/ 13 h 19"/>
                  <a:gd name="T2" fmla="*/ 10 w 22"/>
                  <a:gd name="T3" fmla="*/ 13 h 19"/>
                  <a:gd name="T4" fmla="*/ 6 w 22"/>
                  <a:gd name="T5" fmla="*/ 10 h 19"/>
                  <a:gd name="T6" fmla="*/ 10 w 22"/>
                  <a:gd name="T7" fmla="*/ 6 h 19"/>
                  <a:gd name="T8" fmla="*/ 22 w 22"/>
                  <a:gd name="T9" fmla="*/ 6 h 19"/>
                  <a:gd name="T10" fmla="*/ 22 w 22"/>
                  <a:gd name="T11" fmla="*/ 0 h 19"/>
                  <a:gd name="T12" fmla="*/ 10 w 22"/>
                  <a:gd name="T13" fmla="*/ 0 h 19"/>
                  <a:gd name="T14" fmla="*/ 0 w 22"/>
                  <a:gd name="T15" fmla="*/ 10 h 19"/>
                  <a:gd name="T16" fmla="*/ 10 w 22"/>
                  <a:gd name="T17" fmla="*/ 19 h 19"/>
                  <a:gd name="T18" fmla="*/ 22 w 22"/>
                  <a:gd name="T19" fmla="*/ 19 h 19"/>
                  <a:gd name="T20" fmla="*/ 22 w 22"/>
                  <a:gd name="T21" fmla="*/ 13 h 19"/>
                  <a:gd name="T22" fmla="*/ 22 w 22"/>
                  <a:gd name="T23" fmla="*/ 13 h 19"/>
                  <a:gd name="T24" fmla="*/ 22 w 22"/>
                  <a:gd name="T25" fmla="*/ 1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9">
                    <a:moveTo>
                      <a:pt x="22" y="13"/>
                    </a:moveTo>
                    <a:cubicBezTo>
                      <a:pt x="10" y="13"/>
                      <a:pt x="10" y="13"/>
                      <a:pt x="10" y="13"/>
                    </a:cubicBezTo>
                    <a:cubicBezTo>
                      <a:pt x="8" y="13"/>
                      <a:pt x="6" y="12"/>
                      <a:pt x="6" y="10"/>
                    </a:cubicBezTo>
                    <a:cubicBezTo>
                      <a:pt x="6" y="8"/>
                      <a:pt x="8" y="6"/>
                      <a:pt x="10" y="6"/>
                    </a:cubicBezTo>
                    <a:cubicBezTo>
                      <a:pt x="22" y="6"/>
                      <a:pt x="22" y="6"/>
                      <a:pt x="22" y="6"/>
                    </a:cubicBezTo>
                    <a:cubicBezTo>
                      <a:pt x="22" y="0"/>
                      <a:pt x="22" y="0"/>
                      <a:pt x="22" y="0"/>
                    </a:cubicBezTo>
                    <a:cubicBezTo>
                      <a:pt x="10" y="0"/>
                      <a:pt x="10" y="0"/>
                      <a:pt x="10" y="0"/>
                    </a:cubicBezTo>
                    <a:cubicBezTo>
                      <a:pt x="4" y="0"/>
                      <a:pt x="0" y="4"/>
                      <a:pt x="0" y="10"/>
                    </a:cubicBezTo>
                    <a:cubicBezTo>
                      <a:pt x="0" y="15"/>
                      <a:pt x="4" y="19"/>
                      <a:pt x="10" y="19"/>
                    </a:cubicBezTo>
                    <a:cubicBezTo>
                      <a:pt x="22" y="19"/>
                      <a:pt x="22" y="19"/>
                      <a:pt x="22" y="19"/>
                    </a:cubicBezTo>
                    <a:lnTo>
                      <a:pt x="22" y="13"/>
                    </a:lnTo>
                    <a:close/>
                    <a:moveTo>
                      <a:pt x="22" y="13"/>
                    </a:moveTo>
                    <a:cubicBezTo>
                      <a:pt x="22" y="13"/>
                      <a:pt x="22" y="13"/>
                      <a:pt x="22"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13">
                <a:extLst>
                  <a:ext uri="{FF2B5EF4-FFF2-40B4-BE49-F238E27FC236}">
                    <a16:creationId xmlns:a16="http://schemas.microsoft.com/office/drawing/2014/main" id="{BD69318B-AAC9-4E6E-BF4B-5300144D3D6A}"/>
                  </a:ext>
                </a:extLst>
              </p:cNvPr>
              <p:cNvSpPr>
                <a:spLocks noEditPoints="1"/>
              </p:cNvSpPr>
              <p:nvPr/>
            </p:nvSpPr>
            <p:spPr bwMode="auto">
              <a:xfrm>
                <a:off x="6970395" y="2462832"/>
                <a:ext cx="255588" cy="219075"/>
              </a:xfrm>
              <a:custGeom>
                <a:avLst/>
                <a:gdLst>
                  <a:gd name="T0" fmla="*/ 12 w 22"/>
                  <a:gd name="T1" fmla="*/ 0 h 19"/>
                  <a:gd name="T2" fmla="*/ 0 w 22"/>
                  <a:gd name="T3" fmla="*/ 0 h 19"/>
                  <a:gd name="T4" fmla="*/ 0 w 22"/>
                  <a:gd name="T5" fmla="*/ 6 h 19"/>
                  <a:gd name="T6" fmla="*/ 12 w 22"/>
                  <a:gd name="T7" fmla="*/ 6 h 19"/>
                  <a:gd name="T8" fmla="*/ 16 w 22"/>
                  <a:gd name="T9" fmla="*/ 10 h 19"/>
                  <a:gd name="T10" fmla="*/ 12 w 22"/>
                  <a:gd name="T11" fmla="*/ 13 h 19"/>
                  <a:gd name="T12" fmla="*/ 0 w 22"/>
                  <a:gd name="T13" fmla="*/ 13 h 19"/>
                  <a:gd name="T14" fmla="*/ 0 w 22"/>
                  <a:gd name="T15" fmla="*/ 19 h 19"/>
                  <a:gd name="T16" fmla="*/ 12 w 22"/>
                  <a:gd name="T17" fmla="*/ 19 h 19"/>
                  <a:gd name="T18" fmla="*/ 22 w 22"/>
                  <a:gd name="T19" fmla="*/ 10 h 19"/>
                  <a:gd name="T20" fmla="*/ 12 w 22"/>
                  <a:gd name="T21" fmla="*/ 0 h 19"/>
                  <a:gd name="T22" fmla="*/ 12 w 22"/>
                  <a:gd name="T23" fmla="*/ 0 h 19"/>
                  <a:gd name="T24" fmla="*/ 12 w 22"/>
                  <a:gd name="T2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9">
                    <a:moveTo>
                      <a:pt x="12" y="0"/>
                    </a:moveTo>
                    <a:cubicBezTo>
                      <a:pt x="0" y="0"/>
                      <a:pt x="0" y="0"/>
                      <a:pt x="0" y="0"/>
                    </a:cubicBezTo>
                    <a:cubicBezTo>
                      <a:pt x="0" y="6"/>
                      <a:pt x="0" y="6"/>
                      <a:pt x="0" y="6"/>
                    </a:cubicBezTo>
                    <a:cubicBezTo>
                      <a:pt x="12" y="6"/>
                      <a:pt x="12" y="6"/>
                      <a:pt x="12" y="6"/>
                    </a:cubicBezTo>
                    <a:cubicBezTo>
                      <a:pt x="14" y="6"/>
                      <a:pt x="16" y="8"/>
                      <a:pt x="16" y="10"/>
                    </a:cubicBezTo>
                    <a:cubicBezTo>
                      <a:pt x="16" y="12"/>
                      <a:pt x="14" y="13"/>
                      <a:pt x="12" y="13"/>
                    </a:cubicBezTo>
                    <a:cubicBezTo>
                      <a:pt x="0" y="13"/>
                      <a:pt x="0" y="13"/>
                      <a:pt x="0" y="13"/>
                    </a:cubicBezTo>
                    <a:cubicBezTo>
                      <a:pt x="0" y="19"/>
                      <a:pt x="0" y="19"/>
                      <a:pt x="0" y="19"/>
                    </a:cubicBezTo>
                    <a:cubicBezTo>
                      <a:pt x="12" y="19"/>
                      <a:pt x="12" y="19"/>
                      <a:pt x="12" y="19"/>
                    </a:cubicBezTo>
                    <a:cubicBezTo>
                      <a:pt x="18" y="19"/>
                      <a:pt x="22" y="15"/>
                      <a:pt x="22" y="10"/>
                    </a:cubicBezTo>
                    <a:cubicBezTo>
                      <a:pt x="22" y="4"/>
                      <a:pt x="18" y="0"/>
                      <a:pt x="12" y="0"/>
                    </a:cubicBezTo>
                    <a:close/>
                    <a:moveTo>
                      <a:pt x="12" y="0"/>
                    </a:move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14">
                <a:extLst>
                  <a:ext uri="{FF2B5EF4-FFF2-40B4-BE49-F238E27FC236}">
                    <a16:creationId xmlns:a16="http://schemas.microsoft.com/office/drawing/2014/main" id="{FAEEE3FA-712A-4F5E-A266-6ECDD1E71B2B}"/>
                  </a:ext>
                </a:extLst>
              </p:cNvPr>
              <p:cNvSpPr>
                <a:spLocks noEditPoints="1"/>
              </p:cNvSpPr>
              <p:nvPr/>
            </p:nvSpPr>
            <p:spPr bwMode="auto">
              <a:xfrm>
                <a:off x="6773545" y="2716832"/>
                <a:ext cx="115888" cy="127000"/>
              </a:xfrm>
              <a:custGeom>
                <a:avLst/>
                <a:gdLst>
                  <a:gd name="T0" fmla="*/ 15 w 73"/>
                  <a:gd name="T1" fmla="*/ 80 h 80"/>
                  <a:gd name="T2" fmla="*/ 73 w 73"/>
                  <a:gd name="T3" fmla="*/ 0 h 80"/>
                  <a:gd name="T4" fmla="*/ 44 w 73"/>
                  <a:gd name="T5" fmla="*/ 0 h 80"/>
                  <a:gd name="T6" fmla="*/ 0 w 73"/>
                  <a:gd name="T7" fmla="*/ 73 h 80"/>
                  <a:gd name="T8" fmla="*/ 15 w 73"/>
                  <a:gd name="T9" fmla="*/ 80 h 80"/>
                  <a:gd name="T10" fmla="*/ 15 w 73"/>
                  <a:gd name="T11" fmla="*/ 80 h 80"/>
                  <a:gd name="T12" fmla="*/ 15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15" y="80"/>
                    </a:moveTo>
                    <a:lnTo>
                      <a:pt x="73" y="0"/>
                    </a:lnTo>
                    <a:lnTo>
                      <a:pt x="44" y="0"/>
                    </a:lnTo>
                    <a:lnTo>
                      <a:pt x="0" y="73"/>
                    </a:lnTo>
                    <a:lnTo>
                      <a:pt x="15" y="80"/>
                    </a:lnTo>
                    <a:close/>
                    <a:moveTo>
                      <a:pt x="15" y="80"/>
                    </a:moveTo>
                    <a:lnTo>
                      <a:pt x="15"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15">
                <a:extLst>
                  <a:ext uri="{FF2B5EF4-FFF2-40B4-BE49-F238E27FC236}">
                    <a16:creationId xmlns:a16="http://schemas.microsoft.com/office/drawing/2014/main" id="{07E334D8-09E5-492C-B481-1363631B7931}"/>
                  </a:ext>
                </a:extLst>
              </p:cNvPr>
              <p:cNvSpPr>
                <a:spLocks noEditPoints="1"/>
              </p:cNvSpPr>
              <p:nvPr/>
            </p:nvSpPr>
            <p:spPr bwMode="auto">
              <a:xfrm>
                <a:off x="6773545" y="2716832"/>
                <a:ext cx="115888" cy="127000"/>
              </a:xfrm>
              <a:custGeom>
                <a:avLst/>
                <a:gdLst>
                  <a:gd name="T0" fmla="*/ 15 w 73"/>
                  <a:gd name="T1" fmla="*/ 80 h 80"/>
                  <a:gd name="T2" fmla="*/ 73 w 73"/>
                  <a:gd name="T3" fmla="*/ 0 h 80"/>
                  <a:gd name="T4" fmla="*/ 44 w 73"/>
                  <a:gd name="T5" fmla="*/ 0 h 80"/>
                  <a:gd name="T6" fmla="*/ 0 w 73"/>
                  <a:gd name="T7" fmla="*/ 73 h 80"/>
                  <a:gd name="T8" fmla="*/ 15 w 73"/>
                  <a:gd name="T9" fmla="*/ 80 h 80"/>
                  <a:gd name="T10" fmla="*/ 15 w 73"/>
                  <a:gd name="T11" fmla="*/ 80 h 80"/>
                  <a:gd name="T12" fmla="*/ 15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15" y="80"/>
                    </a:moveTo>
                    <a:lnTo>
                      <a:pt x="73" y="0"/>
                    </a:lnTo>
                    <a:lnTo>
                      <a:pt x="44" y="0"/>
                    </a:lnTo>
                    <a:lnTo>
                      <a:pt x="0" y="73"/>
                    </a:lnTo>
                    <a:lnTo>
                      <a:pt x="15" y="80"/>
                    </a:lnTo>
                    <a:moveTo>
                      <a:pt x="15" y="80"/>
                    </a:moveTo>
                    <a:lnTo>
                      <a:pt x="15" y="8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16">
                <a:extLst>
                  <a:ext uri="{FF2B5EF4-FFF2-40B4-BE49-F238E27FC236}">
                    <a16:creationId xmlns:a16="http://schemas.microsoft.com/office/drawing/2014/main" id="{7C53B31C-F830-4391-B444-E9E266AC0BD1}"/>
                  </a:ext>
                </a:extLst>
              </p:cNvPr>
              <p:cNvSpPr>
                <a:spLocks noEditPoints="1"/>
              </p:cNvSpPr>
              <p:nvPr/>
            </p:nvSpPr>
            <p:spPr bwMode="auto">
              <a:xfrm>
                <a:off x="7005320" y="2716832"/>
                <a:ext cx="115888" cy="127000"/>
              </a:xfrm>
              <a:custGeom>
                <a:avLst/>
                <a:gdLst>
                  <a:gd name="T0" fmla="*/ 59 w 73"/>
                  <a:gd name="T1" fmla="*/ 80 h 80"/>
                  <a:gd name="T2" fmla="*/ 0 w 73"/>
                  <a:gd name="T3" fmla="*/ 0 h 80"/>
                  <a:gd name="T4" fmla="*/ 29 w 73"/>
                  <a:gd name="T5" fmla="*/ 0 h 80"/>
                  <a:gd name="T6" fmla="*/ 73 w 73"/>
                  <a:gd name="T7" fmla="*/ 73 h 80"/>
                  <a:gd name="T8" fmla="*/ 59 w 73"/>
                  <a:gd name="T9" fmla="*/ 80 h 80"/>
                  <a:gd name="T10" fmla="*/ 59 w 73"/>
                  <a:gd name="T11" fmla="*/ 80 h 80"/>
                  <a:gd name="T12" fmla="*/ 59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59" y="80"/>
                    </a:moveTo>
                    <a:lnTo>
                      <a:pt x="0" y="0"/>
                    </a:lnTo>
                    <a:lnTo>
                      <a:pt x="29" y="0"/>
                    </a:lnTo>
                    <a:lnTo>
                      <a:pt x="73" y="73"/>
                    </a:lnTo>
                    <a:lnTo>
                      <a:pt x="59" y="80"/>
                    </a:lnTo>
                    <a:close/>
                    <a:moveTo>
                      <a:pt x="59" y="80"/>
                    </a:moveTo>
                    <a:lnTo>
                      <a:pt x="59"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17">
                <a:extLst>
                  <a:ext uri="{FF2B5EF4-FFF2-40B4-BE49-F238E27FC236}">
                    <a16:creationId xmlns:a16="http://schemas.microsoft.com/office/drawing/2014/main" id="{19BEDAF2-8868-4F79-B547-00FC0E7EA46B}"/>
                  </a:ext>
                </a:extLst>
              </p:cNvPr>
              <p:cNvSpPr>
                <a:spLocks noEditPoints="1"/>
              </p:cNvSpPr>
              <p:nvPr/>
            </p:nvSpPr>
            <p:spPr bwMode="auto">
              <a:xfrm>
                <a:off x="7005320" y="2716832"/>
                <a:ext cx="115888" cy="127000"/>
              </a:xfrm>
              <a:custGeom>
                <a:avLst/>
                <a:gdLst>
                  <a:gd name="T0" fmla="*/ 59 w 73"/>
                  <a:gd name="T1" fmla="*/ 80 h 80"/>
                  <a:gd name="T2" fmla="*/ 0 w 73"/>
                  <a:gd name="T3" fmla="*/ 0 h 80"/>
                  <a:gd name="T4" fmla="*/ 29 w 73"/>
                  <a:gd name="T5" fmla="*/ 0 h 80"/>
                  <a:gd name="T6" fmla="*/ 73 w 73"/>
                  <a:gd name="T7" fmla="*/ 73 h 80"/>
                  <a:gd name="T8" fmla="*/ 59 w 73"/>
                  <a:gd name="T9" fmla="*/ 80 h 80"/>
                  <a:gd name="T10" fmla="*/ 59 w 73"/>
                  <a:gd name="T11" fmla="*/ 80 h 80"/>
                  <a:gd name="T12" fmla="*/ 59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59" y="80"/>
                    </a:moveTo>
                    <a:lnTo>
                      <a:pt x="0" y="0"/>
                    </a:lnTo>
                    <a:lnTo>
                      <a:pt x="29" y="0"/>
                    </a:lnTo>
                    <a:lnTo>
                      <a:pt x="73" y="73"/>
                    </a:lnTo>
                    <a:lnTo>
                      <a:pt x="59" y="80"/>
                    </a:lnTo>
                    <a:moveTo>
                      <a:pt x="59" y="80"/>
                    </a:moveTo>
                    <a:lnTo>
                      <a:pt x="59" y="8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18">
                <a:extLst>
                  <a:ext uri="{FF2B5EF4-FFF2-40B4-BE49-F238E27FC236}">
                    <a16:creationId xmlns:a16="http://schemas.microsoft.com/office/drawing/2014/main" id="{EC08E77A-4A75-41D3-9A8C-3627C083C1C5}"/>
                  </a:ext>
                </a:extLst>
              </p:cNvPr>
              <p:cNvSpPr>
                <a:spLocks noEditPoints="1"/>
              </p:cNvSpPr>
              <p:nvPr/>
            </p:nvSpPr>
            <p:spPr bwMode="auto">
              <a:xfrm>
                <a:off x="7005320" y="2312019"/>
                <a:ext cx="115888" cy="115888"/>
              </a:xfrm>
              <a:custGeom>
                <a:avLst/>
                <a:gdLst>
                  <a:gd name="T0" fmla="*/ 59 w 73"/>
                  <a:gd name="T1" fmla="*/ 0 h 73"/>
                  <a:gd name="T2" fmla="*/ 0 w 73"/>
                  <a:gd name="T3" fmla="*/ 73 h 73"/>
                  <a:gd name="T4" fmla="*/ 29 w 73"/>
                  <a:gd name="T5" fmla="*/ 73 h 73"/>
                  <a:gd name="T6" fmla="*/ 73 w 73"/>
                  <a:gd name="T7" fmla="*/ 7 h 73"/>
                  <a:gd name="T8" fmla="*/ 59 w 73"/>
                  <a:gd name="T9" fmla="*/ 0 h 73"/>
                  <a:gd name="T10" fmla="*/ 59 w 73"/>
                  <a:gd name="T11" fmla="*/ 0 h 73"/>
                  <a:gd name="T12" fmla="*/ 59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59" y="0"/>
                    </a:moveTo>
                    <a:lnTo>
                      <a:pt x="0" y="73"/>
                    </a:lnTo>
                    <a:lnTo>
                      <a:pt x="29" y="73"/>
                    </a:lnTo>
                    <a:lnTo>
                      <a:pt x="73" y="7"/>
                    </a:lnTo>
                    <a:lnTo>
                      <a:pt x="59" y="0"/>
                    </a:lnTo>
                    <a:close/>
                    <a:moveTo>
                      <a:pt x="59" y="0"/>
                    </a:moveTo>
                    <a:lnTo>
                      <a:pt x="5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19">
                <a:extLst>
                  <a:ext uri="{FF2B5EF4-FFF2-40B4-BE49-F238E27FC236}">
                    <a16:creationId xmlns:a16="http://schemas.microsoft.com/office/drawing/2014/main" id="{1CD4E816-2D3A-4B2B-AD72-FB28A26DF79F}"/>
                  </a:ext>
                </a:extLst>
              </p:cNvPr>
              <p:cNvSpPr>
                <a:spLocks noEditPoints="1"/>
              </p:cNvSpPr>
              <p:nvPr/>
            </p:nvSpPr>
            <p:spPr bwMode="auto">
              <a:xfrm>
                <a:off x="7005320" y="2312019"/>
                <a:ext cx="115888" cy="115888"/>
              </a:xfrm>
              <a:custGeom>
                <a:avLst/>
                <a:gdLst>
                  <a:gd name="T0" fmla="*/ 59 w 73"/>
                  <a:gd name="T1" fmla="*/ 0 h 73"/>
                  <a:gd name="T2" fmla="*/ 0 w 73"/>
                  <a:gd name="T3" fmla="*/ 73 h 73"/>
                  <a:gd name="T4" fmla="*/ 29 w 73"/>
                  <a:gd name="T5" fmla="*/ 73 h 73"/>
                  <a:gd name="T6" fmla="*/ 73 w 73"/>
                  <a:gd name="T7" fmla="*/ 7 h 73"/>
                  <a:gd name="T8" fmla="*/ 59 w 73"/>
                  <a:gd name="T9" fmla="*/ 0 h 73"/>
                  <a:gd name="T10" fmla="*/ 59 w 73"/>
                  <a:gd name="T11" fmla="*/ 0 h 73"/>
                  <a:gd name="T12" fmla="*/ 59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59" y="0"/>
                    </a:moveTo>
                    <a:lnTo>
                      <a:pt x="0" y="73"/>
                    </a:lnTo>
                    <a:lnTo>
                      <a:pt x="29" y="73"/>
                    </a:lnTo>
                    <a:lnTo>
                      <a:pt x="73" y="7"/>
                    </a:lnTo>
                    <a:lnTo>
                      <a:pt x="59" y="0"/>
                    </a:lnTo>
                    <a:moveTo>
                      <a:pt x="59" y="0"/>
                    </a:moveTo>
                    <a:lnTo>
                      <a:pt x="59"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20">
                <a:extLst>
                  <a:ext uri="{FF2B5EF4-FFF2-40B4-BE49-F238E27FC236}">
                    <a16:creationId xmlns:a16="http://schemas.microsoft.com/office/drawing/2014/main" id="{59C7CF49-E63F-4487-9533-18ABF11968CF}"/>
                  </a:ext>
                </a:extLst>
              </p:cNvPr>
              <p:cNvSpPr>
                <a:spLocks noEditPoints="1"/>
              </p:cNvSpPr>
              <p:nvPr/>
            </p:nvSpPr>
            <p:spPr bwMode="auto">
              <a:xfrm>
                <a:off x="6773545" y="2312019"/>
                <a:ext cx="115888" cy="115888"/>
              </a:xfrm>
              <a:custGeom>
                <a:avLst/>
                <a:gdLst>
                  <a:gd name="T0" fmla="*/ 15 w 73"/>
                  <a:gd name="T1" fmla="*/ 0 h 73"/>
                  <a:gd name="T2" fmla="*/ 73 w 73"/>
                  <a:gd name="T3" fmla="*/ 73 h 73"/>
                  <a:gd name="T4" fmla="*/ 44 w 73"/>
                  <a:gd name="T5" fmla="*/ 73 h 73"/>
                  <a:gd name="T6" fmla="*/ 0 w 73"/>
                  <a:gd name="T7" fmla="*/ 7 h 73"/>
                  <a:gd name="T8" fmla="*/ 15 w 73"/>
                  <a:gd name="T9" fmla="*/ 0 h 73"/>
                  <a:gd name="T10" fmla="*/ 15 w 73"/>
                  <a:gd name="T11" fmla="*/ 0 h 73"/>
                  <a:gd name="T12" fmla="*/ 15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15" y="0"/>
                    </a:moveTo>
                    <a:lnTo>
                      <a:pt x="73" y="73"/>
                    </a:lnTo>
                    <a:lnTo>
                      <a:pt x="44" y="73"/>
                    </a:lnTo>
                    <a:lnTo>
                      <a:pt x="0" y="7"/>
                    </a:lnTo>
                    <a:lnTo>
                      <a:pt x="15" y="0"/>
                    </a:lnTo>
                    <a:close/>
                    <a:moveTo>
                      <a:pt x="15" y="0"/>
                    </a:move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21">
                <a:extLst>
                  <a:ext uri="{FF2B5EF4-FFF2-40B4-BE49-F238E27FC236}">
                    <a16:creationId xmlns:a16="http://schemas.microsoft.com/office/drawing/2014/main" id="{42DB46F9-6681-4CB5-B059-5C923B1F4390}"/>
                  </a:ext>
                </a:extLst>
              </p:cNvPr>
              <p:cNvSpPr>
                <a:spLocks noEditPoints="1"/>
              </p:cNvSpPr>
              <p:nvPr/>
            </p:nvSpPr>
            <p:spPr bwMode="auto">
              <a:xfrm>
                <a:off x="6773545" y="2312019"/>
                <a:ext cx="115888" cy="115888"/>
              </a:xfrm>
              <a:custGeom>
                <a:avLst/>
                <a:gdLst>
                  <a:gd name="T0" fmla="*/ 15 w 73"/>
                  <a:gd name="T1" fmla="*/ 0 h 73"/>
                  <a:gd name="T2" fmla="*/ 73 w 73"/>
                  <a:gd name="T3" fmla="*/ 73 h 73"/>
                  <a:gd name="T4" fmla="*/ 44 w 73"/>
                  <a:gd name="T5" fmla="*/ 73 h 73"/>
                  <a:gd name="T6" fmla="*/ 0 w 73"/>
                  <a:gd name="T7" fmla="*/ 7 h 73"/>
                  <a:gd name="T8" fmla="*/ 15 w 73"/>
                  <a:gd name="T9" fmla="*/ 0 h 73"/>
                  <a:gd name="T10" fmla="*/ 15 w 73"/>
                  <a:gd name="T11" fmla="*/ 0 h 73"/>
                  <a:gd name="T12" fmla="*/ 15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15" y="0"/>
                    </a:moveTo>
                    <a:lnTo>
                      <a:pt x="73" y="73"/>
                    </a:lnTo>
                    <a:lnTo>
                      <a:pt x="44" y="73"/>
                    </a:lnTo>
                    <a:lnTo>
                      <a:pt x="0" y="7"/>
                    </a:lnTo>
                    <a:lnTo>
                      <a:pt x="15" y="0"/>
                    </a:lnTo>
                    <a:moveTo>
                      <a:pt x="15" y="0"/>
                    </a:moveTo>
                    <a:lnTo>
                      <a:pt x="15"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35" name="Rectangle 34">
            <a:extLst>
              <a:ext uri="{FF2B5EF4-FFF2-40B4-BE49-F238E27FC236}">
                <a16:creationId xmlns:a16="http://schemas.microsoft.com/office/drawing/2014/main" id="{71592348-FB0C-44C7-B8AE-9C1220D3CD90}"/>
              </a:ext>
            </a:extLst>
          </p:cNvPr>
          <p:cNvSpPr/>
          <p:nvPr/>
        </p:nvSpPr>
        <p:spPr>
          <a:xfrm>
            <a:off x="3774565" y="3321486"/>
            <a:ext cx="2042110" cy="830997"/>
          </a:xfrm>
          <a:prstGeom prst="rect">
            <a:avLst/>
          </a:prstGeom>
        </p:spPr>
        <p:txBody>
          <a:bodyPr wrap="square">
            <a:spAutoFit/>
          </a:bodyPr>
          <a:lstStyle/>
          <a:p>
            <a:pPr algn="ct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 is simply dummy ever since the 1500s, when an make a survived not</a:t>
            </a:r>
          </a:p>
        </p:txBody>
      </p:sp>
      <p:grpSp>
        <p:nvGrpSpPr>
          <p:cNvPr id="52" name="Group 51">
            <a:extLst>
              <a:ext uri="{FF2B5EF4-FFF2-40B4-BE49-F238E27FC236}">
                <a16:creationId xmlns:a16="http://schemas.microsoft.com/office/drawing/2014/main" id="{6BF4857A-C92A-45C0-836F-C659FF660E73}"/>
              </a:ext>
            </a:extLst>
          </p:cNvPr>
          <p:cNvGrpSpPr/>
          <p:nvPr/>
        </p:nvGrpSpPr>
        <p:grpSpPr>
          <a:xfrm>
            <a:off x="6994017" y="2405793"/>
            <a:ext cx="804727" cy="804727"/>
            <a:chOff x="838200" y="8423546"/>
            <a:chExt cx="1480930" cy="1480930"/>
          </a:xfrm>
        </p:grpSpPr>
        <p:sp>
          <p:nvSpPr>
            <p:cNvPr id="54" name="Oval 53">
              <a:extLst>
                <a:ext uri="{FF2B5EF4-FFF2-40B4-BE49-F238E27FC236}">
                  <a16:creationId xmlns:a16="http://schemas.microsoft.com/office/drawing/2014/main" id="{1D5EDB6F-3F5D-42D4-B02B-1709CFFCC653}"/>
                </a:ext>
              </a:extLst>
            </p:cNvPr>
            <p:cNvSpPr/>
            <p:nvPr/>
          </p:nvSpPr>
          <p:spPr>
            <a:xfrm>
              <a:off x="838200" y="8423546"/>
              <a:ext cx="1480930" cy="14809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a:extLst>
                <a:ext uri="{FF2B5EF4-FFF2-40B4-BE49-F238E27FC236}">
                  <a16:creationId xmlns:a16="http://schemas.microsoft.com/office/drawing/2014/main" id="{B5F6E48D-798B-4489-AE86-DF9310B720F0}"/>
                </a:ext>
              </a:extLst>
            </p:cNvPr>
            <p:cNvSpPr/>
            <p:nvPr/>
          </p:nvSpPr>
          <p:spPr>
            <a:xfrm>
              <a:off x="970821" y="8556167"/>
              <a:ext cx="1215689" cy="121568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Freeform 5">
              <a:extLst>
                <a:ext uri="{FF2B5EF4-FFF2-40B4-BE49-F238E27FC236}">
                  <a16:creationId xmlns:a16="http://schemas.microsoft.com/office/drawing/2014/main" id="{39FFE7DF-D151-4425-8E14-F7FDA32B5D7B}"/>
                </a:ext>
              </a:extLst>
            </p:cNvPr>
            <p:cNvSpPr>
              <a:spLocks noEditPoints="1"/>
            </p:cNvSpPr>
            <p:nvPr/>
          </p:nvSpPr>
          <p:spPr bwMode="auto">
            <a:xfrm>
              <a:off x="1380654" y="8999305"/>
              <a:ext cx="396023" cy="329413"/>
            </a:xfrm>
            <a:custGeom>
              <a:avLst/>
              <a:gdLst>
                <a:gd name="T0" fmla="*/ 141 w 143"/>
                <a:gd name="T1" fmla="*/ 55 h 117"/>
                <a:gd name="T2" fmla="*/ 77 w 143"/>
                <a:gd name="T3" fmla="*/ 4 h 117"/>
                <a:gd name="T4" fmla="*/ 74 w 143"/>
                <a:gd name="T5" fmla="*/ 1 h 117"/>
                <a:gd name="T6" fmla="*/ 69 w 143"/>
                <a:gd name="T7" fmla="*/ 1 h 117"/>
                <a:gd name="T8" fmla="*/ 51 w 143"/>
                <a:gd name="T9" fmla="*/ 16 h 117"/>
                <a:gd name="T10" fmla="*/ 51 w 143"/>
                <a:gd name="T11" fmla="*/ 10 h 117"/>
                <a:gd name="T12" fmla="*/ 47 w 143"/>
                <a:gd name="T13" fmla="*/ 6 h 117"/>
                <a:gd name="T14" fmla="*/ 33 w 143"/>
                <a:gd name="T15" fmla="*/ 6 h 117"/>
                <a:gd name="T16" fmla="*/ 30 w 143"/>
                <a:gd name="T17" fmla="*/ 10 h 117"/>
                <a:gd name="T18" fmla="*/ 30 w 143"/>
                <a:gd name="T19" fmla="*/ 33 h 117"/>
                <a:gd name="T20" fmla="*/ 2 w 143"/>
                <a:gd name="T21" fmla="*/ 56 h 117"/>
                <a:gd name="T22" fmla="*/ 1 w 143"/>
                <a:gd name="T23" fmla="*/ 61 h 117"/>
                <a:gd name="T24" fmla="*/ 4 w 143"/>
                <a:gd name="T25" fmla="*/ 63 h 117"/>
                <a:gd name="T26" fmla="*/ 6 w 143"/>
                <a:gd name="T27" fmla="*/ 62 h 117"/>
                <a:gd name="T28" fmla="*/ 17 w 143"/>
                <a:gd name="T29" fmla="*/ 53 h 117"/>
                <a:gd name="T30" fmla="*/ 17 w 143"/>
                <a:gd name="T31" fmla="*/ 113 h 117"/>
                <a:gd name="T32" fmla="*/ 21 w 143"/>
                <a:gd name="T33" fmla="*/ 117 h 117"/>
                <a:gd name="T34" fmla="*/ 59 w 143"/>
                <a:gd name="T35" fmla="*/ 117 h 117"/>
                <a:gd name="T36" fmla="*/ 63 w 143"/>
                <a:gd name="T37" fmla="*/ 113 h 117"/>
                <a:gd name="T38" fmla="*/ 63 w 143"/>
                <a:gd name="T39" fmla="*/ 85 h 117"/>
                <a:gd name="T40" fmla="*/ 80 w 143"/>
                <a:gd name="T41" fmla="*/ 85 h 117"/>
                <a:gd name="T42" fmla="*/ 80 w 143"/>
                <a:gd name="T43" fmla="*/ 113 h 117"/>
                <a:gd name="T44" fmla="*/ 84 w 143"/>
                <a:gd name="T45" fmla="*/ 117 h 117"/>
                <a:gd name="T46" fmla="*/ 122 w 143"/>
                <a:gd name="T47" fmla="*/ 117 h 117"/>
                <a:gd name="T48" fmla="*/ 126 w 143"/>
                <a:gd name="T49" fmla="*/ 113 h 117"/>
                <a:gd name="T50" fmla="*/ 126 w 143"/>
                <a:gd name="T51" fmla="*/ 52 h 117"/>
                <a:gd name="T52" fmla="*/ 137 w 143"/>
                <a:gd name="T53" fmla="*/ 61 h 117"/>
                <a:gd name="T54" fmla="*/ 139 w 143"/>
                <a:gd name="T55" fmla="*/ 62 h 117"/>
                <a:gd name="T56" fmla="*/ 142 w 143"/>
                <a:gd name="T57" fmla="*/ 60 h 117"/>
                <a:gd name="T58" fmla="*/ 141 w 143"/>
                <a:gd name="T59" fmla="*/ 55 h 117"/>
                <a:gd name="T60" fmla="*/ 37 w 143"/>
                <a:gd name="T61" fmla="*/ 13 h 117"/>
                <a:gd name="T62" fmla="*/ 43 w 143"/>
                <a:gd name="T63" fmla="*/ 13 h 117"/>
                <a:gd name="T64" fmla="*/ 43 w 143"/>
                <a:gd name="T65" fmla="*/ 22 h 117"/>
                <a:gd name="T66" fmla="*/ 37 w 143"/>
                <a:gd name="T67" fmla="*/ 27 h 117"/>
                <a:gd name="T68" fmla="*/ 37 w 143"/>
                <a:gd name="T69" fmla="*/ 13 h 117"/>
                <a:gd name="T70" fmla="*/ 119 w 143"/>
                <a:gd name="T71" fmla="*/ 47 h 117"/>
                <a:gd name="T72" fmla="*/ 119 w 143"/>
                <a:gd name="T73" fmla="*/ 109 h 117"/>
                <a:gd name="T74" fmla="*/ 87 w 143"/>
                <a:gd name="T75" fmla="*/ 109 h 117"/>
                <a:gd name="T76" fmla="*/ 87 w 143"/>
                <a:gd name="T77" fmla="*/ 81 h 117"/>
                <a:gd name="T78" fmla="*/ 84 w 143"/>
                <a:gd name="T79" fmla="*/ 78 h 117"/>
                <a:gd name="T80" fmla="*/ 59 w 143"/>
                <a:gd name="T81" fmla="*/ 78 h 117"/>
                <a:gd name="T82" fmla="*/ 56 w 143"/>
                <a:gd name="T83" fmla="*/ 81 h 117"/>
                <a:gd name="T84" fmla="*/ 56 w 143"/>
                <a:gd name="T85" fmla="*/ 109 h 117"/>
                <a:gd name="T86" fmla="*/ 24 w 143"/>
                <a:gd name="T87" fmla="*/ 109 h 117"/>
                <a:gd name="T88" fmla="*/ 24 w 143"/>
                <a:gd name="T89" fmla="*/ 47 h 117"/>
                <a:gd name="T90" fmla="*/ 38 w 143"/>
                <a:gd name="T91" fmla="*/ 36 h 117"/>
                <a:gd name="T92" fmla="*/ 72 w 143"/>
                <a:gd name="T93" fmla="*/ 8 h 117"/>
                <a:gd name="T94" fmla="*/ 119 w 143"/>
                <a:gd name="T95" fmla="*/ 47 h 117"/>
                <a:gd name="T96" fmla="*/ 119 w 143"/>
                <a:gd name="T97" fmla="*/ 47 h 117"/>
                <a:gd name="T98" fmla="*/ 119 w 143"/>
                <a:gd name="T99" fmla="*/ 4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3" h="117">
                  <a:moveTo>
                    <a:pt x="141" y="55"/>
                  </a:moveTo>
                  <a:cubicBezTo>
                    <a:pt x="77" y="4"/>
                    <a:pt x="77" y="4"/>
                    <a:pt x="77" y="4"/>
                  </a:cubicBezTo>
                  <a:cubicBezTo>
                    <a:pt x="74" y="1"/>
                    <a:pt x="74" y="1"/>
                    <a:pt x="74" y="1"/>
                  </a:cubicBezTo>
                  <a:cubicBezTo>
                    <a:pt x="72" y="0"/>
                    <a:pt x="71" y="0"/>
                    <a:pt x="69" y="1"/>
                  </a:cubicBezTo>
                  <a:cubicBezTo>
                    <a:pt x="51" y="16"/>
                    <a:pt x="51" y="16"/>
                    <a:pt x="51" y="16"/>
                  </a:cubicBezTo>
                  <a:cubicBezTo>
                    <a:pt x="51" y="10"/>
                    <a:pt x="51" y="10"/>
                    <a:pt x="51" y="10"/>
                  </a:cubicBezTo>
                  <a:cubicBezTo>
                    <a:pt x="51" y="8"/>
                    <a:pt x="49" y="6"/>
                    <a:pt x="47" y="6"/>
                  </a:cubicBezTo>
                  <a:cubicBezTo>
                    <a:pt x="33" y="6"/>
                    <a:pt x="33" y="6"/>
                    <a:pt x="33" y="6"/>
                  </a:cubicBezTo>
                  <a:cubicBezTo>
                    <a:pt x="31" y="6"/>
                    <a:pt x="30" y="8"/>
                    <a:pt x="30" y="10"/>
                  </a:cubicBezTo>
                  <a:cubicBezTo>
                    <a:pt x="30" y="33"/>
                    <a:pt x="30" y="33"/>
                    <a:pt x="30" y="33"/>
                  </a:cubicBezTo>
                  <a:cubicBezTo>
                    <a:pt x="2" y="56"/>
                    <a:pt x="2" y="56"/>
                    <a:pt x="2" y="56"/>
                  </a:cubicBezTo>
                  <a:cubicBezTo>
                    <a:pt x="0" y="58"/>
                    <a:pt x="0" y="60"/>
                    <a:pt x="1" y="61"/>
                  </a:cubicBezTo>
                  <a:cubicBezTo>
                    <a:pt x="2" y="62"/>
                    <a:pt x="3" y="63"/>
                    <a:pt x="4" y="63"/>
                  </a:cubicBezTo>
                  <a:cubicBezTo>
                    <a:pt x="5" y="63"/>
                    <a:pt x="5" y="63"/>
                    <a:pt x="6" y="62"/>
                  </a:cubicBezTo>
                  <a:cubicBezTo>
                    <a:pt x="17" y="53"/>
                    <a:pt x="17" y="53"/>
                    <a:pt x="17" y="53"/>
                  </a:cubicBezTo>
                  <a:cubicBezTo>
                    <a:pt x="17" y="113"/>
                    <a:pt x="17" y="113"/>
                    <a:pt x="17" y="113"/>
                  </a:cubicBezTo>
                  <a:cubicBezTo>
                    <a:pt x="17" y="115"/>
                    <a:pt x="19" y="117"/>
                    <a:pt x="21" y="117"/>
                  </a:cubicBezTo>
                  <a:cubicBezTo>
                    <a:pt x="59" y="117"/>
                    <a:pt x="59" y="117"/>
                    <a:pt x="59" y="117"/>
                  </a:cubicBezTo>
                  <a:cubicBezTo>
                    <a:pt x="61" y="117"/>
                    <a:pt x="63" y="115"/>
                    <a:pt x="63" y="113"/>
                  </a:cubicBezTo>
                  <a:cubicBezTo>
                    <a:pt x="63" y="85"/>
                    <a:pt x="63" y="85"/>
                    <a:pt x="63" y="85"/>
                  </a:cubicBezTo>
                  <a:cubicBezTo>
                    <a:pt x="80" y="85"/>
                    <a:pt x="80" y="85"/>
                    <a:pt x="80" y="85"/>
                  </a:cubicBezTo>
                  <a:cubicBezTo>
                    <a:pt x="80" y="113"/>
                    <a:pt x="80" y="113"/>
                    <a:pt x="80" y="113"/>
                  </a:cubicBezTo>
                  <a:cubicBezTo>
                    <a:pt x="80" y="115"/>
                    <a:pt x="82" y="117"/>
                    <a:pt x="84" y="117"/>
                  </a:cubicBezTo>
                  <a:cubicBezTo>
                    <a:pt x="122" y="117"/>
                    <a:pt x="122" y="117"/>
                    <a:pt x="122" y="117"/>
                  </a:cubicBezTo>
                  <a:cubicBezTo>
                    <a:pt x="124" y="117"/>
                    <a:pt x="126" y="115"/>
                    <a:pt x="126" y="113"/>
                  </a:cubicBezTo>
                  <a:cubicBezTo>
                    <a:pt x="126" y="52"/>
                    <a:pt x="126" y="52"/>
                    <a:pt x="126" y="52"/>
                  </a:cubicBezTo>
                  <a:cubicBezTo>
                    <a:pt x="137" y="61"/>
                    <a:pt x="137" y="61"/>
                    <a:pt x="137" y="61"/>
                  </a:cubicBezTo>
                  <a:cubicBezTo>
                    <a:pt x="137" y="62"/>
                    <a:pt x="138" y="62"/>
                    <a:pt x="139" y="62"/>
                  </a:cubicBezTo>
                  <a:cubicBezTo>
                    <a:pt x="140" y="62"/>
                    <a:pt x="141" y="61"/>
                    <a:pt x="142" y="60"/>
                  </a:cubicBezTo>
                  <a:cubicBezTo>
                    <a:pt x="143" y="59"/>
                    <a:pt x="143" y="57"/>
                    <a:pt x="141" y="55"/>
                  </a:cubicBezTo>
                  <a:close/>
                  <a:moveTo>
                    <a:pt x="37" y="13"/>
                  </a:moveTo>
                  <a:cubicBezTo>
                    <a:pt x="43" y="13"/>
                    <a:pt x="43" y="13"/>
                    <a:pt x="43" y="13"/>
                  </a:cubicBezTo>
                  <a:cubicBezTo>
                    <a:pt x="43" y="22"/>
                    <a:pt x="43" y="22"/>
                    <a:pt x="43" y="22"/>
                  </a:cubicBezTo>
                  <a:cubicBezTo>
                    <a:pt x="37" y="27"/>
                    <a:pt x="37" y="27"/>
                    <a:pt x="37" y="27"/>
                  </a:cubicBezTo>
                  <a:lnTo>
                    <a:pt x="37" y="13"/>
                  </a:lnTo>
                  <a:close/>
                  <a:moveTo>
                    <a:pt x="119" y="47"/>
                  </a:moveTo>
                  <a:cubicBezTo>
                    <a:pt x="119" y="109"/>
                    <a:pt x="119" y="109"/>
                    <a:pt x="119" y="109"/>
                  </a:cubicBezTo>
                  <a:cubicBezTo>
                    <a:pt x="87" y="109"/>
                    <a:pt x="87" y="109"/>
                    <a:pt x="87" y="109"/>
                  </a:cubicBezTo>
                  <a:cubicBezTo>
                    <a:pt x="87" y="81"/>
                    <a:pt x="87" y="81"/>
                    <a:pt x="87" y="81"/>
                  </a:cubicBezTo>
                  <a:cubicBezTo>
                    <a:pt x="87" y="79"/>
                    <a:pt x="86" y="78"/>
                    <a:pt x="84" y="78"/>
                  </a:cubicBezTo>
                  <a:cubicBezTo>
                    <a:pt x="59" y="78"/>
                    <a:pt x="59" y="78"/>
                    <a:pt x="59" y="78"/>
                  </a:cubicBezTo>
                  <a:cubicBezTo>
                    <a:pt x="57" y="78"/>
                    <a:pt x="56" y="79"/>
                    <a:pt x="56" y="81"/>
                  </a:cubicBezTo>
                  <a:cubicBezTo>
                    <a:pt x="56" y="109"/>
                    <a:pt x="56" y="109"/>
                    <a:pt x="56" y="109"/>
                  </a:cubicBezTo>
                  <a:cubicBezTo>
                    <a:pt x="24" y="109"/>
                    <a:pt x="24" y="109"/>
                    <a:pt x="24" y="109"/>
                  </a:cubicBezTo>
                  <a:cubicBezTo>
                    <a:pt x="24" y="47"/>
                    <a:pt x="24" y="47"/>
                    <a:pt x="24" y="47"/>
                  </a:cubicBezTo>
                  <a:cubicBezTo>
                    <a:pt x="38" y="36"/>
                    <a:pt x="38" y="36"/>
                    <a:pt x="38" y="36"/>
                  </a:cubicBezTo>
                  <a:cubicBezTo>
                    <a:pt x="38" y="36"/>
                    <a:pt x="71" y="9"/>
                    <a:pt x="72" y="8"/>
                  </a:cubicBezTo>
                  <a:lnTo>
                    <a:pt x="119" y="47"/>
                  </a:lnTo>
                  <a:close/>
                  <a:moveTo>
                    <a:pt x="119" y="47"/>
                  </a:moveTo>
                  <a:cubicBezTo>
                    <a:pt x="119" y="47"/>
                    <a:pt x="119" y="47"/>
                    <a:pt x="119" y="47"/>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53" name="Rectangle 52">
            <a:extLst>
              <a:ext uri="{FF2B5EF4-FFF2-40B4-BE49-F238E27FC236}">
                <a16:creationId xmlns:a16="http://schemas.microsoft.com/office/drawing/2014/main" id="{CC405928-4D08-4661-9966-F258C7C0EB99}"/>
              </a:ext>
            </a:extLst>
          </p:cNvPr>
          <p:cNvSpPr/>
          <p:nvPr/>
        </p:nvSpPr>
        <p:spPr>
          <a:xfrm>
            <a:off x="6375325" y="3321486"/>
            <a:ext cx="2042110" cy="830997"/>
          </a:xfrm>
          <a:prstGeom prst="rect">
            <a:avLst/>
          </a:prstGeom>
        </p:spPr>
        <p:txBody>
          <a:bodyPr wrap="square">
            <a:spAutoFit/>
          </a:bodyPr>
          <a:lstStyle/>
          <a:p>
            <a:pPr algn="ct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 is simply dummy ever since the 1500s, when an make a survived not</a:t>
            </a:r>
          </a:p>
        </p:txBody>
      </p:sp>
      <p:grpSp>
        <p:nvGrpSpPr>
          <p:cNvPr id="71" name="Group 70">
            <a:extLst>
              <a:ext uri="{FF2B5EF4-FFF2-40B4-BE49-F238E27FC236}">
                <a16:creationId xmlns:a16="http://schemas.microsoft.com/office/drawing/2014/main" id="{2F0D5651-6FB5-4043-B400-73A6EA5876C6}"/>
              </a:ext>
            </a:extLst>
          </p:cNvPr>
          <p:cNvGrpSpPr/>
          <p:nvPr/>
        </p:nvGrpSpPr>
        <p:grpSpPr>
          <a:xfrm>
            <a:off x="9594777" y="2405793"/>
            <a:ext cx="804727" cy="804727"/>
            <a:chOff x="3096867" y="8423546"/>
            <a:chExt cx="1480930" cy="1480930"/>
          </a:xfrm>
        </p:grpSpPr>
        <p:sp>
          <p:nvSpPr>
            <p:cNvPr id="74" name="Oval 73">
              <a:extLst>
                <a:ext uri="{FF2B5EF4-FFF2-40B4-BE49-F238E27FC236}">
                  <a16:creationId xmlns:a16="http://schemas.microsoft.com/office/drawing/2014/main" id="{D42F4CE5-90A5-4469-ABCF-C822F76B358D}"/>
                </a:ext>
              </a:extLst>
            </p:cNvPr>
            <p:cNvSpPr/>
            <p:nvPr/>
          </p:nvSpPr>
          <p:spPr>
            <a:xfrm>
              <a:off x="3096867" y="8423546"/>
              <a:ext cx="1480930" cy="14809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5" name="Oval 74">
              <a:extLst>
                <a:ext uri="{FF2B5EF4-FFF2-40B4-BE49-F238E27FC236}">
                  <a16:creationId xmlns:a16="http://schemas.microsoft.com/office/drawing/2014/main" id="{87FCE14B-CA74-45A4-BE49-1EBE3B9A6FBA}"/>
                </a:ext>
              </a:extLst>
            </p:cNvPr>
            <p:cNvSpPr/>
            <p:nvPr/>
          </p:nvSpPr>
          <p:spPr>
            <a:xfrm>
              <a:off x="3229488" y="8556167"/>
              <a:ext cx="1215689" cy="121568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6" name="Group 75">
              <a:extLst>
                <a:ext uri="{FF2B5EF4-FFF2-40B4-BE49-F238E27FC236}">
                  <a16:creationId xmlns:a16="http://schemas.microsoft.com/office/drawing/2014/main" id="{8C9EA92D-45EC-48D2-94C7-268C11BF3CE8}"/>
                </a:ext>
              </a:extLst>
            </p:cNvPr>
            <p:cNvGrpSpPr/>
            <p:nvPr/>
          </p:nvGrpSpPr>
          <p:grpSpPr>
            <a:xfrm>
              <a:off x="3690441" y="9007888"/>
              <a:ext cx="293782" cy="312247"/>
              <a:chOff x="6670357" y="2277094"/>
              <a:chExt cx="555626" cy="590551"/>
            </a:xfrm>
            <a:solidFill>
              <a:schemeClr val="bg1"/>
            </a:solidFill>
          </p:grpSpPr>
          <p:sp>
            <p:nvSpPr>
              <p:cNvPr id="77" name="Rectangle 10">
                <a:extLst>
                  <a:ext uri="{FF2B5EF4-FFF2-40B4-BE49-F238E27FC236}">
                    <a16:creationId xmlns:a16="http://schemas.microsoft.com/office/drawing/2014/main" id="{A756B8A2-6422-42B4-8B6A-AEE45D243D67}"/>
                  </a:ext>
                </a:extLst>
              </p:cNvPr>
              <p:cNvSpPr>
                <a:spLocks noChangeArrowheads="1"/>
              </p:cNvSpPr>
              <p:nvPr/>
            </p:nvSpPr>
            <p:spPr bwMode="auto">
              <a:xfrm>
                <a:off x="6924358" y="2277094"/>
                <a:ext cx="46038" cy="150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Rectangle 11">
                <a:extLst>
                  <a:ext uri="{FF2B5EF4-FFF2-40B4-BE49-F238E27FC236}">
                    <a16:creationId xmlns:a16="http://schemas.microsoft.com/office/drawing/2014/main" id="{84AF1427-A4F1-49B8-835A-9D05414572AC}"/>
                  </a:ext>
                </a:extLst>
              </p:cNvPr>
              <p:cNvSpPr>
                <a:spLocks noChangeArrowheads="1"/>
              </p:cNvSpPr>
              <p:nvPr/>
            </p:nvSpPr>
            <p:spPr bwMode="auto">
              <a:xfrm>
                <a:off x="6924358" y="2716832"/>
                <a:ext cx="46038" cy="150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12">
                <a:extLst>
                  <a:ext uri="{FF2B5EF4-FFF2-40B4-BE49-F238E27FC236}">
                    <a16:creationId xmlns:a16="http://schemas.microsoft.com/office/drawing/2014/main" id="{890E39E6-4725-433F-872F-FCA48135AEB3}"/>
                  </a:ext>
                </a:extLst>
              </p:cNvPr>
              <p:cNvSpPr>
                <a:spLocks noEditPoints="1"/>
              </p:cNvSpPr>
              <p:nvPr/>
            </p:nvSpPr>
            <p:spPr bwMode="auto">
              <a:xfrm>
                <a:off x="6670357" y="2462832"/>
                <a:ext cx="254000" cy="219075"/>
              </a:xfrm>
              <a:custGeom>
                <a:avLst/>
                <a:gdLst>
                  <a:gd name="T0" fmla="*/ 22 w 22"/>
                  <a:gd name="T1" fmla="*/ 13 h 19"/>
                  <a:gd name="T2" fmla="*/ 10 w 22"/>
                  <a:gd name="T3" fmla="*/ 13 h 19"/>
                  <a:gd name="T4" fmla="*/ 6 w 22"/>
                  <a:gd name="T5" fmla="*/ 10 h 19"/>
                  <a:gd name="T6" fmla="*/ 10 w 22"/>
                  <a:gd name="T7" fmla="*/ 6 h 19"/>
                  <a:gd name="T8" fmla="*/ 22 w 22"/>
                  <a:gd name="T9" fmla="*/ 6 h 19"/>
                  <a:gd name="T10" fmla="*/ 22 w 22"/>
                  <a:gd name="T11" fmla="*/ 0 h 19"/>
                  <a:gd name="T12" fmla="*/ 10 w 22"/>
                  <a:gd name="T13" fmla="*/ 0 h 19"/>
                  <a:gd name="T14" fmla="*/ 0 w 22"/>
                  <a:gd name="T15" fmla="*/ 10 h 19"/>
                  <a:gd name="T16" fmla="*/ 10 w 22"/>
                  <a:gd name="T17" fmla="*/ 19 h 19"/>
                  <a:gd name="T18" fmla="*/ 22 w 22"/>
                  <a:gd name="T19" fmla="*/ 19 h 19"/>
                  <a:gd name="T20" fmla="*/ 22 w 22"/>
                  <a:gd name="T21" fmla="*/ 13 h 19"/>
                  <a:gd name="T22" fmla="*/ 22 w 22"/>
                  <a:gd name="T23" fmla="*/ 13 h 19"/>
                  <a:gd name="T24" fmla="*/ 22 w 22"/>
                  <a:gd name="T25" fmla="*/ 1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9">
                    <a:moveTo>
                      <a:pt x="22" y="13"/>
                    </a:moveTo>
                    <a:cubicBezTo>
                      <a:pt x="10" y="13"/>
                      <a:pt x="10" y="13"/>
                      <a:pt x="10" y="13"/>
                    </a:cubicBezTo>
                    <a:cubicBezTo>
                      <a:pt x="8" y="13"/>
                      <a:pt x="6" y="12"/>
                      <a:pt x="6" y="10"/>
                    </a:cubicBezTo>
                    <a:cubicBezTo>
                      <a:pt x="6" y="8"/>
                      <a:pt x="8" y="6"/>
                      <a:pt x="10" y="6"/>
                    </a:cubicBezTo>
                    <a:cubicBezTo>
                      <a:pt x="22" y="6"/>
                      <a:pt x="22" y="6"/>
                      <a:pt x="22" y="6"/>
                    </a:cubicBezTo>
                    <a:cubicBezTo>
                      <a:pt x="22" y="0"/>
                      <a:pt x="22" y="0"/>
                      <a:pt x="22" y="0"/>
                    </a:cubicBezTo>
                    <a:cubicBezTo>
                      <a:pt x="10" y="0"/>
                      <a:pt x="10" y="0"/>
                      <a:pt x="10" y="0"/>
                    </a:cubicBezTo>
                    <a:cubicBezTo>
                      <a:pt x="4" y="0"/>
                      <a:pt x="0" y="4"/>
                      <a:pt x="0" y="10"/>
                    </a:cubicBezTo>
                    <a:cubicBezTo>
                      <a:pt x="0" y="15"/>
                      <a:pt x="4" y="19"/>
                      <a:pt x="10" y="19"/>
                    </a:cubicBezTo>
                    <a:cubicBezTo>
                      <a:pt x="22" y="19"/>
                      <a:pt x="22" y="19"/>
                      <a:pt x="22" y="19"/>
                    </a:cubicBezTo>
                    <a:lnTo>
                      <a:pt x="22" y="13"/>
                    </a:lnTo>
                    <a:close/>
                    <a:moveTo>
                      <a:pt x="22" y="13"/>
                    </a:moveTo>
                    <a:cubicBezTo>
                      <a:pt x="22" y="13"/>
                      <a:pt x="22" y="13"/>
                      <a:pt x="22"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13">
                <a:extLst>
                  <a:ext uri="{FF2B5EF4-FFF2-40B4-BE49-F238E27FC236}">
                    <a16:creationId xmlns:a16="http://schemas.microsoft.com/office/drawing/2014/main" id="{277FF46F-E78F-4397-A11E-921665FA044D}"/>
                  </a:ext>
                </a:extLst>
              </p:cNvPr>
              <p:cNvSpPr>
                <a:spLocks noEditPoints="1"/>
              </p:cNvSpPr>
              <p:nvPr/>
            </p:nvSpPr>
            <p:spPr bwMode="auto">
              <a:xfrm>
                <a:off x="6970395" y="2462832"/>
                <a:ext cx="255588" cy="219075"/>
              </a:xfrm>
              <a:custGeom>
                <a:avLst/>
                <a:gdLst>
                  <a:gd name="T0" fmla="*/ 12 w 22"/>
                  <a:gd name="T1" fmla="*/ 0 h 19"/>
                  <a:gd name="T2" fmla="*/ 0 w 22"/>
                  <a:gd name="T3" fmla="*/ 0 h 19"/>
                  <a:gd name="T4" fmla="*/ 0 w 22"/>
                  <a:gd name="T5" fmla="*/ 6 h 19"/>
                  <a:gd name="T6" fmla="*/ 12 w 22"/>
                  <a:gd name="T7" fmla="*/ 6 h 19"/>
                  <a:gd name="T8" fmla="*/ 16 w 22"/>
                  <a:gd name="T9" fmla="*/ 10 h 19"/>
                  <a:gd name="T10" fmla="*/ 12 w 22"/>
                  <a:gd name="T11" fmla="*/ 13 h 19"/>
                  <a:gd name="T12" fmla="*/ 0 w 22"/>
                  <a:gd name="T13" fmla="*/ 13 h 19"/>
                  <a:gd name="T14" fmla="*/ 0 w 22"/>
                  <a:gd name="T15" fmla="*/ 19 h 19"/>
                  <a:gd name="T16" fmla="*/ 12 w 22"/>
                  <a:gd name="T17" fmla="*/ 19 h 19"/>
                  <a:gd name="T18" fmla="*/ 22 w 22"/>
                  <a:gd name="T19" fmla="*/ 10 h 19"/>
                  <a:gd name="T20" fmla="*/ 12 w 22"/>
                  <a:gd name="T21" fmla="*/ 0 h 19"/>
                  <a:gd name="T22" fmla="*/ 12 w 22"/>
                  <a:gd name="T23" fmla="*/ 0 h 19"/>
                  <a:gd name="T24" fmla="*/ 12 w 22"/>
                  <a:gd name="T2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9">
                    <a:moveTo>
                      <a:pt x="12" y="0"/>
                    </a:moveTo>
                    <a:cubicBezTo>
                      <a:pt x="0" y="0"/>
                      <a:pt x="0" y="0"/>
                      <a:pt x="0" y="0"/>
                    </a:cubicBezTo>
                    <a:cubicBezTo>
                      <a:pt x="0" y="6"/>
                      <a:pt x="0" y="6"/>
                      <a:pt x="0" y="6"/>
                    </a:cubicBezTo>
                    <a:cubicBezTo>
                      <a:pt x="12" y="6"/>
                      <a:pt x="12" y="6"/>
                      <a:pt x="12" y="6"/>
                    </a:cubicBezTo>
                    <a:cubicBezTo>
                      <a:pt x="14" y="6"/>
                      <a:pt x="16" y="8"/>
                      <a:pt x="16" y="10"/>
                    </a:cubicBezTo>
                    <a:cubicBezTo>
                      <a:pt x="16" y="12"/>
                      <a:pt x="14" y="13"/>
                      <a:pt x="12" y="13"/>
                    </a:cubicBezTo>
                    <a:cubicBezTo>
                      <a:pt x="0" y="13"/>
                      <a:pt x="0" y="13"/>
                      <a:pt x="0" y="13"/>
                    </a:cubicBezTo>
                    <a:cubicBezTo>
                      <a:pt x="0" y="19"/>
                      <a:pt x="0" y="19"/>
                      <a:pt x="0" y="19"/>
                    </a:cubicBezTo>
                    <a:cubicBezTo>
                      <a:pt x="12" y="19"/>
                      <a:pt x="12" y="19"/>
                      <a:pt x="12" y="19"/>
                    </a:cubicBezTo>
                    <a:cubicBezTo>
                      <a:pt x="18" y="19"/>
                      <a:pt x="22" y="15"/>
                      <a:pt x="22" y="10"/>
                    </a:cubicBezTo>
                    <a:cubicBezTo>
                      <a:pt x="22" y="4"/>
                      <a:pt x="18" y="0"/>
                      <a:pt x="12" y="0"/>
                    </a:cubicBezTo>
                    <a:close/>
                    <a:moveTo>
                      <a:pt x="12" y="0"/>
                    </a:move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14">
                <a:extLst>
                  <a:ext uri="{FF2B5EF4-FFF2-40B4-BE49-F238E27FC236}">
                    <a16:creationId xmlns:a16="http://schemas.microsoft.com/office/drawing/2014/main" id="{5DEA0725-3DA7-4C7E-8654-93C6825B7AC9}"/>
                  </a:ext>
                </a:extLst>
              </p:cNvPr>
              <p:cNvSpPr>
                <a:spLocks noEditPoints="1"/>
              </p:cNvSpPr>
              <p:nvPr/>
            </p:nvSpPr>
            <p:spPr bwMode="auto">
              <a:xfrm>
                <a:off x="6773545" y="2716832"/>
                <a:ext cx="115888" cy="127000"/>
              </a:xfrm>
              <a:custGeom>
                <a:avLst/>
                <a:gdLst>
                  <a:gd name="T0" fmla="*/ 15 w 73"/>
                  <a:gd name="T1" fmla="*/ 80 h 80"/>
                  <a:gd name="T2" fmla="*/ 73 w 73"/>
                  <a:gd name="T3" fmla="*/ 0 h 80"/>
                  <a:gd name="T4" fmla="*/ 44 w 73"/>
                  <a:gd name="T5" fmla="*/ 0 h 80"/>
                  <a:gd name="T6" fmla="*/ 0 w 73"/>
                  <a:gd name="T7" fmla="*/ 73 h 80"/>
                  <a:gd name="T8" fmla="*/ 15 w 73"/>
                  <a:gd name="T9" fmla="*/ 80 h 80"/>
                  <a:gd name="T10" fmla="*/ 15 w 73"/>
                  <a:gd name="T11" fmla="*/ 80 h 80"/>
                  <a:gd name="T12" fmla="*/ 15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15" y="80"/>
                    </a:moveTo>
                    <a:lnTo>
                      <a:pt x="73" y="0"/>
                    </a:lnTo>
                    <a:lnTo>
                      <a:pt x="44" y="0"/>
                    </a:lnTo>
                    <a:lnTo>
                      <a:pt x="0" y="73"/>
                    </a:lnTo>
                    <a:lnTo>
                      <a:pt x="15" y="80"/>
                    </a:lnTo>
                    <a:close/>
                    <a:moveTo>
                      <a:pt x="15" y="80"/>
                    </a:moveTo>
                    <a:lnTo>
                      <a:pt x="15"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15">
                <a:extLst>
                  <a:ext uri="{FF2B5EF4-FFF2-40B4-BE49-F238E27FC236}">
                    <a16:creationId xmlns:a16="http://schemas.microsoft.com/office/drawing/2014/main" id="{343F0BC5-0401-4456-AB35-E28498E6F338}"/>
                  </a:ext>
                </a:extLst>
              </p:cNvPr>
              <p:cNvSpPr>
                <a:spLocks noEditPoints="1"/>
              </p:cNvSpPr>
              <p:nvPr/>
            </p:nvSpPr>
            <p:spPr bwMode="auto">
              <a:xfrm>
                <a:off x="6773545" y="2716832"/>
                <a:ext cx="115888" cy="127000"/>
              </a:xfrm>
              <a:custGeom>
                <a:avLst/>
                <a:gdLst>
                  <a:gd name="T0" fmla="*/ 15 w 73"/>
                  <a:gd name="T1" fmla="*/ 80 h 80"/>
                  <a:gd name="T2" fmla="*/ 73 w 73"/>
                  <a:gd name="T3" fmla="*/ 0 h 80"/>
                  <a:gd name="T4" fmla="*/ 44 w 73"/>
                  <a:gd name="T5" fmla="*/ 0 h 80"/>
                  <a:gd name="T6" fmla="*/ 0 w 73"/>
                  <a:gd name="T7" fmla="*/ 73 h 80"/>
                  <a:gd name="T8" fmla="*/ 15 w 73"/>
                  <a:gd name="T9" fmla="*/ 80 h 80"/>
                  <a:gd name="T10" fmla="*/ 15 w 73"/>
                  <a:gd name="T11" fmla="*/ 80 h 80"/>
                  <a:gd name="T12" fmla="*/ 15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15" y="80"/>
                    </a:moveTo>
                    <a:lnTo>
                      <a:pt x="73" y="0"/>
                    </a:lnTo>
                    <a:lnTo>
                      <a:pt x="44" y="0"/>
                    </a:lnTo>
                    <a:lnTo>
                      <a:pt x="0" y="73"/>
                    </a:lnTo>
                    <a:lnTo>
                      <a:pt x="15" y="80"/>
                    </a:lnTo>
                    <a:moveTo>
                      <a:pt x="15" y="80"/>
                    </a:moveTo>
                    <a:lnTo>
                      <a:pt x="15" y="8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16">
                <a:extLst>
                  <a:ext uri="{FF2B5EF4-FFF2-40B4-BE49-F238E27FC236}">
                    <a16:creationId xmlns:a16="http://schemas.microsoft.com/office/drawing/2014/main" id="{0CF7CA77-F50F-4683-BFDE-F1D0B3476C48}"/>
                  </a:ext>
                </a:extLst>
              </p:cNvPr>
              <p:cNvSpPr>
                <a:spLocks noEditPoints="1"/>
              </p:cNvSpPr>
              <p:nvPr/>
            </p:nvSpPr>
            <p:spPr bwMode="auto">
              <a:xfrm>
                <a:off x="7005320" y="2716832"/>
                <a:ext cx="115888" cy="127000"/>
              </a:xfrm>
              <a:custGeom>
                <a:avLst/>
                <a:gdLst>
                  <a:gd name="T0" fmla="*/ 59 w 73"/>
                  <a:gd name="T1" fmla="*/ 80 h 80"/>
                  <a:gd name="T2" fmla="*/ 0 w 73"/>
                  <a:gd name="T3" fmla="*/ 0 h 80"/>
                  <a:gd name="T4" fmla="*/ 29 w 73"/>
                  <a:gd name="T5" fmla="*/ 0 h 80"/>
                  <a:gd name="T6" fmla="*/ 73 w 73"/>
                  <a:gd name="T7" fmla="*/ 73 h 80"/>
                  <a:gd name="T8" fmla="*/ 59 w 73"/>
                  <a:gd name="T9" fmla="*/ 80 h 80"/>
                  <a:gd name="T10" fmla="*/ 59 w 73"/>
                  <a:gd name="T11" fmla="*/ 80 h 80"/>
                  <a:gd name="T12" fmla="*/ 59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59" y="80"/>
                    </a:moveTo>
                    <a:lnTo>
                      <a:pt x="0" y="0"/>
                    </a:lnTo>
                    <a:lnTo>
                      <a:pt x="29" y="0"/>
                    </a:lnTo>
                    <a:lnTo>
                      <a:pt x="73" y="73"/>
                    </a:lnTo>
                    <a:lnTo>
                      <a:pt x="59" y="80"/>
                    </a:lnTo>
                    <a:close/>
                    <a:moveTo>
                      <a:pt x="59" y="80"/>
                    </a:moveTo>
                    <a:lnTo>
                      <a:pt x="59"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17">
                <a:extLst>
                  <a:ext uri="{FF2B5EF4-FFF2-40B4-BE49-F238E27FC236}">
                    <a16:creationId xmlns:a16="http://schemas.microsoft.com/office/drawing/2014/main" id="{F0FE43B3-2984-450E-B790-70EA116ABEDA}"/>
                  </a:ext>
                </a:extLst>
              </p:cNvPr>
              <p:cNvSpPr>
                <a:spLocks noEditPoints="1"/>
              </p:cNvSpPr>
              <p:nvPr/>
            </p:nvSpPr>
            <p:spPr bwMode="auto">
              <a:xfrm>
                <a:off x="7005320" y="2716832"/>
                <a:ext cx="115888" cy="127000"/>
              </a:xfrm>
              <a:custGeom>
                <a:avLst/>
                <a:gdLst>
                  <a:gd name="T0" fmla="*/ 59 w 73"/>
                  <a:gd name="T1" fmla="*/ 80 h 80"/>
                  <a:gd name="T2" fmla="*/ 0 w 73"/>
                  <a:gd name="T3" fmla="*/ 0 h 80"/>
                  <a:gd name="T4" fmla="*/ 29 w 73"/>
                  <a:gd name="T5" fmla="*/ 0 h 80"/>
                  <a:gd name="T6" fmla="*/ 73 w 73"/>
                  <a:gd name="T7" fmla="*/ 73 h 80"/>
                  <a:gd name="T8" fmla="*/ 59 w 73"/>
                  <a:gd name="T9" fmla="*/ 80 h 80"/>
                  <a:gd name="T10" fmla="*/ 59 w 73"/>
                  <a:gd name="T11" fmla="*/ 80 h 80"/>
                  <a:gd name="T12" fmla="*/ 59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59" y="80"/>
                    </a:moveTo>
                    <a:lnTo>
                      <a:pt x="0" y="0"/>
                    </a:lnTo>
                    <a:lnTo>
                      <a:pt x="29" y="0"/>
                    </a:lnTo>
                    <a:lnTo>
                      <a:pt x="73" y="73"/>
                    </a:lnTo>
                    <a:lnTo>
                      <a:pt x="59" y="80"/>
                    </a:lnTo>
                    <a:moveTo>
                      <a:pt x="59" y="80"/>
                    </a:moveTo>
                    <a:lnTo>
                      <a:pt x="59" y="8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Freeform 18">
                <a:extLst>
                  <a:ext uri="{FF2B5EF4-FFF2-40B4-BE49-F238E27FC236}">
                    <a16:creationId xmlns:a16="http://schemas.microsoft.com/office/drawing/2014/main" id="{76CFAEC8-6A4F-42A4-BCF4-2A038FB56000}"/>
                  </a:ext>
                </a:extLst>
              </p:cNvPr>
              <p:cNvSpPr>
                <a:spLocks noEditPoints="1"/>
              </p:cNvSpPr>
              <p:nvPr/>
            </p:nvSpPr>
            <p:spPr bwMode="auto">
              <a:xfrm>
                <a:off x="7005320" y="2312019"/>
                <a:ext cx="115888" cy="115888"/>
              </a:xfrm>
              <a:custGeom>
                <a:avLst/>
                <a:gdLst>
                  <a:gd name="T0" fmla="*/ 59 w 73"/>
                  <a:gd name="T1" fmla="*/ 0 h 73"/>
                  <a:gd name="T2" fmla="*/ 0 w 73"/>
                  <a:gd name="T3" fmla="*/ 73 h 73"/>
                  <a:gd name="T4" fmla="*/ 29 w 73"/>
                  <a:gd name="T5" fmla="*/ 73 h 73"/>
                  <a:gd name="T6" fmla="*/ 73 w 73"/>
                  <a:gd name="T7" fmla="*/ 7 h 73"/>
                  <a:gd name="T8" fmla="*/ 59 w 73"/>
                  <a:gd name="T9" fmla="*/ 0 h 73"/>
                  <a:gd name="T10" fmla="*/ 59 w 73"/>
                  <a:gd name="T11" fmla="*/ 0 h 73"/>
                  <a:gd name="T12" fmla="*/ 59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59" y="0"/>
                    </a:moveTo>
                    <a:lnTo>
                      <a:pt x="0" y="73"/>
                    </a:lnTo>
                    <a:lnTo>
                      <a:pt x="29" y="73"/>
                    </a:lnTo>
                    <a:lnTo>
                      <a:pt x="73" y="7"/>
                    </a:lnTo>
                    <a:lnTo>
                      <a:pt x="59" y="0"/>
                    </a:lnTo>
                    <a:close/>
                    <a:moveTo>
                      <a:pt x="59" y="0"/>
                    </a:moveTo>
                    <a:lnTo>
                      <a:pt x="5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Freeform 19">
                <a:extLst>
                  <a:ext uri="{FF2B5EF4-FFF2-40B4-BE49-F238E27FC236}">
                    <a16:creationId xmlns:a16="http://schemas.microsoft.com/office/drawing/2014/main" id="{5E389272-9FDC-4940-9E7A-36B8CAA5C7ED}"/>
                  </a:ext>
                </a:extLst>
              </p:cNvPr>
              <p:cNvSpPr>
                <a:spLocks noEditPoints="1"/>
              </p:cNvSpPr>
              <p:nvPr/>
            </p:nvSpPr>
            <p:spPr bwMode="auto">
              <a:xfrm>
                <a:off x="7005320" y="2312019"/>
                <a:ext cx="115888" cy="115888"/>
              </a:xfrm>
              <a:custGeom>
                <a:avLst/>
                <a:gdLst>
                  <a:gd name="T0" fmla="*/ 59 w 73"/>
                  <a:gd name="T1" fmla="*/ 0 h 73"/>
                  <a:gd name="T2" fmla="*/ 0 w 73"/>
                  <a:gd name="T3" fmla="*/ 73 h 73"/>
                  <a:gd name="T4" fmla="*/ 29 w 73"/>
                  <a:gd name="T5" fmla="*/ 73 h 73"/>
                  <a:gd name="T6" fmla="*/ 73 w 73"/>
                  <a:gd name="T7" fmla="*/ 7 h 73"/>
                  <a:gd name="T8" fmla="*/ 59 w 73"/>
                  <a:gd name="T9" fmla="*/ 0 h 73"/>
                  <a:gd name="T10" fmla="*/ 59 w 73"/>
                  <a:gd name="T11" fmla="*/ 0 h 73"/>
                  <a:gd name="T12" fmla="*/ 59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59" y="0"/>
                    </a:moveTo>
                    <a:lnTo>
                      <a:pt x="0" y="73"/>
                    </a:lnTo>
                    <a:lnTo>
                      <a:pt x="29" y="73"/>
                    </a:lnTo>
                    <a:lnTo>
                      <a:pt x="73" y="7"/>
                    </a:lnTo>
                    <a:lnTo>
                      <a:pt x="59" y="0"/>
                    </a:lnTo>
                    <a:moveTo>
                      <a:pt x="59" y="0"/>
                    </a:moveTo>
                    <a:lnTo>
                      <a:pt x="59"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20">
                <a:extLst>
                  <a:ext uri="{FF2B5EF4-FFF2-40B4-BE49-F238E27FC236}">
                    <a16:creationId xmlns:a16="http://schemas.microsoft.com/office/drawing/2014/main" id="{115E167F-CB76-4054-8558-195FF485710A}"/>
                  </a:ext>
                </a:extLst>
              </p:cNvPr>
              <p:cNvSpPr>
                <a:spLocks noEditPoints="1"/>
              </p:cNvSpPr>
              <p:nvPr/>
            </p:nvSpPr>
            <p:spPr bwMode="auto">
              <a:xfrm>
                <a:off x="6773545" y="2312019"/>
                <a:ext cx="115888" cy="115888"/>
              </a:xfrm>
              <a:custGeom>
                <a:avLst/>
                <a:gdLst>
                  <a:gd name="T0" fmla="*/ 15 w 73"/>
                  <a:gd name="T1" fmla="*/ 0 h 73"/>
                  <a:gd name="T2" fmla="*/ 73 w 73"/>
                  <a:gd name="T3" fmla="*/ 73 h 73"/>
                  <a:gd name="T4" fmla="*/ 44 w 73"/>
                  <a:gd name="T5" fmla="*/ 73 h 73"/>
                  <a:gd name="T6" fmla="*/ 0 w 73"/>
                  <a:gd name="T7" fmla="*/ 7 h 73"/>
                  <a:gd name="T8" fmla="*/ 15 w 73"/>
                  <a:gd name="T9" fmla="*/ 0 h 73"/>
                  <a:gd name="T10" fmla="*/ 15 w 73"/>
                  <a:gd name="T11" fmla="*/ 0 h 73"/>
                  <a:gd name="T12" fmla="*/ 15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15" y="0"/>
                    </a:moveTo>
                    <a:lnTo>
                      <a:pt x="73" y="73"/>
                    </a:lnTo>
                    <a:lnTo>
                      <a:pt x="44" y="73"/>
                    </a:lnTo>
                    <a:lnTo>
                      <a:pt x="0" y="7"/>
                    </a:lnTo>
                    <a:lnTo>
                      <a:pt x="15" y="0"/>
                    </a:lnTo>
                    <a:close/>
                    <a:moveTo>
                      <a:pt x="15" y="0"/>
                    </a:move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Freeform 21">
                <a:extLst>
                  <a:ext uri="{FF2B5EF4-FFF2-40B4-BE49-F238E27FC236}">
                    <a16:creationId xmlns:a16="http://schemas.microsoft.com/office/drawing/2014/main" id="{B14E14CF-D2C8-4AEA-A5B3-C8035E118407}"/>
                  </a:ext>
                </a:extLst>
              </p:cNvPr>
              <p:cNvSpPr>
                <a:spLocks noEditPoints="1"/>
              </p:cNvSpPr>
              <p:nvPr/>
            </p:nvSpPr>
            <p:spPr bwMode="auto">
              <a:xfrm>
                <a:off x="6773545" y="2312019"/>
                <a:ext cx="115888" cy="115888"/>
              </a:xfrm>
              <a:custGeom>
                <a:avLst/>
                <a:gdLst>
                  <a:gd name="T0" fmla="*/ 15 w 73"/>
                  <a:gd name="T1" fmla="*/ 0 h 73"/>
                  <a:gd name="T2" fmla="*/ 73 w 73"/>
                  <a:gd name="T3" fmla="*/ 73 h 73"/>
                  <a:gd name="T4" fmla="*/ 44 w 73"/>
                  <a:gd name="T5" fmla="*/ 73 h 73"/>
                  <a:gd name="T6" fmla="*/ 0 w 73"/>
                  <a:gd name="T7" fmla="*/ 7 h 73"/>
                  <a:gd name="T8" fmla="*/ 15 w 73"/>
                  <a:gd name="T9" fmla="*/ 0 h 73"/>
                  <a:gd name="T10" fmla="*/ 15 w 73"/>
                  <a:gd name="T11" fmla="*/ 0 h 73"/>
                  <a:gd name="T12" fmla="*/ 15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15" y="0"/>
                    </a:moveTo>
                    <a:lnTo>
                      <a:pt x="73" y="73"/>
                    </a:lnTo>
                    <a:lnTo>
                      <a:pt x="44" y="73"/>
                    </a:lnTo>
                    <a:lnTo>
                      <a:pt x="0" y="7"/>
                    </a:lnTo>
                    <a:lnTo>
                      <a:pt x="15" y="0"/>
                    </a:lnTo>
                    <a:moveTo>
                      <a:pt x="15" y="0"/>
                    </a:moveTo>
                    <a:lnTo>
                      <a:pt x="15"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73" name="Rectangle 72">
            <a:extLst>
              <a:ext uri="{FF2B5EF4-FFF2-40B4-BE49-F238E27FC236}">
                <a16:creationId xmlns:a16="http://schemas.microsoft.com/office/drawing/2014/main" id="{BA46E30F-2966-405B-9979-9688C3D4A32A}"/>
              </a:ext>
            </a:extLst>
          </p:cNvPr>
          <p:cNvSpPr/>
          <p:nvPr/>
        </p:nvSpPr>
        <p:spPr>
          <a:xfrm>
            <a:off x="8976085" y="3321486"/>
            <a:ext cx="2042110" cy="830997"/>
          </a:xfrm>
          <a:prstGeom prst="rect">
            <a:avLst/>
          </a:prstGeom>
        </p:spPr>
        <p:txBody>
          <a:bodyPr wrap="square">
            <a:spAutoFit/>
          </a:bodyPr>
          <a:lstStyle/>
          <a:p>
            <a:pPr algn="ct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is simply dummy ever since the 1500s, when an make a survived not</a:t>
            </a:r>
          </a:p>
        </p:txBody>
      </p:sp>
      <p:sp>
        <p:nvSpPr>
          <p:cNvPr id="89" name="Rectangle 88">
            <a:extLst>
              <a:ext uri="{FF2B5EF4-FFF2-40B4-BE49-F238E27FC236}">
                <a16:creationId xmlns:a16="http://schemas.microsoft.com/office/drawing/2014/main" id="{5DA32670-4ABE-4AF4-905D-55393CB94106}"/>
              </a:ext>
            </a:extLst>
          </p:cNvPr>
          <p:cNvSpPr/>
          <p:nvPr/>
        </p:nvSpPr>
        <p:spPr>
          <a:xfrm>
            <a:off x="1536167" y="5090996"/>
            <a:ext cx="9119667" cy="1015663"/>
          </a:xfrm>
          <a:prstGeom prst="rect">
            <a:avLst/>
          </a:prstGeom>
        </p:spPr>
        <p:txBody>
          <a:bodyPr wrap="square">
            <a:spAutoFit/>
          </a:bodyPr>
          <a:lstStyle/>
          <a:p>
            <a:pPr algn="ctr">
              <a:lnSpc>
                <a:spcPts val="2400"/>
              </a:lnSpc>
            </a:pPr>
            <a:r>
              <a:rPr lang="en-US" sz="1200" dirty="0">
                <a:solidFill>
                  <a:schemeClr val="tx1">
                    <a:lumMod val="65000"/>
                    <a:lumOff val="35000"/>
                  </a:schemeClr>
                </a:solidFill>
                <a:latin typeface="Montserrat Light" panose="00000400000000000000" pitchFamily="50" charset="0"/>
                <a:ea typeface="Lato" panose="020F0502020204030203" pitchFamily="34" charset="0"/>
                <a:cs typeface="Lato" panose="020F0502020204030203" pitchFamily="34" charset="0"/>
              </a:rPr>
              <a:t>Lorem Ipsum </a:t>
            </a:r>
            <a:r>
              <a:rPr lang="en-US" sz="1300" dirty="0">
                <a:solidFill>
                  <a:schemeClr val="tx1">
                    <a:lumMod val="65000"/>
                    <a:lumOff val="35000"/>
                  </a:schemeClr>
                </a:solidFill>
                <a:latin typeface="Montserrat Light" panose="00000400000000000000" pitchFamily="50" charset="0"/>
                <a:ea typeface="Lato" panose="020F0502020204030203" pitchFamily="34" charset="0"/>
                <a:cs typeface="Lato" panose="020F0502020204030203" pitchFamily="34" charset="0"/>
              </a:rPr>
              <a:t>is </a:t>
            </a:r>
            <a:r>
              <a:rPr lang="en-US" sz="1200" dirty="0">
                <a:solidFill>
                  <a:schemeClr val="tx1">
                    <a:lumMod val="65000"/>
                    <a:lumOff val="35000"/>
                  </a:schemeClr>
                </a:solidFill>
                <a:latin typeface="Montserrat Light" panose="00000400000000000000" pitchFamily="50" charset="0"/>
                <a:ea typeface="Lato" panose="020F0502020204030203" pitchFamily="34" charset="0"/>
                <a:cs typeface="Lato" panose="020F0502020204030203" pitchFamily="34" charset="0"/>
              </a:rPr>
              <a:t>simply dummy text of the printing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1200" dirty="0" err="1">
                <a:solidFill>
                  <a:schemeClr val="tx1">
                    <a:lumMod val="65000"/>
                    <a:lumOff val="35000"/>
                  </a:schemeClr>
                </a:solidFill>
                <a:latin typeface="Montserrat Light" panose="00000400000000000000" pitchFamily="50" charset="0"/>
                <a:ea typeface="Lato" panose="020F0502020204030203" pitchFamily="34" charset="0"/>
                <a:cs typeface="Lato" panose="020F0502020204030203" pitchFamily="34" charset="0"/>
              </a:rPr>
              <a:t>popularised</a:t>
            </a:r>
            <a:r>
              <a:rPr lang="en-US" sz="1200" dirty="0">
                <a:solidFill>
                  <a:schemeClr val="tx1">
                    <a:lumMod val="65000"/>
                    <a:lumOff val="35000"/>
                  </a:schemeClr>
                </a:solidFill>
                <a:latin typeface="Montserrat Light" panose="00000400000000000000" pitchFamily="50" charset="0"/>
                <a:ea typeface="Lato" panose="020F0502020204030203" pitchFamily="34" charset="0"/>
                <a:cs typeface="Lato" panose="020F0502020204030203" pitchFamily="34" charset="0"/>
              </a:rPr>
              <a:t> </a:t>
            </a:r>
          </a:p>
        </p:txBody>
      </p:sp>
      <p:sp>
        <p:nvSpPr>
          <p:cNvPr id="90" name="Title 1">
            <a:extLst>
              <a:ext uri="{FF2B5EF4-FFF2-40B4-BE49-F238E27FC236}">
                <a16:creationId xmlns:a16="http://schemas.microsoft.com/office/drawing/2014/main" id="{8BA87EED-BBFE-4DA6-ACB4-B21953E127E4}"/>
              </a:ext>
            </a:extLst>
          </p:cNvPr>
          <p:cNvSpPr txBox="1">
            <a:spLocks/>
          </p:cNvSpPr>
          <p:nvPr/>
        </p:nvSpPr>
        <p:spPr>
          <a:xfrm>
            <a:off x="838200" y="394873"/>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dirty="0">
                <a:solidFill>
                  <a:schemeClr val="tx1">
                    <a:lumMod val="50000"/>
                    <a:lumOff val="50000"/>
                  </a:schemeClr>
                </a:solidFill>
                <a:latin typeface="Montserrat Light" panose="00000400000000000000" pitchFamily="50" charset="0"/>
              </a:rPr>
              <a:t>Our</a:t>
            </a:r>
            <a:r>
              <a:rPr lang="en-US" b="1" dirty="0"/>
              <a:t> </a:t>
            </a:r>
            <a:r>
              <a:rPr lang="en-US" b="1" dirty="0">
                <a:latin typeface="Montserrat SemiBold" panose="00000700000000000000" pitchFamily="50" charset="0"/>
              </a:rPr>
              <a:t>Service 1</a:t>
            </a:r>
            <a:endParaRPr lang="en-US" dirty="0">
              <a:latin typeface="Montserrat SemiBold" panose="00000700000000000000" pitchFamily="50" charset="0"/>
            </a:endParaRPr>
          </a:p>
        </p:txBody>
      </p:sp>
      <p:sp>
        <p:nvSpPr>
          <p:cNvPr id="91" name="Subtitle 3">
            <a:extLst>
              <a:ext uri="{FF2B5EF4-FFF2-40B4-BE49-F238E27FC236}">
                <a16:creationId xmlns:a16="http://schemas.microsoft.com/office/drawing/2014/main" id="{44729ECA-EA67-48F4-A88E-5CB1BF446473}"/>
              </a:ext>
            </a:extLst>
          </p:cNvPr>
          <p:cNvSpPr txBox="1">
            <a:spLocks/>
          </p:cNvSpPr>
          <p:nvPr/>
        </p:nvSpPr>
        <p:spPr>
          <a:xfrm>
            <a:off x="838200" y="1048923"/>
            <a:ext cx="10515600" cy="2444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baseline="0">
                <a:solidFill>
                  <a:schemeClr val="tx1"/>
                </a:solidFill>
                <a:latin typeface="Montserrat Light" panose="00000400000000000000" pitchFamily="50"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300" dirty="0"/>
              <a:t>Lorem ipsum dolor sit </a:t>
            </a:r>
            <a:r>
              <a:rPr lang="en-US" sz="1300" dirty="0" err="1"/>
              <a:t>amet</a:t>
            </a:r>
            <a:r>
              <a:rPr lang="en-US" sz="1300" dirty="0"/>
              <a:t> </a:t>
            </a:r>
            <a:r>
              <a:rPr lang="en-US" sz="1300" dirty="0" err="1"/>
              <a:t>agam</a:t>
            </a:r>
            <a:r>
              <a:rPr lang="en-US" sz="1300" dirty="0"/>
              <a:t> facer </a:t>
            </a:r>
            <a:r>
              <a:rPr lang="en-US" sz="1300" dirty="0" err="1"/>
              <a:t>modo</a:t>
            </a:r>
            <a:r>
              <a:rPr lang="en-US" sz="1300" dirty="0"/>
              <a:t> data lorem ipsum dolor sit </a:t>
            </a:r>
            <a:r>
              <a:rPr lang="en-US" sz="1300" dirty="0" err="1"/>
              <a:t>amet</a:t>
            </a:r>
            <a:r>
              <a:rPr lang="en-US" sz="1300" dirty="0"/>
              <a:t> </a:t>
            </a:r>
            <a:r>
              <a:rPr lang="en-US" sz="1300" dirty="0" err="1"/>
              <a:t>agam</a:t>
            </a:r>
            <a:r>
              <a:rPr lang="en-US" sz="1300" dirty="0"/>
              <a:t> facer </a:t>
            </a:r>
            <a:r>
              <a:rPr lang="en-US" sz="1300" dirty="0" err="1"/>
              <a:t>modo</a:t>
            </a:r>
            <a:r>
              <a:rPr lang="en-US" sz="1300" dirty="0"/>
              <a:t> data</a:t>
            </a:r>
          </a:p>
        </p:txBody>
      </p:sp>
    </p:spTree>
    <p:extLst>
      <p:ext uri="{BB962C8B-B14F-4D97-AF65-F5344CB8AC3E}">
        <p14:creationId xmlns:p14="http://schemas.microsoft.com/office/powerpoint/2010/main" val="167125615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theme/theme1.xml><?xml version="1.0" encoding="utf-8"?>
<a:theme xmlns:a="http://schemas.openxmlformats.org/drawingml/2006/main" name="Office Theme">
  <a:themeElements>
    <a:clrScheme name="Custom 18">
      <a:dk1>
        <a:sysClr val="windowText" lastClr="000000"/>
      </a:dk1>
      <a:lt1>
        <a:sysClr val="window" lastClr="FFFFFF"/>
      </a:lt1>
      <a:dk2>
        <a:srgbClr val="44546A"/>
      </a:dk2>
      <a:lt2>
        <a:srgbClr val="E7E6E6"/>
      </a:lt2>
      <a:accent1>
        <a:srgbClr val="00B0F0"/>
      </a:accent1>
      <a:accent2>
        <a:srgbClr val="94C63F"/>
      </a:accent2>
      <a:accent3>
        <a:srgbClr val="ED1C24"/>
      </a:accent3>
      <a:accent4>
        <a:srgbClr val="FAA61A"/>
      </a:accent4>
      <a:accent5>
        <a:srgbClr val="00ACA5"/>
      </a:accent5>
      <a:accent6>
        <a:srgbClr val="E10786"/>
      </a:accent6>
      <a:hlink>
        <a:srgbClr val="0563C1"/>
      </a:hlink>
      <a:folHlink>
        <a:srgbClr val="722E79"/>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2962</TotalTime>
  <Words>1914</Words>
  <Application>Microsoft Office PowerPoint</Application>
  <PresentationFormat>Widescreen</PresentationFormat>
  <Paragraphs>205</Paragraphs>
  <Slides>24</Slides>
  <Notes>0</Notes>
  <HiddenSlides>0</HiddenSlides>
  <MMClips>0</MMClips>
  <ScaleCrop>false</ScaleCrop>
  <HeadingPairs>
    <vt:vector size="6" baseType="variant">
      <vt:variant>
        <vt:lpstr>Fonts Used</vt:lpstr>
      </vt:variant>
      <vt:variant>
        <vt:i4>21</vt:i4>
      </vt:variant>
      <vt:variant>
        <vt:lpstr>Theme</vt:lpstr>
      </vt:variant>
      <vt:variant>
        <vt:i4>1</vt:i4>
      </vt:variant>
      <vt:variant>
        <vt:lpstr>Slide Titles</vt:lpstr>
      </vt:variant>
      <vt:variant>
        <vt:i4>24</vt:i4>
      </vt:variant>
    </vt:vector>
  </HeadingPairs>
  <TitlesOfParts>
    <vt:vector size="46" baseType="lpstr">
      <vt:lpstr>Arial</vt:lpstr>
      <vt:lpstr>Calibri</vt:lpstr>
      <vt:lpstr>Gill Sans</vt:lpstr>
      <vt:lpstr>Lato</vt:lpstr>
      <vt:lpstr>Lato Black</vt:lpstr>
      <vt:lpstr>Montserrat</vt:lpstr>
      <vt:lpstr>Montserrat Light</vt:lpstr>
      <vt:lpstr>Montserrat SemiBold</vt:lpstr>
      <vt:lpstr>Montserrat Thin</vt:lpstr>
      <vt:lpstr>Montserrat-Bold</vt:lpstr>
      <vt:lpstr>Montserrat-Regular</vt:lpstr>
      <vt:lpstr>Open Sans</vt:lpstr>
      <vt:lpstr>Open Sans </vt:lpstr>
      <vt:lpstr>Open Sans Condensed</vt:lpstr>
      <vt:lpstr>Open Sans Condensed Light</vt:lpstr>
      <vt:lpstr>Open Sans Extrabold</vt:lpstr>
      <vt:lpstr>Open Sans Light</vt:lpstr>
      <vt:lpstr>Open Sans Semibold</vt:lpstr>
      <vt:lpstr>PT Sans</vt:lpstr>
      <vt:lpstr>Roboto Slab</vt:lpstr>
      <vt:lpstr>ヒラギノ角ゴ ProN W3</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Shopon Ahmed</dc:creator>
  <cp:lastModifiedBy>SR COMPUTER</cp:lastModifiedBy>
  <cp:revision>572</cp:revision>
  <dcterms:created xsi:type="dcterms:W3CDTF">2017-09-28T05:04:55Z</dcterms:created>
  <dcterms:modified xsi:type="dcterms:W3CDTF">2017-12-02T15:40:32Z</dcterms:modified>
</cp:coreProperties>
</file>